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D1BD14-AC55-41A3-8C05-E720E53AFEB1}">
  <a:tblStyle styleId="{22D1BD14-AC55-41A3-8C05-E720E53AFEB1}" styleName="Table_0">
    <a:wholeTbl>
      <a:tcTxStyle b="off" i="off">
        <a:font>
          <a:latin typeface="Arial"/>
          <a:ea typeface="Arial"/>
          <a:cs typeface="Arial"/>
        </a:font>
        <a:srgbClr val="000000"/>
      </a:tcTxStyle>
      <a:tcStyle>
        <a:tcBdr>
          <a:left>
            <a:ln cap="flat" cmpd="sng" w="9525">
              <a:solidFill>
                <a:srgbClr val="98B3CB"/>
              </a:solidFill>
              <a:prstDash val="solid"/>
              <a:round/>
              <a:headEnd len="sm" w="sm" type="none"/>
              <a:tailEnd len="sm" w="sm" type="none"/>
            </a:ln>
          </a:left>
          <a:right>
            <a:ln cap="flat" cmpd="sng" w="9525">
              <a:solidFill>
                <a:srgbClr val="98B3CB"/>
              </a:solidFill>
              <a:prstDash val="solid"/>
              <a:round/>
              <a:headEnd len="sm" w="sm" type="none"/>
              <a:tailEnd len="sm" w="sm" type="none"/>
            </a:ln>
          </a:right>
          <a:top>
            <a:ln cap="flat" cmpd="sng" w="9525">
              <a:solidFill>
                <a:srgbClr val="98B3CB"/>
              </a:solidFill>
              <a:prstDash val="solid"/>
              <a:round/>
              <a:headEnd len="sm" w="sm" type="none"/>
              <a:tailEnd len="sm" w="sm" type="none"/>
            </a:ln>
          </a:top>
          <a:bottom>
            <a:ln cap="flat" cmpd="sng" w="9525">
              <a:solidFill>
                <a:srgbClr val="98B3CB"/>
              </a:solidFill>
              <a:prstDash val="solid"/>
              <a:round/>
              <a:headEnd len="sm" w="sm" type="none"/>
              <a:tailEnd len="sm" w="sm" type="none"/>
            </a:ln>
          </a:bottom>
          <a:insideH>
            <a:ln cap="flat" cmpd="sng" w="9525">
              <a:solidFill>
                <a:srgbClr val="98B3CB"/>
              </a:solidFill>
              <a:prstDash val="solid"/>
              <a:round/>
              <a:headEnd len="sm" w="sm" type="none"/>
              <a:tailEnd len="sm" w="sm" type="none"/>
            </a:ln>
          </a:insideH>
          <a:insideV>
            <a:ln cap="flat" cmpd="sng" w="9525">
              <a:solidFill>
                <a:srgbClr val="98B3CB"/>
              </a:solidFill>
              <a:prstDash val="solid"/>
              <a:round/>
              <a:headEnd len="sm" w="sm" type="none"/>
              <a:tailEnd len="sm" w="sm" type="none"/>
            </a:ln>
          </a:insideV>
        </a:tcBdr>
        <a:fill>
          <a:solidFill>
            <a:schemeClr val="accent6">
              <a:alpha val="40000"/>
            </a:schemeClr>
          </a:solidFill>
        </a:fill>
      </a:tcStyle>
    </a:wholeTbl>
    <a:band1H>
      <a:tcTxStyle/>
    </a:band1H>
    <a:band2H>
      <a:tcTxStyle b="off" i="off"/>
      <a:tcStyle>
        <a:fill>
          <a:solidFill>
            <a:srgbClr val="FFFFFF"/>
          </a:solidFill>
        </a:fill>
      </a:tcStyle>
    </a:band2H>
    <a:band1V>
      <a:tcTxStyle/>
    </a:band1V>
    <a:band2V>
      <a:tcTxStyle/>
    </a:band2V>
    <a:lastCol>
      <a:tcTxStyle/>
    </a:lastCol>
    <a:firstCol>
      <a:tcTxStyle b="on" i="off">
        <a:font>
          <a:latin typeface="Arial"/>
          <a:ea typeface="Arial"/>
          <a:cs typeface="Arial"/>
        </a:font>
        <a:srgbClr val="000000"/>
      </a:tcTxStyle>
      <a:tcStyle>
        <a:tcBdr>
          <a:left>
            <a:ln cap="flat" cmpd="sng" w="9525">
              <a:solidFill>
                <a:srgbClr val="98B3CB"/>
              </a:solidFill>
              <a:prstDash val="solid"/>
              <a:round/>
              <a:headEnd len="sm" w="sm" type="none"/>
              <a:tailEnd len="sm" w="sm" type="none"/>
            </a:ln>
          </a:left>
          <a:right>
            <a:ln cap="flat" cmpd="sng" w="25400">
              <a:solidFill>
                <a:schemeClr val="accent6"/>
              </a:solidFill>
              <a:prstDash val="solid"/>
              <a:round/>
              <a:headEnd len="sm" w="sm" type="none"/>
              <a:tailEnd len="sm" w="sm" type="none"/>
            </a:ln>
          </a:right>
          <a:top>
            <a:ln cap="flat" cmpd="sng" w="9525">
              <a:solidFill>
                <a:srgbClr val="98B3CB"/>
              </a:solidFill>
              <a:prstDash val="solid"/>
              <a:round/>
              <a:headEnd len="sm" w="sm" type="none"/>
              <a:tailEnd len="sm" w="sm" type="none"/>
            </a:ln>
          </a:top>
          <a:bottom>
            <a:ln cap="flat" cmpd="sng" w="9525">
              <a:solidFill>
                <a:srgbClr val="98B3CB"/>
              </a:solidFill>
              <a:prstDash val="solid"/>
              <a:round/>
              <a:headEnd len="sm" w="sm" type="none"/>
              <a:tailEnd len="sm" w="sm" type="none"/>
            </a:ln>
          </a:bottom>
          <a:insideH>
            <a:ln cap="flat" cmpd="sng" w="9525">
              <a:solidFill>
                <a:srgbClr val="98B3CB"/>
              </a:solidFill>
              <a:prstDash val="solid"/>
              <a:round/>
              <a:headEnd len="sm" w="sm" type="none"/>
              <a:tailEnd len="sm" w="sm" type="none"/>
            </a:ln>
          </a:insideH>
          <a:insideV>
            <a:ln cap="flat" cmpd="sng" w="9525">
              <a:solidFill>
                <a:srgbClr val="98B3CB"/>
              </a:solidFill>
              <a:prstDash val="solid"/>
              <a:round/>
              <a:headEnd len="sm" w="sm" type="none"/>
              <a:tailEnd len="sm" w="sm" type="none"/>
            </a:ln>
          </a:insideV>
        </a:tcBdr>
        <a:fill>
          <a:solidFill>
            <a:schemeClr val="accent6">
              <a:alpha val="40000"/>
            </a:schemeClr>
          </a:solidFill>
        </a:fill>
      </a:tcStyle>
    </a:firstCol>
    <a:lastRow>
      <a:tcTxStyle b="on"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accent6"/>
              </a:solidFill>
              <a:prstDash val="solid"/>
              <a:round/>
              <a:headEnd len="sm" w="sm" type="none"/>
              <a:tailEnd len="sm" w="sm" type="none"/>
            </a:ln>
          </a:top>
          <a:bottom>
            <a:ln cap="flat" cmpd="sng" w="25400">
              <a:solidFill>
                <a:schemeClr val="accent6"/>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98B3CB"/>
              </a:solidFill>
              <a:prstDash val="solid"/>
              <a:round/>
              <a:headEnd len="sm" w="sm" type="none"/>
              <a:tailEnd len="sm" w="sm" type="none"/>
            </a:ln>
          </a:top>
          <a:bottom>
            <a:ln cap="flat" cmpd="sng" w="25400">
              <a:solidFill>
                <a:srgbClr val="FFFFFF"/>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6"/>
          </a:solidFill>
        </a:fill>
      </a:tcStyle>
    </a:firstRow>
    <a:neCell>
      <a:tcTxStyle/>
    </a:neCell>
    <a:nwCell>
      <a:tcTxStyle/>
    </a:nwCell>
  </a:tblStyle>
  <a:tblStyle styleId="{4DE339F0-1AE2-4213-B477-0DF1EA5AC94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655145ac9_2_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20655145ac9_2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655145ac9_2_11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0655145ac9_2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655145ac9_2_12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0655145ac9_2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0655145ac9_2_1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0655145ac9_2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0655145ac9_2_1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0655145ac9_2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af2f50660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3af2f5066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0f090384d_0_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20f090384d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f07fe265bf_2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1f07fe265bf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0f090384d_0_4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20f090384d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0655145ac9_2_16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20655145ac9_2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20f090384d_0_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20f090384d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655145ac9_2_2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20655145ac9_2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0655145ac9_2_18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20655145ac9_2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3b0a8ca07e_0_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3b0a8ca07e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20f090384d_3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220f090384d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0f090384d_3_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220f090384d_3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0655145ac9_2_19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20655145ac9_2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0655145ac9_2_20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20655145ac9_2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0f090384d_0_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220f090384d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0655145ac9_2_21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20655145ac9_2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0655145ac9_2_22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20655145ac9_2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0655145ac9_2_22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20655145ac9_2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655145ac9_2_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20655145ac9_2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0655145ac9_2_23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20655145ac9_2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0655145ac9_2_24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20655145ac9_2_2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0655145ac9_2_3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0655145ac9_2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655145ac9_2_4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0655145ac9_2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655145ac9_2_5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0655145ac9_2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655145ac9_2_6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0655145ac9_2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655145ac9_2_7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0655145ac9_2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655145ac9_2_7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0655145ac9_2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274320" y="205740"/>
            <a:ext cx="8595360" cy="617220"/>
          </a:xfrm>
          <a:prstGeom prst="rect">
            <a:avLst/>
          </a:prstGeom>
          <a:noFill/>
          <a:ln>
            <a:noFill/>
          </a:ln>
        </p:spPr>
        <p:txBody>
          <a:bodyPr anchorCtr="0" anchor="t" bIns="75400" lIns="75400" spcFirstLastPara="1" rIns="75400" wrap="square" tIns="75400">
            <a:normAutofit/>
          </a:bodyPr>
          <a:lstStyle>
            <a:lvl1pPr lvl="0" algn="l">
              <a:lnSpc>
                <a:spcPct val="100000"/>
              </a:lnSpc>
              <a:spcBef>
                <a:spcPts val="0"/>
              </a:spcBef>
              <a:spcAft>
                <a:spcPts val="0"/>
              </a:spcAft>
              <a:buClr>
                <a:srgbClr val="000000"/>
              </a:buClr>
              <a:buSzPts val="1500"/>
              <a:buNone/>
              <a:defRPr/>
            </a:lvl1pPr>
            <a:lvl2pPr lvl="1" algn="l">
              <a:lnSpc>
                <a:spcPct val="100000"/>
              </a:lnSpc>
              <a:spcBef>
                <a:spcPts val="0"/>
              </a:spcBef>
              <a:spcAft>
                <a:spcPts val="0"/>
              </a:spcAft>
              <a:buClr>
                <a:srgbClr val="000000"/>
              </a:buClr>
              <a:buSzPts val="1500"/>
              <a:buNone/>
              <a:defRPr/>
            </a:lvl2pPr>
            <a:lvl3pPr lvl="2" algn="l">
              <a:lnSpc>
                <a:spcPct val="100000"/>
              </a:lnSpc>
              <a:spcBef>
                <a:spcPts val="0"/>
              </a:spcBef>
              <a:spcAft>
                <a:spcPts val="0"/>
              </a:spcAft>
              <a:buClr>
                <a:srgbClr val="000000"/>
              </a:buClr>
              <a:buSzPts val="1500"/>
              <a:buNone/>
              <a:defRPr/>
            </a:lvl3pPr>
            <a:lvl4pPr lvl="3" algn="l">
              <a:lnSpc>
                <a:spcPct val="100000"/>
              </a:lnSpc>
              <a:spcBef>
                <a:spcPts val="0"/>
              </a:spcBef>
              <a:spcAft>
                <a:spcPts val="0"/>
              </a:spcAft>
              <a:buClr>
                <a:srgbClr val="000000"/>
              </a:buClr>
              <a:buSzPts val="1500"/>
              <a:buNone/>
              <a:defRPr/>
            </a:lvl4pPr>
            <a:lvl5pPr lvl="4" algn="l">
              <a:lnSpc>
                <a:spcPct val="100000"/>
              </a:lnSpc>
              <a:spcBef>
                <a:spcPts val="0"/>
              </a:spcBef>
              <a:spcAft>
                <a:spcPts val="0"/>
              </a:spcAft>
              <a:buClr>
                <a:srgbClr val="000000"/>
              </a:buClr>
              <a:buSzPts val="1500"/>
              <a:buNone/>
              <a:defRPr/>
            </a:lvl5pPr>
            <a:lvl6pPr lvl="5" algn="l">
              <a:lnSpc>
                <a:spcPct val="100000"/>
              </a:lnSpc>
              <a:spcBef>
                <a:spcPts val="0"/>
              </a:spcBef>
              <a:spcAft>
                <a:spcPts val="0"/>
              </a:spcAft>
              <a:buClr>
                <a:srgbClr val="000000"/>
              </a:buClr>
              <a:buSzPts val="1500"/>
              <a:buNone/>
              <a:defRPr/>
            </a:lvl6pPr>
            <a:lvl7pPr lvl="6" algn="l">
              <a:lnSpc>
                <a:spcPct val="100000"/>
              </a:lnSpc>
              <a:spcBef>
                <a:spcPts val="0"/>
              </a:spcBef>
              <a:spcAft>
                <a:spcPts val="0"/>
              </a:spcAft>
              <a:buClr>
                <a:srgbClr val="000000"/>
              </a:buClr>
              <a:buSzPts val="1500"/>
              <a:buNone/>
              <a:defRPr/>
            </a:lvl7pPr>
            <a:lvl8pPr lvl="7" algn="l">
              <a:lnSpc>
                <a:spcPct val="100000"/>
              </a:lnSpc>
              <a:spcBef>
                <a:spcPts val="0"/>
              </a:spcBef>
              <a:spcAft>
                <a:spcPts val="0"/>
              </a:spcAft>
              <a:buClr>
                <a:srgbClr val="000000"/>
              </a:buClr>
              <a:buSzPts val="1500"/>
              <a:buNone/>
              <a:defRPr/>
            </a:lvl8pPr>
            <a:lvl9pPr lvl="8" algn="l">
              <a:lnSpc>
                <a:spcPct val="100000"/>
              </a:lnSpc>
              <a:spcBef>
                <a:spcPts val="0"/>
              </a:spcBef>
              <a:spcAft>
                <a:spcPts val="0"/>
              </a:spcAft>
              <a:buClr>
                <a:srgbClr val="000000"/>
              </a:buClr>
              <a:buSzPts val="1500"/>
              <a:buNone/>
              <a:defRPr/>
            </a:lvl9pPr>
          </a:lstStyle>
          <a:p/>
        </p:txBody>
      </p:sp>
      <p:sp>
        <p:nvSpPr>
          <p:cNvPr id="56" name="Google Shape;56;p14"/>
          <p:cNvSpPr txBox="1"/>
          <p:nvPr>
            <p:ph idx="1" type="body"/>
          </p:nvPr>
        </p:nvSpPr>
        <p:spPr>
          <a:xfrm>
            <a:off x="274320" y="1234440"/>
            <a:ext cx="8595360" cy="3703319"/>
          </a:xfrm>
          <a:prstGeom prst="rect">
            <a:avLst/>
          </a:prstGeom>
          <a:noFill/>
          <a:ln>
            <a:noFill/>
          </a:ln>
        </p:spPr>
        <p:txBody>
          <a:bodyPr anchorCtr="0" anchor="t" bIns="75400" lIns="75400" spcFirstLastPara="1" rIns="75400" wrap="square" tIns="75400">
            <a:normAutofit/>
          </a:bodyPr>
          <a:lstStyle>
            <a:lvl1pPr indent="-228600" lvl="0" marL="457200" algn="just">
              <a:lnSpc>
                <a:spcPct val="200000"/>
              </a:lnSpc>
              <a:spcBef>
                <a:spcPts val="0"/>
              </a:spcBef>
              <a:spcAft>
                <a:spcPts val="0"/>
              </a:spcAft>
              <a:buClr>
                <a:srgbClr val="000000"/>
              </a:buClr>
              <a:buSzPts val="1500"/>
              <a:buNone/>
              <a:defRPr/>
            </a:lvl1pPr>
            <a:lvl2pPr indent="-228600" lvl="1" marL="914400" algn="just">
              <a:lnSpc>
                <a:spcPct val="200000"/>
              </a:lnSpc>
              <a:spcBef>
                <a:spcPts val="0"/>
              </a:spcBef>
              <a:spcAft>
                <a:spcPts val="0"/>
              </a:spcAft>
              <a:buClr>
                <a:srgbClr val="000000"/>
              </a:buClr>
              <a:buSzPts val="1500"/>
              <a:buNone/>
              <a:defRPr/>
            </a:lvl2pPr>
            <a:lvl3pPr indent="-228600" lvl="2" marL="1371600" algn="just">
              <a:lnSpc>
                <a:spcPct val="200000"/>
              </a:lnSpc>
              <a:spcBef>
                <a:spcPts val="0"/>
              </a:spcBef>
              <a:spcAft>
                <a:spcPts val="0"/>
              </a:spcAft>
              <a:buClr>
                <a:srgbClr val="000000"/>
              </a:buClr>
              <a:buSzPts val="1500"/>
              <a:buNone/>
              <a:defRPr/>
            </a:lvl3pPr>
            <a:lvl4pPr indent="-228600" lvl="3" marL="1828800" algn="just">
              <a:lnSpc>
                <a:spcPct val="200000"/>
              </a:lnSpc>
              <a:spcBef>
                <a:spcPts val="0"/>
              </a:spcBef>
              <a:spcAft>
                <a:spcPts val="0"/>
              </a:spcAft>
              <a:buClr>
                <a:srgbClr val="000000"/>
              </a:buClr>
              <a:buSzPts val="1500"/>
              <a:buNone/>
              <a:defRPr/>
            </a:lvl4pPr>
            <a:lvl5pPr indent="-228600" lvl="4" marL="2286000" algn="just">
              <a:lnSpc>
                <a:spcPct val="200000"/>
              </a:lnSpc>
              <a:spcBef>
                <a:spcPts val="0"/>
              </a:spcBef>
              <a:spcAft>
                <a:spcPts val="0"/>
              </a:spcAft>
              <a:buClr>
                <a:srgbClr val="000000"/>
              </a:buClr>
              <a:buSzPts val="1500"/>
              <a:buNone/>
              <a:defRPr/>
            </a:lvl5pPr>
            <a:lvl6pPr indent="-228600" lvl="5" marL="2743200" algn="just">
              <a:lnSpc>
                <a:spcPct val="200000"/>
              </a:lnSpc>
              <a:spcBef>
                <a:spcPts val="0"/>
              </a:spcBef>
              <a:spcAft>
                <a:spcPts val="0"/>
              </a:spcAft>
              <a:buClr>
                <a:srgbClr val="000000"/>
              </a:buClr>
              <a:buSzPts val="1500"/>
              <a:buNone/>
              <a:defRPr/>
            </a:lvl6pPr>
            <a:lvl7pPr indent="-228600" lvl="6" marL="3200400" algn="just">
              <a:lnSpc>
                <a:spcPct val="200000"/>
              </a:lnSpc>
              <a:spcBef>
                <a:spcPts val="0"/>
              </a:spcBef>
              <a:spcAft>
                <a:spcPts val="0"/>
              </a:spcAft>
              <a:buClr>
                <a:srgbClr val="000000"/>
              </a:buClr>
              <a:buSzPts val="1500"/>
              <a:buNone/>
              <a:defRPr/>
            </a:lvl7pPr>
            <a:lvl8pPr indent="-228600" lvl="7" marL="3657600" algn="just">
              <a:lnSpc>
                <a:spcPct val="200000"/>
              </a:lnSpc>
              <a:spcBef>
                <a:spcPts val="0"/>
              </a:spcBef>
              <a:spcAft>
                <a:spcPts val="0"/>
              </a:spcAft>
              <a:buClr>
                <a:srgbClr val="000000"/>
              </a:buClr>
              <a:buSzPts val="1500"/>
              <a:buNone/>
              <a:defRPr/>
            </a:lvl8pPr>
            <a:lvl9pPr indent="-228600" lvl="8" marL="4114800" algn="just">
              <a:lnSpc>
                <a:spcPct val="200000"/>
              </a:lnSpc>
              <a:spcBef>
                <a:spcPts val="0"/>
              </a:spcBef>
              <a:spcAft>
                <a:spcPts val="0"/>
              </a:spcAft>
              <a:buClr>
                <a:srgbClr val="000000"/>
              </a:buClr>
              <a:buSzPts val="1500"/>
              <a:buNone/>
              <a:defRPr/>
            </a:lvl9pPr>
          </a:lstStyle>
          <a:p/>
        </p:txBody>
      </p:sp>
      <p:sp>
        <p:nvSpPr>
          <p:cNvPr id="57" name="Google Shape;57;p14"/>
          <p:cNvSpPr txBox="1"/>
          <p:nvPr>
            <p:ph idx="12" type="sldNum"/>
          </p:nvPr>
        </p:nvSpPr>
        <p:spPr>
          <a:xfrm>
            <a:off x="4419599" y="4630102"/>
            <a:ext cx="2133601" cy="274321"/>
          </a:xfrm>
          <a:prstGeom prst="rect">
            <a:avLst/>
          </a:prstGeom>
          <a:noFill/>
          <a:ln>
            <a:noFill/>
          </a:ln>
        </p:spPr>
        <p:txBody>
          <a:bodyPr anchorCtr="0" anchor="ctr" bIns="37700" lIns="37700" spcFirstLastPara="1" rIns="37700" wrap="square" tIns="37700">
            <a:spAutoFit/>
          </a:bodyPr>
          <a:lstStyle>
            <a:lvl1pPr indent="0" lvl="0" marL="0" algn="r">
              <a:lnSpc>
                <a:spcPct val="100000"/>
              </a:lnSpc>
              <a:spcBef>
                <a:spcPts val="0"/>
              </a:spcBef>
              <a:spcAft>
                <a:spcPts val="0"/>
              </a:spcAft>
              <a:buClr>
                <a:srgbClr val="888888"/>
              </a:buClr>
              <a:buSzPts val="1000"/>
              <a:buFont typeface="Arial"/>
              <a:buNone/>
              <a:defRPr sz="1000">
                <a:solidFill>
                  <a:srgbClr val="888888"/>
                </a:solidFill>
              </a:defRPr>
            </a:lvl1pPr>
            <a:lvl2pPr indent="0" lvl="1" marL="0" algn="r">
              <a:lnSpc>
                <a:spcPct val="100000"/>
              </a:lnSpc>
              <a:spcBef>
                <a:spcPts val="0"/>
              </a:spcBef>
              <a:spcAft>
                <a:spcPts val="0"/>
              </a:spcAft>
              <a:buClr>
                <a:srgbClr val="888888"/>
              </a:buClr>
              <a:buSzPts val="1000"/>
              <a:buFont typeface="Arial"/>
              <a:buNone/>
              <a:defRPr sz="1000">
                <a:solidFill>
                  <a:srgbClr val="888888"/>
                </a:solidFill>
              </a:defRPr>
            </a:lvl2pPr>
            <a:lvl3pPr indent="0" lvl="2" marL="0" algn="r">
              <a:lnSpc>
                <a:spcPct val="100000"/>
              </a:lnSpc>
              <a:spcBef>
                <a:spcPts val="0"/>
              </a:spcBef>
              <a:spcAft>
                <a:spcPts val="0"/>
              </a:spcAft>
              <a:buClr>
                <a:srgbClr val="888888"/>
              </a:buClr>
              <a:buSzPts val="1000"/>
              <a:buFont typeface="Arial"/>
              <a:buNone/>
              <a:defRPr sz="1000">
                <a:solidFill>
                  <a:srgbClr val="888888"/>
                </a:solidFill>
              </a:defRPr>
            </a:lvl3pPr>
            <a:lvl4pPr indent="0" lvl="3" marL="0" algn="r">
              <a:lnSpc>
                <a:spcPct val="100000"/>
              </a:lnSpc>
              <a:spcBef>
                <a:spcPts val="0"/>
              </a:spcBef>
              <a:spcAft>
                <a:spcPts val="0"/>
              </a:spcAft>
              <a:buClr>
                <a:srgbClr val="888888"/>
              </a:buClr>
              <a:buSzPts val="1000"/>
              <a:buFont typeface="Arial"/>
              <a:buNone/>
              <a:defRPr sz="1000">
                <a:solidFill>
                  <a:srgbClr val="888888"/>
                </a:solidFill>
              </a:defRPr>
            </a:lvl4pPr>
            <a:lvl5pPr indent="0" lvl="4" marL="0" algn="r">
              <a:lnSpc>
                <a:spcPct val="100000"/>
              </a:lnSpc>
              <a:spcBef>
                <a:spcPts val="0"/>
              </a:spcBef>
              <a:spcAft>
                <a:spcPts val="0"/>
              </a:spcAft>
              <a:buClr>
                <a:srgbClr val="888888"/>
              </a:buClr>
              <a:buSzPts val="1000"/>
              <a:buFont typeface="Arial"/>
              <a:buNone/>
              <a:defRPr sz="1000">
                <a:solidFill>
                  <a:srgbClr val="888888"/>
                </a:solidFill>
              </a:defRPr>
            </a:lvl5pPr>
            <a:lvl6pPr indent="0" lvl="5" marL="0" algn="r">
              <a:lnSpc>
                <a:spcPct val="100000"/>
              </a:lnSpc>
              <a:spcBef>
                <a:spcPts val="0"/>
              </a:spcBef>
              <a:spcAft>
                <a:spcPts val="0"/>
              </a:spcAft>
              <a:buClr>
                <a:srgbClr val="888888"/>
              </a:buClr>
              <a:buSzPts val="1000"/>
              <a:buFont typeface="Arial"/>
              <a:buNone/>
              <a:defRPr sz="1000">
                <a:solidFill>
                  <a:srgbClr val="888888"/>
                </a:solidFill>
              </a:defRPr>
            </a:lvl6pPr>
            <a:lvl7pPr indent="0" lvl="6" marL="0" algn="r">
              <a:lnSpc>
                <a:spcPct val="100000"/>
              </a:lnSpc>
              <a:spcBef>
                <a:spcPts val="0"/>
              </a:spcBef>
              <a:spcAft>
                <a:spcPts val="0"/>
              </a:spcAft>
              <a:buClr>
                <a:srgbClr val="888888"/>
              </a:buClr>
              <a:buSzPts val="1000"/>
              <a:buFont typeface="Arial"/>
              <a:buNone/>
              <a:defRPr sz="1000">
                <a:solidFill>
                  <a:srgbClr val="888888"/>
                </a:solidFill>
              </a:defRPr>
            </a:lvl7pPr>
            <a:lvl8pPr indent="0" lvl="7" marL="0" algn="r">
              <a:lnSpc>
                <a:spcPct val="100000"/>
              </a:lnSpc>
              <a:spcBef>
                <a:spcPts val="0"/>
              </a:spcBef>
              <a:spcAft>
                <a:spcPts val="0"/>
              </a:spcAft>
              <a:buClr>
                <a:srgbClr val="888888"/>
              </a:buClr>
              <a:buSzPts val="1000"/>
              <a:buFont typeface="Arial"/>
              <a:buNone/>
              <a:defRPr sz="1000">
                <a:solidFill>
                  <a:srgbClr val="888888"/>
                </a:solidFill>
              </a:defRPr>
            </a:lvl8pPr>
            <a:lvl9pPr indent="0" lvl="8" marL="0" algn="r">
              <a:lnSpc>
                <a:spcPct val="100000"/>
              </a:lnSpc>
              <a:spcBef>
                <a:spcPts val="0"/>
              </a:spcBef>
              <a:spcAft>
                <a:spcPts val="0"/>
              </a:spcAft>
              <a:buClr>
                <a:srgbClr val="888888"/>
              </a:buClr>
              <a:buSzPts val="1000"/>
              <a:buFont typeface="Arial"/>
              <a:buNone/>
              <a:defRPr sz="10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type="tx">
  <p:cSld name="TITLE_AND_BODY">
    <p:spTree>
      <p:nvGrpSpPr>
        <p:cNvPr id="58" name="Shape 58"/>
        <p:cNvGrpSpPr/>
        <p:nvPr/>
      </p:nvGrpSpPr>
      <p:grpSpPr>
        <a:xfrm>
          <a:off x="0" y="0"/>
          <a:ext cx="0" cy="0"/>
          <a:chOff x="0" y="0"/>
          <a:chExt cx="0" cy="0"/>
        </a:xfrm>
      </p:grpSpPr>
      <p:sp>
        <p:nvSpPr>
          <p:cNvPr id="59" name="Google Shape;59;p15"/>
          <p:cNvSpPr txBox="1"/>
          <p:nvPr>
            <p:ph idx="1" type="body"/>
          </p:nvPr>
        </p:nvSpPr>
        <p:spPr>
          <a:xfrm>
            <a:off x="274320" y="4526280"/>
            <a:ext cx="8595360" cy="411479"/>
          </a:xfrm>
          <a:prstGeom prst="rect">
            <a:avLst/>
          </a:prstGeom>
          <a:noFill/>
          <a:ln>
            <a:noFill/>
          </a:ln>
        </p:spPr>
        <p:txBody>
          <a:bodyPr anchorCtr="0" anchor="t" bIns="75400" lIns="75400" spcFirstLastPara="1" rIns="75400" wrap="square" tIns="75400">
            <a:normAutofit/>
          </a:bodyPr>
          <a:lstStyle>
            <a:lvl1pPr indent="-228600" lvl="0" marL="457200" algn="ctr">
              <a:lnSpc>
                <a:spcPct val="100000"/>
              </a:lnSpc>
              <a:spcBef>
                <a:spcPts val="0"/>
              </a:spcBef>
              <a:spcAft>
                <a:spcPts val="0"/>
              </a:spcAft>
              <a:buClr>
                <a:srgbClr val="000000"/>
              </a:buClr>
              <a:buSzPts val="2600"/>
              <a:buFont typeface="Arial"/>
              <a:buNone/>
              <a:defRPr sz="2600"/>
            </a:lvl1pPr>
            <a:lvl2pPr indent="-228600" lvl="1" marL="914400" algn="ctr">
              <a:lnSpc>
                <a:spcPct val="100000"/>
              </a:lnSpc>
              <a:spcBef>
                <a:spcPts val="0"/>
              </a:spcBef>
              <a:spcAft>
                <a:spcPts val="0"/>
              </a:spcAft>
              <a:buClr>
                <a:srgbClr val="000000"/>
              </a:buClr>
              <a:buSzPts val="2600"/>
              <a:buFont typeface="Arial"/>
              <a:buNone/>
              <a:defRPr sz="2600"/>
            </a:lvl2pPr>
            <a:lvl3pPr indent="-228600" lvl="2" marL="1371600" algn="ctr">
              <a:lnSpc>
                <a:spcPct val="100000"/>
              </a:lnSpc>
              <a:spcBef>
                <a:spcPts val="0"/>
              </a:spcBef>
              <a:spcAft>
                <a:spcPts val="0"/>
              </a:spcAft>
              <a:buClr>
                <a:srgbClr val="000000"/>
              </a:buClr>
              <a:buSzPts val="2600"/>
              <a:buFont typeface="Arial"/>
              <a:buNone/>
              <a:defRPr sz="2600"/>
            </a:lvl3pPr>
            <a:lvl4pPr indent="-228600" lvl="3" marL="1828800" algn="ctr">
              <a:lnSpc>
                <a:spcPct val="100000"/>
              </a:lnSpc>
              <a:spcBef>
                <a:spcPts val="0"/>
              </a:spcBef>
              <a:spcAft>
                <a:spcPts val="0"/>
              </a:spcAft>
              <a:buClr>
                <a:srgbClr val="000000"/>
              </a:buClr>
              <a:buSzPts val="2600"/>
              <a:buFont typeface="Arial"/>
              <a:buNone/>
              <a:defRPr sz="2600"/>
            </a:lvl4pPr>
            <a:lvl5pPr indent="-228600" lvl="4" marL="2286000" algn="ctr">
              <a:lnSpc>
                <a:spcPct val="100000"/>
              </a:lnSpc>
              <a:spcBef>
                <a:spcPts val="0"/>
              </a:spcBef>
              <a:spcAft>
                <a:spcPts val="0"/>
              </a:spcAft>
              <a:buClr>
                <a:srgbClr val="000000"/>
              </a:buClr>
              <a:buSzPts val="2600"/>
              <a:buFont typeface="Arial"/>
              <a:buNone/>
              <a:defRPr sz="2600"/>
            </a:lvl5pPr>
            <a:lvl6pPr indent="-228600" lvl="5" marL="2743200" algn="just">
              <a:lnSpc>
                <a:spcPct val="200000"/>
              </a:lnSpc>
              <a:spcBef>
                <a:spcPts val="0"/>
              </a:spcBef>
              <a:spcAft>
                <a:spcPts val="0"/>
              </a:spcAft>
              <a:buClr>
                <a:srgbClr val="000000"/>
              </a:buClr>
              <a:buSzPts val="1500"/>
              <a:buNone/>
              <a:defRPr/>
            </a:lvl6pPr>
            <a:lvl7pPr indent="-228600" lvl="6" marL="3200400" algn="just">
              <a:lnSpc>
                <a:spcPct val="200000"/>
              </a:lnSpc>
              <a:spcBef>
                <a:spcPts val="0"/>
              </a:spcBef>
              <a:spcAft>
                <a:spcPts val="0"/>
              </a:spcAft>
              <a:buClr>
                <a:srgbClr val="000000"/>
              </a:buClr>
              <a:buSzPts val="1500"/>
              <a:buNone/>
              <a:defRPr/>
            </a:lvl7pPr>
            <a:lvl8pPr indent="-228600" lvl="7" marL="3657600" algn="just">
              <a:lnSpc>
                <a:spcPct val="200000"/>
              </a:lnSpc>
              <a:spcBef>
                <a:spcPts val="0"/>
              </a:spcBef>
              <a:spcAft>
                <a:spcPts val="0"/>
              </a:spcAft>
              <a:buClr>
                <a:srgbClr val="000000"/>
              </a:buClr>
              <a:buSzPts val="1500"/>
              <a:buNone/>
              <a:defRPr/>
            </a:lvl8pPr>
            <a:lvl9pPr indent="-228600" lvl="8" marL="4114800" algn="just">
              <a:lnSpc>
                <a:spcPct val="200000"/>
              </a:lnSpc>
              <a:spcBef>
                <a:spcPts val="0"/>
              </a:spcBef>
              <a:spcAft>
                <a:spcPts val="0"/>
              </a:spcAft>
              <a:buClr>
                <a:srgbClr val="000000"/>
              </a:buClr>
              <a:buSzPts val="1500"/>
              <a:buNone/>
              <a:defRPr/>
            </a:lvl9pPr>
          </a:lstStyle>
          <a:p/>
        </p:txBody>
      </p:sp>
      <p:sp>
        <p:nvSpPr>
          <p:cNvPr id="60" name="Google Shape;60;p15"/>
          <p:cNvSpPr txBox="1"/>
          <p:nvPr>
            <p:ph idx="12" type="sldNum"/>
          </p:nvPr>
        </p:nvSpPr>
        <p:spPr>
          <a:xfrm>
            <a:off x="4419599" y="4630102"/>
            <a:ext cx="2133601" cy="274321"/>
          </a:xfrm>
          <a:prstGeom prst="rect">
            <a:avLst/>
          </a:prstGeom>
          <a:noFill/>
          <a:ln>
            <a:noFill/>
          </a:ln>
        </p:spPr>
        <p:txBody>
          <a:bodyPr anchorCtr="0" anchor="ctr" bIns="37700" lIns="37700" spcFirstLastPara="1" rIns="37700" wrap="square" tIns="37700">
            <a:spAutoFit/>
          </a:bodyPr>
          <a:lstStyle>
            <a:lvl1pPr indent="0" lvl="0" marL="0" algn="r">
              <a:lnSpc>
                <a:spcPct val="100000"/>
              </a:lnSpc>
              <a:spcBef>
                <a:spcPts val="0"/>
              </a:spcBef>
              <a:spcAft>
                <a:spcPts val="0"/>
              </a:spcAft>
              <a:buClr>
                <a:srgbClr val="888888"/>
              </a:buClr>
              <a:buSzPts val="1000"/>
              <a:buFont typeface="Arial"/>
              <a:buNone/>
              <a:defRPr sz="1000">
                <a:solidFill>
                  <a:srgbClr val="888888"/>
                </a:solidFill>
              </a:defRPr>
            </a:lvl1pPr>
            <a:lvl2pPr indent="0" lvl="1" marL="0" algn="r">
              <a:lnSpc>
                <a:spcPct val="100000"/>
              </a:lnSpc>
              <a:spcBef>
                <a:spcPts val="0"/>
              </a:spcBef>
              <a:spcAft>
                <a:spcPts val="0"/>
              </a:spcAft>
              <a:buClr>
                <a:srgbClr val="888888"/>
              </a:buClr>
              <a:buSzPts val="1000"/>
              <a:buFont typeface="Arial"/>
              <a:buNone/>
              <a:defRPr sz="1000">
                <a:solidFill>
                  <a:srgbClr val="888888"/>
                </a:solidFill>
              </a:defRPr>
            </a:lvl2pPr>
            <a:lvl3pPr indent="0" lvl="2" marL="0" algn="r">
              <a:lnSpc>
                <a:spcPct val="100000"/>
              </a:lnSpc>
              <a:spcBef>
                <a:spcPts val="0"/>
              </a:spcBef>
              <a:spcAft>
                <a:spcPts val="0"/>
              </a:spcAft>
              <a:buClr>
                <a:srgbClr val="888888"/>
              </a:buClr>
              <a:buSzPts val="1000"/>
              <a:buFont typeface="Arial"/>
              <a:buNone/>
              <a:defRPr sz="1000">
                <a:solidFill>
                  <a:srgbClr val="888888"/>
                </a:solidFill>
              </a:defRPr>
            </a:lvl3pPr>
            <a:lvl4pPr indent="0" lvl="3" marL="0" algn="r">
              <a:lnSpc>
                <a:spcPct val="100000"/>
              </a:lnSpc>
              <a:spcBef>
                <a:spcPts val="0"/>
              </a:spcBef>
              <a:spcAft>
                <a:spcPts val="0"/>
              </a:spcAft>
              <a:buClr>
                <a:srgbClr val="888888"/>
              </a:buClr>
              <a:buSzPts val="1000"/>
              <a:buFont typeface="Arial"/>
              <a:buNone/>
              <a:defRPr sz="1000">
                <a:solidFill>
                  <a:srgbClr val="888888"/>
                </a:solidFill>
              </a:defRPr>
            </a:lvl4pPr>
            <a:lvl5pPr indent="0" lvl="4" marL="0" algn="r">
              <a:lnSpc>
                <a:spcPct val="100000"/>
              </a:lnSpc>
              <a:spcBef>
                <a:spcPts val="0"/>
              </a:spcBef>
              <a:spcAft>
                <a:spcPts val="0"/>
              </a:spcAft>
              <a:buClr>
                <a:srgbClr val="888888"/>
              </a:buClr>
              <a:buSzPts val="1000"/>
              <a:buFont typeface="Arial"/>
              <a:buNone/>
              <a:defRPr sz="1000">
                <a:solidFill>
                  <a:srgbClr val="888888"/>
                </a:solidFill>
              </a:defRPr>
            </a:lvl5pPr>
            <a:lvl6pPr indent="0" lvl="5" marL="0" algn="r">
              <a:lnSpc>
                <a:spcPct val="100000"/>
              </a:lnSpc>
              <a:spcBef>
                <a:spcPts val="0"/>
              </a:spcBef>
              <a:spcAft>
                <a:spcPts val="0"/>
              </a:spcAft>
              <a:buClr>
                <a:srgbClr val="888888"/>
              </a:buClr>
              <a:buSzPts val="1000"/>
              <a:buFont typeface="Arial"/>
              <a:buNone/>
              <a:defRPr sz="1000">
                <a:solidFill>
                  <a:srgbClr val="888888"/>
                </a:solidFill>
              </a:defRPr>
            </a:lvl6pPr>
            <a:lvl7pPr indent="0" lvl="6" marL="0" algn="r">
              <a:lnSpc>
                <a:spcPct val="100000"/>
              </a:lnSpc>
              <a:spcBef>
                <a:spcPts val="0"/>
              </a:spcBef>
              <a:spcAft>
                <a:spcPts val="0"/>
              </a:spcAft>
              <a:buClr>
                <a:srgbClr val="888888"/>
              </a:buClr>
              <a:buSzPts val="1000"/>
              <a:buFont typeface="Arial"/>
              <a:buNone/>
              <a:defRPr sz="1000">
                <a:solidFill>
                  <a:srgbClr val="888888"/>
                </a:solidFill>
              </a:defRPr>
            </a:lvl7pPr>
            <a:lvl8pPr indent="0" lvl="7" marL="0" algn="r">
              <a:lnSpc>
                <a:spcPct val="100000"/>
              </a:lnSpc>
              <a:spcBef>
                <a:spcPts val="0"/>
              </a:spcBef>
              <a:spcAft>
                <a:spcPts val="0"/>
              </a:spcAft>
              <a:buClr>
                <a:srgbClr val="888888"/>
              </a:buClr>
              <a:buSzPts val="1000"/>
              <a:buFont typeface="Arial"/>
              <a:buNone/>
              <a:defRPr sz="1000">
                <a:solidFill>
                  <a:srgbClr val="888888"/>
                </a:solidFill>
              </a:defRPr>
            </a:lvl8pPr>
            <a:lvl9pPr indent="0" lvl="8" marL="0" algn="r">
              <a:lnSpc>
                <a:spcPct val="100000"/>
              </a:lnSpc>
              <a:spcBef>
                <a:spcPts val="0"/>
              </a:spcBef>
              <a:spcAft>
                <a:spcPts val="0"/>
              </a:spcAft>
              <a:buClr>
                <a:srgbClr val="888888"/>
              </a:buClr>
              <a:buSzPts val="1000"/>
              <a:buFont typeface="Arial"/>
              <a:buNone/>
              <a:defRPr sz="10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61" name="Shape 61"/>
        <p:cNvGrpSpPr/>
        <p:nvPr/>
      </p:nvGrpSpPr>
      <p:grpSpPr>
        <a:xfrm>
          <a:off x="0" y="0"/>
          <a:ext cx="0" cy="0"/>
          <a:chOff x="0" y="0"/>
          <a:chExt cx="0" cy="0"/>
        </a:xfrm>
      </p:grpSpPr>
      <p:sp>
        <p:nvSpPr>
          <p:cNvPr id="62" name="Google Shape;62;p16"/>
          <p:cNvSpPr txBox="1"/>
          <p:nvPr>
            <p:ph type="title"/>
          </p:nvPr>
        </p:nvSpPr>
        <p:spPr>
          <a:xfrm>
            <a:off x="274320" y="205740"/>
            <a:ext cx="8595360" cy="617220"/>
          </a:xfrm>
          <a:prstGeom prst="rect">
            <a:avLst/>
          </a:prstGeom>
          <a:noFill/>
          <a:ln>
            <a:noFill/>
          </a:ln>
        </p:spPr>
        <p:txBody>
          <a:bodyPr anchorCtr="0" anchor="t" bIns="75400" lIns="75400" spcFirstLastPara="1" rIns="75400" wrap="square" tIns="75400">
            <a:normAutofit/>
          </a:bodyPr>
          <a:lstStyle>
            <a:lvl1pPr lvl="0" algn="l">
              <a:lnSpc>
                <a:spcPct val="100000"/>
              </a:lnSpc>
              <a:spcBef>
                <a:spcPts val="0"/>
              </a:spcBef>
              <a:spcAft>
                <a:spcPts val="0"/>
              </a:spcAft>
              <a:buClr>
                <a:srgbClr val="000000"/>
              </a:buClr>
              <a:buSzPts val="1500"/>
              <a:buNone/>
              <a:defRPr/>
            </a:lvl1pPr>
            <a:lvl2pPr lvl="1" algn="l">
              <a:lnSpc>
                <a:spcPct val="100000"/>
              </a:lnSpc>
              <a:spcBef>
                <a:spcPts val="0"/>
              </a:spcBef>
              <a:spcAft>
                <a:spcPts val="0"/>
              </a:spcAft>
              <a:buClr>
                <a:srgbClr val="000000"/>
              </a:buClr>
              <a:buSzPts val="1500"/>
              <a:buNone/>
              <a:defRPr/>
            </a:lvl2pPr>
            <a:lvl3pPr lvl="2" algn="l">
              <a:lnSpc>
                <a:spcPct val="100000"/>
              </a:lnSpc>
              <a:spcBef>
                <a:spcPts val="0"/>
              </a:spcBef>
              <a:spcAft>
                <a:spcPts val="0"/>
              </a:spcAft>
              <a:buClr>
                <a:srgbClr val="000000"/>
              </a:buClr>
              <a:buSzPts val="1500"/>
              <a:buNone/>
              <a:defRPr/>
            </a:lvl3pPr>
            <a:lvl4pPr lvl="3" algn="l">
              <a:lnSpc>
                <a:spcPct val="100000"/>
              </a:lnSpc>
              <a:spcBef>
                <a:spcPts val="0"/>
              </a:spcBef>
              <a:spcAft>
                <a:spcPts val="0"/>
              </a:spcAft>
              <a:buClr>
                <a:srgbClr val="000000"/>
              </a:buClr>
              <a:buSzPts val="1500"/>
              <a:buNone/>
              <a:defRPr/>
            </a:lvl4pPr>
            <a:lvl5pPr lvl="4" algn="l">
              <a:lnSpc>
                <a:spcPct val="100000"/>
              </a:lnSpc>
              <a:spcBef>
                <a:spcPts val="0"/>
              </a:spcBef>
              <a:spcAft>
                <a:spcPts val="0"/>
              </a:spcAft>
              <a:buClr>
                <a:srgbClr val="000000"/>
              </a:buClr>
              <a:buSzPts val="1500"/>
              <a:buNone/>
              <a:defRPr/>
            </a:lvl5pPr>
            <a:lvl6pPr lvl="5" algn="l">
              <a:lnSpc>
                <a:spcPct val="100000"/>
              </a:lnSpc>
              <a:spcBef>
                <a:spcPts val="0"/>
              </a:spcBef>
              <a:spcAft>
                <a:spcPts val="0"/>
              </a:spcAft>
              <a:buClr>
                <a:srgbClr val="000000"/>
              </a:buClr>
              <a:buSzPts val="1500"/>
              <a:buNone/>
              <a:defRPr/>
            </a:lvl6pPr>
            <a:lvl7pPr lvl="6" algn="l">
              <a:lnSpc>
                <a:spcPct val="100000"/>
              </a:lnSpc>
              <a:spcBef>
                <a:spcPts val="0"/>
              </a:spcBef>
              <a:spcAft>
                <a:spcPts val="0"/>
              </a:spcAft>
              <a:buClr>
                <a:srgbClr val="000000"/>
              </a:buClr>
              <a:buSzPts val="1500"/>
              <a:buNone/>
              <a:defRPr/>
            </a:lvl7pPr>
            <a:lvl8pPr lvl="7" algn="l">
              <a:lnSpc>
                <a:spcPct val="100000"/>
              </a:lnSpc>
              <a:spcBef>
                <a:spcPts val="0"/>
              </a:spcBef>
              <a:spcAft>
                <a:spcPts val="0"/>
              </a:spcAft>
              <a:buClr>
                <a:srgbClr val="000000"/>
              </a:buClr>
              <a:buSzPts val="1500"/>
              <a:buNone/>
              <a:defRPr/>
            </a:lvl8pPr>
            <a:lvl9pPr lvl="8" algn="l">
              <a:lnSpc>
                <a:spcPct val="100000"/>
              </a:lnSpc>
              <a:spcBef>
                <a:spcPts val="0"/>
              </a:spcBef>
              <a:spcAft>
                <a:spcPts val="0"/>
              </a:spcAft>
              <a:buClr>
                <a:srgbClr val="000000"/>
              </a:buClr>
              <a:buSzPts val="1500"/>
              <a:buNone/>
              <a:defRPr/>
            </a:lvl9pPr>
          </a:lstStyle>
          <a:p/>
        </p:txBody>
      </p:sp>
      <p:sp>
        <p:nvSpPr>
          <p:cNvPr id="63" name="Google Shape;63;p16"/>
          <p:cNvSpPr txBox="1"/>
          <p:nvPr>
            <p:ph idx="1" type="body"/>
          </p:nvPr>
        </p:nvSpPr>
        <p:spPr>
          <a:xfrm>
            <a:off x="274320" y="1234440"/>
            <a:ext cx="4023359" cy="3703319"/>
          </a:xfrm>
          <a:prstGeom prst="rect">
            <a:avLst/>
          </a:prstGeom>
          <a:noFill/>
          <a:ln>
            <a:noFill/>
          </a:ln>
        </p:spPr>
        <p:txBody>
          <a:bodyPr anchorCtr="0" anchor="t" bIns="75400" lIns="75400" spcFirstLastPara="1" rIns="75400" wrap="square" tIns="75400">
            <a:normAutofit/>
          </a:bodyPr>
          <a:lstStyle>
            <a:lvl1pPr indent="-228600" lvl="0" marL="457200" algn="just">
              <a:lnSpc>
                <a:spcPct val="200000"/>
              </a:lnSpc>
              <a:spcBef>
                <a:spcPts val="0"/>
              </a:spcBef>
              <a:spcAft>
                <a:spcPts val="0"/>
              </a:spcAft>
              <a:buClr>
                <a:srgbClr val="000000"/>
              </a:buClr>
              <a:buSzPts val="1500"/>
              <a:buNone/>
              <a:defRPr/>
            </a:lvl1pPr>
            <a:lvl2pPr indent="-228600" lvl="1" marL="914400" algn="just">
              <a:lnSpc>
                <a:spcPct val="200000"/>
              </a:lnSpc>
              <a:spcBef>
                <a:spcPts val="0"/>
              </a:spcBef>
              <a:spcAft>
                <a:spcPts val="0"/>
              </a:spcAft>
              <a:buClr>
                <a:srgbClr val="000000"/>
              </a:buClr>
              <a:buSzPts val="1500"/>
              <a:buNone/>
              <a:defRPr/>
            </a:lvl2pPr>
            <a:lvl3pPr indent="-228600" lvl="2" marL="1371600" algn="just">
              <a:lnSpc>
                <a:spcPct val="200000"/>
              </a:lnSpc>
              <a:spcBef>
                <a:spcPts val="0"/>
              </a:spcBef>
              <a:spcAft>
                <a:spcPts val="0"/>
              </a:spcAft>
              <a:buClr>
                <a:srgbClr val="000000"/>
              </a:buClr>
              <a:buSzPts val="1500"/>
              <a:buNone/>
              <a:defRPr/>
            </a:lvl3pPr>
            <a:lvl4pPr indent="-228600" lvl="3" marL="1828800" algn="just">
              <a:lnSpc>
                <a:spcPct val="200000"/>
              </a:lnSpc>
              <a:spcBef>
                <a:spcPts val="0"/>
              </a:spcBef>
              <a:spcAft>
                <a:spcPts val="0"/>
              </a:spcAft>
              <a:buClr>
                <a:srgbClr val="000000"/>
              </a:buClr>
              <a:buSzPts val="1500"/>
              <a:buNone/>
              <a:defRPr/>
            </a:lvl4pPr>
            <a:lvl5pPr indent="-228600" lvl="4" marL="2286000" algn="just">
              <a:lnSpc>
                <a:spcPct val="200000"/>
              </a:lnSpc>
              <a:spcBef>
                <a:spcPts val="0"/>
              </a:spcBef>
              <a:spcAft>
                <a:spcPts val="0"/>
              </a:spcAft>
              <a:buClr>
                <a:srgbClr val="000000"/>
              </a:buClr>
              <a:buSzPts val="1500"/>
              <a:buNone/>
              <a:defRPr/>
            </a:lvl5pPr>
            <a:lvl6pPr indent="-228600" lvl="5" marL="2743200" algn="just">
              <a:lnSpc>
                <a:spcPct val="200000"/>
              </a:lnSpc>
              <a:spcBef>
                <a:spcPts val="0"/>
              </a:spcBef>
              <a:spcAft>
                <a:spcPts val="0"/>
              </a:spcAft>
              <a:buClr>
                <a:srgbClr val="000000"/>
              </a:buClr>
              <a:buSzPts val="1500"/>
              <a:buNone/>
              <a:defRPr/>
            </a:lvl6pPr>
            <a:lvl7pPr indent="-228600" lvl="6" marL="3200400" algn="just">
              <a:lnSpc>
                <a:spcPct val="200000"/>
              </a:lnSpc>
              <a:spcBef>
                <a:spcPts val="0"/>
              </a:spcBef>
              <a:spcAft>
                <a:spcPts val="0"/>
              </a:spcAft>
              <a:buClr>
                <a:srgbClr val="000000"/>
              </a:buClr>
              <a:buSzPts val="1500"/>
              <a:buNone/>
              <a:defRPr/>
            </a:lvl7pPr>
            <a:lvl8pPr indent="-228600" lvl="7" marL="3657600" algn="just">
              <a:lnSpc>
                <a:spcPct val="200000"/>
              </a:lnSpc>
              <a:spcBef>
                <a:spcPts val="0"/>
              </a:spcBef>
              <a:spcAft>
                <a:spcPts val="0"/>
              </a:spcAft>
              <a:buClr>
                <a:srgbClr val="000000"/>
              </a:buClr>
              <a:buSzPts val="1500"/>
              <a:buNone/>
              <a:defRPr/>
            </a:lvl8pPr>
            <a:lvl9pPr indent="-228600" lvl="8" marL="4114800" algn="just">
              <a:lnSpc>
                <a:spcPct val="200000"/>
              </a:lnSpc>
              <a:spcBef>
                <a:spcPts val="0"/>
              </a:spcBef>
              <a:spcAft>
                <a:spcPts val="0"/>
              </a:spcAft>
              <a:buClr>
                <a:srgbClr val="000000"/>
              </a:buClr>
              <a:buSzPts val="1500"/>
              <a:buNone/>
              <a:defRPr/>
            </a:lvl9pPr>
          </a:lstStyle>
          <a:p/>
        </p:txBody>
      </p:sp>
      <p:sp>
        <p:nvSpPr>
          <p:cNvPr id="64" name="Google Shape;64;p16"/>
          <p:cNvSpPr txBox="1"/>
          <p:nvPr>
            <p:ph idx="2" type="body"/>
          </p:nvPr>
        </p:nvSpPr>
        <p:spPr>
          <a:xfrm>
            <a:off x="4846320" y="1234439"/>
            <a:ext cx="4023359" cy="3703321"/>
          </a:xfrm>
          <a:prstGeom prst="rect">
            <a:avLst/>
          </a:prstGeom>
          <a:noFill/>
          <a:ln>
            <a:noFill/>
          </a:ln>
        </p:spPr>
        <p:txBody>
          <a:bodyPr anchorCtr="0" anchor="t" bIns="75400" lIns="75400" spcFirstLastPara="1" rIns="75400" wrap="square" tIns="75400">
            <a:normAutofit/>
          </a:bodyPr>
          <a:lstStyle>
            <a:lvl1pPr indent="-228600" lvl="0" marL="457200" algn="just">
              <a:lnSpc>
                <a:spcPct val="200000"/>
              </a:lnSpc>
              <a:spcBef>
                <a:spcPts val="0"/>
              </a:spcBef>
              <a:spcAft>
                <a:spcPts val="0"/>
              </a:spcAft>
              <a:buClr>
                <a:srgbClr val="000000"/>
              </a:buClr>
              <a:buSzPts val="1500"/>
              <a:buNone/>
              <a:defRPr/>
            </a:lvl1pPr>
            <a:lvl2pPr indent="-228600" lvl="1" marL="914400" algn="just">
              <a:lnSpc>
                <a:spcPct val="200000"/>
              </a:lnSpc>
              <a:spcBef>
                <a:spcPts val="0"/>
              </a:spcBef>
              <a:spcAft>
                <a:spcPts val="0"/>
              </a:spcAft>
              <a:buClr>
                <a:srgbClr val="000000"/>
              </a:buClr>
              <a:buSzPts val="1500"/>
              <a:buNone/>
              <a:defRPr/>
            </a:lvl2pPr>
            <a:lvl3pPr indent="-228600" lvl="2" marL="1371600" algn="just">
              <a:lnSpc>
                <a:spcPct val="200000"/>
              </a:lnSpc>
              <a:spcBef>
                <a:spcPts val="0"/>
              </a:spcBef>
              <a:spcAft>
                <a:spcPts val="0"/>
              </a:spcAft>
              <a:buClr>
                <a:srgbClr val="000000"/>
              </a:buClr>
              <a:buSzPts val="1500"/>
              <a:buNone/>
              <a:defRPr/>
            </a:lvl3pPr>
            <a:lvl4pPr indent="-228600" lvl="3" marL="1828800" algn="just">
              <a:lnSpc>
                <a:spcPct val="200000"/>
              </a:lnSpc>
              <a:spcBef>
                <a:spcPts val="0"/>
              </a:spcBef>
              <a:spcAft>
                <a:spcPts val="0"/>
              </a:spcAft>
              <a:buClr>
                <a:srgbClr val="000000"/>
              </a:buClr>
              <a:buSzPts val="1500"/>
              <a:buNone/>
              <a:defRPr/>
            </a:lvl4pPr>
            <a:lvl5pPr indent="-228600" lvl="4" marL="2286000" algn="just">
              <a:lnSpc>
                <a:spcPct val="200000"/>
              </a:lnSpc>
              <a:spcBef>
                <a:spcPts val="0"/>
              </a:spcBef>
              <a:spcAft>
                <a:spcPts val="0"/>
              </a:spcAft>
              <a:buClr>
                <a:srgbClr val="000000"/>
              </a:buClr>
              <a:buSzPts val="1500"/>
              <a:buNone/>
              <a:defRPr/>
            </a:lvl5pPr>
            <a:lvl6pPr indent="-228600" lvl="5" marL="2743200" algn="just">
              <a:lnSpc>
                <a:spcPct val="200000"/>
              </a:lnSpc>
              <a:spcBef>
                <a:spcPts val="0"/>
              </a:spcBef>
              <a:spcAft>
                <a:spcPts val="0"/>
              </a:spcAft>
              <a:buClr>
                <a:srgbClr val="000000"/>
              </a:buClr>
              <a:buSzPts val="1500"/>
              <a:buNone/>
              <a:defRPr/>
            </a:lvl6pPr>
            <a:lvl7pPr indent="-228600" lvl="6" marL="3200400" algn="just">
              <a:lnSpc>
                <a:spcPct val="200000"/>
              </a:lnSpc>
              <a:spcBef>
                <a:spcPts val="0"/>
              </a:spcBef>
              <a:spcAft>
                <a:spcPts val="0"/>
              </a:spcAft>
              <a:buClr>
                <a:srgbClr val="000000"/>
              </a:buClr>
              <a:buSzPts val="1500"/>
              <a:buNone/>
              <a:defRPr/>
            </a:lvl7pPr>
            <a:lvl8pPr indent="-228600" lvl="7" marL="3657600" algn="just">
              <a:lnSpc>
                <a:spcPct val="200000"/>
              </a:lnSpc>
              <a:spcBef>
                <a:spcPts val="0"/>
              </a:spcBef>
              <a:spcAft>
                <a:spcPts val="0"/>
              </a:spcAft>
              <a:buClr>
                <a:srgbClr val="000000"/>
              </a:buClr>
              <a:buSzPts val="1500"/>
              <a:buNone/>
              <a:defRPr/>
            </a:lvl8pPr>
            <a:lvl9pPr indent="-228600" lvl="8" marL="4114800" algn="just">
              <a:lnSpc>
                <a:spcPct val="200000"/>
              </a:lnSpc>
              <a:spcBef>
                <a:spcPts val="0"/>
              </a:spcBef>
              <a:spcAft>
                <a:spcPts val="0"/>
              </a:spcAft>
              <a:buClr>
                <a:srgbClr val="000000"/>
              </a:buClr>
              <a:buSzPts val="1500"/>
              <a:buNone/>
              <a:defRPr/>
            </a:lvl9pPr>
          </a:lstStyle>
          <a:p/>
        </p:txBody>
      </p:sp>
      <p:sp>
        <p:nvSpPr>
          <p:cNvPr id="65" name="Google Shape;65;p16"/>
          <p:cNvSpPr txBox="1"/>
          <p:nvPr>
            <p:ph idx="12" type="sldNum"/>
          </p:nvPr>
        </p:nvSpPr>
        <p:spPr>
          <a:xfrm>
            <a:off x="4419599" y="4630102"/>
            <a:ext cx="2133601" cy="274321"/>
          </a:xfrm>
          <a:prstGeom prst="rect">
            <a:avLst/>
          </a:prstGeom>
          <a:noFill/>
          <a:ln>
            <a:noFill/>
          </a:ln>
        </p:spPr>
        <p:txBody>
          <a:bodyPr anchorCtr="0" anchor="ctr" bIns="37700" lIns="37700" spcFirstLastPara="1" rIns="37700" wrap="square" tIns="37700">
            <a:spAutoFit/>
          </a:bodyPr>
          <a:lstStyle>
            <a:lvl1pPr indent="0" lvl="0" marL="0" algn="r">
              <a:lnSpc>
                <a:spcPct val="100000"/>
              </a:lnSpc>
              <a:spcBef>
                <a:spcPts val="0"/>
              </a:spcBef>
              <a:spcAft>
                <a:spcPts val="0"/>
              </a:spcAft>
              <a:buClr>
                <a:srgbClr val="888888"/>
              </a:buClr>
              <a:buSzPts val="1000"/>
              <a:buFont typeface="Arial"/>
              <a:buNone/>
              <a:defRPr sz="1000">
                <a:solidFill>
                  <a:srgbClr val="888888"/>
                </a:solidFill>
              </a:defRPr>
            </a:lvl1pPr>
            <a:lvl2pPr indent="0" lvl="1" marL="0" algn="r">
              <a:lnSpc>
                <a:spcPct val="100000"/>
              </a:lnSpc>
              <a:spcBef>
                <a:spcPts val="0"/>
              </a:spcBef>
              <a:spcAft>
                <a:spcPts val="0"/>
              </a:spcAft>
              <a:buClr>
                <a:srgbClr val="888888"/>
              </a:buClr>
              <a:buSzPts val="1000"/>
              <a:buFont typeface="Arial"/>
              <a:buNone/>
              <a:defRPr sz="1000">
                <a:solidFill>
                  <a:srgbClr val="888888"/>
                </a:solidFill>
              </a:defRPr>
            </a:lvl2pPr>
            <a:lvl3pPr indent="0" lvl="2" marL="0" algn="r">
              <a:lnSpc>
                <a:spcPct val="100000"/>
              </a:lnSpc>
              <a:spcBef>
                <a:spcPts val="0"/>
              </a:spcBef>
              <a:spcAft>
                <a:spcPts val="0"/>
              </a:spcAft>
              <a:buClr>
                <a:srgbClr val="888888"/>
              </a:buClr>
              <a:buSzPts val="1000"/>
              <a:buFont typeface="Arial"/>
              <a:buNone/>
              <a:defRPr sz="1000">
                <a:solidFill>
                  <a:srgbClr val="888888"/>
                </a:solidFill>
              </a:defRPr>
            </a:lvl3pPr>
            <a:lvl4pPr indent="0" lvl="3" marL="0" algn="r">
              <a:lnSpc>
                <a:spcPct val="100000"/>
              </a:lnSpc>
              <a:spcBef>
                <a:spcPts val="0"/>
              </a:spcBef>
              <a:spcAft>
                <a:spcPts val="0"/>
              </a:spcAft>
              <a:buClr>
                <a:srgbClr val="888888"/>
              </a:buClr>
              <a:buSzPts val="1000"/>
              <a:buFont typeface="Arial"/>
              <a:buNone/>
              <a:defRPr sz="1000">
                <a:solidFill>
                  <a:srgbClr val="888888"/>
                </a:solidFill>
              </a:defRPr>
            </a:lvl4pPr>
            <a:lvl5pPr indent="0" lvl="4" marL="0" algn="r">
              <a:lnSpc>
                <a:spcPct val="100000"/>
              </a:lnSpc>
              <a:spcBef>
                <a:spcPts val="0"/>
              </a:spcBef>
              <a:spcAft>
                <a:spcPts val="0"/>
              </a:spcAft>
              <a:buClr>
                <a:srgbClr val="888888"/>
              </a:buClr>
              <a:buSzPts val="1000"/>
              <a:buFont typeface="Arial"/>
              <a:buNone/>
              <a:defRPr sz="1000">
                <a:solidFill>
                  <a:srgbClr val="888888"/>
                </a:solidFill>
              </a:defRPr>
            </a:lvl5pPr>
            <a:lvl6pPr indent="0" lvl="5" marL="0" algn="r">
              <a:lnSpc>
                <a:spcPct val="100000"/>
              </a:lnSpc>
              <a:spcBef>
                <a:spcPts val="0"/>
              </a:spcBef>
              <a:spcAft>
                <a:spcPts val="0"/>
              </a:spcAft>
              <a:buClr>
                <a:srgbClr val="888888"/>
              </a:buClr>
              <a:buSzPts val="1000"/>
              <a:buFont typeface="Arial"/>
              <a:buNone/>
              <a:defRPr sz="1000">
                <a:solidFill>
                  <a:srgbClr val="888888"/>
                </a:solidFill>
              </a:defRPr>
            </a:lvl6pPr>
            <a:lvl7pPr indent="0" lvl="6" marL="0" algn="r">
              <a:lnSpc>
                <a:spcPct val="100000"/>
              </a:lnSpc>
              <a:spcBef>
                <a:spcPts val="0"/>
              </a:spcBef>
              <a:spcAft>
                <a:spcPts val="0"/>
              </a:spcAft>
              <a:buClr>
                <a:srgbClr val="888888"/>
              </a:buClr>
              <a:buSzPts val="1000"/>
              <a:buFont typeface="Arial"/>
              <a:buNone/>
              <a:defRPr sz="1000">
                <a:solidFill>
                  <a:srgbClr val="888888"/>
                </a:solidFill>
              </a:defRPr>
            </a:lvl7pPr>
            <a:lvl8pPr indent="0" lvl="7" marL="0" algn="r">
              <a:lnSpc>
                <a:spcPct val="100000"/>
              </a:lnSpc>
              <a:spcBef>
                <a:spcPts val="0"/>
              </a:spcBef>
              <a:spcAft>
                <a:spcPts val="0"/>
              </a:spcAft>
              <a:buClr>
                <a:srgbClr val="888888"/>
              </a:buClr>
              <a:buSzPts val="1000"/>
              <a:buFont typeface="Arial"/>
              <a:buNone/>
              <a:defRPr sz="1000">
                <a:solidFill>
                  <a:srgbClr val="888888"/>
                </a:solidFill>
              </a:defRPr>
            </a:lvl8pPr>
            <a:lvl9pPr indent="0" lvl="8" marL="0" algn="r">
              <a:lnSpc>
                <a:spcPct val="100000"/>
              </a:lnSpc>
              <a:spcBef>
                <a:spcPts val="0"/>
              </a:spcBef>
              <a:spcAft>
                <a:spcPts val="0"/>
              </a:spcAft>
              <a:buClr>
                <a:srgbClr val="888888"/>
              </a:buClr>
              <a:buSzPts val="1000"/>
              <a:buFont typeface="Arial"/>
              <a:buNone/>
              <a:defRPr sz="10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74320" y="205740"/>
            <a:ext cx="8595360" cy="617220"/>
          </a:xfrm>
          <a:prstGeom prst="rect">
            <a:avLst/>
          </a:prstGeom>
          <a:noFill/>
          <a:ln>
            <a:noFill/>
          </a:ln>
        </p:spPr>
        <p:txBody>
          <a:bodyPr anchorCtr="0" anchor="t" bIns="75400" lIns="75400" spcFirstLastPara="1" rIns="75400" wrap="square" tIns="75400">
            <a:normAutofit/>
          </a:bodyPr>
          <a:lstStyle>
            <a:lvl1pPr lvl="0" marR="0" rtl="0" algn="l">
              <a:lnSpc>
                <a:spcPct val="100000"/>
              </a:lnSpc>
              <a:spcBef>
                <a:spcPts val="0"/>
              </a:spcBef>
              <a:spcAft>
                <a:spcPts val="0"/>
              </a:spcAft>
              <a:buClr>
                <a:srgbClr val="000000"/>
              </a:buClr>
              <a:buSzPts val="3500"/>
              <a:buFont typeface="Arial"/>
              <a:buNone/>
              <a:defRPr b="0" i="0" sz="3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500"/>
              <a:buFont typeface="Arial"/>
              <a:buNone/>
              <a:defRPr b="0" i="0" sz="3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500"/>
              <a:buFont typeface="Arial"/>
              <a:buNone/>
              <a:defRPr b="0" i="0" sz="3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500"/>
              <a:buFont typeface="Arial"/>
              <a:buNone/>
              <a:defRPr b="0" i="0" sz="3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500"/>
              <a:buFont typeface="Arial"/>
              <a:buNone/>
              <a:defRPr b="0" i="0" sz="3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500"/>
              <a:buFont typeface="Arial"/>
              <a:buNone/>
              <a:defRPr b="0" i="0" sz="3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500"/>
              <a:buFont typeface="Arial"/>
              <a:buNone/>
              <a:defRPr b="0" i="0" sz="3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500"/>
              <a:buFont typeface="Arial"/>
              <a:buNone/>
              <a:defRPr b="0" i="0" sz="3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500"/>
              <a:buFont typeface="Arial"/>
              <a:buNone/>
              <a:defRPr b="0" i="0" sz="35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274320" y="1234440"/>
            <a:ext cx="8595360" cy="3703319"/>
          </a:xfrm>
          <a:prstGeom prst="rect">
            <a:avLst/>
          </a:prstGeom>
          <a:noFill/>
          <a:ln>
            <a:noFill/>
          </a:ln>
        </p:spPr>
        <p:txBody>
          <a:bodyPr anchorCtr="0" anchor="t" bIns="75400" lIns="75400" spcFirstLastPara="1" rIns="75400" wrap="square" tIns="75400">
            <a:normAutofit/>
          </a:bodyPr>
          <a:lstStyle>
            <a:lvl1pPr indent="-228600" lvl="0" marL="457200" marR="0" rtl="0" algn="just">
              <a:lnSpc>
                <a:spcPct val="2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just">
              <a:lnSpc>
                <a:spcPct val="2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just">
              <a:lnSpc>
                <a:spcPct val="2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just">
              <a:lnSpc>
                <a:spcPct val="2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just">
              <a:lnSpc>
                <a:spcPct val="2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just">
              <a:lnSpc>
                <a:spcPct val="2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just">
              <a:lnSpc>
                <a:spcPct val="2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just">
              <a:lnSpc>
                <a:spcPct val="2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just">
              <a:lnSpc>
                <a:spcPct val="2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3" name="Google Shape;53;p13"/>
          <p:cNvSpPr txBox="1"/>
          <p:nvPr>
            <p:ph idx="12" type="sldNum"/>
          </p:nvPr>
        </p:nvSpPr>
        <p:spPr>
          <a:xfrm>
            <a:off x="4419599" y="4630102"/>
            <a:ext cx="2133601" cy="274321"/>
          </a:xfrm>
          <a:prstGeom prst="rect">
            <a:avLst/>
          </a:prstGeom>
          <a:noFill/>
          <a:ln>
            <a:noFill/>
          </a:ln>
        </p:spPr>
        <p:txBody>
          <a:bodyPr anchorCtr="0" anchor="ctr" bIns="37700" lIns="37700" spcFirstLastPara="1" rIns="37700" wrap="square" tIns="37700">
            <a:spAutoFit/>
          </a:bodyPr>
          <a:lstStyle>
            <a:lvl1pPr indent="0" lvl="0" marL="0" marR="0" rtl="0" algn="r">
              <a:lnSpc>
                <a:spcPct val="100000"/>
              </a:lnSpc>
              <a:spcBef>
                <a:spcPts val="0"/>
              </a:spcBef>
              <a:spcAft>
                <a:spcPts val="0"/>
              </a:spcAft>
              <a:buClr>
                <a:srgbClr val="888888"/>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2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7"/>
          <p:cNvSpPr txBox="1"/>
          <p:nvPr/>
        </p:nvSpPr>
        <p:spPr>
          <a:xfrm>
            <a:off x="743541" y="221352"/>
            <a:ext cx="7656900" cy="4464300"/>
          </a:xfrm>
          <a:prstGeom prst="rect">
            <a:avLst/>
          </a:prstGeom>
          <a:noFill/>
          <a:ln>
            <a:noFill/>
          </a:ln>
        </p:spPr>
        <p:txBody>
          <a:bodyPr anchorCtr="0" anchor="t" bIns="31425" lIns="31425" spcFirstLastPara="1" rIns="31425" wrap="square" tIns="31425">
            <a:spAutoFit/>
          </a:bodyPr>
          <a:lstStyle/>
          <a:p>
            <a:pPr indent="0" lvl="0" marL="0" marR="0" rtl="0" algn="ctr">
              <a:lnSpc>
                <a:spcPct val="130000"/>
              </a:lnSpc>
              <a:spcBef>
                <a:spcPts val="0"/>
              </a:spcBef>
              <a:spcAft>
                <a:spcPts val="0"/>
              </a:spcAft>
              <a:buClr>
                <a:srgbClr val="000000"/>
              </a:buClr>
              <a:buSzPts val="2000"/>
              <a:buFont typeface="Arial"/>
              <a:buNone/>
            </a:pPr>
            <a:r>
              <a:rPr b="1" lang="en" sz="2000"/>
              <a:t>ICREACT - 2023</a:t>
            </a:r>
            <a:endParaRPr b="1" sz="2000"/>
          </a:p>
          <a:p>
            <a:pPr indent="0" lvl="0" marL="0" marR="0" rtl="0" algn="ctr">
              <a:lnSpc>
                <a:spcPct val="130000"/>
              </a:lnSpc>
              <a:spcBef>
                <a:spcPts val="0"/>
              </a:spcBef>
              <a:spcAft>
                <a:spcPts val="0"/>
              </a:spcAft>
              <a:buClr>
                <a:srgbClr val="000000"/>
              </a:buClr>
              <a:buSzPts val="2000"/>
              <a:buFont typeface="Arial"/>
              <a:buNone/>
            </a:pPr>
            <a:r>
              <a:rPr b="1" lang="en" sz="2000"/>
              <a:t>Conference </a:t>
            </a:r>
            <a:r>
              <a:rPr b="1" lang="en" sz="2000"/>
              <a:t>Publication</a:t>
            </a:r>
            <a:r>
              <a:rPr b="1" lang="en" sz="2000"/>
              <a:t> </a:t>
            </a:r>
            <a:endParaRPr b="1" sz="2000"/>
          </a:p>
          <a:p>
            <a:pPr indent="0" lvl="0" marL="0" marR="0" rtl="0" algn="ctr">
              <a:lnSpc>
                <a:spcPct val="130000"/>
              </a:lnSpc>
              <a:spcBef>
                <a:spcPts val="0"/>
              </a:spcBef>
              <a:spcAft>
                <a:spcPts val="0"/>
              </a:spcAft>
              <a:buClr>
                <a:srgbClr val="000000"/>
              </a:buClr>
              <a:buSzPts val="1700"/>
              <a:buFont typeface="Arial"/>
              <a:buNone/>
            </a:pPr>
            <a:r>
              <a:rPr b="0" i="1" lang="en" sz="1700" u="none" cap="none" strike="noStrike">
                <a:solidFill>
                  <a:srgbClr val="000000"/>
                </a:solidFill>
                <a:latin typeface="Arial"/>
                <a:ea typeface="Arial"/>
                <a:cs typeface="Arial"/>
                <a:sym typeface="Arial"/>
              </a:rPr>
              <a:t>o</a:t>
            </a:r>
            <a:r>
              <a:rPr b="0" i="1" lang="en" sz="1700" u="none" cap="none" strike="noStrike">
                <a:solidFill>
                  <a:srgbClr val="000000"/>
                </a:solidFill>
                <a:latin typeface="Arial"/>
                <a:ea typeface="Arial"/>
                <a:cs typeface="Arial"/>
                <a:sym typeface="Arial"/>
              </a:rPr>
              <a:t>n</a:t>
            </a:r>
            <a:endParaRPr b="0" i="1" sz="1700" u="none" cap="none" strike="noStrike">
              <a:solidFill>
                <a:srgbClr val="000000"/>
              </a:solidFill>
              <a:latin typeface="Arial"/>
              <a:ea typeface="Arial"/>
              <a:cs typeface="Arial"/>
              <a:sym typeface="Arial"/>
            </a:endParaRPr>
          </a:p>
          <a:p>
            <a:pPr indent="0" lvl="0" marL="0" marR="0" rtl="0" algn="ctr">
              <a:lnSpc>
                <a:spcPct val="130000"/>
              </a:lnSpc>
              <a:spcBef>
                <a:spcPts val="0"/>
              </a:spcBef>
              <a:spcAft>
                <a:spcPts val="0"/>
              </a:spcAft>
              <a:buClr>
                <a:srgbClr val="000000"/>
              </a:buClr>
              <a:buSzPts val="1500"/>
              <a:buFont typeface="Arial"/>
              <a:buNone/>
            </a:pPr>
            <a:r>
              <a:rPr b="1" i="0" lang="en" sz="1600" u="none" cap="none" strike="noStrike">
                <a:solidFill>
                  <a:srgbClr val="000000"/>
                </a:solidFill>
                <a:latin typeface="Arial"/>
                <a:ea typeface="Arial"/>
                <a:cs typeface="Arial"/>
                <a:sym typeface="Arial"/>
              </a:rPr>
              <a:t>IOT BASED SMART SECURITY SOLUTION FOR UNIQUE AUTHENTICATION</a:t>
            </a:r>
            <a:endParaRPr b="1" i="0" sz="1600" u="none" cap="none" strike="noStrike">
              <a:solidFill>
                <a:srgbClr val="000000"/>
              </a:solidFill>
              <a:latin typeface="Arial"/>
              <a:ea typeface="Arial"/>
              <a:cs typeface="Arial"/>
              <a:sym typeface="Arial"/>
            </a:endParaRPr>
          </a:p>
          <a:p>
            <a:pPr indent="0" lvl="0" marL="0" marR="0" rtl="0" algn="ctr">
              <a:lnSpc>
                <a:spcPct val="130000"/>
              </a:lnSpc>
              <a:spcBef>
                <a:spcPts val="0"/>
              </a:spcBef>
              <a:spcAft>
                <a:spcPts val="0"/>
              </a:spcAft>
              <a:buClr>
                <a:srgbClr val="000000"/>
              </a:buClr>
              <a:buSzPts val="1500"/>
              <a:buFont typeface="Arial"/>
              <a:buNone/>
            </a:pPr>
            <a:r>
              <a:rPr b="1" lang="en" sz="1600"/>
              <a:t>PAPER ID - R23170</a:t>
            </a:r>
            <a:endParaRPr b="1" sz="1600"/>
          </a:p>
          <a:p>
            <a:pPr indent="0" lvl="0" marL="0" marR="0" rtl="0" algn="ctr">
              <a:lnSpc>
                <a:spcPct val="13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ctr">
              <a:lnSpc>
                <a:spcPct val="130000"/>
              </a:lnSpc>
              <a:spcBef>
                <a:spcPts val="0"/>
              </a:spcBef>
              <a:spcAft>
                <a:spcPts val="0"/>
              </a:spcAft>
              <a:buClr>
                <a:srgbClr val="000000"/>
              </a:buClr>
              <a:buSzPts val="1500"/>
              <a:buFont typeface="Arial"/>
              <a:buNone/>
            </a:pPr>
            <a:r>
              <a:rPr lang="en" sz="1500"/>
              <a:t>by</a:t>
            </a:r>
            <a:endParaRPr b="0" i="0" sz="1700" u="none" cap="none" strike="noStrike">
              <a:solidFill>
                <a:srgbClr val="000000"/>
              </a:solidFill>
              <a:latin typeface="Arial"/>
              <a:ea typeface="Arial"/>
              <a:cs typeface="Arial"/>
              <a:sym typeface="Arial"/>
            </a:endParaRPr>
          </a:p>
          <a:p>
            <a:pPr indent="0" lvl="0" marL="0" marR="0" rtl="0" algn="ctr">
              <a:lnSpc>
                <a:spcPct val="120000"/>
              </a:lnSpc>
              <a:spcBef>
                <a:spcPts val="0"/>
              </a:spcBef>
              <a:spcAft>
                <a:spcPts val="0"/>
              </a:spcAft>
              <a:buClr>
                <a:srgbClr val="000000"/>
              </a:buClr>
              <a:buSzPts val="1700"/>
              <a:buFont typeface="Arial"/>
              <a:buNone/>
            </a:pPr>
            <a:r>
              <a:rPr b="0" i="0" lang="en" sz="1600" u="none" cap="none" strike="noStrike">
                <a:solidFill>
                  <a:srgbClr val="000000"/>
                </a:solidFill>
                <a:latin typeface="Arial"/>
                <a:ea typeface="Arial"/>
                <a:cs typeface="Arial"/>
                <a:sym typeface="Arial"/>
              </a:rPr>
              <a:t>Mili Chaturvedi (RA1911004010072)</a:t>
            </a:r>
            <a:endParaRPr sz="1100"/>
          </a:p>
          <a:p>
            <a:pPr indent="0" lvl="0" marL="0" marR="0" rtl="0" algn="ctr">
              <a:lnSpc>
                <a:spcPct val="120000"/>
              </a:lnSpc>
              <a:spcBef>
                <a:spcPts val="0"/>
              </a:spcBef>
              <a:spcAft>
                <a:spcPts val="0"/>
              </a:spcAft>
              <a:buClr>
                <a:srgbClr val="000000"/>
              </a:buClr>
              <a:buSzPts val="1700"/>
              <a:buFont typeface="Arial"/>
              <a:buNone/>
            </a:pPr>
            <a:r>
              <a:rPr b="0" i="0" lang="en" sz="1600" u="none" cap="none" strike="noStrike">
                <a:solidFill>
                  <a:srgbClr val="000000"/>
                </a:solidFill>
                <a:latin typeface="Arial"/>
                <a:ea typeface="Arial"/>
                <a:cs typeface="Arial"/>
                <a:sym typeface="Arial"/>
              </a:rPr>
              <a:t>Samarpan Das  (RA1911004010074)</a:t>
            </a:r>
            <a:endParaRPr sz="1100"/>
          </a:p>
          <a:p>
            <a:pPr indent="0" lvl="0" marL="0" marR="0" rtl="0" algn="ctr">
              <a:lnSpc>
                <a:spcPct val="120000"/>
              </a:lnSpc>
              <a:spcBef>
                <a:spcPts val="0"/>
              </a:spcBef>
              <a:spcAft>
                <a:spcPts val="0"/>
              </a:spcAft>
              <a:buClr>
                <a:srgbClr val="000000"/>
              </a:buClr>
              <a:buSzPts val="1700"/>
              <a:buFont typeface="Arial"/>
              <a:buNone/>
            </a:pPr>
            <a:r>
              <a:rPr b="0" i="0" lang="en" sz="1600" u="none" cap="none" strike="noStrike">
                <a:solidFill>
                  <a:srgbClr val="000000"/>
                </a:solidFill>
                <a:latin typeface="Arial"/>
                <a:ea typeface="Arial"/>
                <a:cs typeface="Arial"/>
                <a:sym typeface="Arial"/>
              </a:rPr>
              <a:t>Matura Ganesh (RA1911004010113)</a:t>
            </a:r>
            <a:endParaRPr sz="1100"/>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ctr">
              <a:lnSpc>
                <a:spcPct val="120000"/>
              </a:lnSpc>
              <a:spcBef>
                <a:spcPts val="0"/>
              </a:spcBef>
              <a:spcAft>
                <a:spcPts val="0"/>
              </a:spcAft>
              <a:buClr>
                <a:srgbClr val="000000"/>
              </a:buClr>
              <a:buSzPts val="1700"/>
              <a:buFont typeface="Arial"/>
              <a:buNone/>
            </a:pPr>
            <a:r>
              <a:rPr b="0" i="1" lang="en" sz="1600" u="none" cap="none" strike="noStrike">
                <a:solidFill>
                  <a:srgbClr val="000000"/>
                </a:solidFill>
                <a:latin typeface="Arial"/>
                <a:ea typeface="Arial"/>
                <a:cs typeface="Arial"/>
                <a:sym typeface="Arial"/>
              </a:rPr>
              <a:t>Under the Guidance of</a:t>
            </a:r>
            <a:endParaRPr i="1" sz="1100"/>
          </a:p>
          <a:p>
            <a:pPr indent="0" lvl="0" marL="0" marR="0" rtl="0" algn="ctr">
              <a:lnSpc>
                <a:spcPct val="120000"/>
              </a:lnSpc>
              <a:spcBef>
                <a:spcPts val="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Mrs. A. Bhavani</a:t>
            </a:r>
            <a:endParaRPr sz="1200"/>
          </a:p>
          <a:p>
            <a:pPr indent="0" lvl="0" marL="0" marR="0" rtl="0" algn="ctr">
              <a:lnSpc>
                <a:spcPct val="12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Assistant Professor, Department of ECE</a:t>
            </a:r>
            <a:endParaRPr sz="1200"/>
          </a:p>
        </p:txBody>
      </p:sp>
      <p:pic>
        <p:nvPicPr>
          <p:cNvPr descr="Picture 4" id="71" name="Google Shape;71;p17"/>
          <p:cNvPicPr preferRelativeResize="0"/>
          <p:nvPr/>
        </p:nvPicPr>
        <p:blipFill rotWithShape="1">
          <a:blip r:embed="rId3">
            <a:alphaModFix/>
          </a:blip>
          <a:srcRect b="0" l="0" r="0" t="0"/>
          <a:stretch/>
        </p:blipFill>
        <p:spPr>
          <a:xfrm>
            <a:off x="7396664" y="272198"/>
            <a:ext cx="1084209" cy="366064"/>
          </a:xfrm>
          <a:prstGeom prst="rect">
            <a:avLst/>
          </a:prstGeom>
          <a:noFill/>
          <a:ln>
            <a:noFill/>
          </a:ln>
        </p:spPr>
      </p:pic>
      <p:sp>
        <p:nvSpPr>
          <p:cNvPr id="72" name="Google Shape;72;p17"/>
          <p:cNvSpPr txBox="1"/>
          <p:nvPr>
            <p:ph idx="12" type="sldNum"/>
          </p:nvPr>
        </p:nvSpPr>
        <p:spPr>
          <a:xfrm>
            <a:off x="6951799" y="4845902"/>
            <a:ext cx="2133600" cy="230100"/>
          </a:xfrm>
          <a:prstGeom prst="rect">
            <a:avLst/>
          </a:prstGeom>
        </p:spPr>
        <p:txBody>
          <a:bodyPr anchorCtr="0" anchor="ctr" bIns="37700" lIns="37700" spcFirstLastPara="1" rIns="37700" wrap="square" tIns="37700">
            <a:spAutoFit/>
          </a:bodyPr>
          <a:lstStyle/>
          <a:p>
            <a:pPr indent="0" lvl="0" marL="0" rtl="0" algn="r">
              <a:spcBef>
                <a:spcPts val="0"/>
              </a:spcBef>
              <a:spcAft>
                <a:spcPts val="0"/>
              </a:spcAft>
              <a:buClr>
                <a:srgbClr val="888888"/>
              </a:buClr>
              <a:buSzPts val="1000"/>
              <a:buFont typeface="Arial"/>
              <a:buNone/>
            </a:pPr>
            <a:r>
              <a:rPr lang="en"/>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idx="4294967295" type="ctrTitle"/>
          </p:nvPr>
        </p:nvSpPr>
        <p:spPr>
          <a:xfrm>
            <a:off x="358092" y="429551"/>
            <a:ext cx="8595300" cy="439800"/>
          </a:xfrm>
          <a:prstGeom prst="rect">
            <a:avLst/>
          </a:prstGeom>
          <a:noFill/>
          <a:ln>
            <a:noFill/>
          </a:ln>
        </p:spPr>
        <p:txBody>
          <a:bodyPr anchorCtr="0" anchor="t" bIns="75400" lIns="75400" spcFirstLastPara="1" rIns="75400" wrap="square" tIns="75400">
            <a:noAutofit/>
          </a:bodyPr>
          <a:lstStyle/>
          <a:p>
            <a:pPr indent="0" lvl="0" marL="0" marR="0" rtl="0" algn="l">
              <a:lnSpc>
                <a:spcPct val="100000"/>
              </a:lnSpc>
              <a:spcBef>
                <a:spcPts val="0"/>
              </a:spcBef>
              <a:spcAft>
                <a:spcPts val="0"/>
              </a:spcAft>
              <a:buClr>
                <a:schemeClr val="accent1"/>
              </a:buClr>
              <a:buSzPts val="2500"/>
              <a:buFont typeface="Arial"/>
              <a:buNone/>
            </a:pPr>
            <a:r>
              <a:rPr b="1" i="0" lang="en" sz="2600" u="none" cap="none" strike="noStrike">
                <a:solidFill>
                  <a:schemeClr val="accent1"/>
                </a:solidFill>
                <a:latin typeface="Arial"/>
                <a:ea typeface="Arial"/>
                <a:cs typeface="Arial"/>
                <a:sym typeface="Arial"/>
              </a:rPr>
              <a:t>SYSTEM ARCHITECTURE (PROPOSED) </a:t>
            </a:r>
            <a:endParaRPr sz="2600"/>
          </a:p>
        </p:txBody>
      </p:sp>
      <p:pic>
        <p:nvPicPr>
          <p:cNvPr descr="Picture 4" id="179" name="Google Shape;179;p26"/>
          <p:cNvPicPr preferRelativeResize="0"/>
          <p:nvPr/>
        </p:nvPicPr>
        <p:blipFill rotWithShape="1">
          <a:blip r:embed="rId3">
            <a:alphaModFix/>
          </a:blip>
          <a:srcRect b="0" l="0" r="0" t="0"/>
          <a:stretch/>
        </p:blipFill>
        <p:spPr>
          <a:xfrm>
            <a:off x="7396664" y="272198"/>
            <a:ext cx="1084209" cy="366064"/>
          </a:xfrm>
          <a:prstGeom prst="rect">
            <a:avLst/>
          </a:prstGeom>
          <a:noFill/>
          <a:ln>
            <a:noFill/>
          </a:ln>
        </p:spPr>
      </p:pic>
      <p:cxnSp>
        <p:nvCxnSpPr>
          <p:cNvPr id="180" name="Google Shape;180;p26"/>
          <p:cNvCxnSpPr/>
          <p:nvPr/>
        </p:nvCxnSpPr>
        <p:spPr>
          <a:xfrm>
            <a:off x="378454" y="1030042"/>
            <a:ext cx="8554500" cy="0"/>
          </a:xfrm>
          <a:prstGeom prst="straightConnector1">
            <a:avLst/>
          </a:prstGeom>
          <a:noFill/>
          <a:ln cap="flat" cmpd="sng" w="9525">
            <a:solidFill>
              <a:srgbClr val="3F3F3F"/>
            </a:solidFill>
            <a:prstDash val="solid"/>
            <a:round/>
            <a:headEnd len="sm" w="sm" type="none"/>
            <a:tailEnd len="sm" w="sm" type="none"/>
          </a:ln>
        </p:spPr>
      </p:cxnSp>
      <p:sp>
        <p:nvSpPr>
          <p:cNvPr id="181" name="Google Shape;181;p26"/>
          <p:cNvSpPr txBox="1"/>
          <p:nvPr/>
        </p:nvSpPr>
        <p:spPr>
          <a:xfrm>
            <a:off x="419602" y="1199950"/>
            <a:ext cx="8472300" cy="3241200"/>
          </a:xfrm>
          <a:prstGeom prst="rect">
            <a:avLst/>
          </a:prstGeom>
          <a:noFill/>
          <a:ln>
            <a:noFill/>
          </a:ln>
        </p:spPr>
        <p:txBody>
          <a:bodyPr anchorCtr="0" anchor="t" bIns="37700" lIns="37700" spcFirstLastPara="1" rIns="37700" wrap="square" tIns="37700">
            <a:spAutoFit/>
          </a:bodyPr>
          <a:lstStyle/>
          <a:p>
            <a:pPr indent="-279400" lvl="0" marL="381000" marR="0" rtl="0" algn="just">
              <a:lnSpc>
                <a:spcPct val="12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Arial"/>
                <a:ea typeface="Arial"/>
                <a:cs typeface="Arial"/>
                <a:sym typeface="Arial"/>
              </a:rPr>
              <a:t>A database for account details along with corresponding </a:t>
            </a:r>
            <a:r>
              <a:rPr lang="en" sz="1800"/>
              <a:t>face</a:t>
            </a:r>
            <a:r>
              <a:rPr b="0" i="0" lang="en" sz="1800" u="none" cap="none" strike="noStrike">
                <a:solidFill>
                  <a:srgbClr val="000000"/>
                </a:solidFill>
                <a:latin typeface="Arial"/>
                <a:ea typeface="Arial"/>
                <a:cs typeface="Arial"/>
                <a:sym typeface="Arial"/>
              </a:rPr>
              <a:t> and fingerprint encoding is created. </a:t>
            </a:r>
            <a:endParaRPr sz="1200"/>
          </a:p>
          <a:p>
            <a:pPr indent="-279400" lvl="0" marL="381000" marR="0" rtl="0" algn="just">
              <a:lnSpc>
                <a:spcPct val="120000"/>
              </a:lnSpc>
              <a:spcBef>
                <a:spcPts val="500"/>
              </a:spcBef>
              <a:spcAft>
                <a:spcPts val="0"/>
              </a:spcAft>
              <a:buClr>
                <a:srgbClr val="000000"/>
              </a:buClr>
              <a:buSzPts val="1800"/>
              <a:buFont typeface="Times New Roman"/>
              <a:buChar char="●"/>
            </a:pPr>
            <a:r>
              <a:rPr b="0" i="0" lang="en" sz="1800" u="none" cap="none" strike="noStrike">
                <a:solidFill>
                  <a:srgbClr val="000000"/>
                </a:solidFill>
                <a:latin typeface="Arial"/>
                <a:ea typeface="Arial"/>
                <a:cs typeface="Arial"/>
                <a:sym typeface="Arial"/>
              </a:rPr>
              <a:t>In the first step f</a:t>
            </a:r>
            <a:r>
              <a:rPr lang="en" sz="1800"/>
              <a:t>ace image</a:t>
            </a:r>
            <a:r>
              <a:rPr b="0" i="0" lang="en" sz="1800" u="none" cap="none" strike="noStrike">
                <a:solidFill>
                  <a:srgbClr val="000000"/>
                </a:solidFill>
                <a:latin typeface="Arial"/>
                <a:ea typeface="Arial"/>
                <a:cs typeface="Arial"/>
                <a:sym typeface="Arial"/>
              </a:rPr>
              <a:t> scanning is done.</a:t>
            </a:r>
            <a:endParaRPr sz="1200"/>
          </a:p>
          <a:p>
            <a:pPr indent="-279400" lvl="0" marL="381000" marR="0" rtl="0" algn="just">
              <a:lnSpc>
                <a:spcPct val="120000"/>
              </a:lnSpc>
              <a:spcBef>
                <a:spcPts val="500"/>
              </a:spcBef>
              <a:spcAft>
                <a:spcPts val="0"/>
              </a:spcAft>
              <a:buClr>
                <a:srgbClr val="000000"/>
              </a:buClr>
              <a:buSzPts val="1800"/>
              <a:buFont typeface="Times New Roman"/>
              <a:buChar char="●"/>
            </a:pPr>
            <a:r>
              <a:rPr b="0" i="0" lang="en" sz="1800" u="none" cap="none" strike="noStrike">
                <a:solidFill>
                  <a:srgbClr val="000000"/>
                </a:solidFill>
                <a:latin typeface="Arial"/>
                <a:ea typeface="Arial"/>
                <a:cs typeface="Arial"/>
                <a:sym typeface="Arial"/>
              </a:rPr>
              <a:t>If it matches, move onto </a:t>
            </a:r>
            <a:r>
              <a:rPr lang="en" sz="1800"/>
              <a:t>fingerprint</a:t>
            </a:r>
            <a:r>
              <a:rPr b="0" i="0" lang="en" sz="1800" u="none" cap="none" strike="noStrike">
                <a:solidFill>
                  <a:srgbClr val="000000"/>
                </a:solidFill>
                <a:latin typeface="Arial"/>
                <a:ea typeface="Arial"/>
                <a:cs typeface="Arial"/>
                <a:sym typeface="Arial"/>
              </a:rPr>
              <a:t> scanning.</a:t>
            </a:r>
            <a:endParaRPr sz="1200"/>
          </a:p>
          <a:p>
            <a:pPr indent="-279400" lvl="0" marL="381000" marR="0" rtl="0" algn="just">
              <a:lnSpc>
                <a:spcPct val="120000"/>
              </a:lnSpc>
              <a:spcBef>
                <a:spcPts val="500"/>
              </a:spcBef>
              <a:spcAft>
                <a:spcPts val="0"/>
              </a:spcAft>
              <a:buClr>
                <a:srgbClr val="000000"/>
              </a:buClr>
              <a:buSzPts val="1800"/>
              <a:buFont typeface="Times New Roman"/>
              <a:buChar char="●"/>
            </a:pPr>
            <a:r>
              <a:rPr b="0" i="0" lang="en" sz="1800" u="none" cap="none" strike="noStrike">
                <a:solidFill>
                  <a:srgbClr val="000000"/>
                </a:solidFill>
                <a:latin typeface="Arial"/>
                <a:ea typeface="Arial"/>
                <a:cs typeface="Arial"/>
                <a:sym typeface="Arial"/>
              </a:rPr>
              <a:t>Once the </a:t>
            </a:r>
            <a:r>
              <a:rPr lang="en" sz="1800"/>
              <a:t>face</a:t>
            </a:r>
            <a:r>
              <a:rPr b="0" i="0" lang="en" sz="1800" u="none" cap="none" strike="noStrike">
                <a:solidFill>
                  <a:srgbClr val="000000"/>
                </a:solidFill>
                <a:latin typeface="Arial"/>
                <a:ea typeface="Arial"/>
                <a:cs typeface="Arial"/>
                <a:sym typeface="Arial"/>
              </a:rPr>
              <a:t> impression matches with the imprint in the database, update the database.</a:t>
            </a:r>
            <a:endParaRPr sz="1200"/>
          </a:p>
          <a:p>
            <a:pPr indent="-279400" lvl="0" marL="381000" marR="0" rtl="0" algn="just">
              <a:lnSpc>
                <a:spcPct val="120000"/>
              </a:lnSpc>
              <a:spcBef>
                <a:spcPts val="500"/>
              </a:spcBef>
              <a:spcAft>
                <a:spcPts val="0"/>
              </a:spcAft>
              <a:buClr>
                <a:srgbClr val="000000"/>
              </a:buClr>
              <a:buSzPts val="1800"/>
              <a:buFont typeface="Times New Roman"/>
              <a:buChar char="●"/>
            </a:pPr>
            <a:r>
              <a:rPr b="0" i="0" lang="en" sz="1800" u="none" cap="none" strike="noStrike">
                <a:solidFill>
                  <a:srgbClr val="000000"/>
                </a:solidFill>
                <a:latin typeface="Arial"/>
                <a:ea typeface="Arial"/>
                <a:cs typeface="Arial"/>
                <a:sym typeface="Arial"/>
              </a:rPr>
              <a:t>If either of the fingerprint scanning or the </a:t>
            </a:r>
            <a:r>
              <a:rPr lang="en" sz="1800"/>
              <a:t>face</a:t>
            </a:r>
            <a:r>
              <a:rPr b="0" i="0" lang="en" sz="1800" u="none" cap="none" strike="noStrike">
                <a:solidFill>
                  <a:srgbClr val="000000"/>
                </a:solidFill>
                <a:latin typeface="Arial"/>
                <a:ea typeface="Arial"/>
                <a:cs typeface="Arial"/>
                <a:sym typeface="Arial"/>
              </a:rPr>
              <a:t> scanning fails, the authorised personnel is notified via </a:t>
            </a:r>
            <a:r>
              <a:rPr lang="en" sz="1800"/>
              <a:t>Alarm/Buzzer</a:t>
            </a:r>
            <a:r>
              <a:rPr b="0" i="0" lang="en" sz="1800" u="none" cap="none" strike="noStrike">
                <a:solidFill>
                  <a:srgbClr val="000000"/>
                </a:solidFill>
                <a:latin typeface="Arial"/>
                <a:ea typeface="Arial"/>
                <a:cs typeface="Arial"/>
                <a:sym typeface="Arial"/>
              </a:rPr>
              <a:t>.</a:t>
            </a:r>
            <a:endParaRPr sz="1200"/>
          </a:p>
          <a:p>
            <a:pPr indent="0" lvl="0" marL="457200" marR="0" rtl="0" algn="just">
              <a:lnSpc>
                <a:spcPct val="120000"/>
              </a:lnSpc>
              <a:spcBef>
                <a:spcPts val="500"/>
              </a:spcBef>
              <a:spcAft>
                <a:spcPts val="0"/>
              </a:spcAft>
              <a:buNone/>
            </a:pPr>
            <a:r>
              <a:t/>
            </a:r>
            <a:endParaRPr sz="1200"/>
          </a:p>
        </p:txBody>
      </p:sp>
      <p:sp>
        <p:nvSpPr>
          <p:cNvPr id="182" name="Google Shape;182;p26"/>
          <p:cNvSpPr txBox="1"/>
          <p:nvPr/>
        </p:nvSpPr>
        <p:spPr>
          <a:xfrm>
            <a:off x="8598061" y="4779885"/>
            <a:ext cx="293854" cy="178373"/>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10</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idx="4294967295" type="ctrTitle"/>
          </p:nvPr>
        </p:nvSpPr>
        <p:spPr>
          <a:xfrm>
            <a:off x="274343" y="379601"/>
            <a:ext cx="8595300" cy="617100"/>
          </a:xfrm>
          <a:prstGeom prst="rect">
            <a:avLst/>
          </a:prstGeom>
          <a:noFill/>
          <a:ln>
            <a:noFill/>
          </a:ln>
        </p:spPr>
        <p:txBody>
          <a:bodyPr anchorCtr="0" anchor="t" bIns="75400" lIns="75400" spcFirstLastPara="1" rIns="75400" wrap="square" tIns="75400">
            <a:norm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HARDWARE / SOFTWARE SPECIFICATION</a:t>
            </a:r>
            <a:endParaRPr/>
          </a:p>
        </p:txBody>
      </p:sp>
      <p:pic>
        <p:nvPicPr>
          <p:cNvPr descr="Picture 11" id="188" name="Google Shape;188;p27"/>
          <p:cNvPicPr preferRelativeResize="0"/>
          <p:nvPr/>
        </p:nvPicPr>
        <p:blipFill rotWithShape="1">
          <a:blip r:embed="rId3">
            <a:alphaModFix/>
          </a:blip>
          <a:srcRect b="0" l="0" r="0" t="0"/>
          <a:stretch/>
        </p:blipFill>
        <p:spPr>
          <a:xfrm>
            <a:off x="7396664" y="272198"/>
            <a:ext cx="1084209" cy="366064"/>
          </a:xfrm>
          <a:prstGeom prst="rect">
            <a:avLst/>
          </a:prstGeom>
          <a:noFill/>
          <a:ln>
            <a:noFill/>
          </a:ln>
        </p:spPr>
      </p:pic>
      <p:cxnSp>
        <p:nvCxnSpPr>
          <p:cNvPr id="189" name="Google Shape;189;p27"/>
          <p:cNvCxnSpPr/>
          <p:nvPr/>
        </p:nvCxnSpPr>
        <p:spPr>
          <a:xfrm>
            <a:off x="344782" y="1011590"/>
            <a:ext cx="8136000" cy="0"/>
          </a:xfrm>
          <a:prstGeom prst="straightConnector1">
            <a:avLst/>
          </a:prstGeom>
          <a:noFill/>
          <a:ln cap="flat" cmpd="sng" w="9525">
            <a:solidFill>
              <a:srgbClr val="3F3F3F"/>
            </a:solidFill>
            <a:prstDash val="solid"/>
            <a:round/>
            <a:headEnd len="sm" w="sm" type="none"/>
            <a:tailEnd len="sm" w="sm" type="none"/>
          </a:ln>
        </p:spPr>
      </p:cxnSp>
      <p:sp>
        <p:nvSpPr>
          <p:cNvPr id="190" name="Google Shape;190;p27"/>
          <p:cNvSpPr txBox="1"/>
          <p:nvPr/>
        </p:nvSpPr>
        <p:spPr>
          <a:xfrm>
            <a:off x="8598061" y="4779885"/>
            <a:ext cx="293854" cy="178373"/>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11</a:t>
            </a:r>
            <a:endParaRPr sz="1200"/>
          </a:p>
        </p:txBody>
      </p:sp>
      <p:sp>
        <p:nvSpPr>
          <p:cNvPr id="191" name="Google Shape;191;p27"/>
          <p:cNvSpPr txBox="1"/>
          <p:nvPr/>
        </p:nvSpPr>
        <p:spPr>
          <a:xfrm>
            <a:off x="553422" y="1342564"/>
            <a:ext cx="3380400" cy="2937300"/>
          </a:xfrm>
          <a:prstGeom prst="rect">
            <a:avLst/>
          </a:prstGeom>
          <a:noFill/>
          <a:ln>
            <a:noFill/>
          </a:ln>
        </p:spPr>
        <p:txBody>
          <a:bodyPr anchorCtr="0" anchor="t" bIns="75400" lIns="75400" spcFirstLastPara="1" rIns="75400" wrap="square" tIns="75400">
            <a:normAutofit/>
          </a:bodyPr>
          <a:lstStyle/>
          <a:p>
            <a:pPr indent="12700" lvl="0" marL="0" marR="0" rtl="0" algn="l">
              <a:lnSpc>
                <a:spcPct val="115000"/>
              </a:lnSpc>
              <a:spcBef>
                <a:spcPts val="0"/>
              </a:spcBef>
              <a:spcAft>
                <a:spcPts val="0"/>
              </a:spcAft>
              <a:buClr>
                <a:srgbClr val="000000"/>
              </a:buClr>
              <a:buSzPts val="2000"/>
              <a:buFont typeface="Arial"/>
              <a:buNone/>
            </a:pPr>
            <a:r>
              <a:rPr b="1" i="0" lang="en" sz="2000" u="sng" cap="none" strike="noStrike">
                <a:solidFill>
                  <a:srgbClr val="000000"/>
                </a:solidFill>
                <a:latin typeface="Arial"/>
                <a:ea typeface="Arial"/>
                <a:cs typeface="Arial"/>
                <a:sym typeface="Arial"/>
              </a:rPr>
              <a:t>SOFTWARE</a:t>
            </a:r>
            <a:endParaRPr b="0" i="0" sz="2100" u="none" cap="none" strike="noStrike">
              <a:solidFill>
                <a:srgbClr val="000000"/>
              </a:solidFill>
              <a:latin typeface="Arial"/>
              <a:ea typeface="Arial"/>
              <a:cs typeface="Arial"/>
              <a:sym typeface="Arial"/>
            </a:endParaRPr>
          </a:p>
          <a:p>
            <a:pPr indent="-279400" lvl="0" marL="381000" marR="0" rtl="0" algn="l">
              <a:lnSpc>
                <a:spcPct val="150000"/>
              </a:lnSpc>
              <a:spcBef>
                <a:spcPts val="1400"/>
              </a:spcBef>
              <a:spcAft>
                <a:spcPts val="0"/>
              </a:spcAft>
              <a:buClr>
                <a:srgbClr val="000000"/>
              </a:buClr>
              <a:buSzPts val="1800"/>
              <a:buFont typeface="Times New Roman"/>
              <a:buChar char="●"/>
            </a:pPr>
            <a:r>
              <a:rPr b="0" i="0" lang="en" sz="1800" u="none" cap="none" strike="noStrike">
                <a:solidFill>
                  <a:srgbClr val="000000"/>
                </a:solidFill>
                <a:latin typeface="Arial"/>
                <a:ea typeface="Arial"/>
                <a:cs typeface="Arial"/>
                <a:sym typeface="Arial"/>
              </a:rPr>
              <a:t>Arduino IDE</a:t>
            </a:r>
            <a:endParaRPr sz="1800"/>
          </a:p>
          <a:p>
            <a:pPr indent="-279400" lvl="0" marL="381000" marR="0" rtl="0" algn="l">
              <a:lnSpc>
                <a:spcPct val="15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Arial"/>
                <a:ea typeface="Arial"/>
                <a:cs typeface="Arial"/>
                <a:sym typeface="Arial"/>
              </a:rPr>
              <a:t>Anaconda IDE</a:t>
            </a:r>
            <a:endParaRPr sz="1800"/>
          </a:p>
          <a:p>
            <a:pPr indent="-279400" lvl="0" marL="381000" marR="0" rtl="0" algn="l">
              <a:lnSpc>
                <a:spcPct val="15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Arial"/>
                <a:ea typeface="Arial"/>
                <a:cs typeface="Arial"/>
                <a:sym typeface="Arial"/>
              </a:rPr>
              <a:t>Google Colaboratory</a:t>
            </a:r>
            <a:endParaRPr sz="1800"/>
          </a:p>
          <a:p>
            <a:pPr indent="0" lvl="0" marL="0" marR="0" rtl="0" algn="l">
              <a:lnSpc>
                <a:spcPct val="115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2" name="Google Shape;192;p27"/>
          <p:cNvSpPr txBox="1"/>
          <p:nvPr/>
        </p:nvSpPr>
        <p:spPr>
          <a:xfrm>
            <a:off x="4097175" y="1384950"/>
            <a:ext cx="4572600" cy="3573300"/>
          </a:xfrm>
          <a:prstGeom prst="rect">
            <a:avLst/>
          </a:prstGeom>
          <a:noFill/>
          <a:ln>
            <a:noFill/>
          </a:ln>
        </p:spPr>
        <p:txBody>
          <a:bodyPr anchorCtr="0" anchor="t" bIns="37700" lIns="37700" spcFirstLastPara="1" rIns="37700" wrap="square" tIns="37700">
            <a:normAutofit/>
          </a:bodyPr>
          <a:lstStyle/>
          <a:p>
            <a:pPr indent="0" lvl="0" marL="0" marR="0" rtl="0" algn="just">
              <a:lnSpc>
                <a:spcPct val="115000"/>
              </a:lnSpc>
              <a:spcBef>
                <a:spcPts val="0"/>
              </a:spcBef>
              <a:spcAft>
                <a:spcPts val="0"/>
              </a:spcAft>
              <a:buClr>
                <a:srgbClr val="000000"/>
              </a:buClr>
              <a:buSzPts val="1900"/>
              <a:buFont typeface="Arial"/>
              <a:buNone/>
            </a:pPr>
            <a:r>
              <a:rPr b="1" i="0" lang="en" sz="2000" u="sng" cap="none" strike="noStrike">
                <a:solidFill>
                  <a:srgbClr val="000000"/>
                </a:solidFill>
                <a:latin typeface="Arial"/>
                <a:ea typeface="Arial"/>
                <a:cs typeface="Arial"/>
                <a:sym typeface="Arial"/>
              </a:rPr>
              <a:t>HARDWARE</a:t>
            </a:r>
            <a:endParaRPr sz="2000"/>
          </a:p>
          <a:p>
            <a:pPr indent="-279400" lvl="0" marL="368300" marR="0" rtl="0" algn="l">
              <a:lnSpc>
                <a:spcPct val="150000"/>
              </a:lnSpc>
              <a:spcBef>
                <a:spcPts val="1200"/>
              </a:spcBef>
              <a:spcAft>
                <a:spcPts val="0"/>
              </a:spcAft>
              <a:buClr>
                <a:srgbClr val="000000"/>
              </a:buClr>
              <a:buSzPts val="1800"/>
              <a:buFont typeface="Times New Roman"/>
              <a:buChar char="●"/>
            </a:pPr>
            <a:r>
              <a:rPr b="0" i="0" lang="en" sz="1800" u="none" cap="none" strike="noStrike">
                <a:solidFill>
                  <a:srgbClr val="000000"/>
                </a:solidFill>
                <a:latin typeface="Arial"/>
                <a:ea typeface="Arial"/>
                <a:cs typeface="Arial"/>
                <a:sym typeface="Arial"/>
              </a:rPr>
              <a:t>Arduino Pro Mini </a:t>
            </a:r>
            <a:endParaRPr sz="1800"/>
          </a:p>
          <a:p>
            <a:pPr indent="-279400" lvl="0" marL="368300" marR="0" rtl="0" algn="just">
              <a:lnSpc>
                <a:spcPct val="15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Arial"/>
                <a:ea typeface="Arial"/>
                <a:cs typeface="Arial"/>
                <a:sym typeface="Arial"/>
              </a:rPr>
              <a:t>R307 Fingerprint Scanner</a:t>
            </a:r>
            <a:endParaRPr sz="1800"/>
          </a:p>
          <a:p>
            <a:pPr indent="-279400" lvl="0" marL="368300" marR="0" rtl="0" algn="just">
              <a:lnSpc>
                <a:spcPct val="150000"/>
              </a:lnSpc>
              <a:spcBef>
                <a:spcPts val="0"/>
              </a:spcBef>
              <a:spcAft>
                <a:spcPts val="0"/>
              </a:spcAft>
              <a:buClr>
                <a:srgbClr val="000000"/>
              </a:buClr>
              <a:buSzPts val="1800"/>
              <a:buFont typeface="Times New Roman"/>
              <a:buChar char="●"/>
            </a:pPr>
            <a:r>
              <a:rPr lang="en" sz="1800"/>
              <a:t>C</a:t>
            </a:r>
            <a:r>
              <a:rPr b="0" i="0" lang="en" sz="1800" u="none" cap="none" strike="noStrike">
                <a:solidFill>
                  <a:srgbClr val="000000"/>
                </a:solidFill>
                <a:latin typeface="Arial"/>
                <a:ea typeface="Arial"/>
                <a:cs typeface="Arial"/>
                <a:sym typeface="Arial"/>
              </a:rPr>
              <a:t>amera module</a:t>
            </a:r>
            <a:endParaRPr sz="1800"/>
          </a:p>
          <a:p>
            <a:pPr indent="-279400" lvl="0" marL="368300" marR="0" rtl="0" algn="just">
              <a:lnSpc>
                <a:spcPct val="15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Arial"/>
                <a:ea typeface="Arial"/>
                <a:cs typeface="Arial"/>
                <a:sym typeface="Arial"/>
              </a:rPr>
              <a:t>Relay</a:t>
            </a:r>
            <a:endParaRPr sz="1800"/>
          </a:p>
          <a:p>
            <a:pPr indent="-279400" lvl="0" marL="368300" marR="0" rtl="0" algn="just">
              <a:lnSpc>
                <a:spcPct val="15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Arial"/>
                <a:ea typeface="Arial"/>
                <a:cs typeface="Arial"/>
                <a:sym typeface="Arial"/>
              </a:rPr>
              <a:t>Solenoid Lock</a:t>
            </a:r>
            <a:endParaRPr sz="1800"/>
          </a:p>
          <a:p>
            <a:pPr indent="-342900" lvl="0" marL="457200" rtl="0" algn="just">
              <a:lnSpc>
                <a:spcPct val="115000"/>
              </a:lnSpc>
              <a:spcBef>
                <a:spcPts val="0"/>
              </a:spcBef>
              <a:spcAft>
                <a:spcPts val="0"/>
              </a:spcAft>
              <a:buSzPts val="1800"/>
              <a:buChar char="●"/>
            </a:pPr>
            <a:r>
              <a:rPr lang="en" sz="1800">
                <a:solidFill>
                  <a:schemeClr val="dk1"/>
                </a:solidFill>
              </a:rPr>
              <a:t>Raspberry Pi-3 B+</a:t>
            </a:r>
            <a:endParaRPr sz="1800"/>
          </a:p>
        </p:txBody>
      </p:sp>
      <p:cxnSp>
        <p:nvCxnSpPr>
          <p:cNvPr id="193" name="Google Shape;193;p27"/>
          <p:cNvCxnSpPr/>
          <p:nvPr/>
        </p:nvCxnSpPr>
        <p:spPr>
          <a:xfrm>
            <a:off x="3827175" y="1222825"/>
            <a:ext cx="10200" cy="3389100"/>
          </a:xfrm>
          <a:prstGeom prst="straightConnector1">
            <a:avLst/>
          </a:prstGeom>
          <a:noFill/>
          <a:ln cap="flat" cmpd="sng" w="9525">
            <a:solidFill>
              <a:srgbClr val="000000"/>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idx="4294967295" type="ctrTitle"/>
          </p:nvPr>
        </p:nvSpPr>
        <p:spPr>
          <a:xfrm>
            <a:off x="274295" y="305550"/>
            <a:ext cx="8595300" cy="617100"/>
          </a:xfrm>
          <a:prstGeom prst="rect">
            <a:avLst/>
          </a:prstGeom>
          <a:noFill/>
          <a:ln>
            <a:noFill/>
          </a:ln>
        </p:spPr>
        <p:txBody>
          <a:bodyPr anchorCtr="0" anchor="t" bIns="75400" lIns="75400" spcFirstLastPara="1" rIns="75400" wrap="square" tIns="75400">
            <a:norm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RESEARCH PROGRESS</a:t>
            </a:r>
            <a:endParaRPr/>
          </a:p>
        </p:txBody>
      </p:sp>
      <p:sp>
        <p:nvSpPr>
          <p:cNvPr id="199" name="Google Shape;199;p28"/>
          <p:cNvSpPr txBox="1"/>
          <p:nvPr>
            <p:ph idx="4294967295" type="subTitle"/>
          </p:nvPr>
        </p:nvSpPr>
        <p:spPr>
          <a:xfrm>
            <a:off x="137591" y="946250"/>
            <a:ext cx="8595300" cy="3810000"/>
          </a:xfrm>
          <a:prstGeom prst="rect">
            <a:avLst/>
          </a:prstGeom>
          <a:noFill/>
          <a:ln>
            <a:noFill/>
          </a:ln>
        </p:spPr>
        <p:txBody>
          <a:bodyPr anchorCtr="0" anchor="t" bIns="75400" lIns="75400" spcFirstLastPara="1" rIns="75400" wrap="square" tIns="75400">
            <a:noAutofit/>
          </a:bodyPr>
          <a:lstStyle/>
          <a:p>
            <a:pPr indent="-273050" lvl="0" marL="660400" marR="0" rtl="0" algn="just">
              <a:lnSpc>
                <a:spcPct val="150000"/>
              </a:lnSpc>
              <a:spcBef>
                <a:spcPts val="0"/>
              </a:spcBef>
              <a:spcAft>
                <a:spcPts val="0"/>
              </a:spcAft>
              <a:buClr>
                <a:srgbClr val="000000"/>
              </a:buClr>
              <a:buSzPts val="1700"/>
              <a:buFont typeface="Times New Roman"/>
              <a:buChar char="●"/>
            </a:pPr>
            <a:r>
              <a:rPr b="1" i="0" lang="en" sz="1700" u="none" cap="none" strike="noStrike">
                <a:solidFill>
                  <a:srgbClr val="000000"/>
                </a:solidFill>
                <a:latin typeface="Arial"/>
                <a:ea typeface="Arial"/>
                <a:cs typeface="Arial"/>
                <a:sym typeface="Arial"/>
              </a:rPr>
              <a:t>Literature Survey: </a:t>
            </a:r>
            <a:r>
              <a:rPr b="0" i="0" lang="en" sz="1700" u="none" cap="none" strike="noStrike">
                <a:solidFill>
                  <a:srgbClr val="000000"/>
                </a:solidFill>
                <a:latin typeface="Arial"/>
                <a:ea typeface="Arial"/>
                <a:cs typeface="Arial"/>
                <a:sym typeface="Arial"/>
              </a:rPr>
              <a:t>We went through relevant papers related to IOT based security solutions, IOT server side storage, machine learning models working on </a:t>
            </a:r>
            <a:r>
              <a:rPr lang="en" sz="1700"/>
              <a:t>face</a:t>
            </a:r>
            <a:r>
              <a:rPr b="0" i="0" lang="en" sz="1700" u="none" cap="none" strike="noStrike">
                <a:solidFill>
                  <a:srgbClr val="000000"/>
                </a:solidFill>
                <a:latin typeface="Arial"/>
                <a:ea typeface="Arial"/>
                <a:cs typeface="Arial"/>
                <a:sym typeface="Arial"/>
              </a:rPr>
              <a:t> image recognition.</a:t>
            </a:r>
            <a:endParaRPr b="0" i="0" sz="1700" u="none" cap="none" strike="noStrike">
              <a:solidFill>
                <a:srgbClr val="000000"/>
              </a:solidFill>
              <a:latin typeface="Arial"/>
              <a:ea typeface="Arial"/>
              <a:cs typeface="Arial"/>
              <a:sym typeface="Arial"/>
            </a:endParaRPr>
          </a:p>
          <a:p>
            <a:pPr indent="-273050" lvl="0" marL="660400" marR="0" rtl="0" algn="just">
              <a:lnSpc>
                <a:spcPct val="150000"/>
              </a:lnSpc>
              <a:spcBef>
                <a:spcPts val="50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I</a:t>
            </a:r>
            <a:r>
              <a:rPr lang="en" sz="1700"/>
              <a:t>nterfacing of the hardware and software for fingerprint scanner completed.</a:t>
            </a:r>
            <a:endParaRPr sz="1700"/>
          </a:p>
          <a:p>
            <a:pPr indent="-273050" lvl="0" marL="660400" marR="0" rtl="0" algn="just">
              <a:lnSpc>
                <a:spcPct val="150000"/>
              </a:lnSpc>
              <a:spcBef>
                <a:spcPts val="500"/>
              </a:spcBef>
              <a:spcAft>
                <a:spcPts val="0"/>
              </a:spcAft>
              <a:buSzPts val="1700"/>
              <a:buChar char="●"/>
            </a:pPr>
            <a:r>
              <a:rPr lang="en" sz="1700"/>
              <a:t>2 machine learning models were </a:t>
            </a:r>
            <a:r>
              <a:rPr lang="en" sz="1700"/>
              <a:t>compared</a:t>
            </a:r>
            <a:r>
              <a:rPr lang="en" sz="1700"/>
              <a:t> for </a:t>
            </a:r>
            <a:r>
              <a:rPr lang="en" sz="1700"/>
              <a:t>their</a:t>
            </a:r>
            <a:r>
              <a:rPr lang="en" sz="1700"/>
              <a:t> performance against the CASIA dataset.</a:t>
            </a:r>
            <a:endParaRPr sz="1700"/>
          </a:p>
          <a:p>
            <a:pPr indent="-273050" lvl="0" marL="660400" marR="0" rtl="0" algn="just">
              <a:lnSpc>
                <a:spcPct val="150000"/>
              </a:lnSpc>
              <a:spcBef>
                <a:spcPts val="500"/>
              </a:spcBef>
              <a:spcAft>
                <a:spcPts val="0"/>
              </a:spcAft>
              <a:buSzPts val="1700"/>
              <a:buChar char="●"/>
            </a:pPr>
            <a:r>
              <a:rPr lang="en" sz="1700"/>
              <a:t>2 deep learning models were </a:t>
            </a:r>
            <a:r>
              <a:rPr lang="en" sz="1700"/>
              <a:t>compared</a:t>
            </a:r>
            <a:r>
              <a:rPr lang="en" sz="1700"/>
              <a:t> for their </a:t>
            </a:r>
            <a:r>
              <a:rPr lang="en" sz="1700"/>
              <a:t>performance</a:t>
            </a:r>
            <a:r>
              <a:rPr lang="en" sz="1700"/>
              <a:t> against the CASIA dataset. </a:t>
            </a:r>
            <a:endParaRPr sz="1700"/>
          </a:p>
          <a:p>
            <a:pPr indent="-273050" lvl="0" marL="660400" marR="0" rtl="0" algn="just">
              <a:lnSpc>
                <a:spcPct val="150000"/>
              </a:lnSpc>
              <a:spcBef>
                <a:spcPts val="500"/>
              </a:spcBef>
              <a:spcAft>
                <a:spcPts val="0"/>
              </a:spcAft>
              <a:buSzPts val="1700"/>
              <a:buChar char="●"/>
            </a:pPr>
            <a:r>
              <a:rPr lang="en" sz="1700"/>
              <a:t>Comparing </a:t>
            </a:r>
            <a:r>
              <a:rPr lang="en" sz="1700"/>
              <a:t>the</a:t>
            </a:r>
            <a:r>
              <a:rPr lang="en" sz="1700"/>
              <a:t> best </a:t>
            </a:r>
            <a:r>
              <a:rPr lang="en" sz="1700"/>
              <a:t>performing</a:t>
            </a:r>
            <a:r>
              <a:rPr lang="en" sz="1700"/>
              <a:t> Deep learning model versus the best </a:t>
            </a:r>
            <a:r>
              <a:rPr lang="en" sz="1700"/>
              <a:t>performing</a:t>
            </a:r>
            <a:r>
              <a:rPr lang="en" sz="1700"/>
              <a:t> machine learning model in terms of </a:t>
            </a:r>
            <a:r>
              <a:rPr lang="en" sz="1700"/>
              <a:t>accuracy</a:t>
            </a:r>
            <a:r>
              <a:rPr lang="en" sz="1700"/>
              <a:t> scores. </a:t>
            </a:r>
            <a:endParaRPr sz="1700"/>
          </a:p>
        </p:txBody>
      </p:sp>
      <p:pic>
        <p:nvPicPr>
          <p:cNvPr descr="Picture 4" id="200" name="Google Shape;200;p28"/>
          <p:cNvPicPr preferRelativeResize="0"/>
          <p:nvPr/>
        </p:nvPicPr>
        <p:blipFill rotWithShape="1">
          <a:blip r:embed="rId3">
            <a:alphaModFix/>
          </a:blip>
          <a:srcRect b="0" l="0" r="0" t="0"/>
          <a:stretch/>
        </p:blipFill>
        <p:spPr>
          <a:xfrm>
            <a:off x="7396664" y="272198"/>
            <a:ext cx="1084209" cy="366064"/>
          </a:xfrm>
          <a:prstGeom prst="rect">
            <a:avLst/>
          </a:prstGeom>
          <a:noFill/>
          <a:ln>
            <a:noFill/>
          </a:ln>
        </p:spPr>
      </p:pic>
      <p:cxnSp>
        <p:nvCxnSpPr>
          <p:cNvPr id="201" name="Google Shape;201;p28"/>
          <p:cNvCxnSpPr/>
          <p:nvPr/>
        </p:nvCxnSpPr>
        <p:spPr>
          <a:xfrm>
            <a:off x="274345" y="841861"/>
            <a:ext cx="8595300" cy="0"/>
          </a:xfrm>
          <a:prstGeom prst="straightConnector1">
            <a:avLst/>
          </a:prstGeom>
          <a:noFill/>
          <a:ln cap="flat" cmpd="sng" w="9525">
            <a:solidFill>
              <a:srgbClr val="3F3F3F"/>
            </a:solidFill>
            <a:prstDash val="solid"/>
            <a:round/>
            <a:headEnd len="sm" w="sm" type="none"/>
            <a:tailEnd len="sm" w="sm" type="none"/>
          </a:ln>
        </p:spPr>
      </p:cxnSp>
      <p:sp>
        <p:nvSpPr>
          <p:cNvPr id="202" name="Google Shape;202;p28"/>
          <p:cNvSpPr txBox="1"/>
          <p:nvPr/>
        </p:nvSpPr>
        <p:spPr>
          <a:xfrm>
            <a:off x="8598061" y="4779885"/>
            <a:ext cx="293854" cy="178373"/>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12</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Picture 3" id="207" name="Google Shape;207;p29"/>
          <p:cNvPicPr preferRelativeResize="0"/>
          <p:nvPr/>
        </p:nvPicPr>
        <p:blipFill rotWithShape="1">
          <a:blip r:embed="rId3">
            <a:alphaModFix/>
          </a:blip>
          <a:srcRect b="0" l="0" r="0" t="0"/>
          <a:stretch/>
        </p:blipFill>
        <p:spPr>
          <a:xfrm>
            <a:off x="7396664" y="272198"/>
            <a:ext cx="1084209" cy="366064"/>
          </a:xfrm>
          <a:prstGeom prst="rect">
            <a:avLst/>
          </a:prstGeom>
          <a:noFill/>
          <a:ln>
            <a:noFill/>
          </a:ln>
        </p:spPr>
      </p:pic>
      <p:cxnSp>
        <p:nvCxnSpPr>
          <p:cNvPr id="208" name="Google Shape;208;p29"/>
          <p:cNvCxnSpPr/>
          <p:nvPr/>
        </p:nvCxnSpPr>
        <p:spPr>
          <a:xfrm>
            <a:off x="274320" y="1018157"/>
            <a:ext cx="8595360" cy="1"/>
          </a:xfrm>
          <a:prstGeom prst="straightConnector1">
            <a:avLst/>
          </a:prstGeom>
          <a:noFill/>
          <a:ln cap="flat" cmpd="sng" w="9525">
            <a:solidFill>
              <a:srgbClr val="3F3F3F"/>
            </a:solidFill>
            <a:prstDash val="solid"/>
            <a:round/>
            <a:headEnd len="sm" w="sm" type="none"/>
            <a:tailEnd len="sm" w="sm" type="none"/>
          </a:ln>
        </p:spPr>
      </p:cxnSp>
      <p:sp>
        <p:nvSpPr>
          <p:cNvPr id="209" name="Google Shape;209;p29"/>
          <p:cNvSpPr txBox="1"/>
          <p:nvPr/>
        </p:nvSpPr>
        <p:spPr>
          <a:xfrm>
            <a:off x="8598061" y="4779885"/>
            <a:ext cx="293854" cy="178373"/>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13</a:t>
            </a:r>
            <a:endParaRPr sz="1200"/>
          </a:p>
        </p:txBody>
      </p:sp>
      <p:sp>
        <p:nvSpPr>
          <p:cNvPr id="210" name="Google Shape;210;p29"/>
          <p:cNvSpPr txBox="1"/>
          <p:nvPr>
            <p:ph idx="4294967295" type="ctrTitle"/>
          </p:nvPr>
        </p:nvSpPr>
        <p:spPr>
          <a:xfrm>
            <a:off x="274357" y="430658"/>
            <a:ext cx="8595300" cy="617100"/>
          </a:xfrm>
          <a:prstGeom prst="rect">
            <a:avLst/>
          </a:prstGeom>
          <a:noFill/>
          <a:ln>
            <a:noFill/>
          </a:ln>
        </p:spPr>
        <p:txBody>
          <a:bodyPr anchorCtr="0" anchor="t" bIns="75400" lIns="75400" spcFirstLastPara="1" rIns="75400" wrap="square" tIns="75400">
            <a:norm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RESULTS</a:t>
            </a:r>
            <a:endParaRPr/>
          </a:p>
        </p:txBody>
      </p:sp>
      <p:graphicFrame>
        <p:nvGraphicFramePr>
          <p:cNvPr id="211" name="Google Shape;211;p29"/>
          <p:cNvGraphicFramePr/>
          <p:nvPr/>
        </p:nvGraphicFramePr>
        <p:xfrm>
          <a:off x="796650" y="1550050"/>
          <a:ext cx="3000000" cy="3000000"/>
        </p:xfrm>
        <a:graphic>
          <a:graphicData uri="http://schemas.openxmlformats.org/drawingml/2006/table">
            <a:tbl>
              <a:tblPr>
                <a:noFill/>
                <a:tableStyleId>{4DE339F0-1AE2-4213-B477-0DF1EA5AC94B}</a:tableStyleId>
              </a:tblPr>
              <a:tblGrid>
                <a:gridCol w="1411700"/>
                <a:gridCol w="1411700"/>
                <a:gridCol w="1411700"/>
                <a:gridCol w="1411700"/>
                <a:gridCol w="1411700"/>
              </a:tblGrid>
              <a:tr h="118000">
                <a:tc>
                  <a:txBody>
                    <a:bodyPr/>
                    <a:lstStyle/>
                    <a:p>
                      <a:pPr indent="0" lvl="0" marL="0" rtl="0" algn="ctr">
                        <a:spcBef>
                          <a:spcPts val="0"/>
                        </a:spcBef>
                        <a:spcAft>
                          <a:spcPts val="0"/>
                        </a:spcAft>
                        <a:buNone/>
                      </a:pPr>
                      <a:r>
                        <a:rPr lang="en"/>
                        <a:t>Epoch </a:t>
                      </a:r>
                      <a:endParaRPr/>
                    </a:p>
                  </a:txBody>
                  <a:tcPr marT="91425" marB="91425" marR="91425" marL="91425" anchor="ctr"/>
                </a:tc>
                <a:tc>
                  <a:txBody>
                    <a:bodyPr/>
                    <a:lstStyle/>
                    <a:p>
                      <a:pPr indent="0" lvl="0" marL="0" rtl="0" algn="ctr">
                        <a:spcBef>
                          <a:spcPts val="0"/>
                        </a:spcBef>
                        <a:spcAft>
                          <a:spcPts val="0"/>
                        </a:spcAft>
                        <a:buNone/>
                      </a:pPr>
                      <a:r>
                        <a:rPr lang="en"/>
                        <a:t>Loss</a:t>
                      </a:r>
                      <a:endParaRPr/>
                    </a:p>
                  </a:txBody>
                  <a:tcPr marT="91425" marB="91425" marR="91425" marL="91425" anchor="ctr"/>
                </a:tc>
                <a:tc>
                  <a:txBody>
                    <a:bodyPr/>
                    <a:lstStyle/>
                    <a:p>
                      <a:pPr indent="0" lvl="0" marL="0" rtl="0" algn="ctr">
                        <a:spcBef>
                          <a:spcPts val="0"/>
                        </a:spcBef>
                        <a:spcAft>
                          <a:spcPts val="0"/>
                        </a:spcAft>
                        <a:buNone/>
                      </a:pPr>
                      <a:r>
                        <a:rPr lang="en"/>
                        <a:t>Accuracy</a:t>
                      </a:r>
                      <a:endParaRPr/>
                    </a:p>
                  </a:txBody>
                  <a:tcPr marT="91425" marB="91425" marR="91425" marL="91425" anchor="ctr"/>
                </a:tc>
                <a:tc>
                  <a:txBody>
                    <a:bodyPr/>
                    <a:lstStyle/>
                    <a:p>
                      <a:pPr indent="0" lvl="0" marL="0" rtl="0" algn="ctr">
                        <a:spcBef>
                          <a:spcPts val="0"/>
                        </a:spcBef>
                        <a:spcAft>
                          <a:spcPts val="0"/>
                        </a:spcAft>
                        <a:buNone/>
                      </a:pPr>
                      <a:r>
                        <a:rPr lang="en"/>
                        <a:t>Validation loss</a:t>
                      </a:r>
                      <a:endParaRPr/>
                    </a:p>
                  </a:txBody>
                  <a:tcPr marT="91425" marB="91425" marR="91425" marL="91425" anchor="ctr"/>
                </a:tc>
                <a:tc>
                  <a:txBody>
                    <a:bodyPr/>
                    <a:lstStyle/>
                    <a:p>
                      <a:pPr indent="0" lvl="0" marL="0" rtl="0" algn="ctr">
                        <a:spcBef>
                          <a:spcPts val="0"/>
                        </a:spcBef>
                        <a:spcAft>
                          <a:spcPts val="0"/>
                        </a:spcAft>
                        <a:buNone/>
                      </a:pPr>
                      <a:r>
                        <a:rPr lang="en"/>
                        <a:t>Validation accuracy</a:t>
                      </a:r>
                      <a:endParaRPr/>
                    </a:p>
                  </a:txBody>
                  <a:tcPr marT="91425" marB="91425" marR="91425" marL="91425" anchor="ctr"/>
                </a:tc>
              </a:tr>
              <a:tr h="414875">
                <a:tc>
                  <a:txBody>
                    <a:bodyPr/>
                    <a:lstStyle/>
                    <a:p>
                      <a:pPr indent="0" lvl="0" marL="0" rtl="0" algn="ctr">
                        <a:spcBef>
                          <a:spcPts val="0"/>
                        </a:spcBef>
                        <a:spcAft>
                          <a:spcPts val="0"/>
                        </a:spcAft>
                        <a:buNone/>
                      </a:pPr>
                      <a:r>
                        <a:rPr lang="en"/>
                        <a:t>1/50</a:t>
                      </a:r>
                      <a:endParaRPr/>
                    </a:p>
                  </a:txBody>
                  <a:tcPr marT="91425" marB="91425" marR="91425" marL="91425" anchor="ctr"/>
                </a:tc>
                <a:tc>
                  <a:txBody>
                    <a:bodyPr/>
                    <a:lstStyle/>
                    <a:p>
                      <a:pPr indent="0" lvl="0" marL="0" rtl="0" algn="ctr">
                        <a:spcBef>
                          <a:spcPts val="0"/>
                        </a:spcBef>
                        <a:spcAft>
                          <a:spcPts val="0"/>
                        </a:spcAft>
                        <a:buNone/>
                      </a:pPr>
                      <a:r>
                        <a:rPr lang="en"/>
                        <a:t>0.539</a:t>
                      </a:r>
                      <a:endParaRPr/>
                    </a:p>
                  </a:txBody>
                  <a:tcPr marT="91425" marB="91425" marR="91425" marL="91425" anchor="ctr"/>
                </a:tc>
                <a:tc>
                  <a:txBody>
                    <a:bodyPr/>
                    <a:lstStyle/>
                    <a:p>
                      <a:pPr indent="0" lvl="0" marL="0" rtl="0" algn="ctr">
                        <a:spcBef>
                          <a:spcPts val="0"/>
                        </a:spcBef>
                        <a:spcAft>
                          <a:spcPts val="0"/>
                        </a:spcAft>
                        <a:buNone/>
                      </a:pPr>
                      <a:r>
                        <a:rPr lang="en"/>
                        <a:t>0.848</a:t>
                      </a:r>
                      <a:endParaRPr/>
                    </a:p>
                  </a:txBody>
                  <a:tcPr marT="91425" marB="91425" marR="91425" marL="91425" anchor="ctr"/>
                </a:tc>
                <a:tc>
                  <a:txBody>
                    <a:bodyPr/>
                    <a:lstStyle/>
                    <a:p>
                      <a:pPr indent="0" lvl="0" marL="0" rtl="0" algn="ctr">
                        <a:spcBef>
                          <a:spcPts val="0"/>
                        </a:spcBef>
                        <a:spcAft>
                          <a:spcPts val="0"/>
                        </a:spcAft>
                        <a:buNone/>
                      </a:pPr>
                      <a:r>
                        <a:rPr lang="en"/>
                        <a:t>0.3475</a:t>
                      </a:r>
                      <a:endParaRPr/>
                    </a:p>
                  </a:txBody>
                  <a:tcPr marT="91425" marB="91425" marR="91425" marL="91425" anchor="ctr"/>
                </a:tc>
                <a:tc>
                  <a:txBody>
                    <a:bodyPr/>
                    <a:lstStyle/>
                    <a:p>
                      <a:pPr indent="0" lvl="0" marL="0" rtl="0" algn="ctr">
                        <a:spcBef>
                          <a:spcPts val="0"/>
                        </a:spcBef>
                        <a:spcAft>
                          <a:spcPts val="0"/>
                        </a:spcAft>
                        <a:buNone/>
                      </a:pPr>
                      <a:r>
                        <a:rPr lang="en"/>
                        <a:t>0.913</a:t>
                      </a:r>
                      <a:endParaRPr/>
                    </a:p>
                  </a:txBody>
                  <a:tcPr marT="91425" marB="91425" marR="91425" marL="91425" anchor="ctr"/>
                </a:tc>
              </a:tr>
              <a:tr h="398950">
                <a:tc>
                  <a:txBody>
                    <a:bodyPr/>
                    <a:lstStyle/>
                    <a:p>
                      <a:pPr indent="0" lvl="0" marL="0" rtl="0" algn="ctr">
                        <a:spcBef>
                          <a:spcPts val="0"/>
                        </a:spcBef>
                        <a:spcAft>
                          <a:spcPts val="0"/>
                        </a:spcAft>
                        <a:buNone/>
                      </a:pPr>
                      <a:r>
                        <a:rPr lang="en"/>
                        <a:t>10/50</a:t>
                      </a:r>
                      <a:endParaRPr/>
                    </a:p>
                  </a:txBody>
                  <a:tcPr marT="91425" marB="91425" marR="91425" marL="91425" anchor="ctr"/>
                </a:tc>
                <a:tc>
                  <a:txBody>
                    <a:bodyPr/>
                    <a:lstStyle/>
                    <a:p>
                      <a:pPr indent="0" lvl="0" marL="0" rtl="0" algn="ctr">
                        <a:spcBef>
                          <a:spcPts val="0"/>
                        </a:spcBef>
                        <a:spcAft>
                          <a:spcPts val="0"/>
                        </a:spcAft>
                        <a:buNone/>
                      </a:pPr>
                      <a:r>
                        <a:rPr lang="en"/>
                        <a:t>0.662</a:t>
                      </a:r>
                      <a:endParaRPr/>
                    </a:p>
                  </a:txBody>
                  <a:tcPr marT="91425" marB="91425" marR="91425" marL="91425" anchor="ctr"/>
                </a:tc>
                <a:tc>
                  <a:txBody>
                    <a:bodyPr/>
                    <a:lstStyle/>
                    <a:p>
                      <a:pPr indent="0" lvl="0" marL="0" rtl="0" algn="ctr">
                        <a:spcBef>
                          <a:spcPts val="0"/>
                        </a:spcBef>
                        <a:spcAft>
                          <a:spcPts val="0"/>
                        </a:spcAft>
                        <a:buNone/>
                      </a:pPr>
                      <a:r>
                        <a:rPr lang="en"/>
                        <a:t>0.898</a:t>
                      </a:r>
                      <a:endParaRPr/>
                    </a:p>
                  </a:txBody>
                  <a:tcPr marT="91425" marB="91425" marR="91425" marL="91425" anchor="ctr"/>
                </a:tc>
                <a:tc>
                  <a:txBody>
                    <a:bodyPr/>
                    <a:lstStyle/>
                    <a:p>
                      <a:pPr indent="0" lvl="0" marL="0" rtl="0" algn="ctr">
                        <a:spcBef>
                          <a:spcPts val="0"/>
                        </a:spcBef>
                        <a:spcAft>
                          <a:spcPts val="0"/>
                        </a:spcAft>
                        <a:buNone/>
                      </a:pPr>
                      <a:r>
                        <a:rPr lang="en"/>
                        <a:t>0.332</a:t>
                      </a:r>
                      <a:endParaRPr/>
                    </a:p>
                  </a:txBody>
                  <a:tcPr marT="91425" marB="91425" marR="91425" marL="91425" anchor="ctr"/>
                </a:tc>
                <a:tc>
                  <a:txBody>
                    <a:bodyPr/>
                    <a:lstStyle/>
                    <a:p>
                      <a:pPr indent="0" lvl="0" marL="0" rtl="0" algn="ctr">
                        <a:spcBef>
                          <a:spcPts val="0"/>
                        </a:spcBef>
                        <a:spcAft>
                          <a:spcPts val="0"/>
                        </a:spcAft>
                        <a:buNone/>
                      </a:pPr>
                      <a:r>
                        <a:rPr lang="en"/>
                        <a:t>0.919</a:t>
                      </a:r>
                      <a:endParaRPr/>
                    </a:p>
                  </a:txBody>
                  <a:tcPr marT="91425" marB="91425" marR="91425" marL="91425" anchor="ctr"/>
                </a:tc>
              </a:tr>
              <a:tr h="513300">
                <a:tc>
                  <a:txBody>
                    <a:bodyPr/>
                    <a:lstStyle/>
                    <a:p>
                      <a:pPr indent="0" lvl="0" marL="0" rtl="0" algn="ctr">
                        <a:spcBef>
                          <a:spcPts val="0"/>
                        </a:spcBef>
                        <a:spcAft>
                          <a:spcPts val="0"/>
                        </a:spcAft>
                        <a:buNone/>
                      </a:pPr>
                      <a:r>
                        <a:rPr lang="en"/>
                        <a:t>20/50</a:t>
                      </a:r>
                      <a:endParaRPr/>
                    </a:p>
                  </a:txBody>
                  <a:tcPr marT="91425" marB="91425" marR="91425" marL="91425" anchor="ctr"/>
                </a:tc>
                <a:tc>
                  <a:txBody>
                    <a:bodyPr/>
                    <a:lstStyle/>
                    <a:p>
                      <a:pPr indent="0" lvl="0" marL="0" rtl="0" algn="ctr">
                        <a:spcBef>
                          <a:spcPts val="0"/>
                        </a:spcBef>
                        <a:spcAft>
                          <a:spcPts val="0"/>
                        </a:spcAft>
                        <a:buNone/>
                      </a:pPr>
                      <a:r>
                        <a:rPr lang="en"/>
                        <a:t>0.797</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0.978</a:t>
                      </a:r>
                      <a:endParaRPr>
                        <a:solidFill>
                          <a:schemeClr val="dk1"/>
                        </a:solidFill>
                      </a:endParaRPr>
                    </a:p>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0.3118</a:t>
                      </a:r>
                      <a:endParaRPr>
                        <a:solidFill>
                          <a:schemeClr val="dk1"/>
                        </a:solidFill>
                      </a:endParaRPr>
                    </a:p>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a:t>0.927</a:t>
                      </a:r>
                      <a:endParaRPr/>
                    </a:p>
                  </a:txBody>
                  <a:tcPr marT="91425" marB="91425" marR="91425" marL="91425" anchor="ctr"/>
                </a:tc>
              </a:tr>
              <a:tr h="398950">
                <a:tc>
                  <a:txBody>
                    <a:bodyPr/>
                    <a:lstStyle/>
                    <a:p>
                      <a:pPr indent="0" lvl="0" marL="0" rtl="0" algn="ctr">
                        <a:spcBef>
                          <a:spcPts val="0"/>
                        </a:spcBef>
                        <a:spcAft>
                          <a:spcPts val="0"/>
                        </a:spcAft>
                        <a:buNone/>
                      </a:pPr>
                      <a:r>
                        <a:rPr lang="en"/>
                        <a:t>30/50</a:t>
                      </a:r>
                      <a:endParaRPr/>
                    </a:p>
                  </a:txBody>
                  <a:tcPr marT="91425" marB="91425" marR="91425" marL="91425" anchor="ctr"/>
                </a:tc>
                <a:tc>
                  <a:txBody>
                    <a:bodyPr/>
                    <a:lstStyle/>
                    <a:p>
                      <a:pPr indent="0" lvl="0" marL="0" rtl="0" algn="ctr">
                        <a:spcBef>
                          <a:spcPts val="0"/>
                        </a:spcBef>
                        <a:spcAft>
                          <a:spcPts val="0"/>
                        </a:spcAft>
                        <a:buNone/>
                      </a:pPr>
                      <a:r>
                        <a:rPr lang="en"/>
                        <a:t>0.422</a:t>
                      </a:r>
                      <a:endParaRPr/>
                    </a:p>
                  </a:txBody>
                  <a:tcPr marT="91425" marB="91425" marR="91425" marL="91425" anchor="ctr"/>
                </a:tc>
                <a:tc>
                  <a:txBody>
                    <a:bodyPr/>
                    <a:lstStyle/>
                    <a:p>
                      <a:pPr indent="0" lvl="0" marL="0" rtl="0" algn="ctr">
                        <a:spcBef>
                          <a:spcPts val="0"/>
                        </a:spcBef>
                        <a:spcAft>
                          <a:spcPts val="0"/>
                        </a:spcAft>
                        <a:buNone/>
                      </a:pPr>
                      <a:r>
                        <a:rPr lang="en"/>
                        <a:t>0.987</a:t>
                      </a:r>
                      <a:endParaRPr/>
                    </a:p>
                  </a:txBody>
                  <a:tcPr marT="91425" marB="91425" marR="91425" marL="91425" anchor="ctr"/>
                </a:tc>
                <a:tc>
                  <a:txBody>
                    <a:bodyPr/>
                    <a:lstStyle/>
                    <a:p>
                      <a:pPr indent="0" lvl="0" marL="0" rtl="0" algn="ctr">
                        <a:spcBef>
                          <a:spcPts val="0"/>
                        </a:spcBef>
                        <a:spcAft>
                          <a:spcPts val="0"/>
                        </a:spcAft>
                        <a:buNone/>
                      </a:pPr>
                      <a:r>
                        <a:rPr lang="en"/>
                        <a:t>0.408</a:t>
                      </a:r>
                      <a:endParaRPr/>
                    </a:p>
                  </a:txBody>
                  <a:tcPr marT="91425" marB="91425" marR="91425" marL="91425" anchor="ctr"/>
                </a:tc>
                <a:tc>
                  <a:txBody>
                    <a:bodyPr/>
                    <a:lstStyle/>
                    <a:p>
                      <a:pPr indent="0" lvl="0" marL="0" rtl="0" algn="ctr">
                        <a:spcBef>
                          <a:spcPts val="0"/>
                        </a:spcBef>
                        <a:spcAft>
                          <a:spcPts val="0"/>
                        </a:spcAft>
                        <a:buNone/>
                      </a:pPr>
                      <a:r>
                        <a:rPr lang="en"/>
                        <a:t>0.926</a:t>
                      </a:r>
                      <a:endParaRPr/>
                    </a:p>
                  </a:txBody>
                  <a:tcPr marT="91425" marB="91425" marR="91425" marL="91425" anchor="ctr"/>
                </a:tc>
              </a:tr>
              <a:tr h="398950">
                <a:tc>
                  <a:txBody>
                    <a:bodyPr/>
                    <a:lstStyle/>
                    <a:p>
                      <a:pPr indent="0" lvl="0" marL="0" rtl="0" algn="ctr">
                        <a:spcBef>
                          <a:spcPts val="0"/>
                        </a:spcBef>
                        <a:spcAft>
                          <a:spcPts val="0"/>
                        </a:spcAft>
                        <a:buNone/>
                      </a:pPr>
                      <a:r>
                        <a:rPr lang="en"/>
                        <a:t>40/50</a:t>
                      </a:r>
                      <a:endParaRPr/>
                    </a:p>
                  </a:txBody>
                  <a:tcPr marT="91425" marB="91425" marR="91425" marL="91425" anchor="ctr"/>
                </a:tc>
                <a:tc>
                  <a:txBody>
                    <a:bodyPr/>
                    <a:lstStyle/>
                    <a:p>
                      <a:pPr indent="0" lvl="0" marL="0" rtl="0" algn="ctr">
                        <a:spcBef>
                          <a:spcPts val="0"/>
                        </a:spcBef>
                        <a:spcAft>
                          <a:spcPts val="0"/>
                        </a:spcAft>
                        <a:buNone/>
                      </a:pPr>
                      <a:r>
                        <a:rPr lang="en"/>
                        <a:t>0.329</a:t>
                      </a:r>
                      <a:endParaRPr/>
                    </a:p>
                  </a:txBody>
                  <a:tcPr marT="91425" marB="91425" marR="91425" marL="91425" anchor="ctr"/>
                </a:tc>
                <a:tc>
                  <a:txBody>
                    <a:bodyPr/>
                    <a:lstStyle/>
                    <a:p>
                      <a:pPr indent="0" lvl="0" marL="0" rtl="0" algn="ctr">
                        <a:spcBef>
                          <a:spcPts val="0"/>
                        </a:spcBef>
                        <a:spcAft>
                          <a:spcPts val="0"/>
                        </a:spcAft>
                        <a:buNone/>
                      </a:pPr>
                      <a:r>
                        <a:rPr lang="en"/>
                        <a:t>0.990</a:t>
                      </a:r>
                      <a:endParaRPr/>
                    </a:p>
                  </a:txBody>
                  <a:tcPr marT="91425" marB="91425" marR="91425" marL="91425" anchor="ctr"/>
                </a:tc>
                <a:tc>
                  <a:txBody>
                    <a:bodyPr/>
                    <a:lstStyle/>
                    <a:p>
                      <a:pPr indent="0" lvl="0" marL="0" rtl="0" algn="ctr">
                        <a:spcBef>
                          <a:spcPts val="0"/>
                        </a:spcBef>
                        <a:spcAft>
                          <a:spcPts val="0"/>
                        </a:spcAft>
                        <a:buNone/>
                      </a:pPr>
                      <a:r>
                        <a:rPr lang="en"/>
                        <a:t>0.454</a:t>
                      </a:r>
                      <a:endParaRPr/>
                    </a:p>
                  </a:txBody>
                  <a:tcPr marT="91425" marB="91425" marR="91425" marL="91425" anchor="ctr"/>
                </a:tc>
                <a:tc>
                  <a:txBody>
                    <a:bodyPr/>
                    <a:lstStyle/>
                    <a:p>
                      <a:pPr indent="0" lvl="0" marL="0" rtl="0" algn="ctr">
                        <a:spcBef>
                          <a:spcPts val="0"/>
                        </a:spcBef>
                        <a:spcAft>
                          <a:spcPts val="0"/>
                        </a:spcAft>
                        <a:buNone/>
                      </a:pPr>
                      <a:r>
                        <a:rPr lang="en"/>
                        <a:t>0.921</a:t>
                      </a:r>
                      <a:endParaRPr/>
                    </a:p>
                  </a:txBody>
                  <a:tcPr marT="91425" marB="91425" marR="91425" marL="91425" anchor="ctr"/>
                </a:tc>
              </a:tr>
              <a:tr h="398950">
                <a:tc>
                  <a:txBody>
                    <a:bodyPr/>
                    <a:lstStyle/>
                    <a:p>
                      <a:pPr indent="0" lvl="0" marL="0" rtl="0" algn="ctr">
                        <a:spcBef>
                          <a:spcPts val="0"/>
                        </a:spcBef>
                        <a:spcAft>
                          <a:spcPts val="0"/>
                        </a:spcAft>
                        <a:buNone/>
                      </a:pPr>
                      <a:r>
                        <a:rPr lang="en"/>
                        <a:t>50/50</a:t>
                      </a:r>
                      <a:endParaRPr/>
                    </a:p>
                  </a:txBody>
                  <a:tcPr marT="91425" marB="91425" marR="91425" marL="91425" anchor="ctr"/>
                </a:tc>
                <a:tc>
                  <a:txBody>
                    <a:bodyPr/>
                    <a:lstStyle/>
                    <a:p>
                      <a:pPr indent="0" lvl="0" marL="0" rtl="0" algn="ctr">
                        <a:spcBef>
                          <a:spcPts val="0"/>
                        </a:spcBef>
                        <a:spcAft>
                          <a:spcPts val="0"/>
                        </a:spcAft>
                        <a:buNone/>
                      </a:pPr>
                      <a:r>
                        <a:rPr lang="en"/>
                        <a:t>0.019</a:t>
                      </a:r>
                      <a:endParaRPr/>
                    </a:p>
                  </a:txBody>
                  <a:tcPr marT="91425" marB="91425" marR="91425" marL="91425" anchor="ctr"/>
                </a:tc>
                <a:tc>
                  <a:txBody>
                    <a:bodyPr/>
                    <a:lstStyle/>
                    <a:p>
                      <a:pPr indent="0" lvl="0" marL="0" rtl="0" algn="ctr">
                        <a:spcBef>
                          <a:spcPts val="0"/>
                        </a:spcBef>
                        <a:spcAft>
                          <a:spcPts val="0"/>
                        </a:spcAft>
                        <a:buNone/>
                      </a:pPr>
                      <a:r>
                        <a:rPr lang="en"/>
                        <a:t>0.993</a:t>
                      </a:r>
                      <a:endParaRPr/>
                    </a:p>
                  </a:txBody>
                  <a:tcPr marT="91425" marB="91425" marR="91425" marL="91425" anchor="ctr"/>
                </a:tc>
                <a:tc>
                  <a:txBody>
                    <a:bodyPr/>
                    <a:lstStyle/>
                    <a:p>
                      <a:pPr indent="0" lvl="0" marL="0" rtl="0" algn="ctr">
                        <a:spcBef>
                          <a:spcPts val="0"/>
                        </a:spcBef>
                        <a:spcAft>
                          <a:spcPts val="0"/>
                        </a:spcAft>
                        <a:buNone/>
                      </a:pPr>
                      <a:r>
                        <a:rPr lang="en"/>
                        <a:t>0.387</a:t>
                      </a:r>
                      <a:endParaRPr/>
                    </a:p>
                  </a:txBody>
                  <a:tcPr marT="91425" marB="91425" marR="91425" marL="91425" anchor="ctr"/>
                </a:tc>
                <a:tc>
                  <a:txBody>
                    <a:bodyPr/>
                    <a:lstStyle/>
                    <a:p>
                      <a:pPr indent="0" lvl="0" marL="0" rtl="0" algn="ctr">
                        <a:spcBef>
                          <a:spcPts val="0"/>
                        </a:spcBef>
                        <a:spcAft>
                          <a:spcPts val="0"/>
                        </a:spcAft>
                        <a:buNone/>
                      </a:pPr>
                      <a:r>
                        <a:rPr lang="en"/>
                        <a:t>0.928</a:t>
                      </a:r>
                      <a:endParaRPr/>
                    </a:p>
                  </a:txBody>
                  <a:tcPr marT="91425" marB="91425" marR="91425" marL="91425" anchor="ctr"/>
                </a:tc>
              </a:tr>
            </a:tbl>
          </a:graphicData>
        </a:graphic>
      </p:graphicFrame>
      <p:sp>
        <p:nvSpPr>
          <p:cNvPr id="212" name="Google Shape;212;p29"/>
          <p:cNvSpPr txBox="1"/>
          <p:nvPr/>
        </p:nvSpPr>
        <p:spPr>
          <a:xfrm>
            <a:off x="714000" y="1132425"/>
            <a:ext cx="491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Epoch Accuracy data for </a:t>
            </a:r>
            <a:r>
              <a:rPr b="1" lang="en"/>
              <a:t>Inception Neural Network V1</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nvSpPr>
        <p:spPr>
          <a:xfrm>
            <a:off x="210464" y="181402"/>
            <a:ext cx="8443200" cy="552600"/>
          </a:xfrm>
          <a:prstGeom prst="rect">
            <a:avLst/>
          </a:prstGeom>
          <a:noFill/>
          <a:ln>
            <a:noFill/>
          </a:ln>
        </p:spPr>
        <p:txBody>
          <a:bodyPr anchorCtr="0" anchor="t" bIns="75400" lIns="75400" spcFirstLastPara="1" rIns="75400" wrap="square" tIns="75400">
            <a:sp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RESULTS</a:t>
            </a:r>
            <a:endParaRPr sz="1200"/>
          </a:p>
        </p:txBody>
      </p:sp>
      <p:cxnSp>
        <p:nvCxnSpPr>
          <p:cNvPr id="218" name="Google Shape;218;p30"/>
          <p:cNvCxnSpPr/>
          <p:nvPr/>
        </p:nvCxnSpPr>
        <p:spPr>
          <a:xfrm>
            <a:off x="155447" y="716475"/>
            <a:ext cx="8814900" cy="0"/>
          </a:xfrm>
          <a:prstGeom prst="straightConnector1">
            <a:avLst/>
          </a:prstGeom>
          <a:noFill/>
          <a:ln cap="flat" cmpd="sng" w="9525">
            <a:solidFill>
              <a:srgbClr val="3F3F3F"/>
            </a:solidFill>
            <a:prstDash val="solid"/>
            <a:round/>
            <a:headEnd len="sm" w="sm" type="none"/>
            <a:tailEnd len="sm" w="sm" type="none"/>
          </a:ln>
        </p:spPr>
      </p:cxnSp>
      <p:pic>
        <p:nvPicPr>
          <p:cNvPr descr="Picture 5" id="219" name="Google Shape;219;p30"/>
          <p:cNvPicPr preferRelativeResize="0"/>
          <p:nvPr/>
        </p:nvPicPr>
        <p:blipFill rotWithShape="1">
          <a:blip r:embed="rId3">
            <a:alphaModFix/>
          </a:blip>
          <a:srcRect b="0" l="0" r="0" t="0"/>
          <a:stretch/>
        </p:blipFill>
        <p:spPr>
          <a:xfrm>
            <a:off x="7704349" y="285543"/>
            <a:ext cx="949436" cy="320560"/>
          </a:xfrm>
          <a:prstGeom prst="rect">
            <a:avLst/>
          </a:prstGeom>
          <a:noFill/>
          <a:ln>
            <a:noFill/>
          </a:ln>
        </p:spPr>
      </p:pic>
      <p:sp>
        <p:nvSpPr>
          <p:cNvPr id="220" name="Google Shape;220;p30"/>
          <p:cNvSpPr txBox="1"/>
          <p:nvPr/>
        </p:nvSpPr>
        <p:spPr>
          <a:xfrm>
            <a:off x="8598061" y="4779885"/>
            <a:ext cx="294000" cy="2301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a:t>
            </a:r>
            <a:r>
              <a:rPr lang="en" sz="1000"/>
              <a:t>4</a:t>
            </a:r>
            <a:endParaRPr sz="1200"/>
          </a:p>
        </p:txBody>
      </p:sp>
      <p:sp>
        <p:nvSpPr>
          <p:cNvPr id="221" name="Google Shape;221;p30"/>
          <p:cNvSpPr txBox="1"/>
          <p:nvPr/>
        </p:nvSpPr>
        <p:spPr>
          <a:xfrm>
            <a:off x="690150" y="1013150"/>
            <a:ext cx="57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Loss and Accuracy comparison for Inception Neural Network V1</a:t>
            </a:r>
            <a:endParaRPr b="1"/>
          </a:p>
        </p:txBody>
      </p:sp>
      <p:pic>
        <p:nvPicPr>
          <p:cNvPr id="222" name="Google Shape;222;p30"/>
          <p:cNvPicPr preferRelativeResize="0"/>
          <p:nvPr/>
        </p:nvPicPr>
        <p:blipFill>
          <a:blip r:embed="rId4">
            <a:alphaModFix/>
          </a:blip>
          <a:stretch>
            <a:fillRect/>
          </a:stretch>
        </p:blipFill>
        <p:spPr>
          <a:xfrm>
            <a:off x="155450" y="1710025"/>
            <a:ext cx="4419600" cy="2830100"/>
          </a:xfrm>
          <a:prstGeom prst="rect">
            <a:avLst/>
          </a:prstGeom>
          <a:noFill/>
          <a:ln>
            <a:noFill/>
          </a:ln>
        </p:spPr>
      </p:pic>
      <p:pic>
        <p:nvPicPr>
          <p:cNvPr id="223" name="Google Shape;223;p30"/>
          <p:cNvPicPr preferRelativeResize="0"/>
          <p:nvPr/>
        </p:nvPicPr>
        <p:blipFill>
          <a:blip r:embed="rId5">
            <a:alphaModFix/>
          </a:blip>
          <a:stretch>
            <a:fillRect/>
          </a:stretch>
        </p:blipFill>
        <p:spPr>
          <a:xfrm>
            <a:off x="4419609" y="1862425"/>
            <a:ext cx="4576967" cy="2830100"/>
          </a:xfrm>
          <a:prstGeom prst="rect">
            <a:avLst/>
          </a:prstGeom>
          <a:noFill/>
          <a:ln>
            <a:noFill/>
          </a:ln>
        </p:spPr>
      </p:pic>
      <p:pic>
        <p:nvPicPr>
          <p:cNvPr id="224" name="Google Shape;224;p30"/>
          <p:cNvPicPr preferRelativeResize="0"/>
          <p:nvPr/>
        </p:nvPicPr>
        <p:blipFill>
          <a:blip r:embed="rId4">
            <a:alphaModFix/>
          </a:blip>
          <a:stretch>
            <a:fillRect/>
          </a:stretch>
        </p:blipFill>
        <p:spPr>
          <a:xfrm>
            <a:off x="307850" y="1862425"/>
            <a:ext cx="4419600" cy="283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descr="Picture 3" id="229" name="Google Shape;229;p31"/>
          <p:cNvPicPr preferRelativeResize="0"/>
          <p:nvPr/>
        </p:nvPicPr>
        <p:blipFill rotWithShape="1">
          <a:blip r:embed="rId3">
            <a:alphaModFix/>
          </a:blip>
          <a:srcRect b="0" l="0" r="0" t="0"/>
          <a:stretch/>
        </p:blipFill>
        <p:spPr>
          <a:xfrm>
            <a:off x="7396664" y="272198"/>
            <a:ext cx="1084210" cy="366064"/>
          </a:xfrm>
          <a:prstGeom prst="rect">
            <a:avLst/>
          </a:prstGeom>
          <a:noFill/>
          <a:ln>
            <a:noFill/>
          </a:ln>
        </p:spPr>
      </p:pic>
      <p:cxnSp>
        <p:nvCxnSpPr>
          <p:cNvPr id="230" name="Google Shape;230;p31"/>
          <p:cNvCxnSpPr/>
          <p:nvPr/>
        </p:nvCxnSpPr>
        <p:spPr>
          <a:xfrm>
            <a:off x="274320" y="1018157"/>
            <a:ext cx="8595300" cy="0"/>
          </a:xfrm>
          <a:prstGeom prst="straightConnector1">
            <a:avLst/>
          </a:prstGeom>
          <a:noFill/>
          <a:ln cap="flat" cmpd="sng" w="9525">
            <a:solidFill>
              <a:srgbClr val="3F3F3F"/>
            </a:solidFill>
            <a:prstDash val="solid"/>
            <a:round/>
            <a:headEnd len="sm" w="sm" type="none"/>
            <a:tailEnd len="sm" w="sm" type="none"/>
          </a:ln>
        </p:spPr>
      </p:cxnSp>
      <p:sp>
        <p:nvSpPr>
          <p:cNvPr id="231" name="Google Shape;231;p31"/>
          <p:cNvSpPr txBox="1"/>
          <p:nvPr/>
        </p:nvSpPr>
        <p:spPr>
          <a:xfrm>
            <a:off x="8598061" y="4779885"/>
            <a:ext cx="294000" cy="2301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a:t>
            </a:r>
            <a:r>
              <a:rPr lang="en" sz="1000"/>
              <a:t>5</a:t>
            </a:r>
            <a:endParaRPr sz="1200"/>
          </a:p>
        </p:txBody>
      </p:sp>
      <p:sp>
        <p:nvSpPr>
          <p:cNvPr id="232" name="Google Shape;232;p31"/>
          <p:cNvSpPr txBox="1"/>
          <p:nvPr>
            <p:ph idx="4294967295" type="ctrTitle"/>
          </p:nvPr>
        </p:nvSpPr>
        <p:spPr>
          <a:xfrm>
            <a:off x="274357" y="430658"/>
            <a:ext cx="8595300" cy="617100"/>
          </a:xfrm>
          <a:prstGeom prst="rect">
            <a:avLst/>
          </a:prstGeom>
          <a:noFill/>
          <a:ln>
            <a:noFill/>
          </a:ln>
        </p:spPr>
        <p:txBody>
          <a:bodyPr anchorCtr="0" anchor="t" bIns="75400" lIns="75400" spcFirstLastPara="1" rIns="75400" wrap="square" tIns="75400">
            <a:norm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RESULTS</a:t>
            </a:r>
            <a:endParaRPr/>
          </a:p>
        </p:txBody>
      </p:sp>
      <p:graphicFrame>
        <p:nvGraphicFramePr>
          <p:cNvPr id="233" name="Google Shape;233;p31"/>
          <p:cNvGraphicFramePr/>
          <p:nvPr/>
        </p:nvGraphicFramePr>
        <p:xfrm>
          <a:off x="796650" y="1550050"/>
          <a:ext cx="3000000" cy="3000000"/>
        </p:xfrm>
        <a:graphic>
          <a:graphicData uri="http://schemas.openxmlformats.org/drawingml/2006/table">
            <a:tbl>
              <a:tblPr>
                <a:noFill/>
                <a:tableStyleId>{4DE339F0-1AE2-4213-B477-0DF1EA5AC94B}</a:tableStyleId>
              </a:tblPr>
              <a:tblGrid>
                <a:gridCol w="1411700"/>
                <a:gridCol w="1411700"/>
                <a:gridCol w="1411700"/>
                <a:gridCol w="1411700"/>
                <a:gridCol w="1411700"/>
              </a:tblGrid>
              <a:tr h="118000">
                <a:tc>
                  <a:txBody>
                    <a:bodyPr/>
                    <a:lstStyle/>
                    <a:p>
                      <a:pPr indent="0" lvl="0" marL="0" rtl="0" algn="ctr">
                        <a:spcBef>
                          <a:spcPts val="0"/>
                        </a:spcBef>
                        <a:spcAft>
                          <a:spcPts val="0"/>
                        </a:spcAft>
                        <a:buNone/>
                      </a:pPr>
                      <a:r>
                        <a:rPr lang="en"/>
                        <a:t>Epoch </a:t>
                      </a:r>
                      <a:endParaRPr/>
                    </a:p>
                  </a:txBody>
                  <a:tcPr marT="91425" marB="91425" marR="91425" marL="91425" anchor="ctr"/>
                </a:tc>
                <a:tc>
                  <a:txBody>
                    <a:bodyPr/>
                    <a:lstStyle/>
                    <a:p>
                      <a:pPr indent="0" lvl="0" marL="0" rtl="0" algn="ctr">
                        <a:spcBef>
                          <a:spcPts val="0"/>
                        </a:spcBef>
                        <a:spcAft>
                          <a:spcPts val="0"/>
                        </a:spcAft>
                        <a:buNone/>
                      </a:pPr>
                      <a:r>
                        <a:rPr lang="en"/>
                        <a:t>Loss</a:t>
                      </a:r>
                      <a:endParaRPr/>
                    </a:p>
                  </a:txBody>
                  <a:tcPr marT="91425" marB="91425" marR="91425" marL="91425" anchor="ctr"/>
                </a:tc>
                <a:tc>
                  <a:txBody>
                    <a:bodyPr/>
                    <a:lstStyle/>
                    <a:p>
                      <a:pPr indent="0" lvl="0" marL="0" rtl="0" algn="ctr">
                        <a:spcBef>
                          <a:spcPts val="0"/>
                        </a:spcBef>
                        <a:spcAft>
                          <a:spcPts val="0"/>
                        </a:spcAft>
                        <a:buNone/>
                      </a:pPr>
                      <a:r>
                        <a:rPr lang="en"/>
                        <a:t>Accuracy</a:t>
                      </a:r>
                      <a:endParaRPr/>
                    </a:p>
                  </a:txBody>
                  <a:tcPr marT="91425" marB="91425" marR="91425" marL="91425" anchor="ctr"/>
                </a:tc>
                <a:tc>
                  <a:txBody>
                    <a:bodyPr/>
                    <a:lstStyle/>
                    <a:p>
                      <a:pPr indent="0" lvl="0" marL="0" rtl="0" algn="ctr">
                        <a:spcBef>
                          <a:spcPts val="0"/>
                        </a:spcBef>
                        <a:spcAft>
                          <a:spcPts val="0"/>
                        </a:spcAft>
                        <a:buNone/>
                      </a:pPr>
                      <a:r>
                        <a:rPr lang="en"/>
                        <a:t>Validation loss</a:t>
                      </a:r>
                      <a:endParaRPr/>
                    </a:p>
                  </a:txBody>
                  <a:tcPr marT="91425" marB="91425" marR="91425" marL="91425" anchor="ctr"/>
                </a:tc>
                <a:tc>
                  <a:txBody>
                    <a:bodyPr/>
                    <a:lstStyle/>
                    <a:p>
                      <a:pPr indent="0" lvl="0" marL="0" rtl="0" algn="ctr">
                        <a:spcBef>
                          <a:spcPts val="0"/>
                        </a:spcBef>
                        <a:spcAft>
                          <a:spcPts val="0"/>
                        </a:spcAft>
                        <a:buNone/>
                      </a:pPr>
                      <a:r>
                        <a:rPr lang="en"/>
                        <a:t>Validation accuracy</a:t>
                      </a:r>
                      <a:endParaRPr/>
                    </a:p>
                  </a:txBody>
                  <a:tcPr marT="91425" marB="91425" marR="91425" marL="91425" anchor="ctr"/>
                </a:tc>
              </a:tr>
              <a:tr h="414875">
                <a:tc>
                  <a:txBody>
                    <a:bodyPr/>
                    <a:lstStyle/>
                    <a:p>
                      <a:pPr indent="0" lvl="0" marL="0" rtl="0" algn="ctr">
                        <a:spcBef>
                          <a:spcPts val="0"/>
                        </a:spcBef>
                        <a:spcAft>
                          <a:spcPts val="0"/>
                        </a:spcAft>
                        <a:buNone/>
                      </a:pPr>
                      <a:r>
                        <a:rPr lang="en"/>
                        <a:t>1/50</a:t>
                      </a:r>
                      <a:endParaRPr/>
                    </a:p>
                  </a:txBody>
                  <a:tcPr marT="91425" marB="91425" marR="91425" marL="91425" anchor="ctr"/>
                </a:tc>
                <a:tc>
                  <a:txBody>
                    <a:bodyPr/>
                    <a:lstStyle/>
                    <a:p>
                      <a:pPr indent="0" lvl="0" marL="0" rtl="0" algn="ctr">
                        <a:spcBef>
                          <a:spcPts val="0"/>
                        </a:spcBef>
                        <a:spcAft>
                          <a:spcPts val="0"/>
                        </a:spcAft>
                        <a:buNone/>
                      </a:pPr>
                      <a:r>
                        <a:rPr lang="en"/>
                        <a:t>0.8508</a:t>
                      </a:r>
                      <a:endParaRPr/>
                    </a:p>
                  </a:txBody>
                  <a:tcPr marT="91425" marB="91425" marR="91425" marL="91425" anchor="ctr"/>
                </a:tc>
                <a:tc>
                  <a:txBody>
                    <a:bodyPr/>
                    <a:lstStyle/>
                    <a:p>
                      <a:pPr indent="0" lvl="0" marL="0" rtl="0" algn="ctr">
                        <a:spcBef>
                          <a:spcPts val="0"/>
                        </a:spcBef>
                        <a:spcAft>
                          <a:spcPts val="0"/>
                        </a:spcAft>
                        <a:buNone/>
                      </a:pPr>
                      <a:r>
                        <a:rPr lang="en"/>
                        <a:t>0.7522</a:t>
                      </a:r>
                      <a:endParaRPr/>
                    </a:p>
                  </a:txBody>
                  <a:tcPr marT="91425" marB="91425" marR="91425" marL="91425" anchor="ctr"/>
                </a:tc>
                <a:tc>
                  <a:txBody>
                    <a:bodyPr/>
                    <a:lstStyle/>
                    <a:p>
                      <a:pPr indent="0" lvl="0" marL="0" rtl="0" algn="ctr">
                        <a:spcBef>
                          <a:spcPts val="0"/>
                        </a:spcBef>
                        <a:spcAft>
                          <a:spcPts val="0"/>
                        </a:spcAft>
                        <a:buNone/>
                      </a:pPr>
                      <a:r>
                        <a:rPr lang="en"/>
                        <a:t>0.3478</a:t>
                      </a:r>
                      <a:endParaRPr/>
                    </a:p>
                  </a:txBody>
                  <a:tcPr marT="91425" marB="91425" marR="91425" marL="91425" anchor="ctr"/>
                </a:tc>
                <a:tc>
                  <a:txBody>
                    <a:bodyPr/>
                    <a:lstStyle/>
                    <a:p>
                      <a:pPr indent="0" lvl="0" marL="0" rtl="0" algn="ctr">
                        <a:spcBef>
                          <a:spcPts val="0"/>
                        </a:spcBef>
                        <a:spcAft>
                          <a:spcPts val="0"/>
                        </a:spcAft>
                        <a:buNone/>
                      </a:pPr>
                      <a:r>
                        <a:rPr lang="en"/>
                        <a:t>0.8957</a:t>
                      </a:r>
                      <a:endParaRPr/>
                    </a:p>
                  </a:txBody>
                  <a:tcPr marT="91425" marB="91425" marR="91425" marL="91425" anchor="ctr"/>
                </a:tc>
              </a:tr>
              <a:tr h="398950">
                <a:tc>
                  <a:txBody>
                    <a:bodyPr/>
                    <a:lstStyle/>
                    <a:p>
                      <a:pPr indent="0" lvl="0" marL="0" rtl="0" algn="ctr">
                        <a:spcBef>
                          <a:spcPts val="0"/>
                        </a:spcBef>
                        <a:spcAft>
                          <a:spcPts val="0"/>
                        </a:spcAft>
                        <a:buNone/>
                      </a:pPr>
                      <a:r>
                        <a:rPr lang="en"/>
                        <a:t>10/50</a:t>
                      </a:r>
                      <a:endParaRPr/>
                    </a:p>
                  </a:txBody>
                  <a:tcPr marT="91425" marB="91425" marR="91425" marL="91425" anchor="ctr"/>
                </a:tc>
                <a:tc>
                  <a:txBody>
                    <a:bodyPr/>
                    <a:lstStyle/>
                    <a:p>
                      <a:pPr indent="0" lvl="0" marL="0" rtl="0" algn="ctr">
                        <a:spcBef>
                          <a:spcPts val="0"/>
                        </a:spcBef>
                        <a:spcAft>
                          <a:spcPts val="0"/>
                        </a:spcAft>
                        <a:buNone/>
                      </a:pPr>
                      <a:r>
                        <a:rPr lang="en"/>
                        <a:t>0.0661</a:t>
                      </a:r>
                      <a:endParaRPr/>
                    </a:p>
                  </a:txBody>
                  <a:tcPr marT="91425" marB="91425" marR="91425" marL="91425" anchor="ctr"/>
                </a:tc>
                <a:tc>
                  <a:txBody>
                    <a:bodyPr/>
                    <a:lstStyle/>
                    <a:p>
                      <a:pPr indent="0" lvl="0" marL="0" rtl="0" algn="ctr">
                        <a:spcBef>
                          <a:spcPts val="0"/>
                        </a:spcBef>
                        <a:spcAft>
                          <a:spcPts val="0"/>
                        </a:spcAft>
                        <a:buNone/>
                      </a:pPr>
                      <a:r>
                        <a:rPr lang="en"/>
                        <a:t>0.9794</a:t>
                      </a:r>
                      <a:endParaRPr/>
                    </a:p>
                  </a:txBody>
                  <a:tcPr marT="91425" marB="91425" marR="91425" marL="91425" anchor="ctr"/>
                </a:tc>
                <a:tc>
                  <a:txBody>
                    <a:bodyPr/>
                    <a:lstStyle/>
                    <a:p>
                      <a:pPr indent="0" lvl="0" marL="0" rtl="0" algn="ctr">
                        <a:spcBef>
                          <a:spcPts val="0"/>
                        </a:spcBef>
                        <a:spcAft>
                          <a:spcPts val="0"/>
                        </a:spcAft>
                        <a:buNone/>
                      </a:pPr>
                      <a:r>
                        <a:rPr lang="en"/>
                        <a:t>0.2007</a:t>
                      </a:r>
                      <a:endParaRPr/>
                    </a:p>
                  </a:txBody>
                  <a:tcPr marT="91425" marB="91425" marR="91425" marL="91425" anchor="ctr"/>
                </a:tc>
                <a:tc>
                  <a:txBody>
                    <a:bodyPr/>
                    <a:lstStyle/>
                    <a:p>
                      <a:pPr indent="0" lvl="0" marL="0" rtl="0" algn="ctr">
                        <a:spcBef>
                          <a:spcPts val="0"/>
                        </a:spcBef>
                        <a:spcAft>
                          <a:spcPts val="0"/>
                        </a:spcAft>
                        <a:buNone/>
                      </a:pPr>
                      <a:r>
                        <a:rPr lang="en"/>
                        <a:t>0.9459</a:t>
                      </a:r>
                      <a:endParaRPr/>
                    </a:p>
                  </a:txBody>
                  <a:tcPr marT="91425" marB="91425" marR="91425" marL="91425" anchor="ctr"/>
                </a:tc>
              </a:tr>
              <a:tr h="511000">
                <a:tc>
                  <a:txBody>
                    <a:bodyPr/>
                    <a:lstStyle/>
                    <a:p>
                      <a:pPr indent="0" lvl="0" marL="0" rtl="0" algn="ctr">
                        <a:spcBef>
                          <a:spcPts val="0"/>
                        </a:spcBef>
                        <a:spcAft>
                          <a:spcPts val="0"/>
                        </a:spcAft>
                        <a:buNone/>
                      </a:pPr>
                      <a:r>
                        <a:rPr lang="en"/>
                        <a:t>20/50</a:t>
                      </a:r>
                      <a:endParaRPr/>
                    </a:p>
                  </a:txBody>
                  <a:tcPr marT="91425" marB="91425" marR="91425" marL="91425" anchor="ctr"/>
                </a:tc>
                <a:tc>
                  <a:txBody>
                    <a:bodyPr/>
                    <a:lstStyle/>
                    <a:p>
                      <a:pPr indent="0" lvl="0" marL="0" rtl="0" algn="ctr">
                        <a:spcBef>
                          <a:spcPts val="0"/>
                        </a:spcBef>
                        <a:spcAft>
                          <a:spcPts val="0"/>
                        </a:spcAft>
                        <a:buNone/>
                      </a:pPr>
                      <a:r>
                        <a:rPr lang="en"/>
                        <a:t>0.0325</a:t>
                      </a:r>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0.9902</a:t>
                      </a:r>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0.0.2518</a:t>
                      </a:r>
                      <a:endParaRPr/>
                    </a:p>
                  </a:txBody>
                  <a:tcPr marT="91425" marB="91425" marR="91425" marL="91425" anchor="ctr"/>
                </a:tc>
                <a:tc>
                  <a:txBody>
                    <a:bodyPr/>
                    <a:lstStyle/>
                    <a:p>
                      <a:pPr indent="0" lvl="0" marL="0" rtl="0" algn="ctr">
                        <a:spcBef>
                          <a:spcPts val="0"/>
                        </a:spcBef>
                        <a:spcAft>
                          <a:spcPts val="0"/>
                        </a:spcAft>
                        <a:buNone/>
                      </a:pPr>
                      <a:r>
                        <a:rPr lang="en"/>
                        <a:t>0.9459</a:t>
                      </a:r>
                      <a:endParaRPr/>
                    </a:p>
                  </a:txBody>
                  <a:tcPr marT="91425" marB="91425" marR="91425" marL="91425" anchor="ctr"/>
                </a:tc>
              </a:tr>
              <a:tr h="398950">
                <a:tc>
                  <a:txBody>
                    <a:bodyPr/>
                    <a:lstStyle/>
                    <a:p>
                      <a:pPr indent="0" lvl="0" marL="0" rtl="0" algn="ctr">
                        <a:spcBef>
                          <a:spcPts val="0"/>
                        </a:spcBef>
                        <a:spcAft>
                          <a:spcPts val="0"/>
                        </a:spcAft>
                        <a:buNone/>
                      </a:pPr>
                      <a:r>
                        <a:rPr lang="en"/>
                        <a:t>30/50</a:t>
                      </a:r>
                      <a:endParaRPr/>
                    </a:p>
                  </a:txBody>
                  <a:tcPr marT="91425" marB="91425" marR="91425" marL="91425" anchor="ctr"/>
                </a:tc>
                <a:tc>
                  <a:txBody>
                    <a:bodyPr/>
                    <a:lstStyle/>
                    <a:p>
                      <a:pPr indent="0" lvl="0" marL="0" rtl="0" algn="ctr">
                        <a:spcBef>
                          <a:spcPts val="0"/>
                        </a:spcBef>
                        <a:spcAft>
                          <a:spcPts val="0"/>
                        </a:spcAft>
                        <a:buNone/>
                      </a:pPr>
                      <a:r>
                        <a:rPr lang="en"/>
                        <a:t>0.0271</a:t>
                      </a:r>
                      <a:endParaRPr/>
                    </a:p>
                  </a:txBody>
                  <a:tcPr marT="91425" marB="91425" marR="91425" marL="91425" anchor="ctr"/>
                </a:tc>
                <a:tc>
                  <a:txBody>
                    <a:bodyPr/>
                    <a:lstStyle/>
                    <a:p>
                      <a:pPr indent="0" lvl="0" marL="0" rtl="0" algn="ctr">
                        <a:spcBef>
                          <a:spcPts val="0"/>
                        </a:spcBef>
                        <a:spcAft>
                          <a:spcPts val="0"/>
                        </a:spcAft>
                        <a:buNone/>
                      </a:pPr>
                      <a:r>
                        <a:rPr lang="en"/>
                        <a:t>0.9915</a:t>
                      </a:r>
                      <a:endParaRPr/>
                    </a:p>
                  </a:txBody>
                  <a:tcPr marT="91425" marB="91425" marR="91425" marL="91425" anchor="ctr"/>
                </a:tc>
                <a:tc>
                  <a:txBody>
                    <a:bodyPr/>
                    <a:lstStyle/>
                    <a:p>
                      <a:pPr indent="0" lvl="0" marL="0" rtl="0" algn="ctr">
                        <a:spcBef>
                          <a:spcPts val="0"/>
                        </a:spcBef>
                        <a:spcAft>
                          <a:spcPts val="0"/>
                        </a:spcAft>
                        <a:buNone/>
                      </a:pPr>
                      <a:r>
                        <a:rPr lang="en"/>
                        <a:t>0.2128</a:t>
                      </a:r>
                      <a:endParaRPr/>
                    </a:p>
                  </a:txBody>
                  <a:tcPr marT="91425" marB="91425" marR="91425" marL="91425" anchor="ctr"/>
                </a:tc>
                <a:tc>
                  <a:txBody>
                    <a:bodyPr/>
                    <a:lstStyle/>
                    <a:p>
                      <a:pPr indent="0" lvl="0" marL="0" rtl="0" algn="ctr">
                        <a:spcBef>
                          <a:spcPts val="0"/>
                        </a:spcBef>
                        <a:spcAft>
                          <a:spcPts val="0"/>
                        </a:spcAft>
                        <a:buNone/>
                      </a:pPr>
                      <a:r>
                        <a:rPr lang="en"/>
                        <a:t>0.9454</a:t>
                      </a:r>
                      <a:endParaRPr/>
                    </a:p>
                  </a:txBody>
                  <a:tcPr marT="91425" marB="91425" marR="91425" marL="91425" anchor="ctr"/>
                </a:tc>
              </a:tr>
              <a:tr h="398950">
                <a:tc>
                  <a:txBody>
                    <a:bodyPr/>
                    <a:lstStyle/>
                    <a:p>
                      <a:pPr indent="0" lvl="0" marL="0" rtl="0" algn="ctr">
                        <a:spcBef>
                          <a:spcPts val="0"/>
                        </a:spcBef>
                        <a:spcAft>
                          <a:spcPts val="0"/>
                        </a:spcAft>
                        <a:buNone/>
                      </a:pPr>
                      <a:r>
                        <a:rPr lang="en"/>
                        <a:t>40/50</a:t>
                      </a:r>
                      <a:endParaRPr/>
                    </a:p>
                  </a:txBody>
                  <a:tcPr marT="91425" marB="91425" marR="91425" marL="91425" anchor="ctr"/>
                </a:tc>
                <a:tc>
                  <a:txBody>
                    <a:bodyPr/>
                    <a:lstStyle/>
                    <a:p>
                      <a:pPr indent="0" lvl="0" marL="0" rtl="0" algn="ctr">
                        <a:spcBef>
                          <a:spcPts val="0"/>
                        </a:spcBef>
                        <a:spcAft>
                          <a:spcPts val="0"/>
                        </a:spcAft>
                        <a:buNone/>
                      </a:pPr>
                      <a:r>
                        <a:rPr lang="en"/>
                        <a:t>0.0240</a:t>
                      </a:r>
                      <a:endParaRPr/>
                    </a:p>
                  </a:txBody>
                  <a:tcPr marT="91425" marB="91425" marR="91425" marL="91425" anchor="ctr"/>
                </a:tc>
                <a:tc>
                  <a:txBody>
                    <a:bodyPr/>
                    <a:lstStyle/>
                    <a:p>
                      <a:pPr indent="0" lvl="0" marL="0" rtl="0" algn="ctr">
                        <a:spcBef>
                          <a:spcPts val="0"/>
                        </a:spcBef>
                        <a:spcAft>
                          <a:spcPts val="0"/>
                        </a:spcAft>
                        <a:buNone/>
                      </a:pPr>
                      <a:r>
                        <a:rPr lang="en"/>
                        <a:t>0.9937</a:t>
                      </a:r>
                      <a:endParaRPr/>
                    </a:p>
                  </a:txBody>
                  <a:tcPr marT="91425" marB="91425" marR="91425" marL="91425" anchor="ctr"/>
                </a:tc>
                <a:tc>
                  <a:txBody>
                    <a:bodyPr/>
                    <a:lstStyle/>
                    <a:p>
                      <a:pPr indent="0" lvl="0" marL="0" rtl="0" algn="ctr">
                        <a:spcBef>
                          <a:spcPts val="0"/>
                        </a:spcBef>
                        <a:spcAft>
                          <a:spcPts val="0"/>
                        </a:spcAft>
                        <a:buNone/>
                      </a:pPr>
                      <a:r>
                        <a:rPr lang="en"/>
                        <a:t>0.2035</a:t>
                      </a:r>
                      <a:endParaRPr/>
                    </a:p>
                  </a:txBody>
                  <a:tcPr marT="91425" marB="91425" marR="91425" marL="91425" anchor="ctr"/>
                </a:tc>
                <a:tc>
                  <a:txBody>
                    <a:bodyPr/>
                    <a:lstStyle/>
                    <a:p>
                      <a:pPr indent="0" lvl="0" marL="0" rtl="0" algn="ctr">
                        <a:spcBef>
                          <a:spcPts val="0"/>
                        </a:spcBef>
                        <a:spcAft>
                          <a:spcPts val="0"/>
                        </a:spcAft>
                        <a:buNone/>
                      </a:pPr>
                      <a:r>
                        <a:rPr lang="en"/>
                        <a:t>0.9666</a:t>
                      </a:r>
                      <a:endParaRPr/>
                    </a:p>
                  </a:txBody>
                  <a:tcPr marT="91425" marB="91425" marR="91425" marL="91425" anchor="ctr"/>
                </a:tc>
              </a:tr>
              <a:tr h="398950">
                <a:tc>
                  <a:txBody>
                    <a:bodyPr/>
                    <a:lstStyle/>
                    <a:p>
                      <a:pPr indent="0" lvl="0" marL="0" rtl="0" algn="ctr">
                        <a:spcBef>
                          <a:spcPts val="0"/>
                        </a:spcBef>
                        <a:spcAft>
                          <a:spcPts val="0"/>
                        </a:spcAft>
                        <a:buNone/>
                      </a:pPr>
                      <a:r>
                        <a:rPr lang="en"/>
                        <a:t>50/50</a:t>
                      </a:r>
                      <a:endParaRPr/>
                    </a:p>
                  </a:txBody>
                  <a:tcPr marT="91425" marB="91425" marR="91425" marL="91425" anchor="ctr"/>
                </a:tc>
                <a:tc>
                  <a:txBody>
                    <a:bodyPr/>
                    <a:lstStyle/>
                    <a:p>
                      <a:pPr indent="0" lvl="0" marL="0" rtl="0" algn="ctr">
                        <a:spcBef>
                          <a:spcPts val="0"/>
                        </a:spcBef>
                        <a:spcAft>
                          <a:spcPts val="0"/>
                        </a:spcAft>
                        <a:buNone/>
                      </a:pPr>
                      <a:r>
                        <a:rPr lang="en"/>
                        <a:t>0.0238</a:t>
                      </a:r>
                      <a:endParaRPr/>
                    </a:p>
                  </a:txBody>
                  <a:tcPr marT="91425" marB="91425" marR="91425" marL="91425" anchor="ctr"/>
                </a:tc>
                <a:tc>
                  <a:txBody>
                    <a:bodyPr/>
                    <a:lstStyle/>
                    <a:p>
                      <a:pPr indent="0" lvl="0" marL="0" rtl="0" algn="ctr">
                        <a:spcBef>
                          <a:spcPts val="0"/>
                        </a:spcBef>
                        <a:spcAft>
                          <a:spcPts val="0"/>
                        </a:spcAft>
                        <a:buNone/>
                      </a:pPr>
                      <a:r>
                        <a:rPr lang="en"/>
                        <a:t>0.9946</a:t>
                      </a:r>
                      <a:endParaRPr/>
                    </a:p>
                  </a:txBody>
                  <a:tcPr marT="91425" marB="91425" marR="91425" marL="91425" anchor="ctr"/>
                </a:tc>
                <a:tc>
                  <a:txBody>
                    <a:bodyPr/>
                    <a:lstStyle/>
                    <a:p>
                      <a:pPr indent="0" lvl="0" marL="0" rtl="0" algn="ctr">
                        <a:spcBef>
                          <a:spcPts val="0"/>
                        </a:spcBef>
                        <a:spcAft>
                          <a:spcPts val="0"/>
                        </a:spcAft>
                        <a:buNone/>
                      </a:pPr>
                      <a:r>
                        <a:rPr lang="en"/>
                        <a:t>0.2259</a:t>
                      </a:r>
                      <a:endParaRPr/>
                    </a:p>
                  </a:txBody>
                  <a:tcPr marT="91425" marB="91425" marR="91425" marL="91425" anchor="ctr"/>
                </a:tc>
                <a:tc>
                  <a:txBody>
                    <a:bodyPr/>
                    <a:lstStyle/>
                    <a:p>
                      <a:pPr indent="0" lvl="0" marL="0" rtl="0" algn="ctr">
                        <a:spcBef>
                          <a:spcPts val="0"/>
                        </a:spcBef>
                        <a:spcAft>
                          <a:spcPts val="0"/>
                        </a:spcAft>
                        <a:buNone/>
                      </a:pPr>
                      <a:r>
                        <a:rPr lang="en"/>
                        <a:t>0.9577</a:t>
                      </a:r>
                      <a:endParaRPr/>
                    </a:p>
                  </a:txBody>
                  <a:tcPr marT="91425" marB="91425" marR="91425" marL="91425" anchor="ctr"/>
                </a:tc>
              </a:tr>
            </a:tbl>
          </a:graphicData>
        </a:graphic>
      </p:graphicFrame>
      <p:sp>
        <p:nvSpPr>
          <p:cNvPr id="234" name="Google Shape;234;p31"/>
          <p:cNvSpPr txBox="1"/>
          <p:nvPr/>
        </p:nvSpPr>
        <p:spPr>
          <a:xfrm>
            <a:off x="714000" y="1132425"/>
            <a:ext cx="501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Epoch Accuracy data for </a:t>
            </a:r>
            <a:r>
              <a:rPr b="1" lang="en"/>
              <a:t>Inception Neural Network V2</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nvSpPr>
        <p:spPr>
          <a:xfrm>
            <a:off x="210482" y="221231"/>
            <a:ext cx="8443200" cy="552600"/>
          </a:xfrm>
          <a:prstGeom prst="rect">
            <a:avLst/>
          </a:prstGeom>
          <a:noFill/>
          <a:ln>
            <a:noFill/>
          </a:ln>
        </p:spPr>
        <p:txBody>
          <a:bodyPr anchorCtr="0" anchor="t" bIns="75400" lIns="75400" spcFirstLastPara="1" rIns="75400" wrap="square" tIns="75400">
            <a:sp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RESULTS</a:t>
            </a:r>
            <a:endParaRPr sz="1200"/>
          </a:p>
        </p:txBody>
      </p:sp>
      <p:cxnSp>
        <p:nvCxnSpPr>
          <p:cNvPr id="240" name="Google Shape;240;p32"/>
          <p:cNvCxnSpPr/>
          <p:nvPr/>
        </p:nvCxnSpPr>
        <p:spPr>
          <a:xfrm>
            <a:off x="155447" y="716475"/>
            <a:ext cx="8814900" cy="0"/>
          </a:xfrm>
          <a:prstGeom prst="straightConnector1">
            <a:avLst/>
          </a:prstGeom>
          <a:noFill/>
          <a:ln cap="flat" cmpd="sng" w="9525">
            <a:solidFill>
              <a:srgbClr val="3F3F3F"/>
            </a:solidFill>
            <a:prstDash val="solid"/>
            <a:round/>
            <a:headEnd len="sm" w="sm" type="none"/>
            <a:tailEnd len="sm" w="sm" type="none"/>
          </a:ln>
        </p:spPr>
      </p:cxnSp>
      <p:pic>
        <p:nvPicPr>
          <p:cNvPr descr="Picture 5" id="241" name="Google Shape;241;p32"/>
          <p:cNvPicPr preferRelativeResize="0"/>
          <p:nvPr/>
        </p:nvPicPr>
        <p:blipFill rotWithShape="1">
          <a:blip r:embed="rId3">
            <a:alphaModFix/>
          </a:blip>
          <a:srcRect b="0" l="0" r="0" t="0"/>
          <a:stretch/>
        </p:blipFill>
        <p:spPr>
          <a:xfrm>
            <a:off x="7704349" y="285543"/>
            <a:ext cx="949436" cy="320560"/>
          </a:xfrm>
          <a:prstGeom prst="rect">
            <a:avLst/>
          </a:prstGeom>
          <a:noFill/>
          <a:ln>
            <a:noFill/>
          </a:ln>
        </p:spPr>
      </p:pic>
      <p:sp>
        <p:nvSpPr>
          <p:cNvPr id="242" name="Google Shape;242;p32"/>
          <p:cNvSpPr txBox="1"/>
          <p:nvPr/>
        </p:nvSpPr>
        <p:spPr>
          <a:xfrm>
            <a:off x="8598061" y="4779885"/>
            <a:ext cx="294000" cy="2301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lang="en" sz="1000"/>
              <a:t>16</a:t>
            </a:r>
            <a:endParaRPr sz="1200"/>
          </a:p>
        </p:txBody>
      </p:sp>
      <p:sp>
        <p:nvSpPr>
          <p:cNvPr id="243" name="Google Shape;243;p32"/>
          <p:cNvSpPr txBox="1"/>
          <p:nvPr/>
        </p:nvSpPr>
        <p:spPr>
          <a:xfrm>
            <a:off x="624600" y="967400"/>
            <a:ext cx="600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Loss and Accuracy comparison for </a:t>
            </a:r>
            <a:r>
              <a:rPr b="1" lang="en"/>
              <a:t>Inception Neural Network V2</a:t>
            </a:r>
            <a:endParaRPr b="1"/>
          </a:p>
        </p:txBody>
      </p:sp>
      <p:pic>
        <p:nvPicPr>
          <p:cNvPr id="244" name="Google Shape;244;p32"/>
          <p:cNvPicPr preferRelativeResize="0"/>
          <p:nvPr/>
        </p:nvPicPr>
        <p:blipFill>
          <a:blip r:embed="rId4">
            <a:alphaModFix/>
          </a:blip>
          <a:stretch>
            <a:fillRect/>
          </a:stretch>
        </p:blipFill>
        <p:spPr>
          <a:xfrm>
            <a:off x="155450" y="1718175"/>
            <a:ext cx="4419600" cy="2875850"/>
          </a:xfrm>
          <a:prstGeom prst="rect">
            <a:avLst/>
          </a:prstGeom>
          <a:noFill/>
          <a:ln>
            <a:noFill/>
          </a:ln>
        </p:spPr>
      </p:pic>
      <p:pic>
        <p:nvPicPr>
          <p:cNvPr id="245" name="Google Shape;245;p32"/>
          <p:cNvPicPr preferRelativeResize="0"/>
          <p:nvPr/>
        </p:nvPicPr>
        <p:blipFill>
          <a:blip r:embed="rId5">
            <a:alphaModFix/>
          </a:blip>
          <a:stretch>
            <a:fillRect/>
          </a:stretch>
        </p:blipFill>
        <p:spPr>
          <a:xfrm>
            <a:off x="4635825" y="1718175"/>
            <a:ext cx="4334524" cy="287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nvSpPr>
        <p:spPr>
          <a:xfrm>
            <a:off x="210482" y="221231"/>
            <a:ext cx="8443200" cy="552600"/>
          </a:xfrm>
          <a:prstGeom prst="rect">
            <a:avLst/>
          </a:prstGeom>
          <a:noFill/>
          <a:ln>
            <a:noFill/>
          </a:ln>
        </p:spPr>
        <p:txBody>
          <a:bodyPr anchorCtr="0" anchor="t" bIns="75400" lIns="75400" spcFirstLastPara="1" rIns="75400" wrap="square" tIns="75400">
            <a:sp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RESULTS</a:t>
            </a:r>
            <a:endParaRPr sz="1200"/>
          </a:p>
        </p:txBody>
      </p:sp>
      <p:cxnSp>
        <p:nvCxnSpPr>
          <p:cNvPr id="251" name="Google Shape;251;p33"/>
          <p:cNvCxnSpPr/>
          <p:nvPr/>
        </p:nvCxnSpPr>
        <p:spPr>
          <a:xfrm>
            <a:off x="155447" y="716475"/>
            <a:ext cx="8814900" cy="0"/>
          </a:xfrm>
          <a:prstGeom prst="straightConnector1">
            <a:avLst/>
          </a:prstGeom>
          <a:noFill/>
          <a:ln cap="flat" cmpd="sng" w="9525">
            <a:solidFill>
              <a:srgbClr val="3F3F3F"/>
            </a:solidFill>
            <a:prstDash val="solid"/>
            <a:round/>
            <a:headEnd len="sm" w="sm" type="none"/>
            <a:tailEnd len="sm" w="sm" type="none"/>
          </a:ln>
        </p:spPr>
      </p:cxnSp>
      <p:pic>
        <p:nvPicPr>
          <p:cNvPr descr="Picture 5" id="252" name="Google Shape;252;p33"/>
          <p:cNvPicPr preferRelativeResize="0"/>
          <p:nvPr/>
        </p:nvPicPr>
        <p:blipFill rotWithShape="1">
          <a:blip r:embed="rId3">
            <a:alphaModFix/>
          </a:blip>
          <a:srcRect b="0" l="0" r="0" t="0"/>
          <a:stretch/>
        </p:blipFill>
        <p:spPr>
          <a:xfrm>
            <a:off x="7704349" y="285543"/>
            <a:ext cx="949436" cy="320560"/>
          </a:xfrm>
          <a:prstGeom prst="rect">
            <a:avLst/>
          </a:prstGeom>
          <a:noFill/>
          <a:ln>
            <a:noFill/>
          </a:ln>
        </p:spPr>
      </p:pic>
      <p:sp>
        <p:nvSpPr>
          <p:cNvPr id="253" name="Google Shape;253;p33"/>
          <p:cNvSpPr txBox="1"/>
          <p:nvPr/>
        </p:nvSpPr>
        <p:spPr>
          <a:xfrm>
            <a:off x="8598061" y="4779885"/>
            <a:ext cx="294000" cy="2301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a:t>
            </a:r>
            <a:r>
              <a:rPr lang="en" sz="1000"/>
              <a:t>7</a:t>
            </a:r>
            <a:endParaRPr sz="1200"/>
          </a:p>
        </p:txBody>
      </p:sp>
      <p:sp>
        <p:nvSpPr>
          <p:cNvPr id="254" name="Google Shape;254;p33"/>
          <p:cNvSpPr txBox="1"/>
          <p:nvPr/>
        </p:nvSpPr>
        <p:spPr>
          <a:xfrm>
            <a:off x="275725" y="1089450"/>
            <a:ext cx="831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55" name="Google Shape;255;p33"/>
          <p:cNvGraphicFramePr/>
          <p:nvPr/>
        </p:nvGraphicFramePr>
        <p:xfrm>
          <a:off x="796650" y="1550050"/>
          <a:ext cx="3000000" cy="3000000"/>
        </p:xfrm>
        <a:graphic>
          <a:graphicData uri="http://schemas.openxmlformats.org/drawingml/2006/table">
            <a:tbl>
              <a:tblPr>
                <a:noFill/>
                <a:tableStyleId>{4DE339F0-1AE2-4213-B477-0DF1EA5AC94B}</a:tableStyleId>
              </a:tblPr>
              <a:tblGrid>
                <a:gridCol w="1411700"/>
                <a:gridCol w="1411700"/>
                <a:gridCol w="1411700"/>
                <a:gridCol w="1411700"/>
                <a:gridCol w="1411700"/>
              </a:tblGrid>
              <a:tr h="118000">
                <a:tc>
                  <a:txBody>
                    <a:bodyPr/>
                    <a:lstStyle/>
                    <a:p>
                      <a:pPr indent="0" lvl="0" marL="0" rtl="0" algn="ctr">
                        <a:spcBef>
                          <a:spcPts val="0"/>
                        </a:spcBef>
                        <a:spcAft>
                          <a:spcPts val="0"/>
                        </a:spcAft>
                        <a:buNone/>
                      </a:pPr>
                      <a:r>
                        <a:rPr lang="en"/>
                        <a:t>Epoch </a:t>
                      </a:r>
                      <a:endParaRPr/>
                    </a:p>
                  </a:txBody>
                  <a:tcPr marT="91425" marB="91425" marR="91425" marL="91425" anchor="ctr"/>
                </a:tc>
                <a:tc>
                  <a:txBody>
                    <a:bodyPr/>
                    <a:lstStyle/>
                    <a:p>
                      <a:pPr indent="0" lvl="0" marL="0" rtl="0" algn="ctr">
                        <a:spcBef>
                          <a:spcPts val="0"/>
                        </a:spcBef>
                        <a:spcAft>
                          <a:spcPts val="0"/>
                        </a:spcAft>
                        <a:buNone/>
                      </a:pPr>
                      <a:r>
                        <a:rPr lang="en"/>
                        <a:t>Loss</a:t>
                      </a:r>
                      <a:endParaRPr/>
                    </a:p>
                  </a:txBody>
                  <a:tcPr marT="91425" marB="91425" marR="91425" marL="91425" anchor="ctr"/>
                </a:tc>
                <a:tc>
                  <a:txBody>
                    <a:bodyPr/>
                    <a:lstStyle/>
                    <a:p>
                      <a:pPr indent="0" lvl="0" marL="0" rtl="0" algn="ctr">
                        <a:spcBef>
                          <a:spcPts val="0"/>
                        </a:spcBef>
                        <a:spcAft>
                          <a:spcPts val="0"/>
                        </a:spcAft>
                        <a:buNone/>
                      </a:pPr>
                      <a:r>
                        <a:rPr lang="en"/>
                        <a:t>Accuracy</a:t>
                      </a:r>
                      <a:endParaRPr/>
                    </a:p>
                  </a:txBody>
                  <a:tcPr marT="91425" marB="91425" marR="91425" marL="91425" anchor="ctr"/>
                </a:tc>
                <a:tc>
                  <a:txBody>
                    <a:bodyPr/>
                    <a:lstStyle/>
                    <a:p>
                      <a:pPr indent="0" lvl="0" marL="0" rtl="0" algn="ctr">
                        <a:spcBef>
                          <a:spcPts val="0"/>
                        </a:spcBef>
                        <a:spcAft>
                          <a:spcPts val="0"/>
                        </a:spcAft>
                        <a:buNone/>
                      </a:pPr>
                      <a:r>
                        <a:rPr lang="en"/>
                        <a:t>Validation loss</a:t>
                      </a:r>
                      <a:endParaRPr/>
                    </a:p>
                  </a:txBody>
                  <a:tcPr marT="91425" marB="91425" marR="91425" marL="91425" anchor="ctr"/>
                </a:tc>
                <a:tc>
                  <a:txBody>
                    <a:bodyPr/>
                    <a:lstStyle/>
                    <a:p>
                      <a:pPr indent="0" lvl="0" marL="0" rtl="0" algn="ctr">
                        <a:spcBef>
                          <a:spcPts val="0"/>
                        </a:spcBef>
                        <a:spcAft>
                          <a:spcPts val="0"/>
                        </a:spcAft>
                        <a:buNone/>
                      </a:pPr>
                      <a:r>
                        <a:rPr lang="en"/>
                        <a:t>Validation accuracy</a:t>
                      </a:r>
                      <a:endParaRPr/>
                    </a:p>
                  </a:txBody>
                  <a:tcPr marT="91425" marB="91425" marR="91425" marL="91425" anchor="ctr"/>
                </a:tc>
              </a:tr>
              <a:tr h="414875">
                <a:tc>
                  <a:txBody>
                    <a:bodyPr/>
                    <a:lstStyle/>
                    <a:p>
                      <a:pPr indent="0" lvl="0" marL="0" rtl="0" algn="ctr">
                        <a:spcBef>
                          <a:spcPts val="0"/>
                        </a:spcBef>
                        <a:spcAft>
                          <a:spcPts val="0"/>
                        </a:spcAft>
                        <a:buNone/>
                      </a:pPr>
                      <a:r>
                        <a:rPr lang="en"/>
                        <a:t>1/50</a:t>
                      </a:r>
                      <a:endParaRPr/>
                    </a:p>
                  </a:txBody>
                  <a:tcPr marT="91425" marB="91425" marR="91425" marL="91425" anchor="ctr"/>
                </a:tc>
                <a:tc>
                  <a:txBody>
                    <a:bodyPr/>
                    <a:lstStyle/>
                    <a:p>
                      <a:pPr indent="0" lvl="0" marL="0" rtl="0" algn="ctr">
                        <a:spcBef>
                          <a:spcPts val="0"/>
                        </a:spcBef>
                        <a:spcAft>
                          <a:spcPts val="0"/>
                        </a:spcAft>
                        <a:buNone/>
                      </a:pPr>
                      <a:r>
                        <a:rPr lang="en"/>
                        <a:t>0.6101</a:t>
                      </a:r>
                      <a:endParaRPr/>
                    </a:p>
                  </a:txBody>
                  <a:tcPr marT="91425" marB="91425" marR="91425" marL="91425" anchor="ctr"/>
                </a:tc>
                <a:tc>
                  <a:txBody>
                    <a:bodyPr/>
                    <a:lstStyle/>
                    <a:p>
                      <a:pPr indent="0" lvl="0" marL="0" rtl="0" algn="ctr">
                        <a:spcBef>
                          <a:spcPts val="0"/>
                        </a:spcBef>
                        <a:spcAft>
                          <a:spcPts val="0"/>
                        </a:spcAft>
                        <a:buNone/>
                      </a:pPr>
                      <a:r>
                        <a:rPr lang="en"/>
                        <a:t>0.7993</a:t>
                      </a:r>
                      <a:endParaRPr/>
                    </a:p>
                  </a:txBody>
                  <a:tcPr marT="91425" marB="91425" marR="91425" marL="91425" anchor="ctr"/>
                </a:tc>
                <a:tc>
                  <a:txBody>
                    <a:bodyPr/>
                    <a:lstStyle/>
                    <a:p>
                      <a:pPr indent="0" lvl="0" marL="0" rtl="0" algn="ctr">
                        <a:spcBef>
                          <a:spcPts val="0"/>
                        </a:spcBef>
                        <a:spcAft>
                          <a:spcPts val="0"/>
                        </a:spcAft>
                        <a:buNone/>
                      </a:pPr>
                      <a:r>
                        <a:rPr lang="en"/>
                        <a:t>1.9106</a:t>
                      </a:r>
                      <a:endParaRPr/>
                    </a:p>
                  </a:txBody>
                  <a:tcPr marT="91425" marB="91425" marR="91425" marL="91425" anchor="ctr"/>
                </a:tc>
                <a:tc>
                  <a:txBody>
                    <a:bodyPr/>
                    <a:lstStyle/>
                    <a:p>
                      <a:pPr indent="0" lvl="0" marL="0" rtl="0" algn="ctr">
                        <a:spcBef>
                          <a:spcPts val="0"/>
                        </a:spcBef>
                        <a:spcAft>
                          <a:spcPts val="0"/>
                        </a:spcAft>
                        <a:buNone/>
                      </a:pPr>
                      <a:r>
                        <a:rPr lang="en"/>
                        <a:t>0.7125</a:t>
                      </a:r>
                      <a:endParaRPr/>
                    </a:p>
                  </a:txBody>
                  <a:tcPr marT="91425" marB="91425" marR="91425" marL="91425" anchor="ctr"/>
                </a:tc>
              </a:tr>
              <a:tr h="398950">
                <a:tc>
                  <a:txBody>
                    <a:bodyPr/>
                    <a:lstStyle/>
                    <a:p>
                      <a:pPr indent="0" lvl="0" marL="0" rtl="0" algn="ctr">
                        <a:spcBef>
                          <a:spcPts val="0"/>
                        </a:spcBef>
                        <a:spcAft>
                          <a:spcPts val="0"/>
                        </a:spcAft>
                        <a:buNone/>
                      </a:pPr>
                      <a:r>
                        <a:rPr lang="en"/>
                        <a:t>10/50</a:t>
                      </a:r>
                      <a:endParaRPr/>
                    </a:p>
                  </a:txBody>
                  <a:tcPr marT="91425" marB="91425" marR="91425" marL="91425" anchor="ctr"/>
                </a:tc>
                <a:tc>
                  <a:txBody>
                    <a:bodyPr/>
                    <a:lstStyle/>
                    <a:p>
                      <a:pPr indent="0" lvl="0" marL="0" rtl="0" algn="ctr">
                        <a:spcBef>
                          <a:spcPts val="0"/>
                        </a:spcBef>
                        <a:spcAft>
                          <a:spcPts val="0"/>
                        </a:spcAft>
                        <a:buNone/>
                      </a:pPr>
                      <a:r>
                        <a:rPr lang="en"/>
                        <a:t>0.0457</a:t>
                      </a:r>
                      <a:endParaRPr/>
                    </a:p>
                  </a:txBody>
                  <a:tcPr marT="91425" marB="91425" marR="91425" marL="91425" anchor="ctr"/>
                </a:tc>
                <a:tc>
                  <a:txBody>
                    <a:bodyPr/>
                    <a:lstStyle/>
                    <a:p>
                      <a:pPr indent="0" lvl="0" marL="0" rtl="0" algn="ctr">
                        <a:spcBef>
                          <a:spcPts val="0"/>
                        </a:spcBef>
                        <a:spcAft>
                          <a:spcPts val="0"/>
                        </a:spcAft>
                        <a:buNone/>
                      </a:pPr>
                      <a:r>
                        <a:rPr lang="en"/>
                        <a:t>0.9834</a:t>
                      </a:r>
                      <a:endParaRPr/>
                    </a:p>
                  </a:txBody>
                  <a:tcPr marT="91425" marB="91425" marR="91425" marL="91425" anchor="ctr"/>
                </a:tc>
                <a:tc>
                  <a:txBody>
                    <a:bodyPr/>
                    <a:lstStyle/>
                    <a:p>
                      <a:pPr indent="0" lvl="0" marL="0" rtl="0" algn="ctr">
                        <a:spcBef>
                          <a:spcPts val="0"/>
                        </a:spcBef>
                        <a:spcAft>
                          <a:spcPts val="0"/>
                        </a:spcAft>
                        <a:buNone/>
                      </a:pPr>
                      <a:r>
                        <a:rPr lang="en"/>
                        <a:t>0.8488</a:t>
                      </a:r>
                      <a:endParaRPr/>
                    </a:p>
                  </a:txBody>
                  <a:tcPr marT="91425" marB="91425" marR="91425" marL="91425" anchor="ctr"/>
                </a:tc>
                <a:tc>
                  <a:txBody>
                    <a:bodyPr/>
                    <a:lstStyle/>
                    <a:p>
                      <a:pPr indent="0" lvl="0" marL="0" rtl="0" algn="ctr">
                        <a:spcBef>
                          <a:spcPts val="0"/>
                        </a:spcBef>
                        <a:spcAft>
                          <a:spcPts val="0"/>
                        </a:spcAft>
                        <a:buNone/>
                      </a:pPr>
                      <a:r>
                        <a:rPr lang="en"/>
                        <a:t>0.8303</a:t>
                      </a:r>
                      <a:endParaRPr/>
                    </a:p>
                  </a:txBody>
                  <a:tcPr marT="91425" marB="91425" marR="91425" marL="91425" anchor="ctr"/>
                </a:tc>
              </a:tr>
              <a:tr h="513300">
                <a:tc>
                  <a:txBody>
                    <a:bodyPr/>
                    <a:lstStyle/>
                    <a:p>
                      <a:pPr indent="0" lvl="0" marL="0" rtl="0" algn="ctr">
                        <a:spcBef>
                          <a:spcPts val="0"/>
                        </a:spcBef>
                        <a:spcAft>
                          <a:spcPts val="0"/>
                        </a:spcAft>
                        <a:buNone/>
                      </a:pPr>
                      <a:r>
                        <a:rPr lang="en"/>
                        <a:t>20/50</a:t>
                      </a:r>
                      <a:endParaRPr/>
                    </a:p>
                  </a:txBody>
                  <a:tcPr marT="91425" marB="91425" marR="91425" marL="91425" anchor="ctr"/>
                </a:tc>
                <a:tc>
                  <a:txBody>
                    <a:bodyPr/>
                    <a:lstStyle/>
                    <a:p>
                      <a:pPr indent="0" lvl="0" marL="0" rtl="0" algn="ctr">
                        <a:spcBef>
                          <a:spcPts val="0"/>
                        </a:spcBef>
                        <a:spcAft>
                          <a:spcPts val="0"/>
                        </a:spcAft>
                        <a:buNone/>
                      </a:pPr>
                      <a:r>
                        <a:rPr lang="en"/>
                        <a:t>0.0106</a:t>
                      </a:r>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0.9961</a:t>
                      </a:r>
                      <a:endParaRPr>
                        <a:solidFill>
                          <a:schemeClr val="dk1"/>
                        </a:solidFill>
                      </a:endParaRPr>
                    </a:p>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0.6437</a:t>
                      </a:r>
                      <a:endParaRPr>
                        <a:solidFill>
                          <a:schemeClr val="dk1"/>
                        </a:solidFill>
                      </a:endParaRPr>
                    </a:p>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a:t>0.8499</a:t>
                      </a:r>
                      <a:endParaRPr/>
                    </a:p>
                  </a:txBody>
                  <a:tcPr marT="91425" marB="91425" marR="91425" marL="91425" anchor="ctr"/>
                </a:tc>
              </a:tr>
              <a:tr h="398950">
                <a:tc>
                  <a:txBody>
                    <a:bodyPr/>
                    <a:lstStyle/>
                    <a:p>
                      <a:pPr indent="0" lvl="0" marL="0" rtl="0" algn="ctr">
                        <a:spcBef>
                          <a:spcPts val="0"/>
                        </a:spcBef>
                        <a:spcAft>
                          <a:spcPts val="0"/>
                        </a:spcAft>
                        <a:buNone/>
                      </a:pPr>
                      <a:r>
                        <a:rPr lang="en"/>
                        <a:t>30/50</a:t>
                      </a:r>
                      <a:endParaRPr/>
                    </a:p>
                  </a:txBody>
                  <a:tcPr marT="91425" marB="91425" marR="91425" marL="91425" anchor="ctr"/>
                </a:tc>
                <a:tc>
                  <a:txBody>
                    <a:bodyPr/>
                    <a:lstStyle/>
                    <a:p>
                      <a:pPr indent="0" lvl="0" marL="0" rtl="0" algn="ctr">
                        <a:spcBef>
                          <a:spcPts val="0"/>
                        </a:spcBef>
                        <a:spcAft>
                          <a:spcPts val="0"/>
                        </a:spcAft>
                        <a:buNone/>
                      </a:pPr>
                      <a:r>
                        <a:rPr lang="en"/>
                        <a:t>0.0085</a:t>
                      </a:r>
                      <a:endParaRPr/>
                    </a:p>
                  </a:txBody>
                  <a:tcPr marT="91425" marB="91425" marR="91425" marL="91425" anchor="ctr"/>
                </a:tc>
                <a:tc>
                  <a:txBody>
                    <a:bodyPr/>
                    <a:lstStyle/>
                    <a:p>
                      <a:pPr indent="0" lvl="0" marL="0" rtl="0" algn="ctr">
                        <a:spcBef>
                          <a:spcPts val="0"/>
                        </a:spcBef>
                        <a:spcAft>
                          <a:spcPts val="0"/>
                        </a:spcAft>
                        <a:buNone/>
                      </a:pPr>
                      <a:r>
                        <a:rPr lang="en"/>
                        <a:t>0.9971</a:t>
                      </a:r>
                      <a:endParaRPr/>
                    </a:p>
                  </a:txBody>
                  <a:tcPr marT="91425" marB="91425" marR="91425" marL="91425" anchor="ctr"/>
                </a:tc>
                <a:tc>
                  <a:txBody>
                    <a:bodyPr/>
                    <a:lstStyle/>
                    <a:p>
                      <a:pPr indent="0" lvl="0" marL="0" rtl="0" algn="ctr">
                        <a:spcBef>
                          <a:spcPts val="0"/>
                        </a:spcBef>
                        <a:spcAft>
                          <a:spcPts val="0"/>
                        </a:spcAft>
                        <a:buNone/>
                      </a:pPr>
                      <a:r>
                        <a:rPr lang="en"/>
                        <a:t>0.9031</a:t>
                      </a:r>
                      <a:endParaRPr/>
                    </a:p>
                  </a:txBody>
                  <a:tcPr marT="91425" marB="91425" marR="91425" marL="91425" anchor="ctr"/>
                </a:tc>
                <a:tc>
                  <a:txBody>
                    <a:bodyPr/>
                    <a:lstStyle/>
                    <a:p>
                      <a:pPr indent="0" lvl="0" marL="0" rtl="0" algn="ctr">
                        <a:spcBef>
                          <a:spcPts val="0"/>
                        </a:spcBef>
                        <a:spcAft>
                          <a:spcPts val="0"/>
                        </a:spcAft>
                        <a:buNone/>
                      </a:pPr>
                      <a:r>
                        <a:rPr lang="en"/>
                        <a:t>0.8210</a:t>
                      </a:r>
                      <a:endParaRPr/>
                    </a:p>
                  </a:txBody>
                  <a:tcPr marT="91425" marB="91425" marR="91425" marL="91425" anchor="ctr"/>
                </a:tc>
              </a:tr>
              <a:tr h="398950">
                <a:tc>
                  <a:txBody>
                    <a:bodyPr/>
                    <a:lstStyle/>
                    <a:p>
                      <a:pPr indent="0" lvl="0" marL="0" rtl="0" algn="ctr">
                        <a:spcBef>
                          <a:spcPts val="0"/>
                        </a:spcBef>
                        <a:spcAft>
                          <a:spcPts val="0"/>
                        </a:spcAft>
                        <a:buNone/>
                      </a:pPr>
                      <a:r>
                        <a:rPr lang="en"/>
                        <a:t>40/50</a:t>
                      </a:r>
                      <a:endParaRPr/>
                    </a:p>
                  </a:txBody>
                  <a:tcPr marT="91425" marB="91425" marR="91425" marL="91425" anchor="ctr"/>
                </a:tc>
                <a:tc>
                  <a:txBody>
                    <a:bodyPr/>
                    <a:lstStyle/>
                    <a:p>
                      <a:pPr indent="0" lvl="0" marL="0" rtl="0" algn="ctr">
                        <a:spcBef>
                          <a:spcPts val="0"/>
                        </a:spcBef>
                        <a:spcAft>
                          <a:spcPts val="0"/>
                        </a:spcAft>
                        <a:buNone/>
                      </a:pPr>
                      <a:r>
                        <a:rPr lang="en"/>
                        <a:t>0.0049</a:t>
                      </a:r>
                      <a:endParaRPr/>
                    </a:p>
                  </a:txBody>
                  <a:tcPr marT="91425" marB="91425" marR="91425" marL="91425" anchor="ctr"/>
                </a:tc>
                <a:tc>
                  <a:txBody>
                    <a:bodyPr/>
                    <a:lstStyle/>
                    <a:p>
                      <a:pPr indent="0" lvl="0" marL="0" rtl="0" algn="ctr">
                        <a:spcBef>
                          <a:spcPts val="0"/>
                        </a:spcBef>
                        <a:spcAft>
                          <a:spcPts val="0"/>
                        </a:spcAft>
                        <a:buNone/>
                      </a:pPr>
                      <a:r>
                        <a:rPr lang="en"/>
                        <a:t>0.9977</a:t>
                      </a:r>
                      <a:endParaRPr/>
                    </a:p>
                  </a:txBody>
                  <a:tcPr marT="91425" marB="91425" marR="91425" marL="91425" anchor="ctr"/>
                </a:tc>
                <a:tc>
                  <a:txBody>
                    <a:bodyPr/>
                    <a:lstStyle/>
                    <a:p>
                      <a:pPr indent="0" lvl="0" marL="0" rtl="0" algn="ctr">
                        <a:spcBef>
                          <a:spcPts val="0"/>
                        </a:spcBef>
                        <a:spcAft>
                          <a:spcPts val="0"/>
                        </a:spcAft>
                        <a:buNone/>
                      </a:pPr>
                      <a:r>
                        <a:rPr lang="en"/>
                        <a:t>0.8564</a:t>
                      </a:r>
                      <a:endParaRPr/>
                    </a:p>
                  </a:txBody>
                  <a:tcPr marT="91425" marB="91425" marR="91425" marL="91425" anchor="ctr"/>
                </a:tc>
                <a:tc>
                  <a:txBody>
                    <a:bodyPr/>
                    <a:lstStyle/>
                    <a:p>
                      <a:pPr indent="0" lvl="0" marL="0" rtl="0" algn="ctr">
                        <a:spcBef>
                          <a:spcPts val="0"/>
                        </a:spcBef>
                        <a:spcAft>
                          <a:spcPts val="0"/>
                        </a:spcAft>
                        <a:buNone/>
                      </a:pPr>
                      <a:r>
                        <a:rPr lang="en"/>
                        <a:t>0.8395</a:t>
                      </a:r>
                      <a:endParaRPr/>
                    </a:p>
                  </a:txBody>
                  <a:tcPr marT="91425" marB="91425" marR="91425" marL="91425" anchor="ctr"/>
                </a:tc>
              </a:tr>
              <a:tr h="398950">
                <a:tc>
                  <a:txBody>
                    <a:bodyPr/>
                    <a:lstStyle/>
                    <a:p>
                      <a:pPr indent="0" lvl="0" marL="0" rtl="0" algn="ctr">
                        <a:spcBef>
                          <a:spcPts val="0"/>
                        </a:spcBef>
                        <a:spcAft>
                          <a:spcPts val="0"/>
                        </a:spcAft>
                        <a:buNone/>
                      </a:pPr>
                      <a:r>
                        <a:rPr lang="en"/>
                        <a:t>50/50</a:t>
                      </a:r>
                      <a:endParaRPr/>
                    </a:p>
                  </a:txBody>
                  <a:tcPr marT="91425" marB="91425" marR="91425" marL="91425" anchor="ctr"/>
                </a:tc>
                <a:tc>
                  <a:txBody>
                    <a:bodyPr/>
                    <a:lstStyle/>
                    <a:p>
                      <a:pPr indent="0" lvl="0" marL="0" rtl="0" algn="ctr">
                        <a:spcBef>
                          <a:spcPts val="0"/>
                        </a:spcBef>
                        <a:spcAft>
                          <a:spcPts val="0"/>
                        </a:spcAft>
                        <a:buNone/>
                      </a:pPr>
                      <a:r>
                        <a:rPr lang="en"/>
                        <a:t>0.0031</a:t>
                      </a:r>
                      <a:endParaRPr/>
                    </a:p>
                  </a:txBody>
                  <a:tcPr marT="91425" marB="91425" marR="91425" marL="91425" anchor="ctr"/>
                </a:tc>
                <a:tc>
                  <a:txBody>
                    <a:bodyPr/>
                    <a:lstStyle/>
                    <a:p>
                      <a:pPr indent="0" lvl="0" marL="0" rtl="0" algn="ctr">
                        <a:spcBef>
                          <a:spcPts val="0"/>
                        </a:spcBef>
                        <a:spcAft>
                          <a:spcPts val="0"/>
                        </a:spcAft>
                        <a:buNone/>
                      </a:pPr>
                      <a:r>
                        <a:rPr lang="en"/>
                        <a:t>0.9977</a:t>
                      </a:r>
                      <a:endParaRPr/>
                    </a:p>
                  </a:txBody>
                  <a:tcPr marT="91425" marB="91425" marR="91425" marL="91425" anchor="ctr"/>
                </a:tc>
                <a:tc>
                  <a:txBody>
                    <a:bodyPr/>
                    <a:lstStyle/>
                    <a:p>
                      <a:pPr indent="0" lvl="0" marL="0" rtl="0" algn="ctr">
                        <a:spcBef>
                          <a:spcPts val="0"/>
                        </a:spcBef>
                        <a:spcAft>
                          <a:spcPts val="0"/>
                        </a:spcAft>
                        <a:buNone/>
                      </a:pPr>
                      <a:r>
                        <a:rPr lang="en"/>
                        <a:t>0.9171</a:t>
                      </a:r>
                      <a:endParaRPr/>
                    </a:p>
                  </a:txBody>
                  <a:tcPr marT="91425" marB="91425" marR="91425" marL="91425" anchor="ctr"/>
                </a:tc>
                <a:tc>
                  <a:txBody>
                    <a:bodyPr/>
                    <a:lstStyle/>
                    <a:p>
                      <a:pPr indent="0" lvl="0" marL="0" rtl="0" algn="ctr">
                        <a:spcBef>
                          <a:spcPts val="0"/>
                        </a:spcBef>
                        <a:spcAft>
                          <a:spcPts val="0"/>
                        </a:spcAft>
                        <a:buNone/>
                      </a:pPr>
                      <a:r>
                        <a:rPr lang="en"/>
                        <a:t>0.8314</a:t>
                      </a:r>
                      <a:endParaRPr/>
                    </a:p>
                  </a:txBody>
                  <a:tcPr marT="91425" marB="91425" marR="91425" marL="91425" anchor="ctr"/>
                </a:tc>
              </a:tr>
            </a:tbl>
          </a:graphicData>
        </a:graphic>
      </p:graphicFrame>
      <p:sp>
        <p:nvSpPr>
          <p:cNvPr id="256" name="Google Shape;256;p33"/>
          <p:cNvSpPr txBox="1"/>
          <p:nvPr/>
        </p:nvSpPr>
        <p:spPr>
          <a:xfrm>
            <a:off x="714000" y="1132425"/>
            <a:ext cx="65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Epoch Accuracy data for Support Vector Machine </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nvSpPr>
        <p:spPr>
          <a:xfrm>
            <a:off x="210482" y="221231"/>
            <a:ext cx="8443200" cy="552600"/>
          </a:xfrm>
          <a:prstGeom prst="rect">
            <a:avLst/>
          </a:prstGeom>
          <a:noFill/>
          <a:ln>
            <a:noFill/>
          </a:ln>
        </p:spPr>
        <p:txBody>
          <a:bodyPr anchorCtr="0" anchor="t" bIns="75400" lIns="75400" spcFirstLastPara="1" rIns="75400" wrap="square" tIns="75400">
            <a:sp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RESULTS</a:t>
            </a:r>
            <a:endParaRPr sz="1200"/>
          </a:p>
        </p:txBody>
      </p:sp>
      <p:cxnSp>
        <p:nvCxnSpPr>
          <p:cNvPr id="262" name="Google Shape;262;p34"/>
          <p:cNvCxnSpPr/>
          <p:nvPr/>
        </p:nvCxnSpPr>
        <p:spPr>
          <a:xfrm>
            <a:off x="155447" y="716475"/>
            <a:ext cx="8814818" cy="1"/>
          </a:xfrm>
          <a:prstGeom prst="straightConnector1">
            <a:avLst/>
          </a:prstGeom>
          <a:noFill/>
          <a:ln cap="flat" cmpd="sng" w="9525">
            <a:solidFill>
              <a:srgbClr val="3F3F3F"/>
            </a:solidFill>
            <a:prstDash val="solid"/>
            <a:round/>
            <a:headEnd len="sm" w="sm" type="none"/>
            <a:tailEnd len="sm" w="sm" type="none"/>
          </a:ln>
        </p:spPr>
      </p:cxnSp>
      <p:pic>
        <p:nvPicPr>
          <p:cNvPr descr="Picture 5" id="263" name="Google Shape;263;p34"/>
          <p:cNvPicPr preferRelativeResize="0"/>
          <p:nvPr/>
        </p:nvPicPr>
        <p:blipFill rotWithShape="1">
          <a:blip r:embed="rId3">
            <a:alphaModFix/>
          </a:blip>
          <a:srcRect b="0" l="0" r="0" t="0"/>
          <a:stretch/>
        </p:blipFill>
        <p:spPr>
          <a:xfrm>
            <a:off x="7704349" y="285543"/>
            <a:ext cx="949437" cy="320560"/>
          </a:xfrm>
          <a:prstGeom prst="rect">
            <a:avLst/>
          </a:prstGeom>
          <a:noFill/>
          <a:ln>
            <a:noFill/>
          </a:ln>
        </p:spPr>
      </p:pic>
      <p:sp>
        <p:nvSpPr>
          <p:cNvPr id="264" name="Google Shape;264;p34"/>
          <p:cNvSpPr txBox="1"/>
          <p:nvPr/>
        </p:nvSpPr>
        <p:spPr>
          <a:xfrm>
            <a:off x="8598061" y="4779885"/>
            <a:ext cx="294000" cy="2301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a:t>
            </a:r>
            <a:r>
              <a:rPr lang="en" sz="1000"/>
              <a:t>8</a:t>
            </a:r>
            <a:endParaRPr sz="1200"/>
          </a:p>
        </p:txBody>
      </p:sp>
      <p:sp>
        <p:nvSpPr>
          <p:cNvPr id="265" name="Google Shape;265;p34"/>
          <p:cNvSpPr txBox="1"/>
          <p:nvPr/>
        </p:nvSpPr>
        <p:spPr>
          <a:xfrm>
            <a:off x="574050" y="824413"/>
            <a:ext cx="600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Loss and Accuracy comparison for Support Vector Machine</a:t>
            </a:r>
            <a:endParaRPr b="1"/>
          </a:p>
        </p:txBody>
      </p:sp>
      <p:pic>
        <p:nvPicPr>
          <p:cNvPr id="266" name="Google Shape;266;p34"/>
          <p:cNvPicPr preferRelativeResize="0"/>
          <p:nvPr/>
        </p:nvPicPr>
        <p:blipFill>
          <a:blip r:embed="rId4">
            <a:alphaModFix/>
          </a:blip>
          <a:stretch>
            <a:fillRect/>
          </a:stretch>
        </p:blipFill>
        <p:spPr>
          <a:xfrm>
            <a:off x="152400" y="1377025"/>
            <a:ext cx="4419600" cy="3533775"/>
          </a:xfrm>
          <a:prstGeom prst="rect">
            <a:avLst/>
          </a:prstGeom>
          <a:noFill/>
          <a:ln>
            <a:noFill/>
          </a:ln>
        </p:spPr>
      </p:pic>
      <p:pic>
        <p:nvPicPr>
          <p:cNvPr id="267" name="Google Shape;267;p34"/>
          <p:cNvPicPr preferRelativeResize="0"/>
          <p:nvPr/>
        </p:nvPicPr>
        <p:blipFill>
          <a:blip r:embed="rId5">
            <a:alphaModFix/>
          </a:blip>
          <a:stretch>
            <a:fillRect/>
          </a:stretch>
        </p:blipFill>
        <p:spPr>
          <a:xfrm>
            <a:off x="4703075" y="1377025"/>
            <a:ext cx="4267200" cy="346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descr="Picture 3" id="272" name="Google Shape;272;p35"/>
          <p:cNvPicPr preferRelativeResize="0"/>
          <p:nvPr/>
        </p:nvPicPr>
        <p:blipFill rotWithShape="1">
          <a:blip r:embed="rId3">
            <a:alphaModFix/>
          </a:blip>
          <a:srcRect b="0" l="0" r="0" t="0"/>
          <a:stretch/>
        </p:blipFill>
        <p:spPr>
          <a:xfrm>
            <a:off x="7396664" y="272198"/>
            <a:ext cx="1084210" cy="366064"/>
          </a:xfrm>
          <a:prstGeom prst="rect">
            <a:avLst/>
          </a:prstGeom>
          <a:noFill/>
          <a:ln>
            <a:noFill/>
          </a:ln>
        </p:spPr>
      </p:pic>
      <p:cxnSp>
        <p:nvCxnSpPr>
          <p:cNvPr id="273" name="Google Shape;273;p35"/>
          <p:cNvCxnSpPr/>
          <p:nvPr/>
        </p:nvCxnSpPr>
        <p:spPr>
          <a:xfrm>
            <a:off x="274320" y="1018157"/>
            <a:ext cx="8595300" cy="0"/>
          </a:xfrm>
          <a:prstGeom prst="straightConnector1">
            <a:avLst/>
          </a:prstGeom>
          <a:noFill/>
          <a:ln cap="flat" cmpd="sng" w="9525">
            <a:solidFill>
              <a:srgbClr val="3F3F3F"/>
            </a:solidFill>
            <a:prstDash val="solid"/>
            <a:round/>
            <a:headEnd len="sm" w="sm" type="none"/>
            <a:tailEnd len="sm" w="sm" type="none"/>
          </a:ln>
        </p:spPr>
      </p:cxnSp>
      <p:sp>
        <p:nvSpPr>
          <p:cNvPr id="274" name="Google Shape;274;p35"/>
          <p:cNvSpPr txBox="1"/>
          <p:nvPr/>
        </p:nvSpPr>
        <p:spPr>
          <a:xfrm>
            <a:off x="8598061" y="4779885"/>
            <a:ext cx="294000" cy="2301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a:t>
            </a:r>
            <a:r>
              <a:rPr lang="en" sz="1000"/>
              <a:t>9</a:t>
            </a:r>
            <a:endParaRPr sz="1200"/>
          </a:p>
        </p:txBody>
      </p:sp>
      <p:sp>
        <p:nvSpPr>
          <p:cNvPr id="275" name="Google Shape;275;p35"/>
          <p:cNvSpPr txBox="1"/>
          <p:nvPr>
            <p:ph idx="4294967295" type="ctrTitle"/>
          </p:nvPr>
        </p:nvSpPr>
        <p:spPr>
          <a:xfrm>
            <a:off x="274357" y="430658"/>
            <a:ext cx="8595300" cy="617100"/>
          </a:xfrm>
          <a:prstGeom prst="rect">
            <a:avLst/>
          </a:prstGeom>
          <a:noFill/>
          <a:ln>
            <a:noFill/>
          </a:ln>
        </p:spPr>
        <p:txBody>
          <a:bodyPr anchorCtr="0" anchor="t" bIns="75400" lIns="75400" spcFirstLastPara="1" rIns="75400" wrap="square" tIns="75400">
            <a:norm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RESULTS</a:t>
            </a:r>
            <a:endParaRPr/>
          </a:p>
        </p:txBody>
      </p:sp>
      <p:graphicFrame>
        <p:nvGraphicFramePr>
          <p:cNvPr id="276" name="Google Shape;276;p35"/>
          <p:cNvGraphicFramePr/>
          <p:nvPr/>
        </p:nvGraphicFramePr>
        <p:xfrm>
          <a:off x="796650" y="1550050"/>
          <a:ext cx="3000000" cy="3000000"/>
        </p:xfrm>
        <a:graphic>
          <a:graphicData uri="http://schemas.openxmlformats.org/drawingml/2006/table">
            <a:tbl>
              <a:tblPr>
                <a:noFill/>
                <a:tableStyleId>{4DE339F0-1AE2-4213-B477-0DF1EA5AC94B}</a:tableStyleId>
              </a:tblPr>
              <a:tblGrid>
                <a:gridCol w="1411700"/>
                <a:gridCol w="1411700"/>
                <a:gridCol w="1411700"/>
                <a:gridCol w="1411700"/>
                <a:gridCol w="1411700"/>
              </a:tblGrid>
              <a:tr h="118000">
                <a:tc>
                  <a:txBody>
                    <a:bodyPr/>
                    <a:lstStyle/>
                    <a:p>
                      <a:pPr indent="0" lvl="0" marL="0" rtl="0" algn="ctr">
                        <a:spcBef>
                          <a:spcPts val="0"/>
                        </a:spcBef>
                        <a:spcAft>
                          <a:spcPts val="0"/>
                        </a:spcAft>
                        <a:buNone/>
                      </a:pPr>
                      <a:r>
                        <a:rPr lang="en"/>
                        <a:t>Epoch </a:t>
                      </a:r>
                      <a:endParaRPr/>
                    </a:p>
                  </a:txBody>
                  <a:tcPr marT="91425" marB="91425" marR="91425" marL="91425" anchor="ctr"/>
                </a:tc>
                <a:tc>
                  <a:txBody>
                    <a:bodyPr/>
                    <a:lstStyle/>
                    <a:p>
                      <a:pPr indent="0" lvl="0" marL="0" rtl="0" algn="ctr">
                        <a:spcBef>
                          <a:spcPts val="0"/>
                        </a:spcBef>
                        <a:spcAft>
                          <a:spcPts val="0"/>
                        </a:spcAft>
                        <a:buNone/>
                      </a:pPr>
                      <a:r>
                        <a:rPr lang="en"/>
                        <a:t>Loss</a:t>
                      </a:r>
                      <a:endParaRPr/>
                    </a:p>
                  </a:txBody>
                  <a:tcPr marT="91425" marB="91425" marR="91425" marL="91425" anchor="ctr"/>
                </a:tc>
                <a:tc>
                  <a:txBody>
                    <a:bodyPr/>
                    <a:lstStyle/>
                    <a:p>
                      <a:pPr indent="0" lvl="0" marL="0" rtl="0" algn="ctr">
                        <a:spcBef>
                          <a:spcPts val="0"/>
                        </a:spcBef>
                        <a:spcAft>
                          <a:spcPts val="0"/>
                        </a:spcAft>
                        <a:buNone/>
                      </a:pPr>
                      <a:r>
                        <a:rPr lang="en"/>
                        <a:t>Accuracy</a:t>
                      </a:r>
                      <a:endParaRPr/>
                    </a:p>
                  </a:txBody>
                  <a:tcPr marT="91425" marB="91425" marR="91425" marL="91425" anchor="ctr"/>
                </a:tc>
                <a:tc>
                  <a:txBody>
                    <a:bodyPr/>
                    <a:lstStyle/>
                    <a:p>
                      <a:pPr indent="0" lvl="0" marL="0" rtl="0" algn="ctr">
                        <a:spcBef>
                          <a:spcPts val="0"/>
                        </a:spcBef>
                        <a:spcAft>
                          <a:spcPts val="0"/>
                        </a:spcAft>
                        <a:buNone/>
                      </a:pPr>
                      <a:r>
                        <a:rPr lang="en"/>
                        <a:t>Validation loss</a:t>
                      </a:r>
                      <a:endParaRPr/>
                    </a:p>
                  </a:txBody>
                  <a:tcPr marT="91425" marB="91425" marR="91425" marL="91425" anchor="ctr"/>
                </a:tc>
                <a:tc>
                  <a:txBody>
                    <a:bodyPr/>
                    <a:lstStyle/>
                    <a:p>
                      <a:pPr indent="0" lvl="0" marL="0" rtl="0" algn="ctr">
                        <a:spcBef>
                          <a:spcPts val="0"/>
                        </a:spcBef>
                        <a:spcAft>
                          <a:spcPts val="0"/>
                        </a:spcAft>
                        <a:buNone/>
                      </a:pPr>
                      <a:r>
                        <a:rPr lang="en"/>
                        <a:t>Validation accuracy</a:t>
                      </a:r>
                      <a:endParaRPr/>
                    </a:p>
                  </a:txBody>
                  <a:tcPr marT="91425" marB="91425" marR="91425" marL="91425" anchor="ctr"/>
                </a:tc>
              </a:tr>
              <a:tr h="414875">
                <a:tc>
                  <a:txBody>
                    <a:bodyPr/>
                    <a:lstStyle/>
                    <a:p>
                      <a:pPr indent="0" lvl="0" marL="0" rtl="0" algn="ctr">
                        <a:spcBef>
                          <a:spcPts val="0"/>
                        </a:spcBef>
                        <a:spcAft>
                          <a:spcPts val="0"/>
                        </a:spcAft>
                        <a:buNone/>
                      </a:pPr>
                      <a:r>
                        <a:rPr lang="en"/>
                        <a:t>1/50</a:t>
                      </a:r>
                      <a:endParaRPr/>
                    </a:p>
                  </a:txBody>
                  <a:tcPr marT="91425" marB="91425" marR="91425" marL="91425" anchor="ctr"/>
                </a:tc>
                <a:tc>
                  <a:txBody>
                    <a:bodyPr/>
                    <a:lstStyle/>
                    <a:p>
                      <a:pPr indent="0" lvl="0" marL="0" rtl="0" algn="ctr">
                        <a:spcBef>
                          <a:spcPts val="0"/>
                        </a:spcBef>
                        <a:spcAft>
                          <a:spcPts val="0"/>
                        </a:spcAft>
                        <a:buNone/>
                      </a:pPr>
                      <a:r>
                        <a:rPr lang="en"/>
                        <a:t>2.4870</a:t>
                      </a:r>
                      <a:endParaRPr/>
                    </a:p>
                  </a:txBody>
                  <a:tcPr marT="91425" marB="91425" marR="91425" marL="91425" anchor="ctr"/>
                </a:tc>
                <a:tc>
                  <a:txBody>
                    <a:bodyPr/>
                    <a:lstStyle/>
                    <a:p>
                      <a:pPr indent="0" lvl="0" marL="0" rtl="0" algn="ctr">
                        <a:spcBef>
                          <a:spcPts val="0"/>
                        </a:spcBef>
                        <a:spcAft>
                          <a:spcPts val="0"/>
                        </a:spcAft>
                        <a:buNone/>
                      </a:pPr>
                      <a:r>
                        <a:rPr lang="en"/>
                        <a:t>0.3895</a:t>
                      </a:r>
                      <a:endParaRPr/>
                    </a:p>
                  </a:txBody>
                  <a:tcPr marT="91425" marB="91425" marR="91425" marL="91425" anchor="ctr"/>
                </a:tc>
                <a:tc>
                  <a:txBody>
                    <a:bodyPr/>
                    <a:lstStyle/>
                    <a:p>
                      <a:pPr indent="0" lvl="0" marL="0" rtl="0" algn="ctr">
                        <a:spcBef>
                          <a:spcPts val="0"/>
                        </a:spcBef>
                        <a:spcAft>
                          <a:spcPts val="0"/>
                        </a:spcAft>
                        <a:buNone/>
                      </a:pPr>
                      <a:r>
                        <a:rPr lang="en"/>
                        <a:t>0</a:t>
                      </a:r>
                      <a:r>
                        <a:rPr lang="en"/>
                        <a:t>.6569</a:t>
                      </a:r>
                      <a:endParaRPr/>
                    </a:p>
                  </a:txBody>
                  <a:tcPr marT="91425" marB="91425" marR="91425" marL="91425" anchor="ctr"/>
                </a:tc>
                <a:tc>
                  <a:txBody>
                    <a:bodyPr/>
                    <a:lstStyle/>
                    <a:p>
                      <a:pPr indent="0" lvl="0" marL="0" rtl="0" algn="ctr">
                        <a:spcBef>
                          <a:spcPts val="0"/>
                        </a:spcBef>
                        <a:spcAft>
                          <a:spcPts val="0"/>
                        </a:spcAft>
                        <a:buNone/>
                      </a:pPr>
                      <a:r>
                        <a:rPr lang="en"/>
                        <a:t>0.4366</a:t>
                      </a:r>
                      <a:endParaRPr/>
                    </a:p>
                  </a:txBody>
                  <a:tcPr marT="91425" marB="91425" marR="91425" marL="91425" anchor="ctr"/>
                </a:tc>
              </a:tr>
              <a:tr h="398950">
                <a:tc>
                  <a:txBody>
                    <a:bodyPr/>
                    <a:lstStyle/>
                    <a:p>
                      <a:pPr indent="0" lvl="0" marL="0" rtl="0" algn="ctr">
                        <a:spcBef>
                          <a:spcPts val="0"/>
                        </a:spcBef>
                        <a:spcAft>
                          <a:spcPts val="0"/>
                        </a:spcAft>
                        <a:buNone/>
                      </a:pPr>
                      <a:r>
                        <a:rPr lang="en"/>
                        <a:t>10/50</a:t>
                      </a:r>
                      <a:endParaRPr/>
                    </a:p>
                  </a:txBody>
                  <a:tcPr marT="91425" marB="91425" marR="91425" marL="91425" anchor="ctr"/>
                </a:tc>
                <a:tc>
                  <a:txBody>
                    <a:bodyPr/>
                    <a:lstStyle/>
                    <a:p>
                      <a:pPr indent="0" lvl="0" marL="0" rtl="0" algn="ctr">
                        <a:spcBef>
                          <a:spcPts val="0"/>
                        </a:spcBef>
                        <a:spcAft>
                          <a:spcPts val="0"/>
                        </a:spcAft>
                        <a:buNone/>
                      </a:pPr>
                      <a:r>
                        <a:rPr lang="en"/>
                        <a:t>0.0892</a:t>
                      </a:r>
                      <a:endParaRPr/>
                    </a:p>
                  </a:txBody>
                  <a:tcPr marT="91425" marB="91425" marR="91425" marL="91425" anchor="ctr"/>
                </a:tc>
                <a:tc>
                  <a:txBody>
                    <a:bodyPr/>
                    <a:lstStyle/>
                    <a:p>
                      <a:pPr indent="0" lvl="0" marL="0" rtl="0" algn="ctr">
                        <a:spcBef>
                          <a:spcPts val="0"/>
                        </a:spcBef>
                        <a:spcAft>
                          <a:spcPts val="0"/>
                        </a:spcAft>
                        <a:buNone/>
                      </a:pPr>
                      <a:r>
                        <a:rPr lang="en"/>
                        <a:t>0.9742</a:t>
                      </a:r>
                      <a:endParaRPr/>
                    </a:p>
                  </a:txBody>
                  <a:tcPr marT="91425" marB="91425" marR="91425" marL="91425" anchor="ctr"/>
                </a:tc>
                <a:tc>
                  <a:txBody>
                    <a:bodyPr/>
                    <a:lstStyle/>
                    <a:p>
                      <a:pPr indent="0" lvl="0" marL="0" rtl="0" algn="ctr">
                        <a:spcBef>
                          <a:spcPts val="0"/>
                        </a:spcBef>
                        <a:spcAft>
                          <a:spcPts val="0"/>
                        </a:spcAft>
                        <a:buNone/>
                      </a:pPr>
                      <a:r>
                        <a:rPr lang="en"/>
                        <a:t>0</a:t>
                      </a:r>
                      <a:r>
                        <a:rPr lang="en"/>
                        <a:t>.5141</a:t>
                      </a:r>
                      <a:endParaRPr/>
                    </a:p>
                  </a:txBody>
                  <a:tcPr marT="91425" marB="91425" marR="91425" marL="91425" anchor="ctr"/>
                </a:tc>
                <a:tc>
                  <a:txBody>
                    <a:bodyPr/>
                    <a:lstStyle/>
                    <a:p>
                      <a:pPr indent="0" lvl="0" marL="0" rtl="0" algn="ctr">
                        <a:spcBef>
                          <a:spcPts val="0"/>
                        </a:spcBef>
                        <a:spcAft>
                          <a:spcPts val="0"/>
                        </a:spcAft>
                        <a:buNone/>
                      </a:pPr>
                      <a:r>
                        <a:rPr lang="en"/>
                        <a:t>0.6598</a:t>
                      </a:r>
                      <a:endParaRPr/>
                    </a:p>
                  </a:txBody>
                  <a:tcPr marT="91425" marB="91425" marR="91425" marL="91425" anchor="ctr"/>
                </a:tc>
              </a:tr>
              <a:tr h="513300">
                <a:tc>
                  <a:txBody>
                    <a:bodyPr/>
                    <a:lstStyle/>
                    <a:p>
                      <a:pPr indent="0" lvl="0" marL="0" rtl="0" algn="ctr">
                        <a:spcBef>
                          <a:spcPts val="0"/>
                        </a:spcBef>
                        <a:spcAft>
                          <a:spcPts val="0"/>
                        </a:spcAft>
                        <a:buNone/>
                      </a:pPr>
                      <a:r>
                        <a:rPr lang="en"/>
                        <a:t>20/50</a:t>
                      </a:r>
                      <a:endParaRPr/>
                    </a:p>
                  </a:txBody>
                  <a:tcPr marT="91425" marB="91425" marR="91425" marL="91425" anchor="ctr"/>
                </a:tc>
                <a:tc>
                  <a:txBody>
                    <a:bodyPr/>
                    <a:lstStyle/>
                    <a:p>
                      <a:pPr indent="0" lvl="0" marL="0" rtl="0" algn="ctr">
                        <a:spcBef>
                          <a:spcPts val="0"/>
                        </a:spcBef>
                        <a:spcAft>
                          <a:spcPts val="0"/>
                        </a:spcAft>
                        <a:buNone/>
                      </a:pPr>
                      <a:r>
                        <a:rPr lang="en"/>
                        <a:t>0.0288</a:t>
                      </a:r>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0.9916</a:t>
                      </a:r>
                      <a:endParaRPr>
                        <a:solidFill>
                          <a:schemeClr val="dk1"/>
                        </a:solidFill>
                      </a:endParaRPr>
                    </a:p>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0.6755</a:t>
                      </a:r>
                      <a:endParaRPr>
                        <a:solidFill>
                          <a:schemeClr val="dk1"/>
                        </a:solidFill>
                      </a:endParaRPr>
                    </a:p>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a:t>0.6613</a:t>
                      </a:r>
                      <a:endParaRPr/>
                    </a:p>
                  </a:txBody>
                  <a:tcPr marT="91425" marB="91425" marR="91425" marL="91425" anchor="ctr"/>
                </a:tc>
              </a:tr>
              <a:tr h="398950">
                <a:tc>
                  <a:txBody>
                    <a:bodyPr/>
                    <a:lstStyle/>
                    <a:p>
                      <a:pPr indent="0" lvl="0" marL="0" rtl="0" algn="ctr">
                        <a:spcBef>
                          <a:spcPts val="0"/>
                        </a:spcBef>
                        <a:spcAft>
                          <a:spcPts val="0"/>
                        </a:spcAft>
                        <a:buNone/>
                      </a:pPr>
                      <a:r>
                        <a:rPr lang="en"/>
                        <a:t>30/50</a:t>
                      </a:r>
                      <a:endParaRPr/>
                    </a:p>
                  </a:txBody>
                  <a:tcPr marT="91425" marB="91425" marR="91425" marL="91425" anchor="ctr"/>
                </a:tc>
                <a:tc>
                  <a:txBody>
                    <a:bodyPr/>
                    <a:lstStyle/>
                    <a:p>
                      <a:pPr indent="0" lvl="0" marL="0" rtl="0" algn="ctr">
                        <a:spcBef>
                          <a:spcPts val="0"/>
                        </a:spcBef>
                        <a:spcAft>
                          <a:spcPts val="0"/>
                        </a:spcAft>
                        <a:buNone/>
                      </a:pPr>
                      <a:r>
                        <a:rPr lang="en"/>
                        <a:t>0.0174</a:t>
                      </a:r>
                      <a:endParaRPr/>
                    </a:p>
                  </a:txBody>
                  <a:tcPr marT="91425" marB="91425" marR="91425" marL="91425" anchor="ctr"/>
                </a:tc>
                <a:tc>
                  <a:txBody>
                    <a:bodyPr/>
                    <a:lstStyle/>
                    <a:p>
                      <a:pPr indent="0" lvl="0" marL="0" rtl="0" algn="ctr">
                        <a:spcBef>
                          <a:spcPts val="0"/>
                        </a:spcBef>
                        <a:spcAft>
                          <a:spcPts val="0"/>
                        </a:spcAft>
                        <a:buNone/>
                      </a:pPr>
                      <a:r>
                        <a:rPr lang="en"/>
                        <a:t>0.9943</a:t>
                      </a:r>
                      <a:endParaRPr/>
                    </a:p>
                  </a:txBody>
                  <a:tcPr marT="91425" marB="91425" marR="91425" marL="91425" anchor="ctr"/>
                </a:tc>
                <a:tc>
                  <a:txBody>
                    <a:bodyPr/>
                    <a:lstStyle/>
                    <a:p>
                      <a:pPr indent="0" lvl="0" marL="0" rtl="0" algn="ctr">
                        <a:spcBef>
                          <a:spcPts val="0"/>
                        </a:spcBef>
                        <a:spcAft>
                          <a:spcPts val="0"/>
                        </a:spcAft>
                        <a:buNone/>
                      </a:pPr>
                      <a:r>
                        <a:rPr lang="en"/>
                        <a:t>0</a:t>
                      </a:r>
                      <a:r>
                        <a:rPr lang="en"/>
                        <a:t>.8187</a:t>
                      </a:r>
                      <a:endParaRPr/>
                    </a:p>
                  </a:txBody>
                  <a:tcPr marT="91425" marB="91425" marR="91425" marL="91425" anchor="ctr"/>
                </a:tc>
                <a:tc>
                  <a:txBody>
                    <a:bodyPr/>
                    <a:lstStyle/>
                    <a:p>
                      <a:pPr indent="0" lvl="0" marL="0" rtl="0" algn="ctr">
                        <a:spcBef>
                          <a:spcPts val="0"/>
                        </a:spcBef>
                        <a:spcAft>
                          <a:spcPts val="0"/>
                        </a:spcAft>
                        <a:buNone/>
                      </a:pPr>
                      <a:r>
                        <a:rPr lang="en"/>
                        <a:t>0.6593</a:t>
                      </a:r>
                      <a:endParaRPr/>
                    </a:p>
                  </a:txBody>
                  <a:tcPr marT="91425" marB="91425" marR="91425" marL="91425" anchor="ctr"/>
                </a:tc>
              </a:tr>
              <a:tr h="398950">
                <a:tc>
                  <a:txBody>
                    <a:bodyPr/>
                    <a:lstStyle/>
                    <a:p>
                      <a:pPr indent="0" lvl="0" marL="0" rtl="0" algn="ctr">
                        <a:spcBef>
                          <a:spcPts val="0"/>
                        </a:spcBef>
                        <a:spcAft>
                          <a:spcPts val="0"/>
                        </a:spcAft>
                        <a:buNone/>
                      </a:pPr>
                      <a:r>
                        <a:rPr lang="en"/>
                        <a:t>40/50</a:t>
                      </a:r>
                      <a:endParaRPr/>
                    </a:p>
                  </a:txBody>
                  <a:tcPr marT="91425" marB="91425" marR="91425" marL="91425" anchor="ctr"/>
                </a:tc>
                <a:tc>
                  <a:txBody>
                    <a:bodyPr/>
                    <a:lstStyle/>
                    <a:p>
                      <a:pPr indent="0" lvl="0" marL="0" rtl="0" algn="ctr">
                        <a:spcBef>
                          <a:spcPts val="0"/>
                        </a:spcBef>
                        <a:spcAft>
                          <a:spcPts val="0"/>
                        </a:spcAft>
                        <a:buNone/>
                      </a:pPr>
                      <a:r>
                        <a:rPr lang="en"/>
                        <a:t>0.0146</a:t>
                      </a:r>
                      <a:endParaRPr/>
                    </a:p>
                  </a:txBody>
                  <a:tcPr marT="91425" marB="91425" marR="91425" marL="91425" anchor="ctr"/>
                </a:tc>
                <a:tc>
                  <a:txBody>
                    <a:bodyPr/>
                    <a:lstStyle/>
                    <a:p>
                      <a:pPr indent="0" lvl="0" marL="0" rtl="0" algn="ctr">
                        <a:spcBef>
                          <a:spcPts val="0"/>
                        </a:spcBef>
                        <a:spcAft>
                          <a:spcPts val="0"/>
                        </a:spcAft>
                        <a:buNone/>
                      </a:pPr>
                      <a:r>
                        <a:rPr lang="en"/>
                        <a:t>0.9953</a:t>
                      </a:r>
                      <a:endParaRPr/>
                    </a:p>
                  </a:txBody>
                  <a:tcPr marT="91425" marB="91425" marR="91425" marL="91425" anchor="ctr"/>
                </a:tc>
                <a:tc>
                  <a:txBody>
                    <a:bodyPr/>
                    <a:lstStyle/>
                    <a:p>
                      <a:pPr indent="0" lvl="0" marL="0" rtl="0" algn="ctr">
                        <a:spcBef>
                          <a:spcPts val="0"/>
                        </a:spcBef>
                        <a:spcAft>
                          <a:spcPts val="0"/>
                        </a:spcAft>
                        <a:buNone/>
                      </a:pPr>
                      <a:r>
                        <a:rPr lang="en"/>
                        <a:t>0</a:t>
                      </a:r>
                      <a:r>
                        <a:rPr lang="en"/>
                        <a:t>.0363</a:t>
                      </a:r>
                      <a:endParaRPr/>
                    </a:p>
                  </a:txBody>
                  <a:tcPr marT="91425" marB="91425" marR="91425" marL="91425" anchor="ctr"/>
                </a:tc>
                <a:tc>
                  <a:txBody>
                    <a:bodyPr/>
                    <a:lstStyle/>
                    <a:p>
                      <a:pPr indent="0" lvl="0" marL="0" rtl="0" algn="ctr">
                        <a:spcBef>
                          <a:spcPts val="0"/>
                        </a:spcBef>
                        <a:spcAft>
                          <a:spcPts val="0"/>
                        </a:spcAft>
                        <a:buNone/>
                      </a:pPr>
                      <a:r>
                        <a:rPr lang="en"/>
                        <a:t>0.6481</a:t>
                      </a:r>
                      <a:endParaRPr/>
                    </a:p>
                  </a:txBody>
                  <a:tcPr marT="91425" marB="91425" marR="91425" marL="91425" anchor="ctr"/>
                </a:tc>
              </a:tr>
              <a:tr h="398950">
                <a:tc>
                  <a:txBody>
                    <a:bodyPr/>
                    <a:lstStyle/>
                    <a:p>
                      <a:pPr indent="0" lvl="0" marL="0" rtl="0" algn="ctr">
                        <a:spcBef>
                          <a:spcPts val="0"/>
                        </a:spcBef>
                        <a:spcAft>
                          <a:spcPts val="0"/>
                        </a:spcAft>
                        <a:buNone/>
                      </a:pPr>
                      <a:r>
                        <a:rPr lang="en"/>
                        <a:t>50/50</a:t>
                      </a:r>
                      <a:endParaRPr/>
                    </a:p>
                  </a:txBody>
                  <a:tcPr marT="91425" marB="91425" marR="91425" marL="91425" anchor="ctr"/>
                </a:tc>
                <a:tc>
                  <a:txBody>
                    <a:bodyPr/>
                    <a:lstStyle/>
                    <a:p>
                      <a:pPr indent="0" lvl="0" marL="0" rtl="0" algn="ctr">
                        <a:spcBef>
                          <a:spcPts val="0"/>
                        </a:spcBef>
                        <a:spcAft>
                          <a:spcPts val="0"/>
                        </a:spcAft>
                        <a:buNone/>
                      </a:pPr>
                      <a:r>
                        <a:rPr lang="en"/>
                        <a:t>0.0104</a:t>
                      </a:r>
                      <a:endParaRPr/>
                    </a:p>
                  </a:txBody>
                  <a:tcPr marT="91425" marB="91425" marR="91425" marL="91425" anchor="ctr"/>
                </a:tc>
                <a:tc>
                  <a:txBody>
                    <a:bodyPr/>
                    <a:lstStyle/>
                    <a:p>
                      <a:pPr indent="0" lvl="0" marL="0" rtl="0" algn="ctr">
                        <a:spcBef>
                          <a:spcPts val="0"/>
                        </a:spcBef>
                        <a:spcAft>
                          <a:spcPts val="0"/>
                        </a:spcAft>
                        <a:buNone/>
                      </a:pPr>
                      <a:r>
                        <a:rPr lang="en"/>
                        <a:t>0.9964</a:t>
                      </a:r>
                      <a:endParaRPr/>
                    </a:p>
                  </a:txBody>
                  <a:tcPr marT="91425" marB="91425" marR="91425" marL="91425" anchor="ctr"/>
                </a:tc>
                <a:tc>
                  <a:txBody>
                    <a:bodyPr/>
                    <a:lstStyle/>
                    <a:p>
                      <a:pPr indent="0" lvl="0" marL="0" rtl="0" algn="ctr">
                        <a:spcBef>
                          <a:spcPts val="0"/>
                        </a:spcBef>
                        <a:spcAft>
                          <a:spcPts val="0"/>
                        </a:spcAft>
                        <a:buNone/>
                      </a:pPr>
                      <a:r>
                        <a:rPr lang="en"/>
                        <a:t>0</a:t>
                      </a:r>
                      <a:r>
                        <a:rPr lang="en"/>
                        <a:t>.1411</a:t>
                      </a:r>
                      <a:endParaRPr/>
                    </a:p>
                  </a:txBody>
                  <a:tcPr marT="91425" marB="91425" marR="91425" marL="91425" anchor="ctr"/>
                </a:tc>
                <a:tc>
                  <a:txBody>
                    <a:bodyPr/>
                    <a:lstStyle/>
                    <a:p>
                      <a:pPr indent="0" lvl="0" marL="0" rtl="0" algn="ctr">
                        <a:spcBef>
                          <a:spcPts val="0"/>
                        </a:spcBef>
                        <a:spcAft>
                          <a:spcPts val="0"/>
                        </a:spcAft>
                        <a:buNone/>
                      </a:pPr>
                      <a:r>
                        <a:rPr lang="en"/>
                        <a:t>0.6270</a:t>
                      </a:r>
                      <a:endParaRPr/>
                    </a:p>
                  </a:txBody>
                  <a:tcPr marT="91425" marB="91425" marR="91425" marL="91425" anchor="ctr"/>
                </a:tc>
              </a:tr>
            </a:tbl>
          </a:graphicData>
        </a:graphic>
      </p:graphicFrame>
      <p:sp>
        <p:nvSpPr>
          <p:cNvPr id="277" name="Google Shape;277;p35"/>
          <p:cNvSpPr txBox="1"/>
          <p:nvPr/>
        </p:nvSpPr>
        <p:spPr>
          <a:xfrm>
            <a:off x="796650" y="1098800"/>
            <a:ext cx="65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Epoch Accuracy data for </a:t>
            </a:r>
            <a:r>
              <a:rPr b="1" lang="en"/>
              <a:t>Decision</a:t>
            </a:r>
            <a:r>
              <a:rPr b="1" lang="en"/>
              <a:t> Tree Classifier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8"/>
          <p:cNvSpPr txBox="1"/>
          <p:nvPr>
            <p:ph idx="4294967295" type="ctrTitle"/>
          </p:nvPr>
        </p:nvSpPr>
        <p:spPr>
          <a:xfrm>
            <a:off x="305966" y="329878"/>
            <a:ext cx="8595300" cy="617100"/>
          </a:xfrm>
          <a:prstGeom prst="rect">
            <a:avLst/>
          </a:prstGeom>
          <a:noFill/>
          <a:ln>
            <a:noFill/>
          </a:ln>
        </p:spPr>
        <p:txBody>
          <a:bodyPr anchorCtr="0" anchor="t" bIns="75400" lIns="75400" spcFirstLastPara="1" rIns="75400" wrap="square" tIns="75400">
            <a:norm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INDEX</a:t>
            </a:r>
            <a:endParaRPr/>
          </a:p>
        </p:txBody>
      </p:sp>
      <p:pic>
        <p:nvPicPr>
          <p:cNvPr descr="Picture 4" id="78" name="Google Shape;78;p18"/>
          <p:cNvPicPr preferRelativeResize="0"/>
          <p:nvPr/>
        </p:nvPicPr>
        <p:blipFill rotWithShape="1">
          <a:blip r:embed="rId3">
            <a:alphaModFix/>
          </a:blip>
          <a:srcRect b="0" l="0" r="0" t="0"/>
          <a:stretch/>
        </p:blipFill>
        <p:spPr>
          <a:xfrm>
            <a:off x="7396664" y="272198"/>
            <a:ext cx="1084209" cy="366064"/>
          </a:xfrm>
          <a:prstGeom prst="rect">
            <a:avLst/>
          </a:prstGeom>
          <a:noFill/>
          <a:ln>
            <a:noFill/>
          </a:ln>
        </p:spPr>
      </p:pic>
      <p:cxnSp>
        <p:nvCxnSpPr>
          <p:cNvPr id="79" name="Google Shape;79;p18"/>
          <p:cNvCxnSpPr/>
          <p:nvPr/>
        </p:nvCxnSpPr>
        <p:spPr>
          <a:xfrm>
            <a:off x="274320" y="859338"/>
            <a:ext cx="8595300" cy="0"/>
          </a:xfrm>
          <a:prstGeom prst="straightConnector1">
            <a:avLst/>
          </a:prstGeom>
          <a:noFill/>
          <a:ln cap="flat" cmpd="sng" w="9525">
            <a:solidFill>
              <a:srgbClr val="3F3F3F"/>
            </a:solidFill>
            <a:prstDash val="solid"/>
            <a:round/>
            <a:headEnd len="sm" w="sm" type="none"/>
            <a:tailEnd len="sm" w="sm" type="none"/>
          </a:ln>
        </p:spPr>
      </p:cxnSp>
      <p:graphicFrame>
        <p:nvGraphicFramePr>
          <p:cNvPr id="80" name="Google Shape;80;p18"/>
          <p:cNvGraphicFramePr/>
          <p:nvPr/>
        </p:nvGraphicFramePr>
        <p:xfrm>
          <a:off x="2956142" y="1032802"/>
          <a:ext cx="3000000" cy="3000000"/>
        </p:xfrm>
        <a:graphic>
          <a:graphicData uri="http://schemas.openxmlformats.org/drawingml/2006/table">
            <a:tbl>
              <a:tblPr firstRow="1">
                <a:noFill/>
                <a:tableStyleId>{22D1BD14-AC55-41A3-8C05-E720E53AFEB1}</a:tableStyleId>
              </a:tblPr>
              <a:tblGrid>
                <a:gridCol w="3119450"/>
              </a:tblGrid>
              <a:tr h="215050">
                <a:tc>
                  <a:txBody>
                    <a:bodyPr/>
                    <a:lstStyle/>
                    <a:p>
                      <a:pPr indent="0" lvl="0" marL="0" marR="0" rtl="0" algn="ctr">
                        <a:lnSpc>
                          <a:spcPct val="100000"/>
                        </a:lnSpc>
                        <a:spcBef>
                          <a:spcPts val="0"/>
                        </a:spcBef>
                        <a:spcAft>
                          <a:spcPts val="0"/>
                        </a:spcAft>
                        <a:buClr>
                          <a:srgbClr val="FFFFFF"/>
                        </a:buClr>
                        <a:buSzPts val="900"/>
                        <a:buFont typeface="Arial"/>
                        <a:buNone/>
                      </a:pPr>
                      <a:r>
                        <a:rPr b="1" lang="en" sz="900" u="none" cap="none" strike="noStrike">
                          <a:solidFill>
                            <a:srgbClr val="FFFFFF"/>
                          </a:solidFill>
                        </a:rPr>
                        <a:t>TOPIC</a:t>
                      </a:r>
                      <a:endParaRPr sz="900"/>
                    </a:p>
                  </a:txBody>
                  <a:tcPr marT="30875" marB="30875" marR="41150" marL="41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48312"/>
                    </a:solidFill>
                  </a:tcPr>
                </a:tc>
              </a:tr>
              <a:tr h="215050">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ABSTRACT</a:t>
                      </a:r>
                      <a:endParaRPr sz="900"/>
                    </a:p>
                  </a:txBody>
                  <a:tcPr marT="30875" marB="30875" marR="41150" marL="41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alpha val="40000"/>
                      </a:srgbClr>
                    </a:solidFill>
                  </a:tcPr>
                </a:tc>
              </a:tr>
              <a:tr h="215050">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OBJECTIVE</a:t>
                      </a:r>
                      <a:endParaRPr sz="900"/>
                    </a:p>
                  </a:txBody>
                  <a:tcPr marT="30875" marB="30875" marR="41150" marL="41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15050">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PROBLEM STATEMENT</a:t>
                      </a:r>
                      <a:endParaRPr sz="900"/>
                    </a:p>
                  </a:txBody>
                  <a:tcPr marT="30875" marB="30875" marR="41150" marL="41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alpha val="40000"/>
                      </a:srgbClr>
                    </a:solidFill>
                  </a:tcPr>
                </a:tc>
              </a:tr>
              <a:tr h="215050">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LITERATURE SURVEY</a:t>
                      </a:r>
                      <a:endParaRPr sz="900"/>
                    </a:p>
                  </a:txBody>
                  <a:tcPr marT="30875" marB="30875" marR="41150" marL="41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15050">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NOVELTY</a:t>
                      </a:r>
                      <a:endParaRPr sz="900"/>
                    </a:p>
                  </a:txBody>
                  <a:tcPr marT="30875" marB="30875" marR="41150" marL="41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alpha val="40000"/>
                      </a:srgbClr>
                    </a:solidFill>
                  </a:tcPr>
                </a:tc>
              </a:tr>
              <a:tr h="248650">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METHODOLOGY</a:t>
                      </a:r>
                      <a:endParaRPr sz="900"/>
                    </a:p>
                  </a:txBody>
                  <a:tcPr marT="30875" marB="30875" marR="41150" marL="41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32800">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SYSTEM ARCHITECTURE</a:t>
                      </a:r>
                      <a:endParaRPr sz="900"/>
                    </a:p>
                  </a:txBody>
                  <a:tcPr marT="30875" marB="30875" marR="41150" marL="41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alpha val="40000"/>
                      </a:srgbClr>
                    </a:solidFill>
                  </a:tcPr>
                </a:tc>
              </a:tr>
              <a:tr h="264875">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HARDWARE / SOFTWARE SPECIFICATION</a:t>
                      </a:r>
                      <a:endParaRPr sz="900"/>
                    </a:p>
                  </a:txBody>
                  <a:tcPr marT="30875" marB="30875" marR="41150" marL="41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15050">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RESEARCH PROGRESS</a:t>
                      </a:r>
                      <a:endParaRPr sz="900"/>
                    </a:p>
                  </a:txBody>
                  <a:tcPr marT="30875" marB="30875" marR="41150" marL="41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alpha val="40000"/>
                      </a:srgbClr>
                    </a:solidFill>
                  </a:tcPr>
                </a:tc>
              </a:tr>
              <a:tr h="215050">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RESULT</a:t>
                      </a:r>
                      <a:endParaRPr sz="900"/>
                    </a:p>
                  </a:txBody>
                  <a:tcPr marT="30875" marB="30875" marR="41150" marL="41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15050">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WORKPLAN</a:t>
                      </a:r>
                      <a:endParaRPr sz="900"/>
                    </a:p>
                  </a:txBody>
                  <a:tcPr marT="30875" marB="30875" marR="41150" marL="41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alpha val="40000"/>
                      </a:srgbClr>
                    </a:solidFill>
                  </a:tcPr>
                </a:tc>
              </a:tr>
              <a:tr h="215050">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APPLICATION</a:t>
                      </a:r>
                      <a:endParaRPr sz="900"/>
                    </a:p>
                  </a:txBody>
                  <a:tcPr marT="30875" marB="30875" marR="41150" marL="41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15050">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CONCLUSION</a:t>
                      </a:r>
                      <a:endParaRPr sz="900"/>
                    </a:p>
                  </a:txBody>
                  <a:tcPr marT="30875" marB="30875" marR="41150" marL="41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alpha val="40000"/>
                      </a:srgbClr>
                    </a:solidFill>
                  </a:tcPr>
                </a:tc>
              </a:tr>
              <a:tr h="215050">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FUTURE WORK</a:t>
                      </a:r>
                      <a:endParaRPr sz="900"/>
                    </a:p>
                  </a:txBody>
                  <a:tcPr marT="30875" marB="30875" marR="41150" marL="41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15050">
                <a:tc>
                  <a:txBody>
                    <a:bodyPr/>
                    <a:lstStyle/>
                    <a:p>
                      <a:pPr indent="0" lvl="0" marL="0" marR="0" rtl="0" algn="ctr">
                        <a:lnSpc>
                          <a:spcPct val="100000"/>
                        </a:lnSpc>
                        <a:spcBef>
                          <a:spcPts val="0"/>
                        </a:spcBef>
                        <a:spcAft>
                          <a:spcPts val="0"/>
                        </a:spcAft>
                        <a:buNone/>
                      </a:pPr>
                      <a:r>
                        <a:rPr lang="en" sz="900"/>
                        <a:t>PUBLICATION STATUS</a:t>
                      </a:r>
                      <a:endParaRPr sz="900" u="none" cap="none" strike="noStrike"/>
                    </a:p>
                  </a:txBody>
                  <a:tcPr marT="30875" marB="30875" marR="41150" marL="41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51000">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REFERENCES</a:t>
                      </a:r>
                      <a:endParaRPr sz="900"/>
                    </a:p>
                  </a:txBody>
                  <a:tcPr marT="30875" marB="30875" marR="41150" marL="41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alpha val="40000"/>
                      </a:srgbClr>
                    </a:solidFill>
                  </a:tcPr>
                </a:tc>
              </a:tr>
            </a:tbl>
          </a:graphicData>
        </a:graphic>
      </p:graphicFrame>
      <p:sp>
        <p:nvSpPr>
          <p:cNvPr id="81" name="Google Shape;81;p18"/>
          <p:cNvSpPr txBox="1"/>
          <p:nvPr/>
        </p:nvSpPr>
        <p:spPr>
          <a:xfrm>
            <a:off x="8684305" y="4794915"/>
            <a:ext cx="216900" cy="1785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2</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descr="Picture 5" id="282" name="Google Shape;282;p36"/>
          <p:cNvPicPr preferRelativeResize="0"/>
          <p:nvPr/>
        </p:nvPicPr>
        <p:blipFill rotWithShape="1">
          <a:blip r:embed="rId3">
            <a:alphaModFix/>
          </a:blip>
          <a:srcRect b="0" l="0" r="0" t="0"/>
          <a:stretch/>
        </p:blipFill>
        <p:spPr>
          <a:xfrm>
            <a:off x="7704349" y="285543"/>
            <a:ext cx="949437" cy="320560"/>
          </a:xfrm>
          <a:prstGeom prst="rect">
            <a:avLst/>
          </a:prstGeom>
          <a:noFill/>
          <a:ln>
            <a:noFill/>
          </a:ln>
        </p:spPr>
      </p:pic>
      <p:cxnSp>
        <p:nvCxnSpPr>
          <p:cNvPr id="283" name="Google Shape;283;p36"/>
          <p:cNvCxnSpPr/>
          <p:nvPr/>
        </p:nvCxnSpPr>
        <p:spPr>
          <a:xfrm>
            <a:off x="155447" y="716475"/>
            <a:ext cx="8814818" cy="1"/>
          </a:xfrm>
          <a:prstGeom prst="straightConnector1">
            <a:avLst/>
          </a:prstGeom>
          <a:noFill/>
          <a:ln cap="flat" cmpd="sng" w="9525">
            <a:solidFill>
              <a:srgbClr val="3F3F3F"/>
            </a:solidFill>
            <a:prstDash val="solid"/>
            <a:round/>
            <a:headEnd len="sm" w="sm" type="none"/>
            <a:tailEnd len="sm" w="sm" type="none"/>
          </a:ln>
        </p:spPr>
      </p:cxnSp>
      <p:sp>
        <p:nvSpPr>
          <p:cNvPr id="284" name="Google Shape;284;p36"/>
          <p:cNvSpPr txBox="1"/>
          <p:nvPr/>
        </p:nvSpPr>
        <p:spPr>
          <a:xfrm>
            <a:off x="261182" y="221231"/>
            <a:ext cx="8443200" cy="552600"/>
          </a:xfrm>
          <a:prstGeom prst="rect">
            <a:avLst/>
          </a:prstGeom>
          <a:noFill/>
          <a:ln>
            <a:noFill/>
          </a:ln>
        </p:spPr>
        <p:txBody>
          <a:bodyPr anchorCtr="0" anchor="t" bIns="75400" lIns="75400" spcFirstLastPara="1" rIns="75400" wrap="square" tIns="75400">
            <a:sp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RESULTS</a:t>
            </a:r>
            <a:endParaRPr sz="1200"/>
          </a:p>
        </p:txBody>
      </p:sp>
      <p:sp>
        <p:nvSpPr>
          <p:cNvPr id="285" name="Google Shape;285;p36"/>
          <p:cNvSpPr txBox="1"/>
          <p:nvPr/>
        </p:nvSpPr>
        <p:spPr>
          <a:xfrm>
            <a:off x="8598061" y="4779885"/>
            <a:ext cx="294000" cy="2301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lang="en" sz="1000"/>
              <a:t>20</a:t>
            </a:r>
            <a:endParaRPr sz="1200"/>
          </a:p>
        </p:txBody>
      </p:sp>
      <p:sp>
        <p:nvSpPr>
          <p:cNvPr id="286" name="Google Shape;286;p36"/>
          <p:cNvSpPr txBox="1"/>
          <p:nvPr/>
        </p:nvSpPr>
        <p:spPr>
          <a:xfrm>
            <a:off x="624600" y="967400"/>
            <a:ext cx="600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Loss and Accuracy comparison for Decision Tree Classifier</a:t>
            </a:r>
            <a:endParaRPr b="1"/>
          </a:p>
        </p:txBody>
      </p:sp>
      <p:pic>
        <p:nvPicPr>
          <p:cNvPr id="287" name="Google Shape;287;p36"/>
          <p:cNvPicPr preferRelativeResize="0"/>
          <p:nvPr/>
        </p:nvPicPr>
        <p:blipFill>
          <a:blip r:embed="rId4">
            <a:alphaModFix/>
          </a:blip>
          <a:stretch>
            <a:fillRect/>
          </a:stretch>
        </p:blipFill>
        <p:spPr>
          <a:xfrm>
            <a:off x="155450" y="1367600"/>
            <a:ext cx="4378575" cy="3471100"/>
          </a:xfrm>
          <a:prstGeom prst="rect">
            <a:avLst/>
          </a:prstGeom>
          <a:noFill/>
          <a:ln>
            <a:noFill/>
          </a:ln>
        </p:spPr>
      </p:pic>
      <p:pic>
        <p:nvPicPr>
          <p:cNvPr id="288" name="Google Shape;288;p36"/>
          <p:cNvPicPr preferRelativeResize="0"/>
          <p:nvPr/>
        </p:nvPicPr>
        <p:blipFill>
          <a:blip r:embed="rId5">
            <a:alphaModFix/>
          </a:blip>
          <a:stretch>
            <a:fillRect/>
          </a:stretch>
        </p:blipFill>
        <p:spPr>
          <a:xfrm>
            <a:off x="4449175" y="1367600"/>
            <a:ext cx="4308225" cy="3489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descr="Picture 5" id="293" name="Google Shape;293;p37"/>
          <p:cNvPicPr preferRelativeResize="0"/>
          <p:nvPr/>
        </p:nvPicPr>
        <p:blipFill rotWithShape="1">
          <a:blip r:embed="rId3">
            <a:alphaModFix/>
          </a:blip>
          <a:srcRect b="0" l="0" r="0" t="0"/>
          <a:stretch/>
        </p:blipFill>
        <p:spPr>
          <a:xfrm>
            <a:off x="7704349" y="285543"/>
            <a:ext cx="949436" cy="320560"/>
          </a:xfrm>
          <a:prstGeom prst="rect">
            <a:avLst/>
          </a:prstGeom>
          <a:noFill/>
          <a:ln>
            <a:noFill/>
          </a:ln>
        </p:spPr>
      </p:pic>
      <p:cxnSp>
        <p:nvCxnSpPr>
          <p:cNvPr id="294" name="Google Shape;294;p37"/>
          <p:cNvCxnSpPr/>
          <p:nvPr/>
        </p:nvCxnSpPr>
        <p:spPr>
          <a:xfrm>
            <a:off x="155447" y="716475"/>
            <a:ext cx="8814900" cy="0"/>
          </a:xfrm>
          <a:prstGeom prst="straightConnector1">
            <a:avLst/>
          </a:prstGeom>
          <a:noFill/>
          <a:ln cap="flat" cmpd="sng" w="9525">
            <a:solidFill>
              <a:srgbClr val="3F3F3F"/>
            </a:solidFill>
            <a:prstDash val="solid"/>
            <a:round/>
            <a:headEnd len="sm" w="sm" type="none"/>
            <a:tailEnd len="sm" w="sm" type="none"/>
          </a:ln>
        </p:spPr>
      </p:cxnSp>
      <p:sp>
        <p:nvSpPr>
          <p:cNvPr id="295" name="Google Shape;295;p37"/>
          <p:cNvSpPr txBox="1"/>
          <p:nvPr/>
        </p:nvSpPr>
        <p:spPr>
          <a:xfrm>
            <a:off x="261182" y="221231"/>
            <a:ext cx="8443200" cy="552600"/>
          </a:xfrm>
          <a:prstGeom prst="rect">
            <a:avLst/>
          </a:prstGeom>
          <a:noFill/>
          <a:ln>
            <a:noFill/>
          </a:ln>
        </p:spPr>
        <p:txBody>
          <a:bodyPr anchorCtr="0" anchor="t" bIns="75400" lIns="75400" spcFirstLastPara="1" rIns="75400" wrap="square" tIns="75400">
            <a:sp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RESULTS</a:t>
            </a:r>
            <a:endParaRPr sz="1200"/>
          </a:p>
        </p:txBody>
      </p:sp>
      <p:sp>
        <p:nvSpPr>
          <p:cNvPr id="296" name="Google Shape;296;p37"/>
          <p:cNvSpPr txBox="1"/>
          <p:nvPr/>
        </p:nvSpPr>
        <p:spPr>
          <a:xfrm>
            <a:off x="8598061" y="4779885"/>
            <a:ext cx="294000" cy="2301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lang="en" sz="1000"/>
              <a:t>20</a:t>
            </a:r>
            <a:endParaRPr sz="1200"/>
          </a:p>
        </p:txBody>
      </p:sp>
      <p:sp>
        <p:nvSpPr>
          <p:cNvPr id="297" name="Google Shape;297;p37"/>
          <p:cNvSpPr txBox="1"/>
          <p:nvPr/>
        </p:nvSpPr>
        <p:spPr>
          <a:xfrm>
            <a:off x="982375" y="958400"/>
            <a:ext cx="600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Comparing the Validation Accuracy Scores of all the 4 models</a:t>
            </a:r>
            <a:endParaRPr b="1"/>
          </a:p>
        </p:txBody>
      </p:sp>
      <p:pic>
        <p:nvPicPr>
          <p:cNvPr id="298" name="Google Shape;298;p37"/>
          <p:cNvPicPr preferRelativeResize="0"/>
          <p:nvPr/>
        </p:nvPicPr>
        <p:blipFill>
          <a:blip r:embed="rId4">
            <a:alphaModFix/>
          </a:blip>
          <a:stretch>
            <a:fillRect/>
          </a:stretch>
        </p:blipFill>
        <p:spPr>
          <a:xfrm>
            <a:off x="982363" y="1429925"/>
            <a:ext cx="7179274" cy="3471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idx="4294967295" type="ctrTitle"/>
          </p:nvPr>
        </p:nvSpPr>
        <p:spPr>
          <a:xfrm>
            <a:off x="274295" y="305550"/>
            <a:ext cx="8595300" cy="617100"/>
          </a:xfrm>
          <a:prstGeom prst="rect">
            <a:avLst/>
          </a:prstGeom>
          <a:noFill/>
          <a:ln>
            <a:noFill/>
          </a:ln>
        </p:spPr>
        <p:txBody>
          <a:bodyPr anchorCtr="0" anchor="t" bIns="75400" lIns="75400" spcFirstLastPara="1" rIns="75400" wrap="square" tIns="75400">
            <a:noAutofit/>
          </a:bodyPr>
          <a:lstStyle/>
          <a:p>
            <a:pPr indent="0" lvl="0" marL="0" marR="0" rtl="0" algn="l">
              <a:lnSpc>
                <a:spcPct val="100000"/>
              </a:lnSpc>
              <a:spcBef>
                <a:spcPts val="0"/>
              </a:spcBef>
              <a:spcAft>
                <a:spcPts val="0"/>
              </a:spcAft>
              <a:buClr>
                <a:schemeClr val="accent1"/>
              </a:buClr>
              <a:buSzPts val="2340"/>
              <a:buFont typeface="Arial"/>
              <a:buNone/>
            </a:pPr>
            <a:r>
              <a:rPr b="1" lang="en" sz="2450">
                <a:solidFill>
                  <a:schemeClr val="accent1"/>
                </a:solidFill>
              </a:rPr>
              <a:t>About Hardware</a:t>
            </a:r>
            <a:endParaRPr b="1" sz="2450">
              <a:solidFill>
                <a:schemeClr val="accent1"/>
              </a:solidFill>
            </a:endParaRPr>
          </a:p>
        </p:txBody>
      </p:sp>
      <p:sp>
        <p:nvSpPr>
          <p:cNvPr id="304" name="Google Shape;304;p38"/>
          <p:cNvSpPr txBox="1"/>
          <p:nvPr>
            <p:ph idx="4294967295" type="subTitle"/>
          </p:nvPr>
        </p:nvSpPr>
        <p:spPr>
          <a:xfrm>
            <a:off x="137600" y="946250"/>
            <a:ext cx="8595300" cy="4197300"/>
          </a:xfrm>
          <a:prstGeom prst="rect">
            <a:avLst/>
          </a:prstGeom>
          <a:noFill/>
          <a:ln>
            <a:noFill/>
          </a:ln>
        </p:spPr>
        <p:txBody>
          <a:bodyPr anchorCtr="0" anchor="t" bIns="75400" lIns="75400" spcFirstLastPara="1" rIns="75400" wrap="square" tIns="75400">
            <a:noAutofit/>
          </a:bodyPr>
          <a:lstStyle/>
          <a:p>
            <a:pPr indent="-273050" lvl="0" marL="660400" marR="0" rtl="0" algn="just">
              <a:lnSpc>
                <a:spcPct val="150000"/>
              </a:lnSpc>
              <a:spcBef>
                <a:spcPts val="500"/>
              </a:spcBef>
              <a:spcAft>
                <a:spcPts val="0"/>
              </a:spcAft>
              <a:buSzPts val="1700"/>
              <a:buChar char="●"/>
            </a:pPr>
            <a:r>
              <a:rPr lang="en" sz="1700"/>
              <a:t>Fingerprint sensor was constructed using an Arduino, Raspberry Pi 4 Model B.</a:t>
            </a:r>
            <a:endParaRPr sz="1700"/>
          </a:p>
          <a:p>
            <a:pPr indent="-273050" lvl="0" marL="660400" marR="0" rtl="0" algn="just">
              <a:lnSpc>
                <a:spcPct val="150000"/>
              </a:lnSpc>
              <a:spcBef>
                <a:spcPts val="500"/>
              </a:spcBef>
              <a:spcAft>
                <a:spcPts val="0"/>
              </a:spcAft>
              <a:buSzPts val="1700"/>
              <a:buChar char="●"/>
            </a:pPr>
            <a:r>
              <a:rPr lang="en" sz="1700"/>
              <a:t>To demonstrate the results of the interfacing we have a lock. </a:t>
            </a:r>
            <a:endParaRPr sz="1700"/>
          </a:p>
          <a:p>
            <a:pPr indent="-273050" lvl="0" marL="660400" marR="0" rtl="0" algn="just">
              <a:lnSpc>
                <a:spcPct val="150000"/>
              </a:lnSpc>
              <a:spcBef>
                <a:spcPts val="500"/>
              </a:spcBef>
              <a:spcAft>
                <a:spcPts val="0"/>
              </a:spcAft>
              <a:buSzPts val="1700"/>
              <a:buChar char="●"/>
            </a:pPr>
            <a:r>
              <a:rPr lang="en" sz="1700"/>
              <a:t> Raspberry pi is used as a database vessel.</a:t>
            </a:r>
            <a:endParaRPr sz="1700"/>
          </a:p>
          <a:p>
            <a:pPr indent="-273050" lvl="0" marL="660400" marR="0" rtl="0" algn="just">
              <a:lnSpc>
                <a:spcPct val="150000"/>
              </a:lnSpc>
              <a:spcBef>
                <a:spcPts val="500"/>
              </a:spcBef>
              <a:spcAft>
                <a:spcPts val="0"/>
              </a:spcAft>
              <a:buSzPts val="1700"/>
              <a:buChar char="●"/>
            </a:pPr>
            <a:r>
              <a:rPr lang="en" sz="1700"/>
              <a:t>Raspberry pi 3 B+ is used to read the database and is </a:t>
            </a:r>
            <a:r>
              <a:rPr lang="en" sz="1700"/>
              <a:t>connected</a:t>
            </a:r>
            <a:r>
              <a:rPr lang="en" sz="1700"/>
              <a:t> to the arduino board.</a:t>
            </a:r>
            <a:endParaRPr sz="1700"/>
          </a:p>
          <a:p>
            <a:pPr indent="-273050" lvl="0" marL="660400" marR="0" rtl="0" algn="just">
              <a:lnSpc>
                <a:spcPct val="150000"/>
              </a:lnSpc>
              <a:spcBef>
                <a:spcPts val="500"/>
              </a:spcBef>
              <a:spcAft>
                <a:spcPts val="0"/>
              </a:spcAft>
              <a:buSzPts val="1700"/>
              <a:buChar char="●"/>
            </a:pPr>
            <a:r>
              <a:rPr lang="en" sz="1700"/>
              <a:t>First face scanning is done and the image is stored in the database and then the fingerprint scanning is done. The fingerprint and the face is stored under the name of the user.</a:t>
            </a:r>
            <a:endParaRPr sz="1700"/>
          </a:p>
          <a:p>
            <a:pPr indent="-273050" lvl="0" marL="660400" marR="0" rtl="0" algn="just">
              <a:lnSpc>
                <a:spcPct val="150000"/>
              </a:lnSpc>
              <a:spcBef>
                <a:spcPts val="500"/>
              </a:spcBef>
              <a:spcAft>
                <a:spcPts val="0"/>
              </a:spcAft>
              <a:buSzPts val="1700"/>
              <a:buChar char="●"/>
            </a:pPr>
            <a:r>
              <a:rPr lang="en" sz="1700"/>
              <a:t>When the fingerprint matches with the face image, the lock gets opened, else the alarm/buzzer gets off.</a:t>
            </a:r>
            <a:endParaRPr sz="1700"/>
          </a:p>
        </p:txBody>
      </p:sp>
      <p:pic>
        <p:nvPicPr>
          <p:cNvPr descr="Picture 4" id="305" name="Google Shape;305;p38"/>
          <p:cNvPicPr preferRelativeResize="0"/>
          <p:nvPr/>
        </p:nvPicPr>
        <p:blipFill rotWithShape="1">
          <a:blip r:embed="rId3">
            <a:alphaModFix/>
          </a:blip>
          <a:srcRect b="0" l="0" r="0" t="0"/>
          <a:stretch/>
        </p:blipFill>
        <p:spPr>
          <a:xfrm>
            <a:off x="7396664" y="272198"/>
            <a:ext cx="1084210" cy="366064"/>
          </a:xfrm>
          <a:prstGeom prst="rect">
            <a:avLst/>
          </a:prstGeom>
          <a:noFill/>
          <a:ln>
            <a:noFill/>
          </a:ln>
        </p:spPr>
      </p:pic>
      <p:cxnSp>
        <p:nvCxnSpPr>
          <p:cNvPr id="306" name="Google Shape;306;p38"/>
          <p:cNvCxnSpPr/>
          <p:nvPr/>
        </p:nvCxnSpPr>
        <p:spPr>
          <a:xfrm>
            <a:off x="274345" y="841861"/>
            <a:ext cx="8595300" cy="0"/>
          </a:xfrm>
          <a:prstGeom prst="straightConnector1">
            <a:avLst/>
          </a:prstGeom>
          <a:noFill/>
          <a:ln cap="flat" cmpd="sng" w="9525">
            <a:solidFill>
              <a:srgbClr val="3F3F3F"/>
            </a:solidFill>
            <a:prstDash val="solid"/>
            <a:round/>
            <a:headEnd len="sm" w="sm" type="none"/>
            <a:tailEnd len="sm" w="sm" type="none"/>
          </a:ln>
        </p:spPr>
      </p:cxnSp>
      <p:sp>
        <p:nvSpPr>
          <p:cNvPr id="307" name="Google Shape;307;p38"/>
          <p:cNvSpPr txBox="1"/>
          <p:nvPr/>
        </p:nvSpPr>
        <p:spPr>
          <a:xfrm>
            <a:off x="8598061" y="4779885"/>
            <a:ext cx="294000" cy="2301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lang="en" sz="1000"/>
              <a:t>21</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9"/>
          <p:cNvSpPr txBox="1"/>
          <p:nvPr>
            <p:ph idx="4294967295" type="subTitle"/>
          </p:nvPr>
        </p:nvSpPr>
        <p:spPr>
          <a:xfrm>
            <a:off x="137591" y="946250"/>
            <a:ext cx="8595300" cy="3810000"/>
          </a:xfrm>
          <a:prstGeom prst="rect">
            <a:avLst/>
          </a:prstGeom>
          <a:noFill/>
          <a:ln>
            <a:noFill/>
          </a:ln>
        </p:spPr>
        <p:txBody>
          <a:bodyPr anchorCtr="0" anchor="t" bIns="75400" lIns="75400" spcFirstLastPara="1" rIns="75400" wrap="square" tIns="75400">
            <a:noAutofit/>
          </a:bodyPr>
          <a:lstStyle/>
          <a:p>
            <a:pPr indent="0" lvl="0" marL="0" marR="0" rtl="0" algn="just">
              <a:lnSpc>
                <a:spcPct val="150000"/>
              </a:lnSpc>
              <a:spcBef>
                <a:spcPts val="500"/>
              </a:spcBef>
              <a:spcAft>
                <a:spcPts val="0"/>
              </a:spcAft>
              <a:buNone/>
            </a:pPr>
            <a:r>
              <a:t/>
            </a:r>
            <a:endParaRPr sz="1700"/>
          </a:p>
        </p:txBody>
      </p:sp>
      <p:pic>
        <p:nvPicPr>
          <p:cNvPr descr="Picture 4" id="313" name="Google Shape;313;p39"/>
          <p:cNvPicPr preferRelativeResize="0"/>
          <p:nvPr/>
        </p:nvPicPr>
        <p:blipFill rotWithShape="1">
          <a:blip r:embed="rId3">
            <a:alphaModFix/>
          </a:blip>
          <a:srcRect b="0" l="0" r="0" t="0"/>
          <a:stretch/>
        </p:blipFill>
        <p:spPr>
          <a:xfrm>
            <a:off x="7396664" y="272198"/>
            <a:ext cx="1084210" cy="366064"/>
          </a:xfrm>
          <a:prstGeom prst="rect">
            <a:avLst/>
          </a:prstGeom>
          <a:noFill/>
          <a:ln>
            <a:noFill/>
          </a:ln>
        </p:spPr>
      </p:pic>
      <p:cxnSp>
        <p:nvCxnSpPr>
          <p:cNvPr id="314" name="Google Shape;314;p39"/>
          <p:cNvCxnSpPr/>
          <p:nvPr/>
        </p:nvCxnSpPr>
        <p:spPr>
          <a:xfrm>
            <a:off x="274345" y="841861"/>
            <a:ext cx="8595300" cy="0"/>
          </a:xfrm>
          <a:prstGeom prst="straightConnector1">
            <a:avLst/>
          </a:prstGeom>
          <a:noFill/>
          <a:ln cap="flat" cmpd="sng" w="9525">
            <a:solidFill>
              <a:srgbClr val="3F3F3F"/>
            </a:solidFill>
            <a:prstDash val="solid"/>
            <a:round/>
            <a:headEnd len="sm" w="sm" type="none"/>
            <a:tailEnd len="sm" w="sm" type="none"/>
          </a:ln>
        </p:spPr>
      </p:cxnSp>
      <p:sp>
        <p:nvSpPr>
          <p:cNvPr id="315" name="Google Shape;315;p39"/>
          <p:cNvSpPr txBox="1"/>
          <p:nvPr/>
        </p:nvSpPr>
        <p:spPr>
          <a:xfrm>
            <a:off x="8598061" y="4779885"/>
            <a:ext cx="294000" cy="2301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lang="en" sz="1000"/>
              <a:t>22</a:t>
            </a:r>
            <a:endParaRPr sz="1200"/>
          </a:p>
        </p:txBody>
      </p:sp>
      <p:sp>
        <p:nvSpPr>
          <p:cNvPr id="316" name="Google Shape;316;p39"/>
          <p:cNvSpPr txBox="1"/>
          <p:nvPr>
            <p:ph idx="4294967295" type="ctrTitle"/>
          </p:nvPr>
        </p:nvSpPr>
        <p:spPr>
          <a:xfrm>
            <a:off x="274295" y="305550"/>
            <a:ext cx="8595300" cy="617100"/>
          </a:xfrm>
          <a:prstGeom prst="rect">
            <a:avLst/>
          </a:prstGeom>
          <a:noFill/>
          <a:ln>
            <a:noFill/>
          </a:ln>
        </p:spPr>
        <p:txBody>
          <a:bodyPr anchorCtr="0" anchor="t" bIns="75400" lIns="75400" spcFirstLastPara="1" rIns="75400" wrap="square" tIns="75400">
            <a:noAutofit/>
          </a:bodyPr>
          <a:lstStyle/>
          <a:p>
            <a:pPr indent="0" lvl="0" marL="0" marR="0" rtl="0" algn="l">
              <a:lnSpc>
                <a:spcPct val="100000"/>
              </a:lnSpc>
              <a:spcBef>
                <a:spcPts val="0"/>
              </a:spcBef>
              <a:spcAft>
                <a:spcPts val="0"/>
              </a:spcAft>
              <a:buClr>
                <a:schemeClr val="accent1"/>
              </a:buClr>
              <a:buSzPts val="2340"/>
              <a:buFont typeface="Arial"/>
              <a:buNone/>
            </a:pPr>
            <a:r>
              <a:rPr b="1" lang="en" sz="2450">
                <a:solidFill>
                  <a:schemeClr val="accent1"/>
                </a:solidFill>
              </a:rPr>
              <a:t>Hardware</a:t>
            </a:r>
            <a:endParaRPr b="1" sz="2450">
              <a:solidFill>
                <a:schemeClr val="accent1"/>
              </a:solidFill>
            </a:endParaRPr>
          </a:p>
        </p:txBody>
      </p:sp>
      <p:pic>
        <p:nvPicPr>
          <p:cNvPr id="317" name="Google Shape;317;p39"/>
          <p:cNvPicPr preferRelativeResize="0"/>
          <p:nvPr/>
        </p:nvPicPr>
        <p:blipFill>
          <a:blip r:embed="rId4">
            <a:alphaModFix/>
          </a:blip>
          <a:stretch>
            <a:fillRect/>
          </a:stretch>
        </p:blipFill>
        <p:spPr>
          <a:xfrm>
            <a:off x="1579800" y="1144575"/>
            <a:ext cx="5984399" cy="3611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idx="4294967295" type="ctrTitle"/>
          </p:nvPr>
        </p:nvSpPr>
        <p:spPr>
          <a:xfrm>
            <a:off x="274345" y="377915"/>
            <a:ext cx="8595300" cy="617100"/>
          </a:xfrm>
          <a:prstGeom prst="rect">
            <a:avLst/>
          </a:prstGeom>
          <a:noFill/>
          <a:ln>
            <a:noFill/>
          </a:ln>
        </p:spPr>
        <p:txBody>
          <a:bodyPr anchorCtr="0" anchor="t" bIns="75400" lIns="75400" spcFirstLastPara="1" rIns="75400" wrap="square" tIns="75400">
            <a:norm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APPLICATIONS</a:t>
            </a:r>
            <a:endParaRPr/>
          </a:p>
        </p:txBody>
      </p:sp>
      <p:sp>
        <p:nvSpPr>
          <p:cNvPr id="323" name="Google Shape;323;p40"/>
          <p:cNvSpPr txBox="1"/>
          <p:nvPr/>
        </p:nvSpPr>
        <p:spPr>
          <a:xfrm>
            <a:off x="350900" y="995025"/>
            <a:ext cx="8324100" cy="3948900"/>
          </a:xfrm>
          <a:prstGeom prst="rect">
            <a:avLst/>
          </a:prstGeom>
          <a:noFill/>
          <a:ln>
            <a:noFill/>
          </a:ln>
        </p:spPr>
        <p:txBody>
          <a:bodyPr anchorCtr="0" anchor="t" bIns="37700" lIns="37700" spcFirstLastPara="1" rIns="37700" wrap="square" tIns="37700">
            <a:spAutoFit/>
          </a:bodyPr>
          <a:lstStyle/>
          <a:p>
            <a:pPr indent="-273050" lvl="0" marL="381000" marR="0" rtl="0" algn="just">
              <a:lnSpc>
                <a:spcPct val="115000"/>
              </a:lnSpc>
              <a:spcBef>
                <a:spcPts val="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In finance sector - in banking sector for better maintenance of data of clients.</a:t>
            </a:r>
            <a:endParaRPr sz="1200"/>
          </a:p>
          <a:p>
            <a:pPr indent="-165100" lvl="0" marL="381000" marR="0" rtl="0" algn="just">
              <a:lnSpc>
                <a:spcPct val="115000"/>
              </a:lnSpc>
              <a:spcBef>
                <a:spcPts val="0"/>
              </a:spcBef>
              <a:spcAft>
                <a:spcPts val="0"/>
              </a:spcAft>
              <a:buClr>
                <a:srgbClr val="000000"/>
              </a:buClr>
              <a:buSzPts val="1700"/>
              <a:buFont typeface="Times New Roman"/>
              <a:buNone/>
            </a:pPr>
            <a:r>
              <a:t/>
            </a:r>
            <a:endParaRPr b="0" i="0" sz="1700" u="none" cap="none" strike="noStrike">
              <a:solidFill>
                <a:srgbClr val="000000"/>
              </a:solidFill>
              <a:latin typeface="Arial"/>
              <a:ea typeface="Arial"/>
              <a:cs typeface="Arial"/>
              <a:sym typeface="Arial"/>
            </a:endParaRPr>
          </a:p>
          <a:p>
            <a:pPr indent="-273050" lvl="0" marL="381000" marR="0" rtl="0" algn="just">
              <a:lnSpc>
                <a:spcPct val="115000"/>
              </a:lnSpc>
              <a:spcBef>
                <a:spcPts val="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In commercial sector - this system could be installed on the server and utilised to authenticate the user so as to avoid cases of fraud.</a:t>
            </a:r>
            <a:endParaRPr sz="1200"/>
          </a:p>
          <a:p>
            <a:pPr indent="-165100" lvl="0" marL="381000" marR="0" rtl="0" algn="just">
              <a:lnSpc>
                <a:spcPct val="115000"/>
              </a:lnSpc>
              <a:spcBef>
                <a:spcPts val="0"/>
              </a:spcBef>
              <a:spcAft>
                <a:spcPts val="0"/>
              </a:spcAft>
              <a:buClr>
                <a:srgbClr val="000000"/>
              </a:buClr>
              <a:buSzPts val="1700"/>
              <a:buFont typeface="Times New Roman"/>
              <a:buNone/>
            </a:pPr>
            <a:r>
              <a:t/>
            </a:r>
            <a:endParaRPr b="0" i="0" sz="1700" u="none" cap="none" strike="noStrike">
              <a:solidFill>
                <a:srgbClr val="000000"/>
              </a:solidFill>
              <a:latin typeface="Arial"/>
              <a:ea typeface="Arial"/>
              <a:cs typeface="Arial"/>
              <a:sym typeface="Arial"/>
            </a:endParaRPr>
          </a:p>
          <a:p>
            <a:pPr indent="-273050" lvl="0" marL="381000" marR="0" rtl="0" algn="just">
              <a:lnSpc>
                <a:spcPct val="115000"/>
              </a:lnSpc>
              <a:spcBef>
                <a:spcPts val="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In telecommunication sector - this could be used to keep records of users while providing them with multiple sim cards.</a:t>
            </a:r>
            <a:endParaRPr sz="1200"/>
          </a:p>
          <a:p>
            <a:pPr indent="-165100" lvl="0" marL="381000" marR="0" rtl="0" algn="just">
              <a:lnSpc>
                <a:spcPct val="115000"/>
              </a:lnSpc>
              <a:spcBef>
                <a:spcPts val="0"/>
              </a:spcBef>
              <a:spcAft>
                <a:spcPts val="0"/>
              </a:spcAft>
              <a:buClr>
                <a:srgbClr val="000000"/>
              </a:buClr>
              <a:buSzPts val="1700"/>
              <a:buFont typeface="Times New Roman"/>
              <a:buNone/>
            </a:pPr>
            <a:r>
              <a:t/>
            </a:r>
            <a:endParaRPr b="0" i="0" sz="1700" u="none" cap="none" strike="noStrike">
              <a:solidFill>
                <a:srgbClr val="000000"/>
              </a:solidFill>
              <a:latin typeface="Arial"/>
              <a:ea typeface="Arial"/>
              <a:cs typeface="Arial"/>
              <a:sym typeface="Arial"/>
            </a:endParaRPr>
          </a:p>
          <a:p>
            <a:pPr indent="-273050" lvl="0" marL="381000" marR="0" rtl="0" algn="just">
              <a:lnSpc>
                <a:spcPct val="115000"/>
              </a:lnSpc>
              <a:spcBef>
                <a:spcPts val="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To authenticate / get the information of the person entering the premises of a secure office.</a:t>
            </a:r>
            <a:endParaRPr sz="1200"/>
          </a:p>
          <a:p>
            <a:pPr indent="-165100" lvl="0" marL="381000" marR="0" rtl="0" algn="just">
              <a:lnSpc>
                <a:spcPct val="115000"/>
              </a:lnSpc>
              <a:spcBef>
                <a:spcPts val="0"/>
              </a:spcBef>
              <a:spcAft>
                <a:spcPts val="0"/>
              </a:spcAft>
              <a:buClr>
                <a:srgbClr val="000000"/>
              </a:buClr>
              <a:buSzPts val="1700"/>
              <a:buFont typeface="Times New Roman"/>
              <a:buNone/>
            </a:pPr>
            <a:r>
              <a:t/>
            </a:r>
            <a:endParaRPr b="0" i="0" sz="1700" u="none" cap="none" strike="noStrike">
              <a:solidFill>
                <a:srgbClr val="000000"/>
              </a:solidFill>
              <a:latin typeface="Arial"/>
              <a:ea typeface="Arial"/>
              <a:cs typeface="Arial"/>
              <a:sym typeface="Arial"/>
            </a:endParaRPr>
          </a:p>
          <a:p>
            <a:pPr indent="-273050" lvl="0" marL="381000" marR="0" rtl="0" algn="just">
              <a:lnSpc>
                <a:spcPct val="115000"/>
              </a:lnSpc>
              <a:spcBef>
                <a:spcPts val="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There could be many more applications such as in bank lockers to keep the security level to max at all times.</a:t>
            </a:r>
            <a:endParaRPr sz="1200"/>
          </a:p>
        </p:txBody>
      </p:sp>
      <p:pic>
        <p:nvPicPr>
          <p:cNvPr descr="Picture 8" id="324" name="Google Shape;324;p40"/>
          <p:cNvPicPr preferRelativeResize="0"/>
          <p:nvPr/>
        </p:nvPicPr>
        <p:blipFill rotWithShape="1">
          <a:blip r:embed="rId3">
            <a:alphaModFix/>
          </a:blip>
          <a:srcRect b="0" l="0" r="0" t="0"/>
          <a:stretch/>
        </p:blipFill>
        <p:spPr>
          <a:xfrm>
            <a:off x="7396664" y="272198"/>
            <a:ext cx="1084209" cy="366064"/>
          </a:xfrm>
          <a:prstGeom prst="rect">
            <a:avLst/>
          </a:prstGeom>
          <a:noFill/>
          <a:ln>
            <a:noFill/>
          </a:ln>
        </p:spPr>
      </p:pic>
      <p:cxnSp>
        <p:nvCxnSpPr>
          <p:cNvPr id="325" name="Google Shape;325;p40"/>
          <p:cNvCxnSpPr/>
          <p:nvPr/>
        </p:nvCxnSpPr>
        <p:spPr>
          <a:xfrm>
            <a:off x="274320" y="903170"/>
            <a:ext cx="8595300" cy="0"/>
          </a:xfrm>
          <a:prstGeom prst="straightConnector1">
            <a:avLst/>
          </a:prstGeom>
          <a:noFill/>
          <a:ln cap="flat" cmpd="sng" w="9525">
            <a:solidFill>
              <a:srgbClr val="3F3F3F"/>
            </a:solidFill>
            <a:prstDash val="solid"/>
            <a:round/>
            <a:headEnd len="sm" w="sm" type="none"/>
            <a:tailEnd len="sm" w="sm" type="none"/>
          </a:ln>
        </p:spPr>
      </p:cxnSp>
      <p:sp>
        <p:nvSpPr>
          <p:cNvPr id="326" name="Google Shape;326;p40"/>
          <p:cNvSpPr txBox="1"/>
          <p:nvPr/>
        </p:nvSpPr>
        <p:spPr>
          <a:xfrm>
            <a:off x="8598061" y="4779885"/>
            <a:ext cx="294000" cy="2301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lang="en" sz="1000"/>
              <a:t>24</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1"/>
          <p:cNvSpPr txBox="1"/>
          <p:nvPr>
            <p:ph idx="4294967295" type="ctrTitle"/>
          </p:nvPr>
        </p:nvSpPr>
        <p:spPr>
          <a:xfrm>
            <a:off x="274320" y="561109"/>
            <a:ext cx="8595360" cy="617221"/>
          </a:xfrm>
          <a:prstGeom prst="rect">
            <a:avLst/>
          </a:prstGeom>
          <a:noFill/>
          <a:ln>
            <a:noFill/>
          </a:ln>
        </p:spPr>
        <p:txBody>
          <a:bodyPr anchorCtr="0" anchor="t" bIns="75400" lIns="75400" spcFirstLastPara="1" rIns="75400" wrap="square" tIns="75400">
            <a:norm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CONCLUSION</a:t>
            </a:r>
            <a:endParaRPr/>
          </a:p>
        </p:txBody>
      </p:sp>
      <p:sp>
        <p:nvSpPr>
          <p:cNvPr id="332" name="Google Shape;332;p41"/>
          <p:cNvSpPr txBox="1"/>
          <p:nvPr>
            <p:ph idx="4294967295" type="subTitle"/>
          </p:nvPr>
        </p:nvSpPr>
        <p:spPr>
          <a:xfrm>
            <a:off x="280326" y="1288166"/>
            <a:ext cx="8378582" cy="3703320"/>
          </a:xfrm>
          <a:prstGeom prst="rect">
            <a:avLst/>
          </a:prstGeom>
          <a:noFill/>
          <a:ln>
            <a:noFill/>
          </a:ln>
        </p:spPr>
        <p:txBody>
          <a:bodyPr anchorCtr="0" anchor="t" bIns="75400" lIns="75400" spcFirstLastPara="1" rIns="75400" wrap="square" tIns="75400">
            <a:normAutofit fontScale="92500" lnSpcReduction="20000"/>
          </a:bodyPr>
          <a:lstStyle/>
          <a:p>
            <a:pPr indent="-283527" lvl="0" marL="381000" marR="0" rtl="0" algn="just">
              <a:lnSpc>
                <a:spcPct val="200000"/>
              </a:lnSpc>
              <a:spcBef>
                <a:spcPts val="0"/>
              </a:spcBef>
              <a:spcAft>
                <a:spcPts val="0"/>
              </a:spcAft>
              <a:buClr>
                <a:srgbClr val="000000"/>
              </a:buClr>
              <a:buSzPct val="100000"/>
              <a:buFont typeface="Times New Roman"/>
              <a:buChar char="●"/>
            </a:pPr>
            <a:r>
              <a:rPr lang="en"/>
              <a:t>Implemented a Decision Tree classifier, machine </a:t>
            </a:r>
            <a:r>
              <a:rPr lang="en"/>
              <a:t>learning</a:t>
            </a:r>
            <a:r>
              <a:rPr lang="en"/>
              <a:t> model </a:t>
            </a:r>
            <a:r>
              <a:rPr lang="en"/>
              <a:t>against</a:t>
            </a:r>
            <a:r>
              <a:rPr lang="en"/>
              <a:t> the CASIA dataset and </a:t>
            </a:r>
            <a:r>
              <a:rPr lang="en"/>
              <a:t>received</a:t>
            </a:r>
            <a:r>
              <a:rPr lang="en"/>
              <a:t> an accuracy score of 66.2 %.</a:t>
            </a:r>
            <a:endParaRPr/>
          </a:p>
          <a:p>
            <a:pPr indent="-283527" lvl="0" marL="381000" marR="0" rtl="0" algn="just">
              <a:lnSpc>
                <a:spcPct val="200000"/>
              </a:lnSpc>
              <a:spcBef>
                <a:spcPts val="0"/>
              </a:spcBef>
              <a:spcAft>
                <a:spcPts val="0"/>
              </a:spcAft>
              <a:buClr>
                <a:srgbClr val="000000"/>
              </a:buClr>
              <a:buSzPct val="100000"/>
              <a:buFont typeface="Times New Roman"/>
              <a:buChar char="●"/>
            </a:pPr>
            <a:r>
              <a:rPr b="0" i="0" lang="en" sz="1800" u="none" cap="none" strike="noStrike">
                <a:solidFill>
                  <a:srgbClr val="000000"/>
                </a:solidFill>
                <a:latin typeface="Arial"/>
                <a:ea typeface="Arial"/>
                <a:cs typeface="Arial"/>
                <a:sym typeface="Arial"/>
              </a:rPr>
              <a:t>Coded the SVM machine learning model against the CASIA dataset to receive </a:t>
            </a:r>
            <a:r>
              <a:rPr lang="en"/>
              <a:t>83</a:t>
            </a:r>
            <a:r>
              <a:rPr b="0" i="0" lang="en" sz="1800" u="none" cap="none" strike="noStrike">
                <a:solidFill>
                  <a:srgbClr val="000000"/>
                </a:solidFill>
                <a:latin typeface="Arial"/>
                <a:ea typeface="Arial"/>
                <a:cs typeface="Arial"/>
                <a:sym typeface="Arial"/>
              </a:rPr>
              <a:t> % accuracy for the randomly chosen test dataset.</a:t>
            </a:r>
            <a:endParaRPr/>
          </a:p>
          <a:p>
            <a:pPr indent="-283527" lvl="0" marL="381000" marR="0" rtl="0" algn="just">
              <a:lnSpc>
                <a:spcPct val="200000"/>
              </a:lnSpc>
              <a:spcBef>
                <a:spcPts val="0"/>
              </a:spcBef>
              <a:spcAft>
                <a:spcPts val="0"/>
              </a:spcAft>
              <a:buClr>
                <a:srgbClr val="000000"/>
              </a:buClr>
              <a:buSzPct val="100000"/>
              <a:buFont typeface="Times New Roman"/>
              <a:buChar char="●"/>
            </a:pPr>
            <a:r>
              <a:rPr b="0" i="0" lang="en" sz="1800" u="none" cap="none" strike="noStrike">
                <a:solidFill>
                  <a:srgbClr val="000000"/>
                </a:solidFill>
                <a:latin typeface="Arial"/>
                <a:ea typeface="Arial"/>
                <a:cs typeface="Arial"/>
                <a:sym typeface="Arial"/>
              </a:rPr>
              <a:t>Implemented the Inception Neural Network version - 1, deep learning model and received an accuracy score of 92.8 %.</a:t>
            </a:r>
            <a:endParaRPr/>
          </a:p>
          <a:p>
            <a:pPr indent="-283527" lvl="0" marL="381000" marR="0" rtl="0" algn="just">
              <a:lnSpc>
                <a:spcPct val="200000"/>
              </a:lnSpc>
              <a:spcBef>
                <a:spcPts val="0"/>
              </a:spcBef>
              <a:spcAft>
                <a:spcPts val="0"/>
              </a:spcAft>
              <a:buClr>
                <a:srgbClr val="000000"/>
              </a:buClr>
              <a:buSzPct val="100000"/>
              <a:buFont typeface="Times New Roman"/>
              <a:buChar char="●"/>
            </a:pPr>
            <a:r>
              <a:rPr b="0" i="0" lang="en" sz="1800" u="none" cap="none" strike="noStrike">
                <a:solidFill>
                  <a:srgbClr val="000000"/>
                </a:solidFill>
                <a:latin typeface="Arial"/>
                <a:ea typeface="Arial"/>
                <a:cs typeface="Arial"/>
                <a:sym typeface="Arial"/>
              </a:rPr>
              <a:t>Implemented the Inception Neural Network version - 2, deep learning model and received an accuracy score of 95.7 %.</a:t>
            </a:r>
            <a:endParaRPr/>
          </a:p>
        </p:txBody>
      </p:sp>
      <p:pic>
        <p:nvPicPr>
          <p:cNvPr descr="Picture 4" id="333" name="Google Shape;333;p41"/>
          <p:cNvPicPr preferRelativeResize="0"/>
          <p:nvPr/>
        </p:nvPicPr>
        <p:blipFill rotWithShape="1">
          <a:blip r:embed="rId3">
            <a:alphaModFix/>
          </a:blip>
          <a:srcRect b="0" l="0" r="0" t="0"/>
          <a:stretch/>
        </p:blipFill>
        <p:spPr>
          <a:xfrm>
            <a:off x="7396664" y="272198"/>
            <a:ext cx="1084209" cy="366064"/>
          </a:xfrm>
          <a:prstGeom prst="rect">
            <a:avLst/>
          </a:prstGeom>
          <a:noFill/>
          <a:ln>
            <a:noFill/>
          </a:ln>
        </p:spPr>
      </p:pic>
      <p:cxnSp>
        <p:nvCxnSpPr>
          <p:cNvPr id="334" name="Google Shape;334;p41"/>
          <p:cNvCxnSpPr/>
          <p:nvPr/>
        </p:nvCxnSpPr>
        <p:spPr>
          <a:xfrm>
            <a:off x="274320" y="1046079"/>
            <a:ext cx="8595360" cy="1"/>
          </a:xfrm>
          <a:prstGeom prst="straightConnector1">
            <a:avLst/>
          </a:prstGeom>
          <a:noFill/>
          <a:ln cap="flat" cmpd="sng" w="9525">
            <a:solidFill>
              <a:srgbClr val="3F3F3F"/>
            </a:solidFill>
            <a:prstDash val="solid"/>
            <a:round/>
            <a:headEnd len="sm" w="sm" type="none"/>
            <a:tailEnd len="sm" w="sm" type="none"/>
          </a:ln>
        </p:spPr>
      </p:cxnSp>
      <p:sp>
        <p:nvSpPr>
          <p:cNvPr id="335" name="Google Shape;335;p41"/>
          <p:cNvSpPr txBox="1"/>
          <p:nvPr/>
        </p:nvSpPr>
        <p:spPr>
          <a:xfrm>
            <a:off x="8598061" y="4779885"/>
            <a:ext cx="294000" cy="2301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lang="en" sz="1000"/>
              <a:t>25</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2"/>
          <p:cNvSpPr txBox="1"/>
          <p:nvPr>
            <p:ph idx="4294967295" type="ctrTitle"/>
          </p:nvPr>
        </p:nvSpPr>
        <p:spPr>
          <a:xfrm>
            <a:off x="274320" y="561109"/>
            <a:ext cx="8595300" cy="617100"/>
          </a:xfrm>
          <a:prstGeom prst="rect">
            <a:avLst/>
          </a:prstGeom>
          <a:noFill/>
          <a:ln>
            <a:noFill/>
          </a:ln>
        </p:spPr>
        <p:txBody>
          <a:bodyPr anchorCtr="0" anchor="t" bIns="75400" lIns="75400" spcFirstLastPara="1" rIns="75400" wrap="square" tIns="75400">
            <a:norm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CONCLUSION</a:t>
            </a:r>
            <a:endParaRPr/>
          </a:p>
        </p:txBody>
      </p:sp>
      <p:sp>
        <p:nvSpPr>
          <p:cNvPr id="341" name="Google Shape;341;p42"/>
          <p:cNvSpPr txBox="1"/>
          <p:nvPr>
            <p:ph idx="4294967295" type="subTitle"/>
          </p:nvPr>
        </p:nvSpPr>
        <p:spPr>
          <a:xfrm>
            <a:off x="280326" y="1288166"/>
            <a:ext cx="8378700" cy="3703200"/>
          </a:xfrm>
          <a:prstGeom prst="rect">
            <a:avLst/>
          </a:prstGeom>
          <a:noFill/>
          <a:ln>
            <a:noFill/>
          </a:ln>
        </p:spPr>
        <p:txBody>
          <a:bodyPr anchorCtr="0" anchor="t" bIns="75400" lIns="75400" spcFirstLastPara="1" rIns="75400" wrap="square" tIns="75400">
            <a:noAutofit/>
          </a:bodyPr>
          <a:lstStyle/>
          <a:p>
            <a:pPr indent="-287655" lvl="0" marL="381000" marR="0" rtl="0" algn="just">
              <a:lnSpc>
                <a:spcPct val="200000"/>
              </a:lnSpc>
              <a:spcBef>
                <a:spcPts val="0"/>
              </a:spcBef>
              <a:spcAft>
                <a:spcPts val="0"/>
              </a:spcAft>
              <a:buClr>
                <a:srgbClr val="000000"/>
              </a:buClr>
              <a:buSzPts val="1730"/>
              <a:buFont typeface="Times New Roman"/>
              <a:buChar char="●"/>
            </a:pPr>
            <a:r>
              <a:rPr lang="en" sz="1729"/>
              <a:t>Hence, Deep learning algorithms work better for complex - detailed Face recognition purpose as compared to conventional machine learning algorithms. </a:t>
            </a:r>
            <a:endParaRPr sz="1729"/>
          </a:p>
          <a:p>
            <a:pPr indent="-287655" lvl="0" marL="381000" marR="0" rtl="0" algn="just">
              <a:lnSpc>
                <a:spcPct val="200000"/>
              </a:lnSpc>
              <a:spcBef>
                <a:spcPts val="0"/>
              </a:spcBef>
              <a:spcAft>
                <a:spcPts val="0"/>
              </a:spcAft>
              <a:buSzPts val="1730"/>
              <a:buChar char="●"/>
            </a:pPr>
            <a:r>
              <a:rPr lang="en" sz="1729">
                <a:solidFill>
                  <a:schemeClr val="dk1"/>
                </a:solidFill>
              </a:rPr>
              <a:t>After all the connections are successfully plotted, the working of the model will be tested. The expected output is; after the face image of the user is taken as an input, if it matches with the database, then the fingerprint will be sensed and if a match is found, the lock will be unlocked. If a match is not found then the buzzer would go off. </a:t>
            </a:r>
            <a:endParaRPr sz="1729"/>
          </a:p>
          <a:p>
            <a:pPr indent="0" lvl="0" marL="0" marR="0" rtl="0" algn="just">
              <a:lnSpc>
                <a:spcPct val="200000"/>
              </a:lnSpc>
              <a:spcBef>
                <a:spcPts val="0"/>
              </a:spcBef>
              <a:spcAft>
                <a:spcPts val="0"/>
              </a:spcAft>
              <a:buSzPts val="935"/>
              <a:buNone/>
            </a:pPr>
            <a:r>
              <a:t/>
            </a:r>
            <a:endParaRPr sz="1530"/>
          </a:p>
        </p:txBody>
      </p:sp>
      <p:pic>
        <p:nvPicPr>
          <p:cNvPr descr="Picture 4" id="342" name="Google Shape;342;p42"/>
          <p:cNvPicPr preferRelativeResize="0"/>
          <p:nvPr/>
        </p:nvPicPr>
        <p:blipFill rotWithShape="1">
          <a:blip r:embed="rId3">
            <a:alphaModFix/>
          </a:blip>
          <a:srcRect b="0" l="0" r="0" t="0"/>
          <a:stretch/>
        </p:blipFill>
        <p:spPr>
          <a:xfrm>
            <a:off x="7396664" y="272198"/>
            <a:ext cx="1084210" cy="366064"/>
          </a:xfrm>
          <a:prstGeom prst="rect">
            <a:avLst/>
          </a:prstGeom>
          <a:noFill/>
          <a:ln>
            <a:noFill/>
          </a:ln>
        </p:spPr>
      </p:pic>
      <p:cxnSp>
        <p:nvCxnSpPr>
          <p:cNvPr id="343" name="Google Shape;343;p42"/>
          <p:cNvCxnSpPr/>
          <p:nvPr/>
        </p:nvCxnSpPr>
        <p:spPr>
          <a:xfrm>
            <a:off x="274320" y="1046079"/>
            <a:ext cx="8595300" cy="0"/>
          </a:xfrm>
          <a:prstGeom prst="straightConnector1">
            <a:avLst/>
          </a:prstGeom>
          <a:noFill/>
          <a:ln cap="flat" cmpd="sng" w="9525">
            <a:solidFill>
              <a:srgbClr val="3F3F3F"/>
            </a:solidFill>
            <a:prstDash val="solid"/>
            <a:round/>
            <a:headEnd len="sm" w="sm" type="none"/>
            <a:tailEnd len="sm" w="sm" type="none"/>
          </a:ln>
        </p:spPr>
      </p:cxnSp>
      <p:sp>
        <p:nvSpPr>
          <p:cNvPr id="344" name="Google Shape;344;p42"/>
          <p:cNvSpPr txBox="1"/>
          <p:nvPr/>
        </p:nvSpPr>
        <p:spPr>
          <a:xfrm>
            <a:off x="8598061" y="4779885"/>
            <a:ext cx="294000" cy="2301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lang="en" sz="1000"/>
              <a:t>26</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descr="Picture 4" id="349" name="Google Shape;349;p43"/>
          <p:cNvPicPr preferRelativeResize="0"/>
          <p:nvPr/>
        </p:nvPicPr>
        <p:blipFill rotWithShape="1">
          <a:blip r:embed="rId3">
            <a:alphaModFix/>
          </a:blip>
          <a:srcRect b="0" l="0" r="0" t="0"/>
          <a:stretch/>
        </p:blipFill>
        <p:spPr>
          <a:xfrm>
            <a:off x="7396664" y="272198"/>
            <a:ext cx="1084209" cy="366064"/>
          </a:xfrm>
          <a:prstGeom prst="rect">
            <a:avLst/>
          </a:prstGeom>
          <a:noFill/>
          <a:ln>
            <a:noFill/>
          </a:ln>
        </p:spPr>
      </p:pic>
      <p:cxnSp>
        <p:nvCxnSpPr>
          <p:cNvPr id="350" name="Google Shape;350;p43"/>
          <p:cNvCxnSpPr/>
          <p:nvPr/>
        </p:nvCxnSpPr>
        <p:spPr>
          <a:xfrm>
            <a:off x="274320" y="1046079"/>
            <a:ext cx="8595360" cy="1"/>
          </a:xfrm>
          <a:prstGeom prst="straightConnector1">
            <a:avLst/>
          </a:prstGeom>
          <a:noFill/>
          <a:ln cap="flat" cmpd="sng" w="9525">
            <a:solidFill>
              <a:srgbClr val="3F3F3F"/>
            </a:solidFill>
            <a:prstDash val="solid"/>
            <a:round/>
            <a:headEnd len="sm" w="sm" type="none"/>
            <a:tailEnd len="sm" w="sm" type="none"/>
          </a:ln>
        </p:spPr>
      </p:cxnSp>
      <p:sp>
        <p:nvSpPr>
          <p:cNvPr id="351" name="Google Shape;351;p43"/>
          <p:cNvSpPr txBox="1"/>
          <p:nvPr>
            <p:ph idx="4294967295" type="ctrTitle"/>
          </p:nvPr>
        </p:nvSpPr>
        <p:spPr>
          <a:xfrm>
            <a:off x="274320" y="561109"/>
            <a:ext cx="8595360" cy="617221"/>
          </a:xfrm>
          <a:prstGeom prst="rect">
            <a:avLst/>
          </a:prstGeom>
          <a:noFill/>
          <a:ln>
            <a:noFill/>
          </a:ln>
        </p:spPr>
        <p:txBody>
          <a:bodyPr anchorCtr="0" anchor="t" bIns="75400" lIns="75400" spcFirstLastPara="1" rIns="75400" wrap="square" tIns="75400">
            <a:norm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FUTURE WORK</a:t>
            </a:r>
            <a:endParaRPr/>
          </a:p>
        </p:txBody>
      </p:sp>
      <p:sp>
        <p:nvSpPr>
          <p:cNvPr id="352" name="Google Shape;352;p43"/>
          <p:cNvSpPr txBox="1"/>
          <p:nvPr/>
        </p:nvSpPr>
        <p:spPr>
          <a:xfrm>
            <a:off x="496117" y="1390143"/>
            <a:ext cx="7957200" cy="3085500"/>
          </a:xfrm>
          <a:prstGeom prst="rect">
            <a:avLst/>
          </a:prstGeom>
          <a:noFill/>
          <a:ln>
            <a:noFill/>
          </a:ln>
        </p:spPr>
        <p:txBody>
          <a:bodyPr anchorCtr="0" anchor="t" bIns="37700" lIns="37700" spcFirstLastPara="1" rIns="37700" wrap="square" tIns="37700">
            <a:spAutoFit/>
          </a:bodyPr>
          <a:lstStyle/>
          <a:p>
            <a:pPr indent="-336550" lvl="0" marL="457200" rtl="0" algn="just">
              <a:lnSpc>
                <a:spcPct val="150000"/>
              </a:lnSpc>
              <a:spcBef>
                <a:spcPts val="0"/>
              </a:spcBef>
              <a:spcAft>
                <a:spcPts val="0"/>
              </a:spcAft>
              <a:buSzPts val="1700"/>
              <a:buFont typeface="Arial"/>
              <a:buChar char="•"/>
            </a:pPr>
            <a:r>
              <a:rPr lang="en" sz="1700">
                <a:solidFill>
                  <a:schemeClr val="dk1"/>
                </a:solidFill>
              </a:rPr>
              <a:t>This system can also include a third gateway for authentication by including an OTP verification as the last step. </a:t>
            </a:r>
            <a:endParaRPr sz="1700">
              <a:solidFill>
                <a:schemeClr val="dk1"/>
              </a:solidFill>
            </a:endParaRPr>
          </a:p>
          <a:p>
            <a:pPr indent="0" lvl="0" marL="457200" rtl="0" algn="just">
              <a:lnSpc>
                <a:spcPct val="150000"/>
              </a:lnSpc>
              <a:spcBef>
                <a:spcPts val="0"/>
              </a:spcBef>
              <a:spcAft>
                <a:spcPts val="0"/>
              </a:spcAft>
              <a:buNone/>
            </a:pPr>
            <a:r>
              <a:t/>
            </a:r>
            <a:endParaRPr sz="1700">
              <a:solidFill>
                <a:schemeClr val="dk1"/>
              </a:solidFill>
            </a:endParaRPr>
          </a:p>
          <a:p>
            <a:pPr indent="-336550" lvl="0" marL="457200" rtl="0" algn="just">
              <a:lnSpc>
                <a:spcPct val="150000"/>
              </a:lnSpc>
              <a:spcBef>
                <a:spcPts val="0"/>
              </a:spcBef>
              <a:spcAft>
                <a:spcPts val="0"/>
              </a:spcAft>
              <a:buSzPts val="1700"/>
              <a:buFont typeface="Arial"/>
              <a:buChar char="•"/>
            </a:pPr>
            <a:r>
              <a:rPr lang="en" sz="1700">
                <a:solidFill>
                  <a:schemeClr val="dk1"/>
                </a:solidFill>
              </a:rPr>
              <a:t>The system then would work as Fingerprint matching, Face recognition, OTP verification. If all three is a match then the lock would open, if not a message can be sent to the user on the registered mobile number, that an attempt was made to access the system.</a:t>
            </a:r>
            <a:endParaRPr sz="1700">
              <a:solidFill>
                <a:schemeClr val="dk1"/>
              </a:solidFill>
            </a:endParaRPr>
          </a:p>
          <a:p>
            <a:pPr indent="0" lvl="0" marL="457200" marR="0" rtl="0" algn="just">
              <a:lnSpc>
                <a:spcPct val="150000"/>
              </a:lnSpc>
              <a:spcBef>
                <a:spcPts val="0"/>
              </a:spcBef>
              <a:spcAft>
                <a:spcPts val="0"/>
              </a:spcAft>
              <a:buNone/>
            </a:pPr>
            <a:r>
              <a:t/>
            </a:r>
            <a:endParaRPr sz="1700"/>
          </a:p>
        </p:txBody>
      </p:sp>
      <p:sp>
        <p:nvSpPr>
          <p:cNvPr id="353" name="Google Shape;353;p43"/>
          <p:cNvSpPr txBox="1"/>
          <p:nvPr/>
        </p:nvSpPr>
        <p:spPr>
          <a:xfrm>
            <a:off x="8598061" y="4779885"/>
            <a:ext cx="294000" cy="2301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lang="en" sz="1000"/>
              <a:t>27</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4"/>
          <p:cNvSpPr txBox="1"/>
          <p:nvPr>
            <p:ph idx="4294967295" type="ctrTitle"/>
          </p:nvPr>
        </p:nvSpPr>
        <p:spPr>
          <a:xfrm>
            <a:off x="218170" y="310294"/>
            <a:ext cx="8595300" cy="617100"/>
          </a:xfrm>
          <a:prstGeom prst="rect">
            <a:avLst/>
          </a:prstGeom>
          <a:noFill/>
          <a:ln>
            <a:noFill/>
          </a:ln>
        </p:spPr>
        <p:txBody>
          <a:bodyPr anchorCtr="0" anchor="t" bIns="75400" lIns="75400" spcFirstLastPara="1" rIns="75400" wrap="square" tIns="75400">
            <a:norm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REFERENCES</a:t>
            </a:r>
            <a:endParaRPr/>
          </a:p>
        </p:txBody>
      </p:sp>
      <p:sp>
        <p:nvSpPr>
          <p:cNvPr id="359" name="Google Shape;359;p44"/>
          <p:cNvSpPr txBox="1"/>
          <p:nvPr>
            <p:ph idx="4294967295" type="subTitle"/>
          </p:nvPr>
        </p:nvSpPr>
        <p:spPr>
          <a:xfrm>
            <a:off x="218170" y="1143705"/>
            <a:ext cx="8483100" cy="3703200"/>
          </a:xfrm>
          <a:prstGeom prst="rect">
            <a:avLst/>
          </a:prstGeom>
          <a:noFill/>
          <a:ln>
            <a:noFill/>
          </a:ln>
        </p:spPr>
        <p:txBody>
          <a:bodyPr anchorCtr="0" anchor="t" bIns="75400" lIns="75400" spcFirstLastPara="1" rIns="75400" wrap="square" tIns="75400">
            <a:normAutofit/>
          </a:bodyPr>
          <a:lstStyle/>
          <a:p>
            <a:pPr indent="-254000" lvl="0" marL="381000" marR="0" rtl="0" algn="just">
              <a:lnSpc>
                <a:spcPct val="12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Arial"/>
                <a:ea typeface="Arial"/>
                <a:cs typeface="Arial"/>
                <a:sym typeface="Arial"/>
              </a:rPr>
              <a:t>W. Iqbal, H. Abbas, M. Daneshmand, B. Rauf and Y. A. Bangash, "An In-Depth Analysis of IoT Security Requirements, Challenges, and Their Countermeasures via Software-Defined Security," in IEEE Internet of Things Journal, vol. 7, no. 10, pp. 10250-10276, Oct. 2020, doi: 10.1109/JIOT.2020.2997651.</a:t>
            </a:r>
            <a:endParaRPr sz="1700"/>
          </a:p>
          <a:p>
            <a:pPr indent="-254000" lvl="0" marL="381000" marR="0" rtl="0" algn="just">
              <a:lnSpc>
                <a:spcPct val="12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Arial"/>
                <a:ea typeface="Arial"/>
                <a:cs typeface="Arial"/>
                <a:sym typeface="Arial"/>
              </a:rPr>
              <a:t>K. Umamaheswari and P. Mahitha, "Smart security system for door access based on unique authentication," 2021 Fifth International Conference on I-SMAC (IoT in Social, Mobile, Analytics and Cloud) (I-SMAC), Palladam, India, 2021, pp. 1474-1477, doi: 10.1109/I-SMAC52330.2021.9640855.</a:t>
            </a:r>
            <a:endParaRPr sz="1700"/>
          </a:p>
          <a:p>
            <a:pPr indent="-254000" lvl="0" marL="381000" marR="0" rtl="0" algn="just">
              <a:lnSpc>
                <a:spcPct val="12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Arial"/>
                <a:ea typeface="Arial"/>
                <a:cs typeface="Arial"/>
                <a:sym typeface="Arial"/>
              </a:rPr>
              <a:t>D. Breitenbacher, I. Homoliak, Y. L. Aung, Y. Elovici and N. O. Tippenhauer, "HADES-IoT: A Practical and Effective Host-Based Anomaly Detection System for IoT Devices (Extended Version)," in IEEE Internet of Things Journal, vol. 9, no. 12, pp. 9640-9658, 15 June15, 2022, doi: 10.1109/JIOT.2021.3135789.</a:t>
            </a:r>
            <a:endParaRPr sz="1700"/>
          </a:p>
        </p:txBody>
      </p:sp>
      <p:pic>
        <p:nvPicPr>
          <p:cNvPr descr="Picture 5" id="360" name="Google Shape;360;p44"/>
          <p:cNvPicPr preferRelativeResize="0"/>
          <p:nvPr/>
        </p:nvPicPr>
        <p:blipFill rotWithShape="1">
          <a:blip r:embed="rId3">
            <a:alphaModFix/>
          </a:blip>
          <a:srcRect b="0" l="0" r="0" t="0"/>
          <a:stretch/>
        </p:blipFill>
        <p:spPr>
          <a:xfrm>
            <a:off x="7396664" y="223100"/>
            <a:ext cx="1084209" cy="366064"/>
          </a:xfrm>
          <a:prstGeom prst="rect">
            <a:avLst/>
          </a:prstGeom>
          <a:noFill/>
          <a:ln>
            <a:noFill/>
          </a:ln>
        </p:spPr>
      </p:pic>
      <p:cxnSp>
        <p:nvCxnSpPr>
          <p:cNvPr id="361" name="Google Shape;361;p44"/>
          <p:cNvCxnSpPr/>
          <p:nvPr/>
        </p:nvCxnSpPr>
        <p:spPr>
          <a:xfrm>
            <a:off x="274345" y="870713"/>
            <a:ext cx="8595300" cy="0"/>
          </a:xfrm>
          <a:prstGeom prst="straightConnector1">
            <a:avLst/>
          </a:prstGeom>
          <a:noFill/>
          <a:ln cap="flat" cmpd="sng" w="9525">
            <a:solidFill>
              <a:srgbClr val="3F3F3F"/>
            </a:solidFill>
            <a:prstDash val="solid"/>
            <a:round/>
            <a:headEnd len="sm" w="sm" type="none"/>
            <a:tailEnd len="sm" w="sm" type="none"/>
          </a:ln>
        </p:spPr>
      </p:cxnSp>
      <p:sp>
        <p:nvSpPr>
          <p:cNvPr id="362" name="Google Shape;362;p44"/>
          <p:cNvSpPr txBox="1"/>
          <p:nvPr/>
        </p:nvSpPr>
        <p:spPr>
          <a:xfrm>
            <a:off x="8598061" y="4779885"/>
            <a:ext cx="294000" cy="2301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lang="en" sz="1000"/>
              <a:t>29</a:t>
            </a: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5"/>
          <p:cNvSpPr txBox="1"/>
          <p:nvPr>
            <p:ph idx="4294967295" type="ctrTitle"/>
          </p:nvPr>
        </p:nvSpPr>
        <p:spPr>
          <a:xfrm>
            <a:off x="274345" y="353878"/>
            <a:ext cx="8595300" cy="617100"/>
          </a:xfrm>
          <a:prstGeom prst="rect">
            <a:avLst/>
          </a:prstGeom>
          <a:noFill/>
          <a:ln>
            <a:noFill/>
          </a:ln>
        </p:spPr>
        <p:txBody>
          <a:bodyPr anchorCtr="0" anchor="t" bIns="75400" lIns="75400" spcFirstLastPara="1" rIns="75400" wrap="square" tIns="75400">
            <a:norm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REFERENCES</a:t>
            </a:r>
            <a:endParaRPr/>
          </a:p>
        </p:txBody>
      </p:sp>
      <p:sp>
        <p:nvSpPr>
          <p:cNvPr id="368" name="Google Shape;368;p45"/>
          <p:cNvSpPr txBox="1"/>
          <p:nvPr>
            <p:ph idx="4294967295" type="subTitle"/>
          </p:nvPr>
        </p:nvSpPr>
        <p:spPr>
          <a:xfrm>
            <a:off x="274345" y="1132792"/>
            <a:ext cx="8480100" cy="3703200"/>
          </a:xfrm>
          <a:prstGeom prst="rect">
            <a:avLst/>
          </a:prstGeom>
          <a:noFill/>
          <a:ln>
            <a:noFill/>
          </a:ln>
        </p:spPr>
        <p:txBody>
          <a:bodyPr anchorCtr="0" anchor="t" bIns="75400" lIns="75400" spcFirstLastPara="1" rIns="75400" wrap="square" tIns="75400">
            <a:normAutofit/>
          </a:bodyPr>
          <a:lstStyle/>
          <a:p>
            <a:pPr indent="-254000" lvl="0" marL="381000" marR="0" rtl="0" algn="just">
              <a:lnSpc>
                <a:spcPct val="13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Arial"/>
                <a:ea typeface="Arial"/>
                <a:cs typeface="Arial"/>
                <a:sym typeface="Arial"/>
              </a:rPr>
              <a:t>C. Choi and J. Choi, "Ontology-Based Security Context Reasoning for Power IoT-Cloud Security Service," in IEEE Access, vol. 7, pp. 110510-110517, 2019, doi: 10.1109/ACCESS.2019.2933859.</a:t>
            </a:r>
            <a:endParaRPr sz="1700"/>
          </a:p>
          <a:p>
            <a:pPr indent="-254000" lvl="0" marL="381000" marR="0" rtl="0" algn="just">
              <a:lnSpc>
                <a:spcPct val="13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Arial"/>
                <a:ea typeface="Arial"/>
                <a:cs typeface="Arial"/>
                <a:sym typeface="Arial"/>
              </a:rPr>
              <a:t>H. Ali, M. J. E. Salami and Wahyudi, "Iris recognition system by using support vector machines," 2008 International Conference on Computer and Communication Engineering, Kuala Lumpur, Malaysia, 2008, pp. 516-521, doi: 10.1109/ICCCE.2008.4580657.</a:t>
            </a:r>
            <a:endParaRPr sz="1700"/>
          </a:p>
          <a:p>
            <a:pPr indent="-254000" lvl="0" marL="381000" marR="0" rtl="0" algn="just">
              <a:lnSpc>
                <a:spcPct val="13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Arial"/>
                <a:ea typeface="Arial"/>
                <a:cs typeface="Arial"/>
                <a:sym typeface="Arial"/>
              </a:rPr>
              <a:t>S. S. Salve and S. P. Narote, "Iris recognition using SVM and ANN," 2016 International Conference on Wireless Communications, Signal Processing and Networking (WiSPNET), Chennai, India, 2016, pp. 474-478, doi: 10.1109/WiSPNET.2016.7566179.</a:t>
            </a:r>
            <a:endParaRPr sz="1700"/>
          </a:p>
        </p:txBody>
      </p:sp>
      <p:pic>
        <p:nvPicPr>
          <p:cNvPr descr="Picture 5" id="369" name="Google Shape;369;p45"/>
          <p:cNvPicPr preferRelativeResize="0"/>
          <p:nvPr/>
        </p:nvPicPr>
        <p:blipFill rotWithShape="1">
          <a:blip r:embed="rId3">
            <a:alphaModFix/>
          </a:blip>
          <a:srcRect b="0" l="0" r="0" t="0"/>
          <a:stretch/>
        </p:blipFill>
        <p:spPr>
          <a:xfrm>
            <a:off x="7396664" y="223100"/>
            <a:ext cx="1084209" cy="366064"/>
          </a:xfrm>
          <a:prstGeom prst="rect">
            <a:avLst/>
          </a:prstGeom>
          <a:noFill/>
          <a:ln>
            <a:noFill/>
          </a:ln>
        </p:spPr>
      </p:pic>
      <p:cxnSp>
        <p:nvCxnSpPr>
          <p:cNvPr id="370" name="Google Shape;370;p45"/>
          <p:cNvCxnSpPr/>
          <p:nvPr/>
        </p:nvCxnSpPr>
        <p:spPr>
          <a:xfrm>
            <a:off x="274345" y="925213"/>
            <a:ext cx="8595300" cy="0"/>
          </a:xfrm>
          <a:prstGeom prst="straightConnector1">
            <a:avLst/>
          </a:prstGeom>
          <a:noFill/>
          <a:ln cap="flat" cmpd="sng" w="9525">
            <a:solidFill>
              <a:srgbClr val="3F3F3F"/>
            </a:solidFill>
            <a:prstDash val="solid"/>
            <a:round/>
            <a:headEnd len="sm" w="sm" type="none"/>
            <a:tailEnd len="sm" w="sm" type="none"/>
          </a:ln>
        </p:spPr>
      </p:cxnSp>
      <p:sp>
        <p:nvSpPr>
          <p:cNvPr id="371" name="Google Shape;371;p45"/>
          <p:cNvSpPr txBox="1"/>
          <p:nvPr/>
        </p:nvSpPr>
        <p:spPr>
          <a:xfrm>
            <a:off x="8598061" y="4779885"/>
            <a:ext cx="294000" cy="2301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lang="en" sz="1000"/>
              <a:t>30</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nvSpPr>
        <p:spPr>
          <a:xfrm>
            <a:off x="301723" y="479701"/>
            <a:ext cx="8595300" cy="449100"/>
          </a:xfrm>
          <a:prstGeom prst="rect">
            <a:avLst/>
          </a:prstGeom>
          <a:noFill/>
          <a:ln>
            <a:noFill/>
          </a:ln>
        </p:spPr>
        <p:txBody>
          <a:bodyPr anchorCtr="0" anchor="t" bIns="75400" lIns="75400" spcFirstLastPara="1" rIns="75400" wrap="square" tIns="75400">
            <a:sp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ABSTRACT</a:t>
            </a:r>
            <a:endParaRPr sz="1200"/>
          </a:p>
        </p:txBody>
      </p:sp>
      <p:sp>
        <p:nvSpPr>
          <p:cNvPr id="87" name="Google Shape;87;p19"/>
          <p:cNvSpPr txBox="1"/>
          <p:nvPr>
            <p:ph idx="4294967295" type="subTitle"/>
          </p:nvPr>
        </p:nvSpPr>
        <p:spPr>
          <a:xfrm>
            <a:off x="274325" y="1065950"/>
            <a:ext cx="8595300" cy="3729000"/>
          </a:xfrm>
          <a:prstGeom prst="rect">
            <a:avLst/>
          </a:prstGeom>
          <a:noFill/>
          <a:ln>
            <a:noFill/>
          </a:ln>
        </p:spPr>
        <p:txBody>
          <a:bodyPr anchorCtr="0" anchor="t" bIns="75400" lIns="75400" spcFirstLastPara="1" rIns="75400" wrap="square" tIns="75400">
            <a:noAutofit/>
          </a:bodyPr>
          <a:lstStyle/>
          <a:p>
            <a:pPr indent="-285750" lvl="0" marL="381000" marR="0" rtl="0" algn="just">
              <a:lnSpc>
                <a:spcPct val="110000"/>
              </a:lnSpc>
              <a:spcBef>
                <a:spcPts val="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In this project we present a Smart Security for Unique Authentication.</a:t>
            </a:r>
            <a:endParaRPr sz="1700"/>
          </a:p>
          <a:p>
            <a:pPr indent="-177800" lvl="0" marL="381000" marR="0" rtl="0" algn="just">
              <a:lnSpc>
                <a:spcPct val="110000"/>
              </a:lnSpc>
              <a:spcBef>
                <a:spcPts val="0"/>
              </a:spcBef>
              <a:spcAft>
                <a:spcPts val="0"/>
              </a:spcAft>
              <a:buClr>
                <a:srgbClr val="000000"/>
              </a:buClr>
              <a:buSzPts val="1700"/>
              <a:buFont typeface="Times New Roman"/>
              <a:buNone/>
            </a:pPr>
            <a:r>
              <a:t/>
            </a:r>
            <a:endParaRPr b="0" i="0" sz="1700" u="none" cap="none" strike="noStrike">
              <a:solidFill>
                <a:srgbClr val="000000"/>
              </a:solidFill>
              <a:latin typeface="Arial"/>
              <a:ea typeface="Arial"/>
              <a:cs typeface="Arial"/>
              <a:sym typeface="Arial"/>
            </a:endParaRPr>
          </a:p>
          <a:p>
            <a:pPr indent="-285750" lvl="0" marL="381000" marR="0" rtl="0" algn="just">
              <a:lnSpc>
                <a:spcPct val="110000"/>
              </a:lnSpc>
              <a:spcBef>
                <a:spcPts val="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A specific data acquisition IOT system is to be constructed to capture the fingerprint, </a:t>
            </a:r>
            <a:r>
              <a:rPr lang="en" sz="1700"/>
              <a:t>face</a:t>
            </a:r>
            <a:r>
              <a:rPr b="0" i="0" lang="en" sz="1700" u="none" cap="none" strike="noStrike">
                <a:solidFill>
                  <a:srgbClr val="000000"/>
                </a:solidFill>
                <a:latin typeface="Arial"/>
                <a:ea typeface="Arial"/>
                <a:cs typeface="Arial"/>
                <a:sym typeface="Arial"/>
              </a:rPr>
              <a:t> image.</a:t>
            </a:r>
            <a:endParaRPr sz="1700"/>
          </a:p>
          <a:p>
            <a:pPr indent="-177800" lvl="0" marL="381000" marR="0" rtl="0" algn="just">
              <a:lnSpc>
                <a:spcPct val="110000"/>
              </a:lnSpc>
              <a:spcBef>
                <a:spcPts val="0"/>
              </a:spcBef>
              <a:spcAft>
                <a:spcPts val="0"/>
              </a:spcAft>
              <a:buClr>
                <a:srgbClr val="000000"/>
              </a:buClr>
              <a:buSzPts val="1700"/>
              <a:buFont typeface="Times New Roman"/>
              <a:buNone/>
            </a:pPr>
            <a:r>
              <a:t/>
            </a:r>
            <a:endParaRPr b="0" i="0" sz="1700" u="none" cap="none" strike="noStrike">
              <a:solidFill>
                <a:srgbClr val="000000"/>
              </a:solidFill>
              <a:latin typeface="Arial"/>
              <a:ea typeface="Arial"/>
              <a:cs typeface="Arial"/>
              <a:sym typeface="Arial"/>
            </a:endParaRPr>
          </a:p>
          <a:p>
            <a:pPr indent="-285750" lvl="0" marL="381000" marR="0" rtl="0" algn="just">
              <a:lnSpc>
                <a:spcPct val="110000"/>
              </a:lnSpc>
              <a:spcBef>
                <a:spcPts val="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An efficient algorithm is to be presented to process the acquitted data and determine if it matches with an authorised user in the database. 	</a:t>
            </a:r>
            <a:endParaRPr sz="1700"/>
          </a:p>
          <a:p>
            <a:pPr indent="-177800" lvl="0" marL="381000" marR="0" rtl="0" algn="just">
              <a:lnSpc>
                <a:spcPct val="110000"/>
              </a:lnSpc>
              <a:spcBef>
                <a:spcPts val="0"/>
              </a:spcBef>
              <a:spcAft>
                <a:spcPts val="0"/>
              </a:spcAft>
              <a:buClr>
                <a:srgbClr val="000000"/>
              </a:buClr>
              <a:buSzPts val="1700"/>
              <a:buFont typeface="Times New Roman"/>
              <a:buNone/>
            </a:pPr>
            <a:r>
              <a:t/>
            </a:r>
            <a:endParaRPr b="0" i="0" sz="1700" u="none" cap="none" strike="noStrike">
              <a:solidFill>
                <a:srgbClr val="000000"/>
              </a:solidFill>
              <a:latin typeface="Arial"/>
              <a:ea typeface="Arial"/>
              <a:cs typeface="Arial"/>
              <a:sym typeface="Arial"/>
            </a:endParaRPr>
          </a:p>
          <a:p>
            <a:pPr indent="-285750" lvl="0" marL="381000" marR="0" rtl="0" algn="just">
              <a:lnSpc>
                <a:spcPct val="110000"/>
              </a:lnSpc>
              <a:spcBef>
                <a:spcPts val="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A database will be established to examine the performance of the proposed system and facilitate analytical evaluations by the organisation. </a:t>
            </a:r>
            <a:endParaRPr sz="1700"/>
          </a:p>
          <a:p>
            <a:pPr indent="-177800" lvl="0" marL="381000" marR="0" rtl="0" algn="just">
              <a:lnSpc>
                <a:spcPct val="110000"/>
              </a:lnSpc>
              <a:spcBef>
                <a:spcPts val="0"/>
              </a:spcBef>
              <a:spcAft>
                <a:spcPts val="0"/>
              </a:spcAft>
              <a:buClr>
                <a:srgbClr val="000000"/>
              </a:buClr>
              <a:buSzPts val="1700"/>
              <a:buFont typeface="Times New Roman"/>
              <a:buNone/>
            </a:pPr>
            <a:r>
              <a:t/>
            </a:r>
            <a:endParaRPr b="0" i="0" sz="1700" u="none" cap="none" strike="noStrike">
              <a:solidFill>
                <a:srgbClr val="000000"/>
              </a:solidFill>
              <a:latin typeface="Arial"/>
              <a:ea typeface="Arial"/>
              <a:cs typeface="Arial"/>
              <a:sym typeface="Arial"/>
            </a:endParaRPr>
          </a:p>
          <a:p>
            <a:pPr indent="-285750" lvl="0" marL="381000" marR="0" rtl="0" algn="just">
              <a:lnSpc>
                <a:spcPct val="110000"/>
              </a:lnSpc>
              <a:spcBef>
                <a:spcPts val="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In case of breaches, the organisation and the authorised user are to be notified via </a:t>
            </a:r>
            <a:r>
              <a:rPr lang="en" sz="1700"/>
              <a:t>Alarm/Buzzer</a:t>
            </a:r>
            <a:r>
              <a:rPr b="0" i="0" lang="en" sz="1700" u="none" cap="none" strike="noStrike">
                <a:solidFill>
                  <a:srgbClr val="000000"/>
                </a:solidFill>
                <a:latin typeface="Arial"/>
                <a:ea typeface="Arial"/>
                <a:cs typeface="Arial"/>
                <a:sym typeface="Arial"/>
              </a:rPr>
              <a:t>. </a:t>
            </a:r>
            <a:endParaRPr sz="1700"/>
          </a:p>
        </p:txBody>
      </p:sp>
      <p:pic>
        <p:nvPicPr>
          <p:cNvPr descr="Picture 7" id="88" name="Google Shape;88;p19"/>
          <p:cNvPicPr preferRelativeResize="0"/>
          <p:nvPr/>
        </p:nvPicPr>
        <p:blipFill rotWithShape="1">
          <a:blip r:embed="rId3">
            <a:alphaModFix/>
          </a:blip>
          <a:srcRect b="0" l="0" r="0" t="0"/>
          <a:stretch/>
        </p:blipFill>
        <p:spPr>
          <a:xfrm>
            <a:off x="7396664" y="272198"/>
            <a:ext cx="1084209" cy="366064"/>
          </a:xfrm>
          <a:prstGeom prst="rect">
            <a:avLst/>
          </a:prstGeom>
          <a:noFill/>
          <a:ln>
            <a:noFill/>
          </a:ln>
        </p:spPr>
      </p:pic>
      <p:cxnSp>
        <p:nvCxnSpPr>
          <p:cNvPr id="89" name="Google Shape;89;p19"/>
          <p:cNvCxnSpPr/>
          <p:nvPr/>
        </p:nvCxnSpPr>
        <p:spPr>
          <a:xfrm>
            <a:off x="274320" y="1040267"/>
            <a:ext cx="8595300" cy="0"/>
          </a:xfrm>
          <a:prstGeom prst="straightConnector1">
            <a:avLst/>
          </a:prstGeom>
          <a:noFill/>
          <a:ln cap="flat" cmpd="sng" w="9525">
            <a:solidFill>
              <a:srgbClr val="3F3F3F"/>
            </a:solidFill>
            <a:prstDash val="solid"/>
            <a:round/>
            <a:headEnd len="sm" w="sm" type="none"/>
            <a:tailEnd len="sm" w="sm" type="none"/>
          </a:ln>
        </p:spPr>
      </p:cxnSp>
      <p:sp>
        <p:nvSpPr>
          <p:cNvPr id="90" name="Google Shape;90;p19"/>
          <p:cNvSpPr txBox="1"/>
          <p:nvPr/>
        </p:nvSpPr>
        <p:spPr>
          <a:xfrm>
            <a:off x="8684305" y="4794915"/>
            <a:ext cx="216900" cy="1785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3</a:t>
            </a:r>
            <a:endParaRPr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6"/>
          <p:cNvSpPr txBox="1"/>
          <p:nvPr>
            <p:ph idx="4294967295" type="ctrTitle"/>
          </p:nvPr>
        </p:nvSpPr>
        <p:spPr>
          <a:xfrm>
            <a:off x="274320" y="449803"/>
            <a:ext cx="8595300" cy="617100"/>
          </a:xfrm>
          <a:prstGeom prst="rect">
            <a:avLst/>
          </a:prstGeom>
          <a:noFill/>
          <a:ln>
            <a:noFill/>
          </a:ln>
        </p:spPr>
        <p:txBody>
          <a:bodyPr anchorCtr="0" anchor="t" bIns="75400" lIns="75400" spcFirstLastPara="1" rIns="75400" wrap="square" tIns="75400">
            <a:norm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REFERENCES</a:t>
            </a:r>
            <a:endParaRPr/>
          </a:p>
        </p:txBody>
      </p:sp>
      <p:sp>
        <p:nvSpPr>
          <p:cNvPr id="377" name="Google Shape;377;p46"/>
          <p:cNvSpPr txBox="1"/>
          <p:nvPr>
            <p:ph idx="4294967295" type="subTitle"/>
          </p:nvPr>
        </p:nvSpPr>
        <p:spPr>
          <a:xfrm>
            <a:off x="274320" y="1440305"/>
            <a:ext cx="8469000" cy="3703200"/>
          </a:xfrm>
          <a:prstGeom prst="rect">
            <a:avLst/>
          </a:prstGeom>
          <a:noFill/>
          <a:ln>
            <a:noFill/>
          </a:ln>
        </p:spPr>
        <p:txBody>
          <a:bodyPr anchorCtr="0" anchor="t" bIns="75400" lIns="75400" spcFirstLastPara="1" rIns="75400" wrap="square" tIns="75400">
            <a:normAutofit/>
          </a:bodyPr>
          <a:lstStyle/>
          <a:p>
            <a:pPr indent="-260350" lvl="0" marL="381000" marR="0" rtl="0" algn="just">
              <a:lnSpc>
                <a:spcPct val="150000"/>
              </a:lnSpc>
              <a:spcBef>
                <a:spcPts val="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J. Kamat and R. Gupta, "Inception SN: An Inception based Convolutional Neural Network for Hyperspectral Image Classification," 2021 2nd Global Conference for Advancement in Technology (GCAT), Bangalore, India, 2021, pp. 1-4, doi: 10.1109/GCAT52182.2021.9587504.</a:t>
            </a:r>
            <a:endParaRPr/>
          </a:p>
          <a:p>
            <a:pPr indent="-260350" lvl="0" marL="381000" marR="0" rtl="0" algn="just">
              <a:lnSpc>
                <a:spcPct val="150000"/>
              </a:lnSpc>
              <a:spcBef>
                <a:spcPts val="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Y. Watanabe, A. Nakazawa, Y. Mitsuzumi and T. Nishida, "Spatio-temporal eye contact detection combining CNN and LSTM," 2019 16th International Conference on Machine Vision Applications (MVA), Tokyo, Japan, 2019, pp. 1-7, doi: 10.23919/MVA.2019.8757989.</a:t>
            </a:r>
            <a:endParaRPr/>
          </a:p>
        </p:txBody>
      </p:sp>
      <p:pic>
        <p:nvPicPr>
          <p:cNvPr descr="Picture 5" id="378" name="Google Shape;378;p46"/>
          <p:cNvPicPr preferRelativeResize="0"/>
          <p:nvPr/>
        </p:nvPicPr>
        <p:blipFill rotWithShape="1">
          <a:blip r:embed="rId3">
            <a:alphaModFix/>
          </a:blip>
          <a:srcRect b="0" l="0" r="0" t="0"/>
          <a:stretch/>
        </p:blipFill>
        <p:spPr>
          <a:xfrm>
            <a:off x="7396664" y="223100"/>
            <a:ext cx="1084209" cy="366064"/>
          </a:xfrm>
          <a:prstGeom prst="rect">
            <a:avLst/>
          </a:prstGeom>
          <a:noFill/>
          <a:ln>
            <a:noFill/>
          </a:ln>
        </p:spPr>
      </p:pic>
      <p:cxnSp>
        <p:nvCxnSpPr>
          <p:cNvPr id="379" name="Google Shape;379;p46"/>
          <p:cNvCxnSpPr/>
          <p:nvPr/>
        </p:nvCxnSpPr>
        <p:spPr>
          <a:xfrm>
            <a:off x="274320" y="1066888"/>
            <a:ext cx="8595300" cy="0"/>
          </a:xfrm>
          <a:prstGeom prst="straightConnector1">
            <a:avLst/>
          </a:prstGeom>
          <a:noFill/>
          <a:ln cap="flat" cmpd="sng" w="9525">
            <a:solidFill>
              <a:srgbClr val="3F3F3F"/>
            </a:solidFill>
            <a:prstDash val="solid"/>
            <a:round/>
            <a:headEnd len="sm" w="sm" type="none"/>
            <a:tailEnd len="sm" w="sm" type="none"/>
          </a:ln>
        </p:spPr>
      </p:cxnSp>
      <p:sp>
        <p:nvSpPr>
          <p:cNvPr id="380" name="Google Shape;380;p46"/>
          <p:cNvSpPr txBox="1"/>
          <p:nvPr/>
        </p:nvSpPr>
        <p:spPr>
          <a:xfrm>
            <a:off x="8598061" y="4779885"/>
            <a:ext cx="294000" cy="2301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lang="en" sz="1000"/>
              <a:t>31</a:t>
            </a: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7"/>
          <p:cNvSpPr txBox="1"/>
          <p:nvPr/>
        </p:nvSpPr>
        <p:spPr>
          <a:xfrm>
            <a:off x="3329541" y="2246828"/>
            <a:ext cx="2484918" cy="713233"/>
          </a:xfrm>
          <a:prstGeom prst="rect">
            <a:avLst/>
          </a:prstGeom>
          <a:noFill/>
          <a:ln>
            <a:noFill/>
          </a:ln>
        </p:spPr>
        <p:txBody>
          <a:bodyPr anchorCtr="0" anchor="t" bIns="37700" lIns="37700" spcFirstLastPara="1" rIns="37700" wrap="square" tIns="37700">
            <a:spAutoFit/>
          </a:bodyPr>
          <a:lstStyle/>
          <a:p>
            <a:pPr indent="0" lvl="0" marL="0" marR="0" rtl="0" algn="ctr">
              <a:lnSpc>
                <a:spcPct val="100000"/>
              </a:lnSpc>
              <a:spcBef>
                <a:spcPts val="0"/>
              </a:spcBef>
              <a:spcAft>
                <a:spcPts val="0"/>
              </a:spcAft>
              <a:buClr>
                <a:srgbClr val="000000"/>
              </a:buClr>
              <a:buSzPts val="2600"/>
              <a:buFont typeface="Arial"/>
              <a:buNone/>
            </a:pPr>
            <a:r>
              <a:rPr b="1" i="0" lang="en" sz="2600" u="none" cap="none" strike="noStrike">
                <a:solidFill>
                  <a:srgbClr val="000000"/>
                </a:solidFill>
                <a:latin typeface="Arial"/>
                <a:ea typeface="Arial"/>
                <a:cs typeface="Arial"/>
                <a:sym typeface="Arial"/>
              </a:rPr>
              <a:t>THANK YOU !</a:t>
            </a:r>
            <a:endParaRPr sz="1200"/>
          </a:p>
        </p:txBody>
      </p:sp>
      <p:pic>
        <p:nvPicPr>
          <p:cNvPr descr="Picture 5" id="386" name="Google Shape;386;p47"/>
          <p:cNvPicPr preferRelativeResize="0"/>
          <p:nvPr/>
        </p:nvPicPr>
        <p:blipFill rotWithShape="1">
          <a:blip r:embed="rId3">
            <a:alphaModFix/>
          </a:blip>
          <a:srcRect b="0" l="0" r="0" t="0"/>
          <a:stretch/>
        </p:blipFill>
        <p:spPr>
          <a:xfrm>
            <a:off x="7396664" y="223100"/>
            <a:ext cx="1084209" cy="366064"/>
          </a:xfrm>
          <a:prstGeom prst="rect">
            <a:avLst/>
          </a:prstGeom>
          <a:noFill/>
          <a:ln>
            <a:noFill/>
          </a:ln>
        </p:spPr>
      </p:pic>
      <p:sp>
        <p:nvSpPr>
          <p:cNvPr id="387" name="Google Shape;387;p47"/>
          <p:cNvSpPr txBox="1"/>
          <p:nvPr/>
        </p:nvSpPr>
        <p:spPr>
          <a:xfrm>
            <a:off x="8598061" y="4779885"/>
            <a:ext cx="294000" cy="230100"/>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lang="en" sz="1000"/>
              <a:t>32</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4294967295" type="subTitle"/>
          </p:nvPr>
        </p:nvSpPr>
        <p:spPr>
          <a:xfrm>
            <a:off x="470750" y="1312725"/>
            <a:ext cx="8085000" cy="3703200"/>
          </a:xfrm>
          <a:prstGeom prst="rect">
            <a:avLst/>
          </a:prstGeom>
          <a:noFill/>
          <a:ln>
            <a:noFill/>
          </a:ln>
        </p:spPr>
        <p:txBody>
          <a:bodyPr anchorCtr="0" anchor="t" bIns="75400" lIns="75400" spcFirstLastPara="1" rIns="75400" wrap="square" tIns="75400">
            <a:normAutofit/>
          </a:bodyPr>
          <a:lstStyle/>
          <a:p>
            <a:pPr indent="-285750" lvl="0" marL="381000" marR="0" rtl="0" algn="just">
              <a:lnSpc>
                <a:spcPct val="120000"/>
              </a:lnSpc>
              <a:spcBef>
                <a:spcPts val="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To create a database and system for user registration. </a:t>
            </a:r>
            <a:endParaRPr/>
          </a:p>
          <a:p>
            <a:pPr indent="-285750" lvl="0" marL="381000" marR="0" rtl="0" algn="just">
              <a:lnSpc>
                <a:spcPct val="120000"/>
              </a:lnSpc>
              <a:spcBef>
                <a:spcPts val="100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To implement a hardware setup to capture face image and fingerprint image of the guest.</a:t>
            </a:r>
            <a:endParaRPr/>
          </a:p>
          <a:p>
            <a:pPr indent="-285750" lvl="0" marL="381000" marR="0" rtl="0" algn="just">
              <a:lnSpc>
                <a:spcPct val="120000"/>
              </a:lnSpc>
              <a:spcBef>
                <a:spcPts val="100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To implement a software system to match the captured details with existing details of the authorised user in the database.</a:t>
            </a:r>
            <a:endParaRPr/>
          </a:p>
          <a:p>
            <a:pPr indent="-285750" lvl="0" marL="381000" marR="0" rtl="0" algn="just">
              <a:lnSpc>
                <a:spcPct val="120000"/>
              </a:lnSpc>
              <a:spcBef>
                <a:spcPts val="100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To write and test machine learning and deep learning models to check which performs best with the CASIA-1 dataset for </a:t>
            </a:r>
            <a:r>
              <a:rPr lang="en" sz="1700"/>
              <a:t>Face</a:t>
            </a:r>
            <a:r>
              <a:rPr b="0" i="0" lang="en" sz="1700" u="none" cap="none" strike="noStrike">
                <a:solidFill>
                  <a:srgbClr val="000000"/>
                </a:solidFill>
                <a:latin typeface="Arial"/>
                <a:ea typeface="Arial"/>
                <a:cs typeface="Arial"/>
                <a:sym typeface="Arial"/>
              </a:rPr>
              <a:t> recognition.</a:t>
            </a:r>
            <a:endParaRPr/>
          </a:p>
          <a:p>
            <a:pPr indent="0" lvl="0" marL="0" marR="0" rtl="0" algn="just">
              <a:lnSpc>
                <a:spcPct val="120000"/>
              </a:lnSpc>
              <a:spcBef>
                <a:spcPts val="1000"/>
              </a:spcBef>
              <a:spcAft>
                <a:spcPts val="0"/>
              </a:spcAft>
              <a:buNone/>
            </a:pPr>
            <a:r>
              <a:t/>
            </a:r>
            <a:endParaRPr/>
          </a:p>
        </p:txBody>
      </p:sp>
      <p:sp>
        <p:nvSpPr>
          <p:cNvPr id="96" name="Google Shape;96;p20"/>
          <p:cNvSpPr txBox="1"/>
          <p:nvPr/>
        </p:nvSpPr>
        <p:spPr>
          <a:xfrm>
            <a:off x="365753" y="551087"/>
            <a:ext cx="8595300" cy="552600"/>
          </a:xfrm>
          <a:prstGeom prst="rect">
            <a:avLst/>
          </a:prstGeom>
          <a:noFill/>
          <a:ln>
            <a:noFill/>
          </a:ln>
        </p:spPr>
        <p:txBody>
          <a:bodyPr anchorCtr="0" anchor="t" bIns="75400" lIns="75400" spcFirstLastPara="1" rIns="75400" wrap="square" tIns="75400">
            <a:sp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OBJECTIVE</a:t>
            </a:r>
            <a:endParaRPr sz="1200"/>
          </a:p>
        </p:txBody>
      </p:sp>
      <p:pic>
        <p:nvPicPr>
          <p:cNvPr descr="Picture 9" id="97" name="Google Shape;97;p20"/>
          <p:cNvPicPr preferRelativeResize="0"/>
          <p:nvPr/>
        </p:nvPicPr>
        <p:blipFill rotWithShape="1">
          <a:blip r:embed="rId3">
            <a:alphaModFix/>
          </a:blip>
          <a:srcRect b="0" l="0" r="0" t="0"/>
          <a:stretch/>
        </p:blipFill>
        <p:spPr>
          <a:xfrm>
            <a:off x="7396664" y="272198"/>
            <a:ext cx="1084209" cy="366064"/>
          </a:xfrm>
          <a:prstGeom prst="rect">
            <a:avLst/>
          </a:prstGeom>
          <a:noFill/>
          <a:ln>
            <a:noFill/>
          </a:ln>
        </p:spPr>
      </p:pic>
      <p:cxnSp>
        <p:nvCxnSpPr>
          <p:cNvPr id="98" name="Google Shape;98;p20"/>
          <p:cNvCxnSpPr/>
          <p:nvPr/>
        </p:nvCxnSpPr>
        <p:spPr>
          <a:xfrm>
            <a:off x="365760" y="1117817"/>
            <a:ext cx="8476516" cy="1"/>
          </a:xfrm>
          <a:prstGeom prst="straightConnector1">
            <a:avLst/>
          </a:prstGeom>
          <a:noFill/>
          <a:ln cap="flat" cmpd="sng" w="9525">
            <a:solidFill>
              <a:srgbClr val="3F3F3F"/>
            </a:solidFill>
            <a:prstDash val="solid"/>
            <a:round/>
            <a:headEnd len="sm" w="sm" type="none"/>
            <a:tailEnd len="sm" w="sm" type="none"/>
          </a:ln>
        </p:spPr>
      </p:cxnSp>
      <p:sp>
        <p:nvSpPr>
          <p:cNvPr id="99" name="Google Shape;99;p20"/>
          <p:cNvSpPr txBox="1"/>
          <p:nvPr/>
        </p:nvSpPr>
        <p:spPr>
          <a:xfrm>
            <a:off x="8674954" y="4779885"/>
            <a:ext cx="216963" cy="178373"/>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4</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4294967295" type="ctrTitle"/>
          </p:nvPr>
        </p:nvSpPr>
        <p:spPr>
          <a:xfrm>
            <a:off x="274345" y="459573"/>
            <a:ext cx="8595300" cy="617100"/>
          </a:xfrm>
          <a:prstGeom prst="rect">
            <a:avLst/>
          </a:prstGeom>
          <a:noFill/>
          <a:ln>
            <a:noFill/>
          </a:ln>
        </p:spPr>
        <p:txBody>
          <a:bodyPr anchorCtr="0" anchor="t" bIns="75400" lIns="75400" spcFirstLastPara="1" rIns="75400" wrap="square" tIns="75400">
            <a:norm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PROBLEM STATEMENT </a:t>
            </a:r>
            <a:endParaRPr/>
          </a:p>
        </p:txBody>
      </p:sp>
      <p:sp>
        <p:nvSpPr>
          <p:cNvPr id="105" name="Google Shape;105;p21"/>
          <p:cNvSpPr txBox="1"/>
          <p:nvPr>
            <p:ph idx="4294967295" type="subTitle"/>
          </p:nvPr>
        </p:nvSpPr>
        <p:spPr>
          <a:xfrm>
            <a:off x="211144" y="1255062"/>
            <a:ext cx="8595300" cy="3703200"/>
          </a:xfrm>
          <a:prstGeom prst="rect">
            <a:avLst/>
          </a:prstGeom>
          <a:noFill/>
          <a:ln>
            <a:noFill/>
          </a:ln>
        </p:spPr>
        <p:txBody>
          <a:bodyPr anchorCtr="0" anchor="t" bIns="75400" lIns="75400" spcFirstLastPara="1" rIns="75400" wrap="square" tIns="75400">
            <a:normAutofit lnSpcReduction="20000"/>
          </a:bodyPr>
          <a:lstStyle/>
          <a:p>
            <a:pPr indent="-285750" lvl="0" marL="381000" marR="0" rtl="0" algn="just">
              <a:lnSpc>
                <a:spcPct val="150000"/>
              </a:lnSpc>
              <a:spcBef>
                <a:spcPts val="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Real-world worries about the safety of material assets and identity theft are becoming more prevalent each day.</a:t>
            </a:r>
            <a:endParaRPr/>
          </a:p>
          <a:p>
            <a:pPr indent="-285750" lvl="0" marL="381000" marR="0" rtl="0" algn="just">
              <a:lnSpc>
                <a:spcPct val="150000"/>
              </a:lnSpc>
              <a:spcBef>
                <a:spcPts val="100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There are already mechanisms in place, such as pins to punch ins to access a secure workplace or biological patterns to authenticate or keys for locker systems.</a:t>
            </a:r>
            <a:endParaRPr/>
          </a:p>
          <a:p>
            <a:pPr indent="-285750" lvl="0" marL="381000" marR="0" rtl="0" algn="just">
              <a:lnSpc>
                <a:spcPct val="150000"/>
              </a:lnSpc>
              <a:spcBef>
                <a:spcPts val="100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However, these existing models have issues such as forgotten pin, carrying a physical device (key or RFID card) which could be lost.</a:t>
            </a:r>
            <a:endParaRPr/>
          </a:p>
          <a:p>
            <a:pPr indent="-285750" lvl="0" marL="381000" marR="0" rtl="0" algn="just">
              <a:lnSpc>
                <a:spcPct val="150000"/>
              </a:lnSpc>
              <a:spcBef>
                <a:spcPts val="1000"/>
              </a:spcBef>
              <a:spcAft>
                <a:spcPts val="0"/>
              </a:spcAft>
              <a:buClr>
                <a:srgbClr val="000000"/>
              </a:buClr>
              <a:buSzPts val="1700"/>
              <a:buFont typeface="Times New Roman"/>
              <a:buChar char="●"/>
            </a:pPr>
            <a:r>
              <a:rPr b="0" i="0" lang="en" sz="1700" u="none" cap="none" strike="noStrike">
                <a:solidFill>
                  <a:srgbClr val="000000"/>
                </a:solidFill>
                <a:latin typeface="Arial"/>
                <a:ea typeface="Arial"/>
                <a:cs typeface="Arial"/>
                <a:sym typeface="Arial"/>
              </a:rPr>
              <a:t>Our t</a:t>
            </a:r>
            <a:r>
              <a:rPr lang="en" sz="1700"/>
              <a:t>wo</a:t>
            </a:r>
            <a:r>
              <a:rPr b="0" i="0" lang="en" sz="1700" u="none" cap="none" strike="noStrike">
                <a:solidFill>
                  <a:srgbClr val="000000"/>
                </a:solidFill>
                <a:latin typeface="Arial"/>
                <a:ea typeface="Arial"/>
                <a:cs typeface="Arial"/>
                <a:sym typeface="Arial"/>
              </a:rPr>
              <a:t> factor authentication system irradiates the need to carry any physical	chip - based device by the user or the need for the user to remember a pin / password, thus reducing chances of human error.</a:t>
            </a:r>
            <a:endParaRPr/>
          </a:p>
        </p:txBody>
      </p:sp>
      <p:pic>
        <p:nvPicPr>
          <p:cNvPr descr="Picture 4" id="106" name="Google Shape;106;p21"/>
          <p:cNvPicPr preferRelativeResize="0"/>
          <p:nvPr/>
        </p:nvPicPr>
        <p:blipFill rotWithShape="1">
          <a:blip r:embed="rId3">
            <a:alphaModFix/>
          </a:blip>
          <a:srcRect b="0" l="0" r="0" t="0"/>
          <a:stretch/>
        </p:blipFill>
        <p:spPr>
          <a:xfrm>
            <a:off x="7396664" y="272198"/>
            <a:ext cx="1084209" cy="366064"/>
          </a:xfrm>
          <a:prstGeom prst="rect">
            <a:avLst/>
          </a:prstGeom>
          <a:noFill/>
          <a:ln>
            <a:noFill/>
          </a:ln>
        </p:spPr>
      </p:pic>
      <p:cxnSp>
        <p:nvCxnSpPr>
          <p:cNvPr id="107" name="Google Shape;107;p21"/>
          <p:cNvCxnSpPr/>
          <p:nvPr/>
        </p:nvCxnSpPr>
        <p:spPr>
          <a:xfrm>
            <a:off x="274345" y="972073"/>
            <a:ext cx="8595300" cy="0"/>
          </a:xfrm>
          <a:prstGeom prst="straightConnector1">
            <a:avLst/>
          </a:prstGeom>
          <a:noFill/>
          <a:ln cap="flat" cmpd="sng" w="9525">
            <a:solidFill>
              <a:srgbClr val="3F3F3F"/>
            </a:solidFill>
            <a:prstDash val="solid"/>
            <a:round/>
            <a:headEnd len="sm" w="sm" type="none"/>
            <a:tailEnd len="sm" w="sm" type="none"/>
          </a:ln>
        </p:spPr>
      </p:cxnSp>
      <p:sp>
        <p:nvSpPr>
          <p:cNvPr id="108" name="Google Shape;108;p21"/>
          <p:cNvSpPr txBox="1"/>
          <p:nvPr/>
        </p:nvSpPr>
        <p:spPr>
          <a:xfrm>
            <a:off x="8674954" y="4779885"/>
            <a:ext cx="216963" cy="178373"/>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5</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4294967295" type="ctrTitle"/>
          </p:nvPr>
        </p:nvSpPr>
        <p:spPr>
          <a:xfrm>
            <a:off x="442654" y="455229"/>
            <a:ext cx="8595361" cy="617221"/>
          </a:xfrm>
          <a:prstGeom prst="rect">
            <a:avLst/>
          </a:prstGeom>
          <a:noFill/>
          <a:ln>
            <a:noFill/>
          </a:ln>
        </p:spPr>
        <p:txBody>
          <a:bodyPr anchorCtr="0" anchor="t" bIns="75400" lIns="75400" spcFirstLastPara="1" rIns="75400" wrap="square" tIns="75400">
            <a:normAutofit/>
          </a:bodyPr>
          <a:lstStyle/>
          <a:p>
            <a:pPr indent="0" lvl="0" marL="0" marR="0" rtl="0" algn="l">
              <a:lnSpc>
                <a:spcPct val="85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LITERATURE SURVEY</a:t>
            </a:r>
            <a:endParaRPr/>
          </a:p>
        </p:txBody>
      </p:sp>
      <p:graphicFrame>
        <p:nvGraphicFramePr>
          <p:cNvPr id="114" name="Google Shape;114;p22"/>
          <p:cNvGraphicFramePr/>
          <p:nvPr/>
        </p:nvGraphicFramePr>
        <p:xfrm>
          <a:off x="427938" y="1109554"/>
          <a:ext cx="3000000" cy="3000000"/>
        </p:xfrm>
        <a:graphic>
          <a:graphicData uri="http://schemas.openxmlformats.org/drawingml/2006/table">
            <a:tbl>
              <a:tblPr firstRow="1">
                <a:noFill/>
                <a:tableStyleId>{22D1BD14-AC55-41A3-8C05-E720E53AFEB1}</a:tableStyleId>
              </a:tblPr>
              <a:tblGrid>
                <a:gridCol w="1748525"/>
                <a:gridCol w="3228075"/>
                <a:gridCol w="3311500"/>
              </a:tblGrid>
              <a:tr h="308150">
                <a:tc>
                  <a:txBody>
                    <a:bodyPr/>
                    <a:lstStyle/>
                    <a:p>
                      <a:pPr indent="0" lvl="0" marL="0" marR="0" rtl="0" algn="ctr">
                        <a:lnSpc>
                          <a:spcPct val="100000"/>
                        </a:lnSpc>
                        <a:spcBef>
                          <a:spcPts val="0"/>
                        </a:spcBef>
                        <a:spcAft>
                          <a:spcPts val="0"/>
                        </a:spcAft>
                        <a:buClr>
                          <a:srgbClr val="FFFFFF"/>
                        </a:buClr>
                        <a:buSzPts val="900"/>
                        <a:buFont typeface="Arial"/>
                        <a:buNone/>
                      </a:pPr>
                      <a:r>
                        <a:rPr b="1" lang="en" sz="900" u="none" cap="none" strike="noStrike">
                          <a:solidFill>
                            <a:srgbClr val="FFFFFF"/>
                          </a:solidFill>
                        </a:rPr>
                        <a:t>Author</a:t>
                      </a:r>
                      <a:endParaRPr sz="900"/>
                    </a:p>
                  </a:txBody>
                  <a:tcPr marT="30875" marB="30875" marR="41150" marL="411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48312"/>
                    </a:solidFill>
                  </a:tcPr>
                </a:tc>
                <a:tc>
                  <a:txBody>
                    <a:bodyPr/>
                    <a:lstStyle/>
                    <a:p>
                      <a:pPr indent="0" lvl="0" marL="0" marR="0" rtl="0" algn="ctr">
                        <a:lnSpc>
                          <a:spcPct val="100000"/>
                        </a:lnSpc>
                        <a:spcBef>
                          <a:spcPts val="0"/>
                        </a:spcBef>
                        <a:spcAft>
                          <a:spcPts val="0"/>
                        </a:spcAft>
                        <a:buClr>
                          <a:srgbClr val="FFFFFF"/>
                        </a:buClr>
                        <a:buSzPts val="900"/>
                        <a:buFont typeface="Arial"/>
                        <a:buNone/>
                      </a:pPr>
                      <a:r>
                        <a:rPr b="1" lang="en" sz="900" u="none" cap="none" strike="noStrike">
                          <a:solidFill>
                            <a:srgbClr val="FFFFFF"/>
                          </a:solidFill>
                        </a:rPr>
                        <a:t>Paper</a:t>
                      </a:r>
                      <a:endParaRPr sz="900"/>
                    </a:p>
                  </a:txBody>
                  <a:tcPr marT="30875" marB="30875" marR="41150" marL="411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48312"/>
                    </a:solidFill>
                  </a:tcPr>
                </a:tc>
                <a:tc>
                  <a:txBody>
                    <a:bodyPr/>
                    <a:lstStyle/>
                    <a:p>
                      <a:pPr indent="0" lvl="0" marL="0" marR="0" rtl="0" algn="ctr">
                        <a:lnSpc>
                          <a:spcPct val="100000"/>
                        </a:lnSpc>
                        <a:spcBef>
                          <a:spcPts val="0"/>
                        </a:spcBef>
                        <a:spcAft>
                          <a:spcPts val="0"/>
                        </a:spcAft>
                        <a:buClr>
                          <a:srgbClr val="FFFFFF"/>
                        </a:buClr>
                        <a:buSzPts val="900"/>
                        <a:buFont typeface="Arial"/>
                        <a:buNone/>
                      </a:pPr>
                      <a:r>
                        <a:rPr b="1" lang="en" sz="900" u="none" cap="none" strike="noStrike">
                          <a:solidFill>
                            <a:srgbClr val="FFFFFF"/>
                          </a:solidFill>
                        </a:rPr>
                        <a:t>References</a:t>
                      </a:r>
                      <a:endParaRPr sz="900"/>
                    </a:p>
                  </a:txBody>
                  <a:tcPr marT="30875" marB="30875" marR="41150" marL="411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48312"/>
                    </a:solidFill>
                  </a:tcPr>
                </a:tc>
              </a:tr>
              <a:tr h="1704000">
                <a:tc>
                  <a:txBody>
                    <a:bodyPr/>
                    <a:lstStyle/>
                    <a:p>
                      <a:pPr indent="0" lvl="0" marL="0" marR="0" rtl="0" algn="l">
                        <a:lnSpc>
                          <a:spcPct val="100000"/>
                        </a:lnSpc>
                        <a:spcBef>
                          <a:spcPts val="0"/>
                        </a:spcBef>
                        <a:spcAft>
                          <a:spcPts val="0"/>
                        </a:spcAft>
                        <a:buClr>
                          <a:schemeClr val="dk1"/>
                        </a:buClr>
                        <a:buSzPts val="900"/>
                        <a:buFont typeface="Arial"/>
                        <a:buNone/>
                      </a:pPr>
                      <a:r>
                        <a:rPr lang="en" sz="900" u="none" cap="none" strike="noStrike"/>
                        <a:t>X. Yang, S. Yang, J. Liu, C. Wang, Y. Chen and N. Saxena,</a:t>
                      </a:r>
                      <a:endParaRPr sz="900"/>
                    </a:p>
                  </a:txBody>
                  <a:tcPr marT="30875" marB="30875" marR="41150" marL="411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5D8CA"/>
                    </a:solidFill>
                  </a:tcPr>
                </a:tc>
                <a:tc>
                  <a:txBody>
                    <a:bodyPr/>
                    <a:lstStyle/>
                    <a:p>
                      <a:pPr indent="0" lvl="0" marL="0" marR="0" rtl="0" algn="just">
                        <a:lnSpc>
                          <a:spcPct val="100000"/>
                        </a:lnSpc>
                        <a:spcBef>
                          <a:spcPts val="0"/>
                        </a:spcBef>
                        <a:spcAft>
                          <a:spcPts val="0"/>
                        </a:spcAft>
                        <a:buClr>
                          <a:schemeClr val="dk1"/>
                        </a:buClr>
                        <a:buSzPts val="900"/>
                        <a:buFont typeface="Arial"/>
                        <a:buNone/>
                      </a:pPr>
                      <a:r>
                        <a:rPr lang="en" sz="900" u="none" cap="none" strike="noStrike"/>
                        <a:t>"Enabling Finger-Touch-Based Mobile User Authentication via Physical Vibrations on IoT Devices," in IEEE Transactions on Mobile Computing, vol. 21, no. 10, pp. 3565-3580, 1 Oct. 2022, doi: 10.1109/TMC.2021.3057083.</a:t>
                      </a:r>
                      <a:endParaRPr sz="900"/>
                    </a:p>
                  </a:txBody>
                  <a:tcPr marT="30875" marB="30875" marR="41150" marL="411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5D8CA"/>
                    </a:solidFill>
                  </a:tcPr>
                </a:tc>
                <a:tc>
                  <a:txBody>
                    <a:bodyPr/>
                    <a:lstStyle/>
                    <a:p>
                      <a:pPr indent="0" lvl="0" marL="0" marR="0" rtl="0" algn="just">
                        <a:lnSpc>
                          <a:spcPct val="100000"/>
                        </a:lnSpc>
                        <a:spcBef>
                          <a:spcPts val="0"/>
                        </a:spcBef>
                        <a:spcAft>
                          <a:spcPts val="0"/>
                        </a:spcAft>
                        <a:buClr>
                          <a:schemeClr val="dk1"/>
                        </a:buClr>
                        <a:buSzPts val="900"/>
                        <a:buFont typeface="Arial"/>
                        <a:buNone/>
                      </a:pPr>
                      <a:r>
                        <a:rPr lang="en" sz="900" u="none" cap="none" strike="noStrike"/>
                        <a:t>In this paper, we propose a system that implements the idea of low-cost low-power tangible user authentication beyond touch screens to any solid surface to support smart access applications (e.g., apartment entrances, vehicle doors, or smart appliances).</a:t>
                      </a:r>
                      <a:endParaRPr sz="900"/>
                    </a:p>
                  </a:txBody>
                  <a:tcPr marT="30875" marB="30875" marR="41150" marL="411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5D8CA"/>
                    </a:solidFill>
                  </a:tcPr>
                </a:tc>
              </a:tr>
              <a:tr h="1577100">
                <a:tc>
                  <a:txBody>
                    <a:bodyPr/>
                    <a:lstStyle/>
                    <a:p>
                      <a:pPr indent="0" lvl="0" marL="0" marR="0" rtl="0" algn="l">
                        <a:lnSpc>
                          <a:spcPct val="115000"/>
                        </a:lnSpc>
                        <a:spcBef>
                          <a:spcPts val="0"/>
                        </a:spcBef>
                        <a:spcAft>
                          <a:spcPts val="0"/>
                        </a:spcAft>
                        <a:buClr>
                          <a:schemeClr val="dk1"/>
                        </a:buClr>
                        <a:buSzPts val="900"/>
                        <a:buFont typeface="Calibri"/>
                        <a:buNone/>
                      </a:pPr>
                      <a:r>
                        <a:rPr lang="en" sz="900" u="none" cap="none" strike="noStrike">
                          <a:latin typeface="Calibri"/>
                          <a:ea typeface="Calibri"/>
                          <a:cs typeface="Calibri"/>
                          <a:sym typeface="Calibri"/>
                        </a:rPr>
                        <a:t>D. Breitenbacher, I. Homoliak, Y. L. Aung, Y. Elovici and N. O. Tippenhauer,</a:t>
                      </a:r>
                      <a:endParaRPr sz="900"/>
                    </a:p>
                  </a:txBody>
                  <a:tcPr marT="30875" marB="30875" marR="41150" marL="411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AECE6"/>
                    </a:solidFill>
                  </a:tcPr>
                </a:tc>
                <a:tc>
                  <a:txBody>
                    <a:bodyPr/>
                    <a:lstStyle/>
                    <a:p>
                      <a:pPr indent="0" lvl="0" marL="0" marR="0" rtl="0" algn="just">
                        <a:lnSpc>
                          <a:spcPct val="100000"/>
                        </a:lnSpc>
                        <a:spcBef>
                          <a:spcPts val="0"/>
                        </a:spcBef>
                        <a:spcAft>
                          <a:spcPts val="0"/>
                        </a:spcAft>
                        <a:buClr>
                          <a:schemeClr val="dk1"/>
                        </a:buClr>
                        <a:buSzPts val="900"/>
                        <a:buFont typeface="Arial"/>
                        <a:buNone/>
                      </a:pPr>
                      <a:r>
                        <a:rPr lang="en" sz="900" u="none" cap="none" strike="noStrike"/>
                        <a:t>HADES-IoT: A Practical and Effective Host-Based Anomaly Detection System for IoT Devices (Extended Version)," in IEEE Internet of Things Journal, vol. 9, no. 12, pp. 9640-9658, 15 June15, 2022, doi: 10.1109/JIOT.2021.3135789</a:t>
                      </a:r>
                      <a:endParaRPr sz="900"/>
                    </a:p>
                  </a:txBody>
                  <a:tcPr marT="30875" marB="30875" marR="41150" marL="411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AECE6"/>
                    </a:solidFill>
                  </a:tcPr>
                </a:tc>
                <a:tc>
                  <a:txBody>
                    <a:bodyPr/>
                    <a:lstStyle/>
                    <a:p>
                      <a:pPr indent="0" lvl="0" marL="0" marR="0" rtl="0" algn="just">
                        <a:lnSpc>
                          <a:spcPct val="100000"/>
                        </a:lnSpc>
                        <a:spcBef>
                          <a:spcPts val="0"/>
                        </a:spcBef>
                        <a:spcAft>
                          <a:spcPts val="0"/>
                        </a:spcAft>
                        <a:buClr>
                          <a:schemeClr val="dk1"/>
                        </a:buClr>
                        <a:buSzPts val="900"/>
                        <a:buFont typeface="Arial"/>
                        <a:buNone/>
                      </a:pPr>
                      <a:r>
                        <a:rPr lang="en" sz="900" u="none" cap="none" strike="noStrike"/>
                        <a:t>HADES-IoT provides tamper-proof protection and can be deployed on a wide range of Linux-based IoT devices. HADES-IoT’s main advantage is its low overhead, making it suitable for Linux-based IoT devices where state-of-the-art security solutions are infeasible due to their high-performance demands.</a:t>
                      </a:r>
                      <a:endParaRPr sz="900"/>
                    </a:p>
                  </a:txBody>
                  <a:tcPr marT="30875" marB="30875" marR="41150" marL="411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AECE6"/>
                    </a:solidFill>
                  </a:tcPr>
                </a:tc>
              </a:tr>
            </a:tbl>
          </a:graphicData>
        </a:graphic>
      </p:graphicFrame>
      <p:pic>
        <p:nvPicPr>
          <p:cNvPr descr="Picture 7" id="115" name="Google Shape;115;p22"/>
          <p:cNvPicPr preferRelativeResize="0"/>
          <p:nvPr/>
        </p:nvPicPr>
        <p:blipFill rotWithShape="1">
          <a:blip r:embed="rId3">
            <a:alphaModFix/>
          </a:blip>
          <a:srcRect b="0" l="0" r="0" t="0"/>
          <a:stretch/>
        </p:blipFill>
        <p:spPr>
          <a:xfrm>
            <a:off x="7396664" y="272198"/>
            <a:ext cx="1084209" cy="366064"/>
          </a:xfrm>
          <a:prstGeom prst="rect">
            <a:avLst/>
          </a:prstGeom>
          <a:noFill/>
          <a:ln>
            <a:noFill/>
          </a:ln>
        </p:spPr>
      </p:pic>
      <p:sp>
        <p:nvSpPr>
          <p:cNvPr id="116" name="Google Shape;116;p22"/>
          <p:cNvSpPr txBox="1"/>
          <p:nvPr/>
        </p:nvSpPr>
        <p:spPr>
          <a:xfrm>
            <a:off x="8674954" y="4779885"/>
            <a:ext cx="216963" cy="178373"/>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6</a:t>
            </a:r>
            <a:endParaRPr sz="1200"/>
          </a:p>
        </p:txBody>
      </p:sp>
      <p:cxnSp>
        <p:nvCxnSpPr>
          <p:cNvPr id="117" name="Google Shape;117;p22"/>
          <p:cNvCxnSpPr/>
          <p:nvPr/>
        </p:nvCxnSpPr>
        <p:spPr>
          <a:xfrm>
            <a:off x="274320" y="973229"/>
            <a:ext cx="8595360" cy="1"/>
          </a:xfrm>
          <a:prstGeom prst="straightConnector1">
            <a:avLst/>
          </a:prstGeom>
          <a:noFill/>
          <a:ln cap="flat" cmpd="sng" w="9525">
            <a:solidFill>
              <a:srgbClr val="3F3F3F"/>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4294967295" type="ctrTitle"/>
          </p:nvPr>
        </p:nvSpPr>
        <p:spPr>
          <a:xfrm>
            <a:off x="442654" y="455229"/>
            <a:ext cx="8595361" cy="617221"/>
          </a:xfrm>
          <a:prstGeom prst="rect">
            <a:avLst/>
          </a:prstGeom>
          <a:noFill/>
          <a:ln>
            <a:noFill/>
          </a:ln>
        </p:spPr>
        <p:txBody>
          <a:bodyPr anchorCtr="0" anchor="t" bIns="75400" lIns="75400" spcFirstLastPara="1" rIns="75400" wrap="square" tIns="75400">
            <a:normAutofit/>
          </a:bodyPr>
          <a:lstStyle/>
          <a:p>
            <a:pPr indent="0" lvl="0" marL="0" marR="0" rtl="0" algn="l">
              <a:lnSpc>
                <a:spcPct val="85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LITERATURE SURVEY</a:t>
            </a:r>
            <a:endParaRPr/>
          </a:p>
        </p:txBody>
      </p:sp>
      <p:graphicFrame>
        <p:nvGraphicFramePr>
          <p:cNvPr id="123" name="Google Shape;123;p23"/>
          <p:cNvGraphicFramePr/>
          <p:nvPr/>
        </p:nvGraphicFramePr>
        <p:xfrm>
          <a:off x="573526" y="1170423"/>
          <a:ext cx="3000000" cy="3000000"/>
        </p:xfrm>
        <a:graphic>
          <a:graphicData uri="http://schemas.openxmlformats.org/drawingml/2006/table">
            <a:tbl>
              <a:tblPr firstRow="1">
                <a:noFill/>
                <a:tableStyleId>{22D1BD14-AC55-41A3-8C05-E720E53AFEB1}</a:tableStyleId>
              </a:tblPr>
              <a:tblGrid>
                <a:gridCol w="1687100"/>
                <a:gridCol w="3114675"/>
                <a:gridCol w="3195175"/>
              </a:tblGrid>
              <a:tr h="222225">
                <a:tc>
                  <a:txBody>
                    <a:bodyPr/>
                    <a:lstStyle/>
                    <a:p>
                      <a:pPr indent="0" lvl="0" marL="0" marR="0" rtl="0" algn="ctr">
                        <a:lnSpc>
                          <a:spcPct val="100000"/>
                        </a:lnSpc>
                        <a:spcBef>
                          <a:spcPts val="0"/>
                        </a:spcBef>
                        <a:spcAft>
                          <a:spcPts val="0"/>
                        </a:spcAft>
                        <a:buClr>
                          <a:srgbClr val="FFFFFF"/>
                        </a:buClr>
                        <a:buSzPts val="900"/>
                        <a:buFont typeface="Arial"/>
                        <a:buNone/>
                      </a:pPr>
                      <a:r>
                        <a:rPr b="1" lang="en" sz="900" u="none" cap="none" strike="noStrike">
                          <a:solidFill>
                            <a:srgbClr val="FFFFFF"/>
                          </a:solidFill>
                        </a:rPr>
                        <a:t>Author</a:t>
                      </a:r>
                      <a:endParaRPr sz="900"/>
                    </a:p>
                  </a:txBody>
                  <a:tcPr marT="30875" marB="30875" marR="41150" marL="411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48312"/>
                    </a:solidFill>
                  </a:tcPr>
                </a:tc>
                <a:tc>
                  <a:txBody>
                    <a:bodyPr/>
                    <a:lstStyle/>
                    <a:p>
                      <a:pPr indent="0" lvl="0" marL="0" marR="0" rtl="0" algn="ctr">
                        <a:lnSpc>
                          <a:spcPct val="100000"/>
                        </a:lnSpc>
                        <a:spcBef>
                          <a:spcPts val="0"/>
                        </a:spcBef>
                        <a:spcAft>
                          <a:spcPts val="0"/>
                        </a:spcAft>
                        <a:buClr>
                          <a:srgbClr val="FFFFFF"/>
                        </a:buClr>
                        <a:buSzPts val="900"/>
                        <a:buFont typeface="Arial"/>
                        <a:buNone/>
                      </a:pPr>
                      <a:r>
                        <a:rPr b="1" lang="en" sz="900" u="none" cap="none" strike="noStrike">
                          <a:solidFill>
                            <a:srgbClr val="FFFFFF"/>
                          </a:solidFill>
                        </a:rPr>
                        <a:t>Paper</a:t>
                      </a:r>
                      <a:endParaRPr sz="900"/>
                    </a:p>
                  </a:txBody>
                  <a:tcPr marT="30875" marB="30875" marR="41150" marL="411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48312"/>
                    </a:solidFill>
                  </a:tcPr>
                </a:tc>
                <a:tc>
                  <a:txBody>
                    <a:bodyPr/>
                    <a:lstStyle/>
                    <a:p>
                      <a:pPr indent="0" lvl="0" marL="0" marR="0" rtl="0" algn="ctr">
                        <a:lnSpc>
                          <a:spcPct val="100000"/>
                        </a:lnSpc>
                        <a:spcBef>
                          <a:spcPts val="0"/>
                        </a:spcBef>
                        <a:spcAft>
                          <a:spcPts val="0"/>
                        </a:spcAft>
                        <a:buClr>
                          <a:srgbClr val="FFFFFF"/>
                        </a:buClr>
                        <a:buSzPts val="900"/>
                        <a:buFont typeface="Arial"/>
                        <a:buNone/>
                      </a:pPr>
                      <a:r>
                        <a:rPr b="1" lang="en" sz="900" u="none" cap="none" strike="noStrike">
                          <a:solidFill>
                            <a:srgbClr val="FFFFFF"/>
                          </a:solidFill>
                        </a:rPr>
                        <a:t>References</a:t>
                      </a:r>
                      <a:endParaRPr sz="900"/>
                    </a:p>
                  </a:txBody>
                  <a:tcPr marT="30875" marB="30875" marR="41150" marL="411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48312"/>
                    </a:solidFill>
                  </a:tcPr>
                </a:tc>
              </a:tr>
              <a:tr h="1228900">
                <a:tc>
                  <a:txBody>
                    <a:bodyPr/>
                    <a:lstStyle/>
                    <a:p>
                      <a:pPr indent="0" lvl="0" marL="0" marR="0" rtl="0" algn="l">
                        <a:lnSpc>
                          <a:spcPct val="115000"/>
                        </a:lnSpc>
                        <a:spcBef>
                          <a:spcPts val="0"/>
                        </a:spcBef>
                        <a:spcAft>
                          <a:spcPts val="0"/>
                        </a:spcAft>
                        <a:buClr>
                          <a:schemeClr val="dk1"/>
                        </a:buClr>
                        <a:buSzPts val="900"/>
                        <a:buFont typeface="Calibri"/>
                        <a:buNone/>
                      </a:pPr>
                      <a:r>
                        <a:rPr lang="en" sz="900" u="none" cap="none" strike="noStrike">
                          <a:latin typeface="Calibri"/>
                          <a:ea typeface="Calibri"/>
                          <a:cs typeface="Calibri"/>
                          <a:sym typeface="Calibri"/>
                        </a:rPr>
                        <a:t>C. Choi and J. Choi</a:t>
                      </a:r>
                      <a:endParaRPr sz="900"/>
                    </a:p>
                  </a:txBody>
                  <a:tcPr marT="30875" marB="30875" marR="41150" marL="411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5D8CA"/>
                    </a:solidFill>
                  </a:tcPr>
                </a:tc>
                <a:tc>
                  <a:txBody>
                    <a:bodyPr/>
                    <a:lstStyle/>
                    <a:p>
                      <a:pPr indent="0" lvl="0" marL="0" marR="0" rtl="0" algn="just">
                        <a:lnSpc>
                          <a:spcPct val="100000"/>
                        </a:lnSpc>
                        <a:spcBef>
                          <a:spcPts val="0"/>
                        </a:spcBef>
                        <a:spcAft>
                          <a:spcPts val="0"/>
                        </a:spcAft>
                        <a:buClr>
                          <a:schemeClr val="dk1"/>
                        </a:buClr>
                        <a:buSzPts val="900"/>
                        <a:buFont typeface="Arial"/>
                        <a:buNone/>
                      </a:pPr>
                      <a:r>
                        <a:rPr lang="en" sz="900" u="none" cap="none" strike="noStrike"/>
                        <a:t>"Ontology-Based Security Context Reasoning for Power IoT-Cloud Security Service," in IEEE Access, vol. 7, pp. 110510-110517, 2019, doi: 10.1109/ACCESS.2019.2933859.</a:t>
                      </a:r>
                      <a:endParaRPr sz="900"/>
                    </a:p>
                  </a:txBody>
                  <a:tcPr marT="30875" marB="30875" marR="41150" marL="411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5D8CA"/>
                    </a:solidFill>
                  </a:tcPr>
                </a:tc>
                <a:tc>
                  <a:txBody>
                    <a:bodyPr/>
                    <a:lstStyle/>
                    <a:p>
                      <a:pPr indent="0" lvl="0" marL="0" marR="0" rtl="0" algn="just">
                        <a:lnSpc>
                          <a:spcPct val="100000"/>
                        </a:lnSpc>
                        <a:spcBef>
                          <a:spcPts val="0"/>
                        </a:spcBef>
                        <a:spcAft>
                          <a:spcPts val="0"/>
                        </a:spcAft>
                        <a:buClr>
                          <a:schemeClr val="dk1"/>
                        </a:buClr>
                        <a:buSzPts val="900"/>
                        <a:buFont typeface="Arial"/>
                        <a:buNone/>
                      </a:pPr>
                      <a:r>
                        <a:rPr lang="en" sz="900" u="none" cap="none" strike="noStrike"/>
                        <a:t>The paper presents an appropriate power IoT-Cloud security service framework that can be used in a power IoT-Cloud environment. In addition, a security mechanism that can be efficiently operated in such an environment is implemented.</a:t>
                      </a:r>
                      <a:endParaRPr sz="900"/>
                    </a:p>
                  </a:txBody>
                  <a:tcPr marT="30875" marB="30875" marR="41150" marL="411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5D8CA"/>
                    </a:solidFill>
                  </a:tcPr>
                </a:tc>
              </a:tr>
              <a:tr h="1137400">
                <a:tc>
                  <a:txBody>
                    <a:bodyPr/>
                    <a:lstStyle/>
                    <a:p>
                      <a:pPr indent="0" lvl="0" marL="0" marR="0" rtl="0" algn="l">
                        <a:lnSpc>
                          <a:spcPct val="115000"/>
                        </a:lnSpc>
                        <a:spcBef>
                          <a:spcPts val="0"/>
                        </a:spcBef>
                        <a:spcAft>
                          <a:spcPts val="0"/>
                        </a:spcAft>
                        <a:buClr>
                          <a:schemeClr val="dk1"/>
                        </a:buClr>
                        <a:buSzPts val="900"/>
                        <a:buFont typeface="Calibri"/>
                        <a:buNone/>
                      </a:pPr>
                      <a:r>
                        <a:rPr lang="en" sz="900" u="none" cap="none" strike="noStrike">
                          <a:latin typeface="Calibri"/>
                          <a:ea typeface="Calibri"/>
                          <a:cs typeface="Calibri"/>
                          <a:sym typeface="Calibri"/>
                        </a:rPr>
                        <a:t>W. Iqbal, H. Abbas, M. Daneshmand, B. Rauf and Y. A. Bangash</a:t>
                      </a:r>
                      <a:endParaRPr sz="900"/>
                    </a:p>
                  </a:txBody>
                  <a:tcPr marT="30875" marB="30875" marR="41150" marL="411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AECE6"/>
                    </a:solidFill>
                  </a:tcPr>
                </a:tc>
                <a:tc>
                  <a:txBody>
                    <a:bodyPr/>
                    <a:lstStyle/>
                    <a:p>
                      <a:pPr indent="0" lvl="0" marL="0" marR="0" rtl="0" algn="just">
                        <a:lnSpc>
                          <a:spcPct val="100000"/>
                        </a:lnSpc>
                        <a:spcBef>
                          <a:spcPts val="0"/>
                        </a:spcBef>
                        <a:spcAft>
                          <a:spcPts val="0"/>
                        </a:spcAft>
                        <a:buClr>
                          <a:schemeClr val="dk1"/>
                        </a:buClr>
                        <a:buSzPts val="900"/>
                        <a:buFont typeface="Arial"/>
                        <a:buNone/>
                      </a:pPr>
                      <a:r>
                        <a:rPr lang="en" sz="900" u="none" cap="none" strike="noStrike"/>
                        <a:t>"An In-Depth Analysis of IoT Security Requirements, Challenges, and Their Countermeasures via Software-Defined Security," in IEEE Internet of Things Journal, vol. 7, no. 10, pp. 10250-10276, Oct. 2020, doi: 10.1109/JIOT.2020.2997651.</a:t>
                      </a:r>
                      <a:endParaRPr sz="900"/>
                    </a:p>
                  </a:txBody>
                  <a:tcPr marT="30875" marB="30875" marR="41150" marL="411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AECE6"/>
                    </a:solidFill>
                  </a:tcPr>
                </a:tc>
                <a:tc>
                  <a:txBody>
                    <a:bodyPr/>
                    <a:lstStyle/>
                    <a:p>
                      <a:pPr indent="0" lvl="0" marL="0" marR="0" rtl="0" algn="just">
                        <a:lnSpc>
                          <a:spcPct val="100000"/>
                        </a:lnSpc>
                        <a:spcBef>
                          <a:spcPts val="0"/>
                        </a:spcBef>
                        <a:spcAft>
                          <a:spcPts val="0"/>
                        </a:spcAft>
                        <a:buClr>
                          <a:schemeClr val="dk1"/>
                        </a:buClr>
                        <a:buSzPts val="900"/>
                        <a:buFont typeface="Arial"/>
                        <a:buNone/>
                      </a:pPr>
                      <a:r>
                        <a:rPr lang="en" sz="900" u="none" cap="none" strike="noStrike"/>
                        <a:t>This article thoroughly reviews the threats, security requirements, challenges, and the attack vectors pertinent to IoT networks. Based on the gap analysis, a novel paradigm that combines a network-based deployment of IoT architecture through software-defined networking (SDN) is proposed.</a:t>
                      </a:r>
                      <a:endParaRPr sz="900"/>
                    </a:p>
                  </a:txBody>
                  <a:tcPr marT="30875" marB="30875" marR="41150" marL="411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AECE6"/>
                    </a:solidFill>
                  </a:tcPr>
                </a:tc>
              </a:tr>
              <a:tr h="966750">
                <a:tc>
                  <a:txBody>
                    <a:bodyPr/>
                    <a:lstStyle/>
                    <a:p>
                      <a:pPr indent="0" lvl="0" marL="0" marR="0" rtl="0" algn="l">
                        <a:lnSpc>
                          <a:spcPct val="115000"/>
                        </a:lnSpc>
                        <a:spcBef>
                          <a:spcPts val="0"/>
                        </a:spcBef>
                        <a:spcAft>
                          <a:spcPts val="0"/>
                        </a:spcAft>
                        <a:buClr>
                          <a:schemeClr val="dk1"/>
                        </a:buClr>
                        <a:buSzPts val="900"/>
                        <a:buFont typeface="Calibri"/>
                        <a:buNone/>
                      </a:pPr>
                      <a:r>
                        <a:rPr lang="en" sz="900" u="none" cap="none" strike="noStrike">
                          <a:latin typeface="Calibri"/>
                          <a:ea typeface="Calibri"/>
                          <a:cs typeface="Calibri"/>
                          <a:sym typeface="Calibri"/>
                        </a:rPr>
                        <a:t>J. Srinivas, A. K. Das, M. Wazid and A. V. Vasilakos</a:t>
                      </a:r>
                      <a:endParaRPr sz="900"/>
                    </a:p>
                  </a:txBody>
                  <a:tcPr marT="30875" marB="30875" marR="41150" marL="411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AECE6"/>
                    </a:solidFill>
                  </a:tcPr>
                </a:tc>
                <a:tc>
                  <a:txBody>
                    <a:bodyPr/>
                    <a:lstStyle/>
                    <a:p>
                      <a:pPr indent="0" lvl="0" marL="0" marR="0" rtl="0" algn="just">
                        <a:lnSpc>
                          <a:spcPct val="100000"/>
                        </a:lnSpc>
                        <a:spcBef>
                          <a:spcPts val="0"/>
                        </a:spcBef>
                        <a:spcAft>
                          <a:spcPts val="0"/>
                        </a:spcAft>
                        <a:buClr>
                          <a:schemeClr val="dk1"/>
                        </a:buClr>
                        <a:buSzPts val="900"/>
                        <a:buFont typeface="Arial"/>
                        <a:buNone/>
                      </a:pPr>
                      <a:r>
                        <a:rPr lang="en" sz="900" u="none" cap="none" strike="noStrike"/>
                        <a:t>"Designing Secure User Authentication Protocol for Big Data Collection in IoT-Based Intelligent Transportation System," in IEEE Internet of Things Journal, vol. 8, no. 9, pp. 7727-7744, 1 May 1, 2021, doi: 10.1109/JIOT.2020.3040938.</a:t>
                      </a:r>
                      <a:endParaRPr sz="900"/>
                    </a:p>
                  </a:txBody>
                  <a:tcPr marT="30875" marB="30875" marR="41150" marL="411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AECE6"/>
                    </a:solidFill>
                  </a:tcPr>
                </a:tc>
                <a:tc>
                  <a:txBody>
                    <a:bodyPr/>
                    <a:lstStyle/>
                    <a:p>
                      <a:pPr indent="0" lvl="0" marL="0" marR="0" rtl="0" algn="just">
                        <a:lnSpc>
                          <a:spcPct val="100000"/>
                        </a:lnSpc>
                        <a:spcBef>
                          <a:spcPts val="0"/>
                        </a:spcBef>
                        <a:spcAft>
                          <a:spcPts val="0"/>
                        </a:spcAft>
                        <a:buClr>
                          <a:schemeClr val="dk1"/>
                        </a:buClr>
                        <a:buSzPts val="900"/>
                        <a:buFont typeface="Arial"/>
                        <a:buNone/>
                      </a:pPr>
                      <a:r>
                        <a:rPr lang="en" sz="900" u="none" cap="none" strike="noStrike"/>
                        <a:t>The paper proposes to design a new three-factor user authentication scheme, called UAP-BCIoT, which relies on elliptic-curve cryptography (ECC). The mutual authentication between the user and an IoT device happens via the semi-trusted cloud-gateway. </a:t>
                      </a:r>
                      <a:endParaRPr sz="900"/>
                    </a:p>
                  </a:txBody>
                  <a:tcPr marT="30875" marB="30875" marR="41150" marL="411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AECE6"/>
                    </a:solidFill>
                  </a:tcPr>
                </a:tc>
              </a:tr>
            </a:tbl>
          </a:graphicData>
        </a:graphic>
      </p:graphicFrame>
      <p:pic>
        <p:nvPicPr>
          <p:cNvPr descr="Picture 7" id="124" name="Google Shape;124;p23"/>
          <p:cNvPicPr preferRelativeResize="0"/>
          <p:nvPr/>
        </p:nvPicPr>
        <p:blipFill rotWithShape="1">
          <a:blip r:embed="rId3">
            <a:alphaModFix/>
          </a:blip>
          <a:srcRect b="0" l="0" r="0" t="0"/>
          <a:stretch/>
        </p:blipFill>
        <p:spPr>
          <a:xfrm>
            <a:off x="7396664" y="272198"/>
            <a:ext cx="1084209" cy="366064"/>
          </a:xfrm>
          <a:prstGeom prst="rect">
            <a:avLst/>
          </a:prstGeom>
          <a:noFill/>
          <a:ln>
            <a:noFill/>
          </a:ln>
        </p:spPr>
      </p:pic>
      <p:sp>
        <p:nvSpPr>
          <p:cNvPr id="125" name="Google Shape;125;p23"/>
          <p:cNvSpPr txBox="1"/>
          <p:nvPr/>
        </p:nvSpPr>
        <p:spPr>
          <a:xfrm>
            <a:off x="8674954" y="4779885"/>
            <a:ext cx="216963" cy="178373"/>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7</a:t>
            </a:r>
            <a:endParaRPr sz="1200"/>
          </a:p>
        </p:txBody>
      </p:sp>
      <p:cxnSp>
        <p:nvCxnSpPr>
          <p:cNvPr id="126" name="Google Shape;126;p23"/>
          <p:cNvCxnSpPr/>
          <p:nvPr/>
        </p:nvCxnSpPr>
        <p:spPr>
          <a:xfrm>
            <a:off x="274320" y="1007046"/>
            <a:ext cx="8595360" cy="1"/>
          </a:xfrm>
          <a:prstGeom prst="straightConnector1">
            <a:avLst/>
          </a:prstGeom>
          <a:noFill/>
          <a:ln cap="flat" cmpd="sng" w="9525">
            <a:solidFill>
              <a:srgbClr val="3F3F3F"/>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idx="4294967295" type="ctrTitle"/>
          </p:nvPr>
        </p:nvSpPr>
        <p:spPr>
          <a:xfrm>
            <a:off x="274320" y="507629"/>
            <a:ext cx="8595360" cy="617221"/>
          </a:xfrm>
          <a:prstGeom prst="rect">
            <a:avLst/>
          </a:prstGeom>
          <a:noFill/>
          <a:ln>
            <a:noFill/>
          </a:ln>
        </p:spPr>
        <p:txBody>
          <a:bodyPr anchorCtr="0" anchor="t" bIns="75400" lIns="75400" spcFirstLastPara="1" rIns="75400" wrap="square" tIns="75400">
            <a:normAutofit/>
          </a:bodyPr>
          <a:lstStyle/>
          <a:p>
            <a:pPr indent="0" lvl="0" marL="0" marR="0" rtl="0" algn="l">
              <a:lnSpc>
                <a:spcPct val="100000"/>
              </a:lnSpc>
              <a:spcBef>
                <a:spcPts val="0"/>
              </a:spcBef>
              <a:spcAft>
                <a:spcPts val="0"/>
              </a:spcAft>
              <a:buClr>
                <a:schemeClr val="accent1"/>
              </a:buClr>
              <a:buSzPts val="2600"/>
              <a:buFont typeface="Arial"/>
              <a:buNone/>
            </a:pPr>
            <a:r>
              <a:rPr b="1" i="0" lang="en" sz="2600" u="none" cap="none" strike="noStrike">
                <a:solidFill>
                  <a:schemeClr val="accent1"/>
                </a:solidFill>
                <a:latin typeface="Arial"/>
                <a:ea typeface="Arial"/>
                <a:cs typeface="Arial"/>
                <a:sym typeface="Arial"/>
              </a:rPr>
              <a:t>NOVELTY</a:t>
            </a:r>
            <a:endParaRPr/>
          </a:p>
        </p:txBody>
      </p:sp>
      <p:sp>
        <p:nvSpPr>
          <p:cNvPr id="132" name="Google Shape;132;p24"/>
          <p:cNvSpPr txBox="1"/>
          <p:nvPr>
            <p:ph idx="4294967295" type="subTitle"/>
          </p:nvPr>
        </p:nvSpPr>
        <p:spPr>
          <a:xfrm>
            <a:off x="352695" y="1244236"/>
            <a:ext cx="8438608" cy="3703321"/>
          </a:xfrm>
          <a:prstGeom prst="rect">
            <a:avLst/>
          </a:prstGeom>
          <a:noFill/>
          <a:ln>
            <a:noFill/>
          </a:ln>
        </p:spPr>
        <p:txBody>
          <a:bodyPr anchorCtr="0" anchor="t" bIns="75400" lIns="75400" spcFirstLastPara="1" rIns="75400" wrap="square" tIns="75400">
            <a:normAutofit/>
          </a:bodyPr>
          <a:lstStyle/>
          <a:p>
            <a:pPr indent="-279400" lvl="0" marL="381000" marR="0" rtl="0" algn="just">
              <a:lnSpc>
                <a:spcPct val="15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Arial"/>
                <a:ea typeface="Arial"/>
                <a:cs typeface="Arial"/>
                <a:sym typeface="Arial"/>
              </a:rPr>
              <a:t>The project aims to propose an improved version of existing security systems by increasing the number of layers in authentication. </a:t>
            </a:r>
            <a:endParaRPr/>
          </a:p>
          <a:p>
            <a:pPr indent="-279400" lvl="0" marL="381000" marR="0" rtl="0" algn="just">
              <a:lnSpc>
                <a:spcPct val="15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Arial"/>
                <a:ea typeface="Arial"/>
                <a:cs typeface="Arial"/>
                <a:sym typeface="Arial"/>
              </a:rPr>
              <a:t>The addition of </a:t>
            </a:r>
            <a:r>
              <a:rPr lang="en"/>
              <a:t>Face</a:t>
            </a:r>
            <a:r>
              <a:rPr b="0" i="0" lang="en" sz="1800" u="none" cap="none" strike="noStrike">
                <a:solidFill>
                  <a:srgbClr val="000000"/>
                </a:solidFill>
                <a:latin typeface="Arial"/>
                <a:ea typeface="Arial"/>
                <a:cs typeface="Arial"/>
                <a:sym typeface="Arial"/>
              </a:rPr>
              <a:t> recognition along with existing systems of fingerprint.</a:t>
            </a:r>
            <a:endParaRPr/>
          </a:p>
          <a:p>
            <a:pPr indent="-279400" lvl="0" marL="381000" marR="0" rtl="0" algn="just">
              <a:lnSpc>
                <a:spcPct val="15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Arial"/>
                <a:ea typeface="Arial"/>
                <a:cs typeface="Arial"/>
                <a:sym typeface="Arial"/>
              </a:rPr>
              <a:t>Implement and identify efficient machine learning and deep learning model against the target dataset and find which performs best by projecting the accuracy scores. </a:t>
            </a:r>
            <a:endParaRPr/>
          </a:p>
        </p:txBody>
      </p:sp>
      <p:pic>
        <p:nvPicPr>
          <p:cNvPr descr="Picture 4" id="133" name="Google Shape;133;p24"/>
          <p:cNvPicPr preferRelativeResize="0"/>
          <p:nvPr/>
        </p:nvPicPr>
        <p:blipFill rotWithShape="1">
          <a:blip r:embed="rId3">
            <a:alphaModFix/>
          </a:blip>
          <a:srcRect b="0" l="0" r="0" t="0"/>
          <a:stretch/>
        </p:blipFill>
        <p:spPr>
          <a:xfrm>
            <a:off x="7396664" y="272198"/>
            <a:ext cx="1084209" cy="366064"/>
          </a:xfrm>
          <a:prstGeom prst="rect">
            <a:avLst/>
          </a:prstGeom>
          <a:noFill/>
          <a:ln>
            <a:noFill/>
          </a:ln>
        </p:spPr>
      </p:pic>
      <p:cxnSp>
        <p:nvCxnSpPr>
          <p:cNvPr id="134" name="Google Shape;134;p24"/>
          <p:cNvCxnSpPr/>
          <p:nvPr/>
        </p:nvCxnSpPr>
        <p:spPr>
          <a:xfrm>
            <a:off x="274320" y="1086564"/>
            <a:ext cx="8595360" cy="0"/>
          </a:xfrm>
          <a:prstGeom prst="straightConnector1">
            <a:avLst/>
          </a:prstGeom>
          <a:noFill/>
          <a:ln cap="flat" cmpd="sng" w="9525">
            <a:solidFill>
              <a:srgbClr val="3F3F3F"/>
            </a:solidFill>
            <a:prstDash val="solid"/>
            <a:round/>
            <a:headEnd len="sm" w="sm" type="none"/>
            <a:tailEnd len="sm" w="sm" type="none"/>
          </a:ln>
        </p:spPr>
      </p:cxnSp>
      <p:sp>
        <p:nvSpPr>
          <p:cNvPr id="135" name="Google Shape;135;p24"/>
          <p:cNvSpPr txBox="1"/>
          <p:nvPr/>
        </p:nvSpPr>
        <p:spPr>
          <a:xfrm>
            <a:off x="8579357" y="4779885"/>
            <a:ext cx="312559" cy="178373"/>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8</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idx="4294967295" type="ctrTitle"/>
          </p:nvPr>
        </p:nvSpPr>
        <p:spPr>
          <a:xfrm>
            <a:off x="378480" y="536452"/>
            <a:ext cx="8595361" cy="439676"/>
          </a:xfrm>
          <a:prstGeom prst="rect">
            <a:avLst/>
          </a:prstGeom>
          <a:noFill/>
          <a:ln>
            <a:noFill/>
          </a:ln>
        </p:spPr>
        <p:txBody>
          <a:bodyPr anchorCtr="0" anchor="t" bIns="75400" lIns="75400" spcFirstLastPara="1" rIns="75400" wrap="square" tIns="75400">
            <a:normAutofit/>
          </a:bodyPr>
          <a:lstStyle/>
          <a:p>
            <a:pPr indent="0" lvl="0" marL="0" marR="0" rtl="0" algn="l">
              <a:lnSpc>
                <a:spcPct val="100000"/>
              </a:lnSpc>
              <a:spcBef>
                <a:spcPts val="0"/>
              </a:spcBef>
              <a:spcAft>
                <a:spcPts val="0"/>
              </a:spcAft>
              <a:buClr>
                <a:schemeClr val="accent1"/>
              </a:buClr>
              <a:buSzPts val="2500"/>
              <a:buFont typeface="Arial"/>
              <a:buNone/>
            </a:pPr>
            <a:r>
              <a:rPr b="1" i="0" lang="en" sz="2500" u="none" cap="none" strike="noStrike">
                <a:solidFill>
                  <a:schemeClr val="accent1"/>
                </a:solidFill>
                <a:latin typeface="Arial"/>
                <a:ea typeface="Arial"/>
                <a:cs typeface="Arial"/>
                <a:sym typeface="Arial"/>
              </a:rPr>
              <a:t>METHODOLOGY</a:t>
            </a:r>
            <a:endParaRPr/>
          </a:p>
        </p:txBody>
      </p:sp>
      <p:pic>
        <p:nvPicPr>
          <p:cNvPr descr="Picture 89" id="141" name="Google Shape;141;p25"/>
          <p:cNvPicPr preferRelativeResize="0"/>
          <p:nvPr/>
        </p:nvPicPr>
        <p:blipFill rotWithShape="1">
          <a:blip r:embed="rId3">
            <a:alphaModFix/>
          </a:blip>
          <a:srcRect b="0" l="0" r="0" t="0"/>
          <a:stretch/>
        </p:blipFill>
        <p:spPr>
          <a:xfrm>
            <a:off x="7396664" y="272198"/>
            <a:ext cx="1084209" cy="366064"/>
          </a:xfrm>
          <a:prstGeom prst="rect">
            <a:avLst/>
          </a:prstGeom>
          <a:noFill/>
          <a:ln>
            <a:noFill/>
          </a:ln>
        </p:spPr>
      </p:pic>
      <p:cxnSp>
        <p:nvCxnSpPr>
          <p:cNvPr id="142" name="Google Shape;142;p25"/>
          <p:cNvCxnSpPr/>
          <p:nvPr/>
        </p:nvCxnSpPr>
        <p:spPr>
          <a:xfrm>
            <a:off x="378479" y="974593"/>
            <a:ext cx="8554586" cy="1"/>
          </a:xfrm>
          <a:prstGeom prst="straightConnector1">
            <a:avLst/>
          </a:prstGeom>
          <a:noFill/>
          <a:ln cap="flat" cmpd="sng" w="9525">
            <a:solidFill>
              <a:srgbClr val="3F3F3F"/>
            </a:solidFill>
            <a:prstDash val="solid"/>
            <a:round/>
            <a:headEnd len="sm" w="sm" type="none"/>
            <a:tailEnd len="sm" w="sm" type="none"/>
          </a:ln>
        </p:spPr>
      </p:cxnSp>
      <p:sp>
        <p:nvSpPr>
          <p:cNvPr id="143" name="Google Shape;143;p25"/>
          <p:cNvSpPr txBox="1"/>
          <p:nvPr/>
        </p:nvSpPr>
        <p:spPr>
          <a:xfrm>
            <a:off x="8598061" y="4779885"/>
            <a:ext cx="293854" cy="178373"/>
          </a:xfrm>
          <a:prstGeom prst="rect">
            <a:avLst/>
          </a:prstGeom>
          <a:noFill/>
          <a:ln>
            <a:noFill/>
          </a:ln>
        </p:spPr>
        <p:txBody>
          <a:bodyPr anchorCtr="0" anchor="t" bIns="37700" lIns="37700" spcFirstLastPara="1" rIns="37700" wrap="square" tIns="37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9</a:t>
            </a:r>
            <a:endParaRPr sz="1200"/>
          </a:p>
        </p:txBody>
      </p:sp>
      <p:sp>
        <p:nvSpPr>
          <p:cNvPr id="144" name="Google Shape;144;p25"/>
          <p:cNvSpPr txBox="1"/>
          <p:nvPr/>
        </p:nvSpPr>
        <p:spPr>
          <a:xfrm>
            <a:off x="164395" y="4455824"/>
            <a:ext cx="8815200" cy="276300"/>
          </a:xfrm>
          <a:prstGeom prst="rect">
            <a:avLst/>
          </a:prstGeom>
          <a:noFill/>
          <a:ln>
            <a:noFill/>
          </a:ln>
        </p:spPr>
        <p:txBody>
          <a:bodyPr anchorCtr="0" anchor="t" bIns="37700" lIns="37700" spcFirstLastPara="1" rIns="37700" wrap="square" tIns="37700">
            <a:spAutoFit/>
          </a:bodyPr>
          <a:lstStyle/>
          <a:p>
            <a:pPr indent="0" lvl="0" marL="0" marR="0" rtl="0" algn="ctr">
              <a:lnSpc>
                <a:spcPct val="100000"/>
              </a:lnSpc>
              <a:spcBef>
                <a:spcPts val="0"/>
              </a:spcBef>
              <a:spcAft>
                <a:spcPts val="0"/>
              </a:spcAft>
              <a:buClr>
                <a:srgbClr val="000000"/>
              </a:buClr>
              <a:buSzPts val="1300"/>
              <a:buFont typeface="Times New Roman"/>
              <a:buNone/>
            </a:pPr>
            <a:r>
              <a:rPr b="0" i="1" lang="en" sz="1300" u="none" cap="none" strike="noStrike">
                <a:solidFill>
                  <a:srgbClr val="000000"/>
                </a:solidFill>
                <a:latin typeface="Times New Roman"/>
                <a:ea typeface="Times New Roman"/>
                <a:cs typeface="Times New Roman"/>
                <a:sym typeface="Times New Roman"/>
              </a:rPr>
              <a:t>Fig. 1: Proposed Workflow</a:t>
            </a:r>
            <a:endParaRPr sz="1200"/>
          </a:p>
        </p:txBody>
      </p:sp>
      <p:sp>
        <p:nvSpPr>
          <p:cNvPr id="145" name="Google Shape;145;p25"/>
          <p:cNvSpPr/>
          <p:nvPr/>
        </p:nvSpPr>
        <p:spPr>
          <a:xfrm>
            <a:off x="610034" y="1162673"/>
            <a:ext cx="1776548" cy="607424"/>
          </a:xfrm>
          <a:prstGeom prst="roundRect">
            <a:avLst>
              <a:gd fmla="val 16667" name="adj"/>
            </a:avLst>
          </a:prstGeom>
          <a:solidFill>
            <a:schemeClr val="lt1"/>
          </a:solidFill>
          <a:ln cap="flat" cmpd="sng" w="25400">
            <a:solidFill>
              <a:srgbClr val="2F2F2F"/>
            </a:solidFill>
            <a:prstDash val="solid"/>
            <a:round/>
            <a:headEnd len="sm" w="sm" type="none"/>
            <a:tailEnd len="sm" w="sm" type="none"/>
          </a:ln>
        </p:spPr>
        <p:txBody>
          <a:bodyPr anchorCtr="0" anchor="ctr" bIns="37700" lIns="37700" spcFirstLastPara="1" rIns="37700" wrap="square" tIns="37700">
            <a:noAutofit/>
          </a:bodyPr>
          <a:lstStyle/>
          <a:p>
            <a:pPr indent="0" lvl="0" marL="0" marR="0" rtl="0" algn="ctr">
              <a:lnSpc>
                <a:spcPct val="100000"/>
              </a:lnSpc>
              <a:spcBef>
                <a:spcPts val="0"/>
              </a:spcBef>
              <a:spcAft>
                <a:spcPts val="0"/>
              </a:spcAft>
              <a:buClr>
                <a:srgbClr val="FFFFFF"/>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46" name="Google Shape;146;p25"/>
          <p:cNvSpPr txBox="1"/>
          <p:nvPr/>
        </p:nvSpPr>
        <p:spPr>
          <a:xfrm>
            <a:off x="768748" y="1239515"/>
            <a:ext cx="1459200" cy="537900"/>
          </a:xfrm>
          <a:prstGeom prst="rect">
            <a:avLst/>
          </a:prstGeom>
          <a:noFill/>
          <a:ln>
            <a:noFill/>
          </a:ln>
        </p:spPr>
        <p:txBody>
          <a:bodyPr anchorCtr="0" anchor="t" bIns="37700" lIns="37700" spcFirstLastPara="1" rIns="37700" wrap="square" tIns="37700">
            <a:spAutoFit/>
          </a:bodyPr>
          <a:lstStyle/>
          <a:p>
            <a:pPr indent="0" lvl="0" marL="0" marR="0" rtl="0" algn="ctr">
              <a:lnSpc>
                <a:spcPct val="100000"/>
              </a:lnSpc>
              <a:spcBef>
                <a:spcPts val="0"/>
              </a:spcBef>
              <a:spcAft>
                <a:spcPts val="0"/>
              </a:spcAft>
              <a:buClr>
                <a:srgbClr val="FFFFFF"/>
              </a:buClr>
              <a:buSzPts val="1000"/>
              <a:buFont typeface="Arial"/>
              <a:buNone/>
            </a:pPr>
            <a:r>
              <a:rPr b="0" i="0" lang="en" sz="1000" u="none" cap="none" strike="noStrike">
                <a:solidFill>
                  <a:schemeClr val="dk1"/>
                </a:solidFill>
                <a:latin typeface="Arial"/>
                <a:ea typeface="Arial"/>
                <a:cs typeface="Arial"/>
                <a:sym typeface="Arial"/>
              </a:rPr>
              <a:t>CREATE FINGERPRINT, FACE DATABASE</a:t>
            </a:r>
            <a:endParaRPr sz="1200">
              <a:solidFill>
                <a:schemeClr val="dk1"/>
              </a:solidFill>
            </a:endParaRPr>
          </a:p>
        </p:txBody>
      </p:sp>
      <p:sp>
        <p:nvSpPr>
          <p:cNvPr id="147" name="Google Shape;147;p25"/>
          <p:cNvSpPr/>
          <p:nvPr/>
        </p:nvSpPr>
        <p:spPr>
          <a:xfrm>
            <a:off x="3448594" y="1260642"/>
            <a:ext cx="2076995" cy="400515"/>
          </a:xfrm>
          <a:prstGeom prst="roundRect">
            <a:avLst>
              <a:gd fmla="val 16667" name="adj"/>
            </a:avLst>
          </a:prstGeom>
          <a:solidFill>
            <a:schemeClr val="lt1"/>
          </a:solidFill>
          <a:ln cap="flat" cmpd="sng" w="25400">
            <a:solidFill>
              <a:srgbClr val="2F2F2F"/>
            </a:solidFill>
            <a:prstDash val="solid"/>
            <a:round/>
            <a:headEnd len="sm" w="sm" type="none"/>
            <a:tailEnd len="sm" w="sm" type="none"/>
          </a:ln>
        </p:spPr>
        <p:txBody>
          <a:bodyPr anchorCtr="0" anchor="ctr" bIns="37700" lIns="37700" spcFirstLastPara="1" rIns="37700" wrap="square" tIns="37700">
            <a:noAutofit/>
          </a:bodyPr>
          <a:lstStyle/>
          <a:p>
            <a:pPr indent="0" lvl="0" marL="0" marR="0" rtl="0" algn="ctr">
              <a:lnSpc>
                <a:spcPct val="100000"/>
              </a:lnSpc>
              <a:spcBef>
                <a:spcPts val="0"/>
              </a:spcBef>
              <a:spcAft>
                <a:spcPts val="0"/>
              </a:spcAft>
              <a:buClr>
                <a:srgbClr val="FFFFFF"/>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48" name="Google Shape;148;p25"/>
          <p:cNvSpPr txBox="1"/>
          <p:nvPr/>
        </p:nvSpPr>
        <p:spPr>
          <a:xfrm>
            <a:off x="3724873" y="1371361"/>
            <a:ext cx="1459200" cy="230100"/>
          </a:xfrm>
          <a:prstGeom prst="rect">
            <a:avLst/>
          </a:prstGeom>
          <a:noFill/>
          <a:ln>
            <a:noFill/>
          </a:ln>
        </p:spPr>
        <p:txBody>
          <a:bodyPr anchorCtr="0" anchor="t" bIns="37700" lIns="37700" spcFirstLastPara="1" rIns="37700" wrap="square" tIns="37700">
            <a:spAutoFit/>
          </a:bodyPr>
          <a:lstStyle/>
          <a:p>
            <a:pPr indent="0" lvl="0" marL="0" marR="0" rtl="0" algn="ctr">
              <a:lnSpc>
                <a:spcPct val="100000"/>
              </a:lnSpc>
              <a:spcBef>
                <a:spcPts val="0"/>
              </a:spcBef>
              <a:spcAft>
                <a:spcPts val="0"/>
              </a:spcAft>
              <a:buClr>
                <a:srgbClr val="FFFFFF"/>
              </a:buClr>
              <a:buSzPts val="1000"/>
              <a:buFont typeface="Arial"/>
              <a:buNone/>
            </a:pPr>
            <a:r>
              <a:rPr b="0" i="0" lang="en" sz="1000" u="none" cap="none" strike="noStrike">
                <a:solidFill>
                  <a:schemeClr val="dk1"/>
                </a:solidFill>
                <a:latin typeface="Arial"/>
                <a:ea typeface="Arial"/>
                <a:cs typeface="Arial"/>
                <a:sym typeface="Arial"/>
              </a:rPr>
              <a:t>SCAN </a:t>
            </a:r>
            <a:r>
              <a:rPr lang="en" sz="1000">
                <a:solidFill>
                  <a:schemeClr val="dk1"/>
                </a:solidFill>
              </a:rPr>
              <a:t>FACE IMPRINT</a:t>
            </a:r>
            <a:endParaRPr sz="1200">
              <a:solidFill>
                <a:schemeClr val="dk1"/>
              </a:solidFill>
            </a:endParaRPr>
          </a:p>
        </p:txBody>
      </p:sp>
      <p:sp>
        <p:nvSpPr>
          <p:cNvPr id="149" name="Google Shape;149;p25"/>
          <p:cNvSpPr/>
          <p:nvPr/>
        </p:nvSpPr>
        <p:spPr>
          <a:xfrm>
            <a:off x="6399520" y="1183731"/>
            <a:ext cx="2338254" cy="526019"/>
          </a:xfrm>
          <a:prstGeom prst="roundRect">
            <a:avLst>
              <a:gd fmla="val 16667" name="adj"/>
            </a:avLst>
          </a:prstGeom>
          <a:solidFill>
            <a:schemeClr val="lt1"/>
          </a:solidFill>
          <a:ln cap="flat" cmpd="sng" w="25400">
            <a:solidFill>
              <a:srgbClr val="2F2F2F"/>
            </a:solidFill>
            <a:prstDash val="solid"/>
            <a:round/>
            <a:headEnd len="sm" w="sm" type="none"/>
            <a:tailEnd len="sm" w="sm" type="none"/>
          </a:ln>
        </p:spPr>
        <p:txBody>
          <a:bodyPr anchorCtr="0" anchor="ctr" bIns="37700" lIns="37700" spcFirstLastPara="1" rIns="37700" wrap="square" tIns="37700">
            <a:noAutofit/>
          </a:bodyPr>
          <a:lstStyle/>
          <a:p>
            <a:pPr indent="0" lvl="0" marL="0" marR="0" rtl="0" algn="ctr">
              <a:lnSpc>
                <a:spcPct val="100000"/>
              </a:lnSpc>
              <a:spcBef>
                <a:spcPts val="0"/>
              </a:spcBef>
              <a:spcAft>
                <a:spcPts val="0"/>
              </a:spcAft>
              <a:buClr>
                <a:srgbClr val="FFFFFF"/>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50" name="Google Shape;150;p25"/>
          <p:cNvSpPr txBox="1"/>
          <p:nvPr/>
        </p:nvSpPr>
        <p:spPr>
          <a:xfrm>
            <a:off x="6558233" y="1238534"/>
            <a:ext cx="1969200" cy="384000"/>
          </a:xfrm>
          <a:prstGeom prst="rect">
            <a:avLst/>
          </a:prstGeom>
          <a:noFill/>
          <a:ln>
            <a:noFill/>
          </a:ln>
        </p:spPr>
        <p:txBody>
          <a:bodyPr anchorCtr="0" anchor="t" bIns="37700" lIns="37700" spcFirstLastPara="1" rIns="37700" wrap="square" tIns="37700">
            <a:spAutoFit/>
          </a:bodyPr>
          <a:lstStyle/>
          <a:p>
            <a:pPr indent="0" lvl="0" marL="0" marR="0" rtl="0" algn="ctr">
              <a:lnSpc>
                <a:spcPct val="100000"/>
              </a:lnSpc>
              <a:spcBef>
                <a:spcPts val="0"/>
              </a:spcBef>
              <a:spcAft>
                <a:spcPts val="0"/>
              </a:spcAft>
              <a:buClr>
                <a:srgbClr val="FFFFFF"/>
              </a:buClr>
              <a:buSzPts val="1000"/>
              <a:buFont typeface="Arial"/>
              <a:buNone/>
            </a:pPr>
            <a:r>
              <a:rPr b="0" i="0" lang="en" sz="1000" u="none" cap="none" strike="noStrike">
                <a:solidFill>
                  <a:schemeClr val="dk1"/>
                </a:solidFill>
                <a:latin typeface="Arial"/>
                <a:ea typeface="Arial"/>
                <a:cs typeface="Arial"/>
                <a:sym typeface="Arial"/>
              </a:rPr>
              <a:t>CHECK IF MATCHING METRIC  FOUND IN DATABASE</a:t>
            </a:r>
            <a:endParaRPr sz="1200">
              <a:solidFill>
                <a:schemeClr val="dk1"/>
              </a:solidFill>
            </a:endParaRPr>
          </a:p>
        </p:txBody>
      </p:sp>
      <p:sp>
        <p:nvSpPr>
          <p:cNvPr id="151" name="Google Shape;151;p25"/>
          <p:cNvSpPr/>
          <p:nvPr/>
        </p:nvSpPr>
        <p:spPr>
          <a:xfrm>
            <a:off x="7292163" y="3847145"/>
            <a:ext cx="1445612" cy="560924"/>
          </a:xfrm>
          <a:prstGeom prst="roundRect">
            <a:avLst>
              <a:gd fmla="val 16667" name="adj"/>
            </a:avLst>
          </a:prstGeom>
          <a:solidFill>
            <a:schemeClr val="lt1"/>
          </a:solidFill>
          <a:ln cap="flat" cmpd="sng" w="25400">
            <a:solidFill>
              <a:srgbClr val="2F2F2F"/>
            </a:solidFill>
            <a:prstDash val="solid"/>
            <a:round/>
            <a:headEnd len="sm" w="sm" type="none"/>
            <a:tailEnd len="sm" w="sm" type="none"/>
          </a:ln>
        </p:spPr>
        <p:txBody>
          <a:bodyPr anchorCtr="0" anchor="ctr" bIns="37700" lIns="37700" spcFirstLastPara="1" rIns="37700" wrap="square" tIns="37700">
            <a:noAutofit/>
          </a:bodyPr>
          <a:lstStyle/>
          <a:p>
            <a:pPr indent="0" lvl="0" marL="0" marR="0" rtl="0" algn="ctr">
              <a:lnSpc>
                <a:spcPct val="100000"/>
              </a:lnSpc>
              <a:spcBef>
                <a:spcPts val="0"/>
              </a:spcBef>
              <a:spcAft>
                <a:spcPts val="0"/>
              </a:spcAft>
              <a:buClr>
                <a:srgbClr val="FFFFFF"/>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52" name="Google Shape;152;p25"/>
          <p:cNvSpPr txBox="1"/>
          <p:nvPr/>
        </p:nvSpPr>
        <p:spPr>
          <a:xfrm>
            <a:off x="7333310" y="3958386"/>
            <a:ext cx="1363200" cy="384000"/>
          </a:xfrm>
          <a:prstGeom prst="rect">
            <a:avLst/>
          </a:prstGeom>
          <a:noFill/>
          <a:ln>
            <a:noFill/>
          </a:ln>
        </p:spPr>
        <p:txBody>
          <a:bodyPr anchorCtr="0" anchor="t" bIns="37700" lIns="37700" spcFirstLastPara="1" rIns="37700" wrap="square" tIns="37700">
            <a:spAutoFit/>
          </a:bodyPr>
          <a:lstStyle/>
          <a:p>
            <a:pPr indent="0" lvl="0" marL="0" marR="0" rtl="0" algn="ctr">
              <a:lnSpc>
                <a:spcPct val="100000"/>
              </a:lnSpc>
              <a:spcBef>
                <a:spcPts val="0"/>
              </a:spcBef>
              <a:spcAft>
                <a:spcPts val="0"/>
              </a:spcAft>
              <a:buClr>
                <a:srgbClr val="FFFFFF"/>
              </a:buClr>
              <a:buSzPts val="1000"/>
              <a:buFont typeface="Arial"/>
              <a:buNone/>
            </a:pPr>
            <a:r>
              <a:rPr lang="en" sz="1000">
                <a:solidFill>
                  <a:schemeClr val="dk1"/>
                </a:solidFill>
              </a:rPr>
              <a:t>ALARM BUZZER IS SET ON</a:t>
            </a:r>
            <a:endParaRPr sz="1200">
              <a:solidFill>
                <a:schemeClr val="dk1"/>
              </a:solidFill>
            </a:endParaRPr>
          </a:p>
        </p:txBody>
      </p:sp>
      <p:sp>
        <p:nvSpPr>
          <p:cNvPr id="153" name="Google Shape;153;p25"/>
          <p:cNvSpPr/>
          <p:nvPr/>
        </p:nvSpPr>
        <p:spPr>
          <a:xfrm>
            <a:off x="4080407" y="1942570"/>
            <a:ext cx="1541417" cy="400515"/>
          </a:xfrm>
          <a:prstGeom prst="roundRect">
            <a:avLst>
              <a:gd fmla="val 16667" name="adj"/>
            </a:avLst>
          </a:prstGeom>
          <a:solidFill>
            <a:schemeClr val="lt1"/>
          </a:solidFill>
          <a:ln cap="flat" cmpd="sng" w="25400">
            <a:solidFill>
              <a:srgbClr val="2F2F2F"/>
            </a:solidFill>
            <a:prstDash val="solid"/>
            <a:round/>
            <a:headEnd len="sm" w="sm" type="none"/>
            <a:tailEnd len="sm" w="sm" type="none"/>
          </a:ln>
        </p:spPr>
        <p:txBody>
          <a:bodyPr anchorCtr="0" anchor="ctr" bIns="37700" lIns="37700" spcFirstLastPara="1" rIns="37700" wrap="square" tIns="37700">
            <a:noAutofit/>
          </a:bodyPr>
          <a:lstStyle/>
          <a:p>
            <a:pPr indent="0" lvl="0" marL="0" marR="0" rtl="0" algn="ctr">
              <a:lnSpc>
                <a:spcPct val="100000"/>
              </a:lnSpc>
              <a:spcBef>
                <a:spcPts val="0"/>
              </a:spcBef>
              <a:spcAft>
                <a:spcPts val="0"/>
              </a:spcAft>
              <a:buClr>
                <a:srgbClr val="FFFFFF"/>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54" name="Google Shape;154;p25"/>
          <p:cNvSpPr txBox="1"/>
          <p:nvPr/>
        </p:nvSpPr>
        <p:spPr>
          <a:xfrm>
            <a:off x="4121555" y="2043492"/>
            <a:ext cx="1459200" cy="230100"/>
          </a:xfrm>
          <a:prstGeom prst="rect">
            <a:avLst/>
          </a:prstGeom>
          <a:noFill/>
          <a:ln>
            <a:noFill/>
          </a:ln>
        </p:spPr>
        <p:txBody>
          <a:bodyPr anchorCtr="0" anchor="t" bIns="37700" lIns="37700" spcFirstLastPara="1" rIns="37700" wrap="square" tIns="37700">
            <a:spAutoFit/>
          </a:bodyPr>
          <a:lstStyle/>
          <a:p>
            <a:pPr indent="0" lvl="0" marL="0" marR="0" rtl="0" algn="ctr">
              <a:lnSpc>
                <a:spcPct val="100000"/>
              </a:lnSpc>
              <a:spcBef>
                <a:spcPts val="0"/>
              </a:spcBef>
              <a:spcAft>
                <a:spcPts val="0"/>
              </a:spcAft>
              <a:buClr>
                <a:srgbClr val="FFFFFF"/>
              </a:buClr>
              <a:buSzPts val="1000"/>
              <a:buFont typeface="Arial"/>
              <a:buNone/>
            </a:pPr>
            <a:r>
              <a:rPr b="0" i="0" lang="en" sz="1000" u="none" cap="none" strike="noStrike">
                <a:solidFill>
                  <a:schemeClr val="dk1"/>
                </a:solidFill>
                <a:latin typeface="Arial"/>
                <a:ea typeface="Arial"/>
                <a:cs typeface="Arial"/>
                <a:sym typeface="Arial"/>
              </a:rPr>
              <a:t>SCAN</a:t>
            </a:r>
            <a:r>
              <a:rPr lang="en" sz="1000">
                <a:solidFill>
                  <a:schemeClr val="dk1"/>
                </a:solidFill>
              </a:rPr>
              <a:t> FINGERPRINT</a:t>
            </a:r>
            <a:endParaRPr sz="1200">
              <a:solidFill>
                <a:schemeClr val="dk1"/>
              </a:solidFill>
            </a:endParaRPr>
          </a:p>
        </p:txBody>
      </p:sp>
      <p:sp>
        <p:nvSpPr>
          <p:cNvPr id="155" name="Google Shape;155;p25"/>
          <p:cNvSpPr/>
          <p:nvPr/>
        </p:nvSpPr>
        <p:spPr>
          <a:xfrm>
            <a:off x="2462998" y="1421432"/>
            <a:ext cx="911700" cy="81300"/>
          </a:xfrm>
          <a:prstGeom prst="rightArrow">
            <a:avLst>
              <a:gd fmla="val 50000" name="adj1"/>
              <a:gd fmla="val 50000" name="adj2"/>
            </a:avLst>
          </a:prstGeom>
          <a:solidFill>
            <a:schemeClr val="accent1"/>
          </a:solidFill>
          <a:ln cap="flat" cmpd="sng" w="25400">
            <a:solidFill>
              <a:srgbClr val="2F2F2F"/>
            </a:solidFill>
            <a:prstDash val="solid"/>
            <a:round/>
            <a:headEnd len="sm" w="sm" type="none"/>
            <a:tailEnd len="sm" w="sm" type="none"/>
          </a:ln>
        </p:spPr>
        <p:txBody>
          <a:bodyPr anchorCtr="0" anchor="ctr" bIns="37700" lIns="37700" spcFirstLastPara="1" rIns="37700" wrap="square" tIns="37700">
            <a:noAutofit/>
          </a:bodyPr>
          <a:lstStyle/>
          <a:p>
            <a:pPr indent="0" lvl="0" marL="0" marR="0" rtl="0" algn="ctr">
              <a:lnSpc>
                <a:spcPct val="100000"/>
              </a:lnSpc>
              <a:spcBef>
                <a:spcPts val="0"/>
              </a:spcBef>
              <a:spcAft>
                <a:spcPts val="0"/>
              </a:spcAft>
              <a:buClr>
                <a:srgbClr val="FFFFFF"/>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56" name="Google Shape;156;p25"/>
          <p:cNvSpPr/>
          <p:nvPr/>
        </p:nvSpPr>
        <p:spPr>
          <a:xfrm>
            <a:off x="5590904" y="1421432"/>
            <a:ext cx="757107" cy="86833"/>
          </a:xfrm>
          <a:prstGeom prst="rightArrow">
            <a:avLst>
              <a:gd fmla="val 50000" name="adj1"/>
              <a:gd fmla="val 50000" name="adj2"/>
            </a:avLst>
          </a:prstGeom>
          <a:solidFill>
            <a:schemeClr val="accent1"/>
          </a:solidFill>
          <a:ln cap="flat" cmpd="sng" w="25400">
            <a:solidFill>
              <a:srgbClr val="2F2F2F"/>
            </a:solidFill>
            <a:prstDash val="solid"/>
            <a:round/>
            <a:headEnd len="sm" w="sm" type="none"/>
            <a:tailEnd len="sm" w="sm" type="none"/>
          </a:ln>
        </p:spPr>
        <p:txBody>
          <a:bodyPr anchorCtr="0" anchor="ctr" bIns="37700" lIns="37700" spcFirstLastPara="1" rIns="37700" wrap="square" tIns="37700">
            <a:noAutofit/>
          </a:bodyPr>
          <a:lstStyle/>
          <a:p>
            <a:pPr indent="0" lvl="0" marL="0" marR="0" rtl="0" algn="ctr">
              <a:lnSpc>
                <a:spcPct val="100000"/>
              </a:lnSpc>
              <a:spcBef>
                <a:spcPts val="0"/>
              </a:spcBef>
              <a:spcAft>
                <a:spcPts val="0"/>
              </a:spcAft>
              <a:buClr>
                <a:srgbClr val="FFFFFF"/>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57" name="Google Shape;157;p25"/>
          <p:cNvSpPr/>
          <p:nvPr/>
        </p:nvSpPr>
        <p:spPr>
          <a:xfrm>
            <a:off x="4016419" y="2597934"/>
            <a:ext cx="1657491" cy="499106"/>
          </a:xfrm>
          <a:prstGeom prst="roundRect">
            <a:avLst>
              <a:gd fmla="val 16667" name="adj"/>
            </a:avLst>
          </a:prstGeom>
          <a:solidFill>
            <a:schemeClr val="lt1"/>
          </a:solidFill>
          <a:ln cap="flat" cmpd="sng" w="25400">
            <a:solidFill>
              <a:srgbClr val="2F2F2F"/>
            </a:solidFill>
            <a:prstDash val="solid"/>
            <a:round/>
            <a:headEnd len="sm" w="sm" type="none"/>
            <a:tailEnd len="sm" w="sm" type="none"/>
          </a:ln>
        </p:spPr>
        <p:txBody>
          <a:bodyPr anchorCtr="0" anchor="ctr" bIns="37700" lIns="37700" spcFirstLastPara="1" rIns="37700" wrap="square" tIns="37700">
            <a:noAutofit/>
          </a:bodyPr>
          <a:lstStyle/>
          <a:p>
            <a:pPr indent="0" lvl="0" marL="0" marR="0" rtl="0" algn="ctr">
              <a:lnSpc>
                <a:spcPct val="100000"/>
              </a:lnSpc>
              <a:spcBef>
                <a:spcPts val="0"/>
              </a:spcBef>
              <a:spcAft>
                <a:spcPts val="0"/>
              </a:spcAft>
              <a:buClr>
                <a:srgbClr val="FFFFFF"/>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58" name="Google Shape;158;p25"/>
          <p:cNvSpPr txBox="1"/>
          <p:nvPr/>
        </p:nvSpPr>
        <p:spPr>
          <a:xfrm>
            <a:off x="4110300" y="2629350"/>
            <a:ext cx="1242300" cy="491700"/>
          </a:xfrm>
          <a:prstGeom prst="rect">
            <a:avLst/>
          </a:prstGeom>
          <a:noFill/>
          <a:ln>
            <a:noFill/>
          </a:ln>
        </p:spPr>
        <p:txBody>
          <a:bodyPr anchorCtr="0" anchor="t" bIns="37700" lIns="37700" spcFirstLastPara="1" rIns="37700" wrap="square" tIns="37700">
            <a:spAutoFit/>
          </a:bodyPr>
          <a:lstStyle/>
          <a:p>
            <a:pPr indent="0" lvl="0" marL="0" marR="0" rtl="0" algn="ctr">
              <a:lnSpc>
                <a:spcPct val="100000"/>
              </a:lnSpc>
              <a:spcBef>
                <a:spcPts val="0"/>
              </a:spcBef>
              <a:spcAft>
                <a:spcPts val="0"/>
              </a:spcAft>
              <a:buClr>
                <a:srgbClr val="FFFFFF"/>
              </a:buClr>
              <a:buSzPts val="1000"/>
              <a:buFont typeface="Arial"/>
              <a:buNone/>
            </a:pPr>
            <a:r>
              <a:rPr b="0" i="0" lang="en" sz="900" u="none" cap="none" strike="noStrike">
                <a:solidFill>
                  <a:schemeClr val="dk1"/>
                </a:solidFill>
                <a:latin typeface="Arial"/>
                <a:ea typeface="Arial"/>
                <a:cs typeface="Arial"/>
                <a:sym typeface="Arial"/>
              </a:rPr>
              <a:t>COUNT </a:t>
            </a:r>
            <a:r>
              <a:rPr lang="en" sz="900">
                <a:solidFill>
                  <a:schemeClr val="dk1"/>
                </a:solidFill>
              </a:rPr>
              <a:t>THE NUMBER OF ENTRIES</a:t>
            </a:r>
            <a:endParaRPr sz="1100">
              <a:solidFill>
                <a:schemeClr val="dk1"/>
              </a:solidFill>
            </a:endParaRPr>
          </a:p>
        </p:txBody>
      </p:sp>
      <p:sp>
        <p:nvSpPr>
          <p:cNvPr id="159" name="Google Shape;159;p25"/>
          <p:cNvSpPr/>
          <p:nvPr/>
        </p:nvSpPr>
        <p:spPr>
          <a:xfrm>
            <a:off x="3892790" y="3297719"/>
            <a:ext cx="2079955" cy="635564"/>
          </a:xfrm>
          <a:prstGeom prst="roundRect">
            <a:avLst>
              <a:gd fmla="val 16667" name="adj"/>
            </a:avLst>
          </a:prstGeom>
          <a:solidFill>
            <a:schemeClr val="lt1"/>
          </a:solidFill>
          <a:ln cap="flat" cmpd="sng" w="25400">
            <a:solidFill>
              <a:srgbClr val="2F2F2F"/>
            </a:solidFill>
            <a:prstDash val="solid"/>
            <a:round/>
            <a:headEnd len="sm" w="sm" type="none"/>
            <a:tailEnd len="sm" w="sm" type="none"/>
          </a:ln>
        </p:spPr>
        <p:txBody>
          <a:bodyPr anchorCtr="0" anchor="ctr" bIns="37700" lIns="37700" spcFirstLastPara="1" rIns="37700" wrap="square" tIns="37700">
            <a:noAutofit/>
          </a:bodyPr>
          <a:lstStyle/>
          <a:p>
            <a:pPr indent="0" lvl="0" marL="0" marR="0" rtl="0" algn="ctr">
              <a:lnSpc>
                <a:spcPct val="100000"/>
              </a:lnSpc>
              <a:spcBef>
                <a:spcPts val="0"/>
              </a:spcBef>
              <a:spcAft>
                <a:spcPts val="0"/>
              </a:spcAft>
              <a:buClr>
                <a:srgbClr val="FFFFFF"/>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60" name="Google Shape;160;p25"/>
          <p:cNvSpPr txBox="1"/>
          <p:nvPr/>
        </p:nvSpPr>
        <p:spPr>
          <a:xfrm>
            <a:off x="3993296" y="3344389"/>
            <a:ext cx="1826700" cy="491700"/>
          </a:xfrm>
          <a:prstGeom prst="rect">
            <a:avLst/>
          </a:prstGeom>
          <a:noFill/>
          <a:ln>
            <a:noFill/>
          </a:ln>
        </p:spPr>
        <p:txBody>
          <a:bodyPr anchorCtr="0" anchor="t" bIns="37700" lIns="37700" spcFirstLastPara="1" rIns="37700" wrap="square" tIns="37700">
            <a:spAutoFit/>
          </a:bodyPr>
          <a:lstStyle/>
          <a:p>
            <a:pPr indent="0" lvl="0" marL="0" marR="0" rtl="0" algn="ctr">
              <a:lnSpc>
                <a:spcPct val="100000"/>
              </a:lnSpc>
              <a:spcBef>
                <a:spcPts val="0"/>
              </a:spcBef>
              <a:spcAft>
                <a:spcPts val="0"/>
              </a:spcAft>
              <a:buClr>
                <a:srgbClr val="FFFFFF"/>
              </a:buClr>
              <a:buSzPts val="1000"/>
              <a:buFont typeface="Arial"/>
              <a:buNone/>
            </a:pPr>
            <a:r>
              <a:rPr b="0" i="0" lang="en" sz="900" u="none" cap="none" strike="noStrike">
                <a:solidFill>
                  <a:schemeClr val="dk1"/>
                </a:solidFill>
                <a:latin typeface="Arial"/>
                <a:ea typeface="Arial"/>
                <a:cs typeface="Arial"/>
                <a:sym typeface="Arial"/>
              </a:rPr>
              <a:t>ALLOW ACCESS TO LOCKER, </a:t>
            </a:r>
            <a:r>
              <a:rPr b="0" i="0" lang="en" sz="900" u="none" cap="none" strike="noStrike">
                <a:solidFill>
                  <a:schemeClr val="dk1"/>
                </a:solidFill>
                <a:latin typeface="Arial"/>
                <a:ea typeface="Arial"/>
                <a:cs typeface="Arial"/>
                <a:sym typeface="Arial"/>
              </a:rPr>
              <a:t>ADD COUNT UPDATE IN DATABASE</a:t>
            </a:r>
            <a:endParaRPr sz="1100">
              <a:solidFill>
                <a:schemeClr val="dk1"/>
              </a:solidFill>
            </a:endParaRPr>
          </a:p>
        </p:txBody>
      </p:sp>
      <p:sp>
        <p:nvSpPr>
          <p:cNvPr id="161" name="Google Shape;161;p25"/>
          <p:cNvSpPr/>
          <p:nvPr/>
        </p:nvSpPr>
        <p:spPr>
          <a:xfrm>
            <a:off x="8000953" y="1799487"/>
            <a:ext cx="60697" cy="1986588"/>
          </a:xfrm>
          <a:custGeom>
            <a:rect b="b" l="l" r="r" t="t"/>
            <a:pathLst>
              <a:path extrusionOk="0" h="21600" w="21600">
                <a:moveTo>
                  <a:pt x="0" y="21353"/>
                </a:moveTo>
                <a:lnTo>
                  <a:pt x="5400" y="21353"/>
                </a:lnTo>
                <a:lnTo>
                  <a:pt x="5400" y="0"/>
                </a:lnTo>
                <a:lnTo>
                  <a:pt x="16200" y="0"/>
                </a:lnTo>
                <a:lnTo>
                  <a:pt x="16200" y="21353"/>
                </a:lnTo>
                <a:lnTo>
                  <a:pt x="21600" y="21353"/>
                </a:lnTo>
                <a:lnTo>
                  <a:pt x="10800" y="21600"/>
                </a:lnTo>
                <a:close/>
              </a:path>
            </a:pathLst>
          </a:custGeom>
          <a:solidFill>
            <a:schemeClr val="accent1"/>
          </a:solidFill>
          <a:ln cap="flat" cmpd="sng" w="25400">
            <a:solidFill>
              <a:srgbClr val="2F2F2F"/>
            </a:solidFill>
            <a:prstDash val="solid"/>
            <a:round/>
            <a:headEnd len="sm" w="sm" type="none"/>
            <a:tailEnd len="sm" w="sm" type="none"/>
          </a:ln>
        </p:spPr>
        <p:txBody>
          <a:bodyPr anchorCtr="0" anchor="ctr" bIns="37700" lIns="37700" spcFirstLastPara="1" rIns="37700" wrap="square" tIns="37700">
            <a:noAutofit/>
          </a:bodyPr>
          <a:lstStyle/>
          <a:p>
            <a:pPr indent="0" lvl="0" marL="0" marR="0" rtl="0" algn="ctr">
              <a:lnSpc>
                <a:spcPct val="100000"/>
              </a:lnSpc>
              <a:spcBef>
                <a:spcPts val="0"/>
              </a:spcBef>
              <a:spcAft>
                <a:spcPts val="0"/>
              </a:spcAft>
              <a:buClr>
                <a:srgbClr val="FFFFFF"/>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62" name="Google Shape;162;p25"/>
          <p:cNvSpPr txBox="1"/>
          <p:nvPr/>
        </p:nvSpPr>
        <p:spPr>
          <a:xfrm rot="-5400000">
            <a:off x="7231950" y="2719398"/>
            <a:ext cx="961800" cy="445500"/>
          </a:xfrm>
          <a:prstGeom prst="rect">
            <a:avLst/>
          </a:prstGeom>
          <a:noFill/>
          <a:ln>
            <a:noFill/>
          </a:ln>
        </p:spPr>
        <p:txBody>
          <a:bodyPr anchorCtr="0" anchor="t" bIns="37700" lIns="37700" spcFirstLastPara="1" rIns="37700" wrap="square" tIns="37700">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IN CASE OF MISMATCH</a:t>
            </a:r>
            <a:endParaRPr sz="1200"/>
          </a:p>
        </p:txBody>
      </p:sp>
      <p:sp>
        <p:nvSpPr>
          <p:cNvPr id="163" name="Google Shape;163;p25"/>
          <p:cNvSpPr/>
          <p:nvPr/>
        </p:nvSpPr>
        <p:spPr>
          <a:xfrm rot="10800000">
            <a:off x="3595197" y="1708549"/>
            <a:ext cx="88452" cy="2586438"/>
          </a:xfrm>
          <a:custGeom>
            <a:rect b="b" l="l" r="r" t="t"/>
            <a:pathLst>
              <a:path extrusionOk="0" h="21600" w="21600">
                <a:moveTo>
                  <a:pt x="0" y="21298"/>
                </a:moveTo>
                <a:lnTo>
                  <a:pt x="5400" y="21298"/>
                </a:lnTo>
                <a:lnTo>
                  <a:pt x="5400" y="0"/>
                </a:lnTo>
                <a:lnTo>
                  <a:pt x="16200" y="0"/>
                </a:lnTo>
                <a:lnTo>
                  <a:pt x="16200" y="21298"/>
                </a:lnTo>
                <a:lnTo>
                  <a:pt x="21600" y="21298"/>
                </a:lnTo>
                <a:lnTo>
                  <a:pt x="10800" y="21600"/>
                </a:lnTo>
                <a:close/>
              </a:path>
            </a:pathLst>
          </a:custGeom>
          <a:solidFill>
            <a:schemeClr val="accent1"/>
          </a:solidFill>
          <a:ln cap="flat" cmpd="sng" w="25400">
            <a:solidFill>
              <a:srgbClr val="2F2F2F"/>
            </a:solidFill>
            <a:prstDash val="solid"/>
            <a:round/>
            <a:headEnd len="sm" w="sm" type="none"/>
            <a:tailEnd len="sm" w="sm" type="none"/>
          </a:ln>
        </p:spPr>
        <p:txBody>
          <a:bodyPr anchorCtr="0" anchor="ctr" bIns="37700" lIns="37700" spcFirstLastPara="1" rIns="37700" wrap="square" tIns="37700">
            <a:noAutofit/>
          </a:bodyPr>
          <a:lstStyle/>
          <a:p>
            <a:pPr indent="0" lvl="0" marL="0" marR="0" rtl="0" algn="ctr">
              <a:lnSpc>
                <a:spcPct val="100000"/>
              </a:lnSpc>
              <a:spcBef>
                <a:spcPts val="0"/>
              </a:spcBef>
              <a:spcAft>
                <a:spcPts val="0"/>
              </a:spcAft>
              <a:buClr>
                <a:srgbClr val="FFFFFF"/>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64" name="Google Shape;164;p25"/>
          <p:cNvSpPr/>
          <p:nvPr/>
        </p:nvSpPr>
        <p:spPr>
          <a:xfrm>
            <a:off x="3595189" y="4234195"/>
            <a:ext cx="3616500" cy="30900"/>
          </a:xfrm>
          <a:prstGeom prst="rect">
            <a:avLst/>
          </a:prstGeom>
          <a:solidFill>
            <a:schemeClr val="accent1"/>
          </a:solidFill>
          <a:ln cap="flat" cmpd="sng" w="25400">
            <a:solidFill>
              <a:srgbClr val="2F2F2F"/>
            </a:solidFill>
            <a:prstDash val="solid"/>
            <a:round/>
            <a:headEnd len="sm" w="sm" type="none"/>
            <a:tailEnd len="sm" w="sm" type="none"/>
          </a:ln>
        </p:spPr>
        <p:txBody>
          <a:bodyPr anchorCtr="0" anchor="ctr" bIns="37700" lIns="37700" spcFirstLastPara="1" rIns="37700" wrap="square" tIns="37700">
            <a:noAutofit/>
          </a:bodyPr>
          <a:lstStyle/>
          <a:p>
            <a:pPr indent="0" lvl="0" marL="0" marR="0" rtl="0" algn="ctr">
              <a:lnSpc>
                <a:spcPct val="100000"/>
              </a:lnSpc>
              <a:spcBef>
                <a:spcPts val="0"/>
              </a:spcBef>
              <a:spcAft>
                <a:spcPts val="0"/>
              </a:spcAft>
              <a:buClr>
                <a:srgbClr val="FFFFFF"/>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65" name="Google Shape;165;p25"/>
          <p:cNvSpPr/>
          <p:nvPr/>
        </p:nvSpPr>
        <p:spPr>
          <a:xfrm>
            <a:off x="4685643" y="1688220"/>
            <a:ext cx="91584" cy="227286"/>
          </a:xfrm>
          <a:custGeom>
            <a:rect b="b" l="l" r="r" t="t"/>
            <a:pathLst>
              <a:path extrusionOk="0" h="21600" w="21600">
                <a:moveTo>
                  <a:pt x="0" y="18336"/>
                </a:moveTo>
                <a:lnTo>
                  <a:pt x="5400" y="18336"/>
                </a:lnTo>
                <a:lnTo>
                  <a:pt x="5400" y="0"/>
                </a:lnTo>
                <a:lnTo>
                  <a:pt x="16200" y="0"/>
                </a:lnTo>
                <a:lnTo>
                  <a:pt x="16200" y="18336"/>
                </a:lnTo>
                <a:lnTo>
                  <a:pt x="21600" y="18336"/>
                </a:lnTo>
                <a:lnTo>
                  <a:pt x="10800" y="21600"/>
                </a:lnTo>
                <a:close/>
              </a:path>
            </a:pathLst>
          </a:custGeom>
          <a:solidFill>
            <a:schemeClr val="accent1"/>
          </a:solidFill>
          <a:ln cap="flat" cmpd="sng" w="25400">
            <a:solidFill>
              <a:srgbClr val="2F2F2F"/>
            </a:solidFill>
            <a:prstDash val="solid"/>
            <a:round/>
            <a:headEnd len="sm" w="sm" type="none"/>
            <a:tailEnd len="sm" w="sm" type="none"/>
          </a:ln>
        </p:spPr>
        <p:txBody>
          <a:bodyPr anchorCtr="0" anchor="ctr" bIns="37700" lIns="37700" spcFirstLastPara="1" rIns="37700" wrap="square" tIns="37700">
            <a:noAutofit/>
          </a:bodyPr>
          <a:lstStyle/>
          <a:p>
            <a:pPr indent="0" lvl="0" marL="0" marR="0" rtl="0" algn="ctr">
              <a:lnSpc>
                <a:spcPct val="100000"/>
              </a:lnSpc>
              <a:spcBef>
                <a:spcPts val="0"/>
              </a:spcBef>
              <a:spcAft>
                <a:spcPts val="0"/>
              </a:spcAft>
              <a:buClr>
                <a:srgbClr val="FFFFFF"/>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66" name="Google Shape;166;p25"/>
          <p:cNvSpPr/>
          <p:nvPr/>
        </p:nvSpPr>
        <p:spPr>
          <a:xfrm>
            <a:off x="4685651" y="2379517"/>
            <a:ext cx="91584" cy="181980"/>
          </a:xfrm>
          <a:custGeom>
            <a:rect b="b" l="l" r="r" t="t"/>
            <a:pathLst>
              <a:path extrusionOk="0" h="21600" w="21600">
                <a:moveTo>
                  <a:pt x="0" y="17523"/>
                </a:moveTo>
                <a:lnTo>
                  <a:pt x="5400" y="17523"/>
                </a:lnTo>
                <a:lnTo>
                  <a:pt x="5400" y="0"/>
                </a:lnTo>
                <a:lnTo>
                  <a:pt x="16200" y="0"/>
                </a:lnTo>
                <a:lnTo>
                  <a:pt x="16200" y="17523"/>
                </a:lnTo>
                <a:lnTo>
                  <a:pt x="21600" y="17523"/>
                </a:lnTo>
                <a:lnTo>
                  <a:pt x="10800" y="21600"/>
                </a:lnTo>
                <a:close/>
              </a:path>
            </a:pathLst>
          </a:custGeom>
          <a:solidFill>
            <a:schemeClr val="accent1"/>
          </a:solidFill>
          <a:ln cap="flat" cmpd="sng" w="25400">
            <a:solidFill>
              <a:srgbClr val="2F2F2F"/>
            </a:solidFill>
            <a:prstDash val="solid"/>
            <a:round/>
            <a:headEnd len="sm" w="sm" type="none"/>
            <a:tailEnd len="sm" w="sm" type="none"/>
          </a:ln>
        </p:spPr>
        <p:txBody>
          <a:bodyPr anchorCtr="0" anchor="ctr" bIns="37700" lIns="37700" spcFirstLastPara="1" rIns="37700" wrap="square" tIns="37700">
            <a:noAutofit/>
          </a:bodyPr>
          <a:lstStyle/>
          <a:p>
            <a:pPr indent="0" lvl="0" marL="0" marR="0" rtl="0" algn="ctr">
              <a:lnSpc>
                <a:spcPct val="100000"/>
              </a:lnSpc>
              <a:spcBef>
                <a:spcPts val="0"/>
              </a:spcBef>
              <a:spcAft>
                <a:spcPts val="0"/>
              </a:spcAft>
              <a:buClr>
                <a:srgbClr val="FFFFFF"/>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67" name="Google Shape;167;p25"/>
          <p:cNvSpPr/>
          <p:nvPr/>
        </p:nvSpPr>
        <p:spPr>
          <a:xfrm>
            <a:off x="4698976" y="3129250"/>
            <a:ext cx="91584" cy="160272"/>
          </a:xfrm>
          <a:custGeom>
            <a:rect b="b" l="l" r="r" t="t"/>
            <a:pathLst>
              <a:path extrusionOk="0" h="21600" w="21600">
                <a:moveTo>
                  <a:pt x="0" y="16971"/>
                </a:moveTo>
                <a:lnTo>
                  <a:pt x="5400" y="16971"/>
                </a:lnTo>
                <a:lnTo>
                  <a:pt x="5400" y="0"/>
                </a:lnTo>
                <a:lnTo>
                  <a:pt x="16200" y="0"/>
                </a:lnTo>
                <a:lnTo>
                  <a:pt x="16200" y="16971"/>
                </a:lnTo>
                <a:lnTo>
                  <a:pt x="21600" y="16971"/>
                </a:lnTo>
                <a:lnTo>
                  <a:pt x="10800" y="21600"/>
                </a:lnTo>
                <a:close/>
              </a:path>
            </a:pathLst>
          </a:custGeom>
          <a:solidFill>
            <a:schemeClr val="accent1"/>
          </a:solidFill>
          <a:ln cap="flat" cmpd="sng" w="25400">
            <a:solidFill>
              <a:srgbClr val="2F2F2F"/>
            </a:solidFill>
            <a:prstDash val="solid"/>
            <a:round/>
            <a:headEnd len="sm" w="sm" type="none"/>
            <a:tailEnd len="sm" w="sm" type="none"/>
          </a:ln>
        </p:spPr>
        <p:txBody>
          <a:bodyPr anchorCtr="0" anchor="ctr" bIns="37700" lIns="37700" spcFirstLastPara="1" rIns="37700" wrap="square" tIns="37700">
            <a:noAutofit/>
          </a:bodyPr>
          <a:lstStyle/>
          <a:p>
            <a:pPr indent="0" lvl="0" marL="0" marR="0" rtl="0" algn="ctr">
              <a:lnSpc>
                <a:spcPct val="100000"/>
              </a:lnSpc>
              <a:spcBef>
                <a:spcPts val="0"/>
              </a:spcBef>
              <a:spcAft>
                <a:spcPts val="0"/>
              </a:spcAft>
              <a:buClr>
                <a:srgbClr val="FFFFFF"/>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68" name="Google Shape;168;p25"/>
          <p:cNvSpPr/>
          <p:nvPr/>
        </p:nvSpPr>
        <p:spPr>
          <a:xfrm>
            <a:off x="4685650" y="4002140"/>
            <a:ext cx="91584" cy="163188"/>
          </a:xfrm>
          <a:custGeom>
            <a:rect b="b" l="l" r="r" t="t"/>
            <a:pathLst>
              <a:path extrusionOk="0" h="21600" w="21600">
                <a:moveTo>
                  <a:pt x="0" y="17053"/>
                </a:moveTo>
                <a:lnTo>
                  <a:pt x="5400" y="17053"/>
                </a:lnTo>
                <a:lnTo>
                  <a:pt x="5400" y="0"/>
                </a:lnTo>
                <a:lnTo>
                  <a:pt x="16200" y="0"/>
                </a:lnTo>
                <a:lnTo>
                  <a:pt x="16200" y="17053"/>
                </a:lnTo>
                <a:lnTo>
                  <a:pt x="21600" y="17053"/>
                </a:lnTo>
                <a:lnTo>
                  <a:pt x="10800" y="21600"/>
                </a:lnTo>
                <a:close/>
              </a:path>
            </a:pathLst>
          </a:custGeom>
          <a:solidFill>
            <a:schemeClr val="accent1"/>
          </a:solidFill>
          <a:ln cap="flat" cmpd="sng" w="25400">
            <a:solidFill>
              <a:srgbClr val="2F2F2F"/>
            </a:solidFill>
            <a:prstDash val="solid"/>
            <a:round/>
            <a:headEnd len="sm" w="sm" type="none"/>
            <a:tailEnd len="sm" w="sm" type="none"/>
          </a:ln>
        </p:spPr>
        <p:txBody>
          <a:bodyPr anchorCtr="0" anchor="ctr" bIns="37700" lIns="37700" spcFirstLastPara="1" rIns="37700" wrap="square" tIns="37700">
            <a:noAutofit/>
          </a:bodyPr>
          <a:lstStyle/>
          <a:p>
            <a:pPr indent="0" lvl="0" marL="0" marR="0" rtl="0" algn="ctr">
              <a:lnSpc>
                <a:spcPct val="100000"/>
              </a:lnSpc>
              <a:spcBef>
                <a:spcPts val="0"/>
              </a:spcBef>
              <a:spcAft>
                <a:spcPts val="0"/>
              </a:spcAft>
              <a:buClr>
                <a:srgbClr val="FFFFFF"/>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69" name="Google Shape;169;p25"/>
          <p:cNvSpPr/>
          <p:nvPr/>
        </p:nvSpPr>
        <p:spPr>
          <a:xfrm rot="10800000">
            <a:off x="1220724" y="1833743"/>
            <a:ext cx="91598" cy="1300982"/>
          </a:xfrm>
          <a:custGeom>
            <a:rect b="b" l="l" r="r" t="t"/>
            <a:pathLst>
              <a:path extrusionOk="0" h="21600" w="21600">
                <a:moveTo>
                  <a:pt x="0" y="21030"/>
                </a:moveTo>
                <a:lnTo>
                  <a:pt x="5400" y="21030"/>
                </a:lnTo>
                <a:lnTo>
                  <a:pt x="5400" y="0"/>
                </a:lnTo>
                <a:lnTo>
                  <a:pt x="16200" y="0"/>
                </a:lnTo>
                <a:lnTo>
                  <a:pt x="16200" y="21030"/>
                </a:lnTo>
                <a:lnTo>
                  <a:pt x="21600" y="21030"/>
                </a:lnTo>
                <a:lnTo>
                  <a:pt x="10800" y="21600"/>
                </a:lnTo>
                <a:close/>
              </a:path>
            </a:pathLst>
          </a:custGeom>
          <a:solidFill>
            <a:schemeClr val="accent1"/>
          </a:solidFill>
          <a:ln cap="flat" cmpd="sng" w="25400">
            <a:solidFill>
              <a:srgbClr val="2F2F2F"/>
            </a:solidFill>
            <a:prstDash val="solid"/>
            <a:round/>
            <a:headEnd len="sm" w="sm" type="none"/>
            <a:tailEnd len="sm" w="sm" type="none"/>
          </a:ln>
        </p:spPr>
        <p:txBody>
          <a:bodyPr anchorCtr="0" anchor="ctr" bIns="37700" lIns="37700" spcFirstLastPara="1" rIns="37700" wrap="square" tIns="37700">
            <a:noAutofit/>
          </a:bodyPr>
          <a:lstStyle/>
          <a:p>
            <a:pPr indent="0" lvl="0" marL="0" marR="0" rtl="0" algn="ctr">
              <a:lnSpc>
                <a:spcPct val="100000"/>
              </a:lnSpc>
              <a:spcBef>
                <a:spcPts val="0"/>
              </a:spcBef>
              <a:spcAft>
                <a:spcPts val="0"/>
              </a:spcAft>
              <a:buClr>
                <a:srgbClr val="FFFFFF"/>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70" name="Google Shape;170;p25"/>
          <p:cNvSpPr txBox="1"/>
          <p:nvPr/>
        </p:nvSpPr>
        <p:spPr>
          <a:xfrm>
            <a:off x="513392" y="3192844"/>
            <a:ext cx="1486200" cy="845700"/>
          </a:xfrm>
          <a:prstGeom prst="rect">
            <a:avLst/>
          </a:prstGeom>
          <a:noFill/>
          <a:ln>
            <a:noFill/>
          </a:ln>
        </p:spPr>
        <p:txBody>
          <a:bodyPr anchorCtr="0" anchor="t" bIns="37700" lIns="37700" spcFirstLastPara="1" rIns="37700" wrap="square" tIns="37700">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CREATE A DATABASE OF USER BIOMETRICS WITH </a:t>
            </a:r>
            <a:r>
              <a:rPr lang="en" sz="1000"/>
              <a:t>FACE IMAGE</a:t>
            </a:r>
            <a:r>
              <a:rPr b="0" i="0" lang="en" sz="1000" u="none" cap="none" strike="noStrike">
                <a:solidFill>
                  <a:srgbClr val="000000"/>
                </a:solidFill>
                <a:latin typeface="Arial"/>
                <a:ea typeface="Arial"/>
                <a:cs typeface="Arial"/>
                <a:sym typeface="Arial"/>
              </a:rPr>
              <a:t> SCAN</a:t>
            </a:r>
            <a:r>
              <a:rPr lang="en" sz="1000"/>
              <a:t> AND</a:t>
            </a:r>
            <a:r>
              <a:rPr b="0" i="0" lang="en" sz="1000" u="none" cap="none" strike="noStrike">
                <a:solidFill>
                  <a:srgbClr val="000000"/>
                </a:solidFill>
                <a:latin typeface="Arial"/>
                <a:ea typeface="Arial"/>
                <a:cs typeface="Arial"/>
                <a:sym typeface="Arial"/>
              </a:rPr>
              <a:t> FINGERPRINT SCAN </a:t>
            </a:r>
            <a:endParaRPr sz="1200"/>
          </a:p>
        </p:txBody>
      </p:sp>
      <p:sp>
        <p:nvSpPr>
          <p:cNvPr id="171" name="Google Shape;171;p25"/>
          <p:cNvSpPr/>
          <p:nvPr/>
        </p:nvSpPr>
        <p:spPr>
          <a:xfrm>
            <a:off x="5858613" y="2099411"/>
            <a:ext cx="2076995" cy="86833"/>
          </a:xfrm>
          <a:prstGeom prst="rightArrow">
            <a:avLst>
              <a:gd fmla="val 50000" name="adj1"/>
              <a:gd fmla="val 50000" name="adj2"/>
            </a:avLst>
          </a:prstGeom>
          <a:solidFill>
            <a:schemeClr val="accent1"/>
          </a:solidFill>
          <a:ln cap="flat" cmpd="sng" w="25400">
            <a:solidFill>
              <a:srgbClr val="2F2F2F"/>
            </a:solidFill>
            <a:prstDash val="solid"/>
            <a:round/>
            <a:headEnd len="sm" w="sm" type="none"/>
            <a:tailEnd len="sm" w="sm" type="none"/>
          </a:ln>
        </p:spPr>
        <p:txBody>
          <a:bodyPr anchorCtr="0" anchor="ctr" bIns="37700" lIns="37700" spcFirstLastPara="1" rIns="37700" wrap="square" tIns="37700">
            <a:noAutofit/>
          </a:bodyPr>
          <a:lstStyle/>
          <a:p>
            <a:pPr indent="0" lvl="0" marL="0" marR="0" rtl="0" algn="ctr">
              <a:lnSpc>
                <a:spcPct val="100000"/>
              </a:lnSpc>
              <a:spcBef>
                <a:spcPts val="0"/>
              </a:spcBef>
              <a:spcAft>
                <a:spcPts val="0"/>
              </a:spcAft>
              <a:buClr>
                <a:srgbClr val="FFFFFF"/>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72" name="Google Shape;172;p25"/>
          <p:cNvSpPr/>
          <p:nvPr/>
        </p:nvSpPr>
        <p:spPr>
          <a:xfrm rot="10791566">
            <a:off x="5745499" y="2098180"/>
            <a:ext cx="193620" cy="87841"/>
          </a:xfrm>
          <a:prstGeom prst="rightArrow">
            <a:avLst>
              <a:gd fmla="val 32000" name="adj1"/>
              <a:gd fmla="val 105803" name="adj2"/>
            </a:avLst>
          </a:prstGeom>
          <a:solidFill>
            <a:srgbClr val="333333"/>
          </a:solidFill>
          <a:ln cap="flat" cmpd="sng" w="25400">
            <a:solidFill>
              <a:schemeClr val="accent1"/>
            </a:solidFill>
            <a:prstDash val="solid"/>
            <a:round/>
            <a:headEnd len="sm" w="sm" type="none"/>
            <a:tailEnd len="sm" w="sm" type="none"/>
          </a:ln>
          <a:effectLst>
            <a:outerShdw blurRad="38100" rotWithShape="0" dir="5400000" dist="23000">
              <a:srgbClr val="000000">
                <a:alpha val="34901"/>
              </a:srgbClr>
            </a:outerShdw>
          </a:effectLst>
        </p:spPr>
        <p:txBody>
          <a:bodyPr anchorCtr="0" anchor="ctr" bIns="37700" lIns="37700" spcFirstLastPara="1" rIns="37700" wrap="square" tIns="37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3" name="Google Shape;173;p25"/>
          <p:cNvSpPr txBox="1"/>
          <p:nvPr/>
        </p:nvSpPr>
        <p:spPr>
          <a:xfrm>
            <a:off x="31125" y="2677725"/>
            <a:ext cx="56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Theme">
      <a:dk1>
        <a:srgbClr val="000000"/>
      </a:dk1>
      <a:lt1>
        <a:srgbClr val="FFFFFF"/>
      </a:lt1>
      <a:dk2>
        <a:srgbClr val="A7A7A7"/>
      </a:dk2>
      <a:lt2>
        <a:srgbClr val="535353"/>
      </a:lt2>
      <a:accent1>
        <a:srgbClr val="404040"/>
      </a:accent1>
      <a:accent2>
        <a:srgbClr val="808080"/>
      </a:accent2>
      <a:accent3>
        <a:srgbClr val="C0C0C0"/>
      </a:accent3>
      <a:accent4>
        <a:srgbClr val="396187"/>
      </a:accent4>
      <a:accent5>
        <a:srgbClr val="6B8CAB"/>
      </a:accent5>
      <a:accent6>
        <a:srgbClr val="9DB7C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