
<file path=[Content_Types].xml><?xml version="1.0" encoding="utf-8"?>
<Types xmlns="http://schemas.openxmlformats.org/package/2006/content-types">
  <Override PartName="/customXml/itemProps35.xml" ContentType="application/vnd.openxmlformats-officedocument.customXmlProperties+xml"/>
  <Override PartName="/customXml/itemProps53.xml" ContentType="application/vnd.openxmlformats-officedocument.customXmlProperties+xml"/>
  <Override PartName="/customXml/itemProps82.xml" ContentType="application/vnd.openxmlformats-officedocument.customXmlProperties+xml"/>
  <Override PartName="/customXml/itemProps106.xml" ContentType="application/vnd.openxmlformats-officedocument.customXmlProperties+xml"/>
  <Override PartName="/customXml/itemProps1.xml" ContentType="application/vnd.openxmlformats-officedocument.customXmlProperties+xml"/>
  <Override PartName="/customXml/itemProps13.xml" ContentType="application/vnd.openxmlformats-officedocument.customXmlProperties+xml"/>
  <Override PartName="/customXml/itemProps24.xml" ContentType="application/vnd.openxmlformats-officedocument.customXmlProperties+xml"/>
  <Override PartName="/customXml/itemProps42.xml" ContentType="application/vnd.openxmlformats-officedocument.customXmlProperties+xml"/>
  <Override PartName="/customXml/itemProps60.xml" ContentType="application/vnd.openxmlformats-officedocument.customXmlProperties+xml"/>
  <Override PartName="/customXml/itemProps71.xml" ContentType="application/vnd.openxmlformats-officedocument.customXmlProperties+xml"/>
  <Override PartName="/customXml/itemProps113.xml" ContentType="application/vnd.openxmlformats-officedocument.customXmlPropertie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customXml/itemProps31.xml" ContentType="application/vnd.openxmlformats-officedocument.customXmlProperties+xml"/>
  <Override PartName="/customXml/itemProps102.xml" ContentType="application/vnd.openxmlformats-officedocument.customXmlPropertie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customXml/itemProps20.xml" ContentType="application/vnd.openxmlformats-officedocument.customXmlProperties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customXml/itemProps69.xml" ContentType="application/vnd.openxmlformats-officedocument.customXmlProperties+xml"/>
  <Override PartName="/customXml/itemProps87.xml" ContentType="application/vnd.openxmlformats-officedocument.customXmlProperties+xml"/>
  <Override PartName="/customXml/itemProps98.xml" ContentType="application/vnd.openxmlformats-officedocument.customXmlProperties+xml"/>
  <Override PartName="/customXml/itemProps6.xml" ContentType="application/vnd.openxmlformats-officedocument.customXmlProperties+xml"/>
  <Override PartName="/customXml/itemProps29.xml" ContentType="application/vnd.openxmlformats-officedocument.customXmlProperties+xml"/>
  <Override PartName="/customXml/itemProps58.xml" ContentType="application/vnd.openxmlformats-officedocument.customXmlProperties+xml"/>
  <Override PartName="/customXml/itemProps76.xml" ContentType="application/vnd.openxmlformats-officedocument.customXmlProperties+xml"/>
  <Override PartName="/customXml/itemProps18.xml" ContentType="application/vnd.openxmlformats-officedocument.customXmlProperties+xml"/>
  <Override PartName="/customXml/itemProps36.xml" ContentType="application/vnd.openxmlformats-officedocument.customXmlProperties+xml"/>
  <Override PartName="/customXml/itemProps47.xml" ContentType="application/vnd.openxmlformats-officedocument.customXmlProperties+xml"/>
  <Override PartName="/customXml/itemProps65.xml" ContentType="application/vnd.openxmlformats-officedocument.customXmlProperties+xml"/>
  <Override PartName="/customXml/itemProps83.xml" ContentType="application/vnd.openxmlformats-officedocument.customXmlProperties+xml"/>
  <Override PartName="/customXml/itemProps94.xml" ContentType="application/vnd.openxmlformats-officedocument.customXmlProperties+xml"/>
  <Override PartName="/customXml/itemProps107.xml" ContentType="application/vnd.openxmlformats-officedocument.customXmlProperties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customXml/itemProps16.xml" ContentType="application/vnd.openxmlformats-officedocument.customXmlProperties+xml"/>
  <Override PartName="/customXml/itemProps25.xml" ContentType="application/vnd.openxmlformats-officedocument.customXmlProperties+xml"/>
  <Override PartName="/customXml/itemProps34.xml" ContentType="application/vnd.openxmlformats-officedocument.customXmlProperties+xml"/>
  <Override PartName="/customXml/itemProps45.xml" ContentType="application/vnd.openxmlformats-officedocument.customXmlProperties+xml"/>
  <Override PartName="/customXml/itemProps54.xml" ContentType="application/vnd.openxmlformats-officedocument.customXmlProperties+xml"/>
  <Override PartName="/customXml/itemProps63.xml" ContentType="application/vnd.openxmlformats-officedocument.customXmlProperties+xml"/>
  <Override PartName="/customXml/itemProps72.xml" ContentType="application/vnd.openxmlformats-officedocument.customXmlProperties+xml"/>
  <Override PartName="/customXml/itemProps81.xml" ContentType="application/vnd.openxmlformats-officedocument.customXmlProperties+xml"/>
  <Override PartName="/customXml/itemProps92.xml" ContentType="application/vnd.openxmlformats-officedocument.customXmlProperties+xml"/>
  <Override PartName="/customXml/itemProps105.xml" ContentType="application/vnd.openxmlformats-officedocument.customXmlProperties+xml"/>
  <Override PartName="/customXml/itemProps114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customXml/itemProps14.xml" ContentType="application/vnd.openxmlformats-officedocument.customXmlProperties+xml"/>
  <Override PartName="/customXml/itemProps23.xml" ContentType="application/vnd.openxmlformats-officedocument.customXmlProperties+xml"/>
  <Override PartName="/customXml/itemProps32.xml" ContentType="application/vnd.openxmlformats-officedocument.customXmlProperties+xml"/>
  <Override PartName="/customXml/itemProps41.xml" ContentType="application/vnd.openxmlformats-officedocument.customXmlProperties+xml"/>
  <Override PartName="/customXml/itemProps43.xml" ContentType="application/vnd.openxmlformats-officedocument.customXmlProperties+xml"/>
  <Override PartName="/customXml/itemProps52.xml" ContentType="application/vnd.openxmlformats-officedocument.customXmlProperties+xml"/>
  <Override PartName="/customXml/itemProps61.xml" ContentType="application/vnd.openxmlformats-officedocument.customXmlProperties+xml"/>
  <Override PartName="/customXml/itemProps70.xml" ContentType="application/vnd.openxmlformats-officedocument.customXmlProperties+xml"/>
  <Override PartName="/customXml/itemProps90.xml" ContentType="application/vnd.openxmlformats-officedocument.customXmlProperties+xml"/>
  <Override PartName="/customXml/itemProps103.xml" ContentType="application/vnd.openxmlformats-officedocument.customXmlProperties+xml"/>
  <Override PartName="/customXml/itemProps112.xml" ContentType="application/vnd.openxmlformats-officedocument.customXmlPropertie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customXml/itemProps12.xml" ContentType="application/vnd.openxmlformats-officedocument.customXmlProperties+xml"/>
  <Override PartName="/customXml/itemProps21.xml" ContentType="application/vnd.openxmlformats-officedocument.customXmlProperties+xml"/>
  <Override PartName="/customXml/itemProps30.xml" ContentType="application/vnd.openxmlformats-officedocument.customXmlProperties+xml"/>
  <Override PartName="/customXml/itemProps50.xml" ContentType="application/vnd.openxmlformats-officedocument.customXmlProperties+xml"/>
  <Override PartName="/customXml/itemProps101.xml" ContentType="application/vnd.openxmlformats-officedocument.customXmlProperties+xml"/>
  <Override PartName="/customXml/itemProps110.xml" ContentType="application/vnd.openxmlformats-officedocument.customXmlPropertie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customXml/itemProps10.xml" ContentType="application/vnd.openxmlformats-officedocument.customXmlPropertie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customXml/itemProps99.xml" ContentType="application/vnd.openxmlformats-officedocument.customXmlProperties+xml"/>
  <Override PartName="/customXml/itemProps9.xml" ContentType="application/vnd.openxmlformats-officedocument.customXmlProperties+xml"/>
  <Override PartName="/customXml/itemProps59.xml" ContentType="application/vnd.openxmlformats-officedocument.customXmlProperties+xml"/>
  <Override PartName="/customXml/itemProps79.xml" ContentType="application/vnd.openxmlformats-officedocument.customXmlProperties+xml"/>
  <Override PartName="/customXml/itemProps88.xml" ContentType="application/vnd.openxmlformats-officedocument.customXmlProperties+xml"/>
  <Override PartName="/customXml/itemProps97.xml" ContentType="application/vnd.openxmlformats-officedocument.customXmlProperties+xml"/>
  <Override PartName="/customXml/itemProps7.xml" ContentType="application/vnd.openxmlformats-officedocument.customXmlProperties+xml"/>
  <Override PartName="/customXml/itemProps39.xml" ContentType="application/vnd.openxmlformats-officedocument.customXmlProperties+xml"/>
  <Override PartName="/customXml/itemProps48.xml" ContentType="application/vnd.openxmlformats-officedocument.customXmlProperties+xml"/>
  <Override PartName="/customXml/itemProps57.xml" ContentType="application/vnd.openxmlformats-officedocument.customXmlProperties+xml"/>
  <Override PartName="/customXml/itemProps68.xml" ContentType="application/vnd.openxmlformats-officedocument.customXmlProperties+xml"/>
  <Override PartName="/customXml/itemProps77.xml" ContentType="application/vnd.openxmlformats-officedocument.customXmlProperties+xml"/>
  <Override PartName="/customXml/itemProps86.xml" ContentType="application/vnd.openxmlformats-officedocument.customXmlProperties+xml"/>
  <Override PartName="/customXml/itemProps95.xml" ContentType="application/vnd.openxmlformats-officedocument.customXmlProperties+xml"/>
  <Override PartName="/customXml/itemProps5.xml" ContentType="application/vnd.openxmlformats-officedocument.customXmlProperties+xml"/>
  <Override PartName="/customXml/itemProps17.xml" ContentType="application/vnd.openxmlformats-officedocument.customXmlProperties+xml"/>
  <Override PartName="/customXml/itemProps19.xml" ContentType="application/vnd.openxmlformats-officedocument.customXmlProperties+xml"/>
  <Override PartName="/customXml/itemProps28.xml" ContentType="application/vnd.openxmlformats-officedocument.customXmlProperties+xml"/>
  <Override PartName="/customXml/itemProps37.xml" ContentType="application/vnd.openxmlformats-officedocument.customXmlProperties+xml"/>
  <Override PartName="/customXml/itemProps46.xml" ContentType="application/vnd.openxmlformats-officedocument.customXmlProperties+xml"/>
  <Override PartName="/customXml/itemProps55.xml" ContentType="application/vnd.openxmlformats-officedocument.customXmlProperties+xml"/>
  <Override PartName="/customXml/itemProps64.xml" ContentType="application/vnd.openxmlformats-officedocument.customXmlProperties+xml"/>
  <Override PartName="/customXml/itemProps66.xml" ContentType="application/vnd.openxmlformats-officedocument.customXmlProperties+xml"/>
  <Override PartName="/customXml/itemProps75.xml" ContentType="application/vnd.openxmlformats-officedocument.customXmlProperties+xml"/>
  <Override PartName="/customXml/itemProps84.xml" ContentType="application/vnd.openxmlformats-officedocument.customXmlProperties+xml"/>
  <Override PartName="/customXml/itemProps93.xml" ContentType="application/vnd.openxmlformats-officedocument.customXmlProperties+xml"/>
  <Override PartName="/customXml/itemProps108.xml" ContentType="application/vnd.openxmlformats-officedocument.customXmlProperties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15.xml" ContentType="application/vnd.openxmlformats-officedocument.customXmlProperties+xml"/>
  <Override PartName="/customXml/itemProps26.xml" ContentType="application/vnd.openxmlformats-officedocument.customXmlProperties+xml"/>
  <Override PartName="/customXml/itemProps44.xml" ContentType="application/vnd.openxmlformats-officedocument.customXmlProperties+xml"/>
  <Override PartName="/customXml/itemProps62.xml" ContentType="application/vnd.openxmlformats-officedocument.customXmlProperties+xml"/>
  <Override PartName="/customXml/itemProps73.xml" ContentType="application/vnd.openxmlformats-officedocument.customXmlProperties+xml"/>
  <Override PartName="/customXml/itemProps91.xml" ContentType="application/vnd.openxmlformats-officedocument.customXmlProperties+xml"/>
  <Override PartName="/customXml/itemProps115.xml" ContentType="application/vnd.openxmlformats-officedocument.customXmlProperties+xml"/>
  <Override PartName="/ppt/slides/slide6.xml" ContentType="application/vnd.openxmlformats-officedocument.presentationml.slide+xml"/>
  <Override PartName="/customXml/itemProps33.xml" ContentType="application/vnd.openxmlformats-officedocument.customXmlProperties+xml"/>
  <Override PartName="/customXml/itemProps51.xml" ContentType="application/vnd.openxmlformats-officedocument.customXmlProperties+xml"/>
  <Override PartName="/customXml/itemProps80.xml" ContentType="application/vnd.openxmlformats-officedocument.customXmlProperties+xml"/>
  <Override PartName="/customXml/itemProps104.xml" ContentType="application/vnd.openxmlformats-officedocument.customXmlPropertie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customXml/itemProps11.xml" ContentType="application/vnd.openxmlformats-officedocument.customXmlProperties+xml"/>
  <Override PartName="/customXml/itemProps22.xml" ContentType="application/vnd.openxmlformats-officedocument.customXmlProperties+xml"/>
  <Override PartName="/customXml/itemProps40.xml" ContentType="application/vnd.openxmlformats-officedocument.customXmlProperties+xml"/>
  <Override PartName="/customXml/itemProps100.xml" ContentType="application/vnd.openxmlformats-officedocument.customXmlProperties+xml"/>
  <Override PartName="/customXml/itemProps111.xml" ContentType="application/vnd.openxmlformats-officedocument.customXmlProperties+xml"/>
  <Override PartName="/ppt/slides/slide2.xml" ContentType="application/vnd.openxmlformats-officedocument.presentationml.slide+xml"/>
  <Default Extension="rels" ContentType="application/vnd.openxmlformats-package.relationships+xml"/>
  <Override PartName="/customXml/itemProps8.xml" ContentType="application/vnd.openxmlformats-officedocument.customXmlProperties+xml"/>
  <Override PartName="/customXml/itemProps78.xml" ContentType="application/vnd.openxmlformats-officedocument.customXmlProperties+xml"/>
  <Override PartName="/customXml/itemProps89.xml" ContentType="application/vnd.openxmlformats-officedocument.customXmlProperties+xml"/>
  <Override PartName="/customXml/itemProps38.xml" ContentType="application/vnd.openxmlformats-officedocument.customXmlProperties+xml"/>
  <Override PartName="/customXml/itemProps49.xml" ContentType="application/vnd.openxmlformats-officedocument.customXmlProperties+xml"/>
  <Override PartName="/customXml/itemProps67.xml" ContentType="application/vnd.openxmlformats-officedocument.customXmlProperties+xml"/>
  <Override PartName="/customXml/itemProps85.xml" ContentType="application/vnd.openxmlformats-officedocument.customXmlProperties+xml"/>
  <Override PartName="/customXml/itemProps96.xml" ContentType="application/vnd.openxmlformats-officedocument.customXmlProperties+xml"/>
  <Override PartName="/customXml/itemProps109.xml" ContentType="application/vnd.openxmlformats-officedocument.customXmlProperties+xml"/>
  <Override PartName="/customXml/itemProps4.xml" ContentType="application/vnd.openxmlformats-officedocument.customXmlProperties+xml"/>
  <Override PartName="/customXml/itemProps27.xml" ContentType="application/vnd.openxmlformats-officedocument.customXmlProperties+xml"/>
  <Override PartName="/customXml/itemProps56.xml" ContentType="application/vnd.openxmlformats-officedocument.customXmlProperties+xml"/>
  <Override PartName="/customXml/itemProps7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486" r:id="rId116"/>
  </p:sldMasterIdLst>
  <p:notesMasterIdLst>
    <p:notesMasterId r:id="rId123"/>
  </p:notesMasterIdLst>
  <p:handoutMasterIdLst>
    <p:handoutMasterId r:id="rId124"/>
  </p:handoutMasterIdLst>
  <p:sldIdLst>
    <p:sldId id="1739" r:id="rId117"/>
    <p:sldId id="1765" r:id="rId118"/>
    <p:sldId id="1772" r:id="rId119"/>
    <p:sldId id="1774" r:id="rId120"/>
    <p:sldId id="1773" r:id="rId121"/>
    <p:sldId id="1778" r:id="rId122"/>
  </p:sldIdLst>
  <p:sldSz cx="9144000" cy="5143500" type="screen16x9"/>
  <p:notesSz cx="7010400" cy="9296400"/>
  <p:defaultTextStyle>
    <a:defPPr>
      <a:defRPr lang="en-GB"/>
    </a:defPPr>
    <a:lvl1pPr algn="ctr" rtl="0" eaLnBrk="0" fontAlgn="base" hangingPunct="0">
      <a:spcBef>
        <a:spcPct val="50000"/>
      </a:spcBef>
      <a:spcAft>
        <a:spcPct val="0"/>
      </a:spcAft>
      <a:defRPr sz="1100" kern="1200">
        <a:solidFill>
          <a:schemeClr val="bg1"/>
        </a:solidFill>
        <a:latin typeface="Arial" charset="0"/>
        <a:ea typeface="+mn-ea"/>
        <a:cs typeface="+mn-cs"/>
      </a:defRPr>
    </a:lvl1pPr>
    <a:lvl2pPr marL="369829" algn="ctr" rtl="0" eaLnBrk="0" fontAlgn="base" hangingPunct="0">
      <a:spcBef>
        <a:spcPct val="50000"/>
      </a:spcBef>
      <a:spcAft>
        <a:spcPct val="0"/>
      </a:spcAft>
      <a:defRPr sz="1100" kern="1200">
        <a:solidFill>
          <a:schemeClr val="bg1"/>
        </a:solidFill>
        <a:latin typeface="Arial" charset="0"/>
        <a:ea typeface="+mn-ea"/>
        <a:cs typeface="+mn-cs"/>
      </a:defRPr>
    </a:lvl2pPr>
    <a:lvl3pPr marL="739658" algn="ctr" rtl="0" eaLnBrk="0" fontAlgn="base" hangingPunct="0">
      <a:spcBef>
        <a:spcPct val="50000"/>
      </a:spcBef>
      <a:spcAft>
        <a:spcPct val="0"/>
      </a:spcAft>
      <a:defRPr sz="1100" kern="1200">
        <a:solidFill>
          <a:schemeClr val="bg1"/>
        </a:solidFill>
        <a:latin typeface="Arial" charset="0"/>
        <a:ea typeface="+mn-ea"/>
        <a:cs typeface="+mn-cs"/>
      </a:defRPr>
    </a:lvl3pPr>
    <a:lvl4pPr marL="1109487" algn="ctr" rtl="0" eaLnBrk="0" fontAlgn="base" hangingPunct="0">
      <a:spcBef>
        <a:spcPct val="50000"/>
      </a:spcBef>
      <a:spcAft>
        <a:spcPct val="0"/>
      </a:spcAft>
      <a:defRPr sz="1100" kern="1200">
        <a:solidFill>
          <a:schemeClr val="bg1"/>
        </a:solidFill>
        <a:latin typeface="Arial" charset="0"/>
        <a:ea typeface="+mn-ea"/>
        <a:cs typeface="+mn-cs"/>
      </a:defRPr>
    </a:lvl4pPr>
    <a:lvl5pPr marL="1479316" algn="ctr" rtl="0" eaLnBrk="0" fontAlgn="base" hangingPunct="0">
      <a:spcBef>
        <a:spcPct val="50000"/>
      </a:spcBef>
      <a:spcAft>
        <a:spcPct val="0"/>
      </a:spcAft>
      <a:defRPr sz="1100" kern="1200">
        <a:solidFill>
          <a:schemeClr val="bg1"/>
        </a:solidFill>
        <a:latin typeface="Arial" charset="0"/>
        <a:ea typeface="+mn-ea"/>
        <a:cs typeface="+mn-cs"/>
      </a:defRPr>
    </a:lvl5pPr>
    <a:lvl6pPr marL="1849145" algn="l" defTabSz="739658" rtl="0" eaLnBrk="1" latinLnBrk="0" hangingPunct="1">
      <a:defRPr sz="1100" kern="1200">
        <a:solidFill>
          <a:schemeClr val="bg1"/>
        </a:solidFill>
        <a:latin typeface="Arial" charset="0"/>
        <a:ea typeface="+mn-ea"/>
        <a:cs typeface="+mn-cs"/>
      </a:defRPr>
    </a:lvl6pPr>
    <a:lvl7pPr marL="2218974" algn="l" defTabSz="739658" rtl="0" eaLnBrk="1" latinLnBrk="0" hangingPunct="1">
      <a:defRPr sz="1100" kern="1200">
        <a:solidFill>
          <a:schemeClr val="bg1"/>
        </a:solidFill>
        <a:latin typeface="Arial" charset="0"/>
        <a:ea typeface="+mn-ea"/>
        <a:cs typeface="+mn-cs"/>
      </a:defRPr>
    </a:lvl7pPr>
    <a:lvl8pPr marL="2588804" algn="l" defTabSz="739658" rtl="0" eaLnBrk="1" latinLnBrk="0" hangingPunct="1">
      <a:defRPr sz="1100" kern="1200">
        <a:solidFill>
          <a:schemeClr val="bg1"/>
        </a:solidFill>
        <a:latin typeface="Arial" charset="0"/>
        <a:ea typeface="+mn-ea"/>
        <a:cs typeface="+mn-cs"/>
      </a:defRPr>
    </a:lvl8pPr>
    <a:lvl9pPr marL="2958633" algn="l" defTabSz="739658" rtl="0" eaLnBrk="1" latinLnBrk="0" hangingPunct="1">
      <a:defRPr sz="1100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2">
          <p15:clr>
            <a:srgbClr val="A4A3A4"/>
          </p15:clr>
        </p15:guide>
        <p15:guide id="2" orient="horz" pos="2914">
          <p15:clr>
            <a:srgbClr val="A4A3A4"/>
          </p15:clr>
        </p15:guide>
        <p15:guide id="3" orient="horz" pos="553">
          <p15:clr>
            <a:srgbClr val="A4A3A4"/>
          </p15:clr>
        </p15:guide>
        <p15:guide id="4" orient="horz" pos="29">
          <p15:clr>
            <a:srgbClr val="A4A3A4"/>
          </p15:clr>
        </p15:guide>
        <p15:guide id="5" orient="horz" pos="1186">
          <p15:clr>
            <a:srgbClr val="A4A3A4"/>
          </p15:clr>
        </p15:guide>
        <p15:guide id="6" orient="horz" pos="3147">
          <p15:clr>
            <a:srgbClr val="A4A3A4"/>
          </p15:clr>
        </p15:guide>
        <p15:guide id="7" orient="horz" pos="3199">
          <p15:clr>
            <a:srgbClr val="A4A3A4"/>
          </p15:clr>
        </p15:guide>
        <p15:guide id="8" orient="horz" pos="1633">
          <p15:clr>
            <a:srgbClr val="A4A3A4"/>
          </p15:clr>
        </p15:guide>
        <p15:guide id="9" pos="5725">
          <p15:clr>
            <a:srgbClr val="A4A3A4"/>
          </p15:clr>
        </p15:guide>
        <p15:guide id="10" pos="1358">
          <p15:clr>
            <a:srgbClr val="A4A3A4"/>
          </p15:clr>
        </p15:guide>
        <p15:guide id="11" pos="4247">
          <p15:clr>
            <a:srgbClr val="A4A3A4"/>
          </p15:clr>
        </p15:guide>
        <p15:guide id="12" pos="1083">
          <p15:clr>
            <a:srgbClr val="A4A3A4"/>
          </p15:clr>
        </p15:guide>
        <p15:guide id="13" pos="4519">
          <p15:clr>
            <a:srgbClr val="A4A3A4"/>
          </p15:clr>
        </p15:guide>
        <p15:guide id="14" pos="157">
          <p15:clr>
            <a:srgbClr val="A4A3A4"/>
          </p15:clr>
        </p15:guide>
        <p15:guide id="15" pos="277">
          <p15:clr>
            <a:srgbClr val="A4A3A4"/>
          </p15:clr>
        </p15:guide>
        <p15:guide id="16" pos="288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99FF"/>
    <a:srgbClr val="000064"/>
    <a:srgbClr val="61F9EE"/>
    <a:srgbClr val="6CF961"/>
    <a:srgbClr val="505F72"/>
    <a:srgbClr val="A29061"/>
    <a:srgbClr val="9BD7D7"/>
    <a:srgbClr val="6B7F97"/>
    <a:srgbClr val="849696"/>
    <a:srgbClr val="E6EDF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38" autoAdjust="0"/>
    <p:restoredTop sz="99642" autoAdjust="0"/>
  </p:normalViewPr>
  <p:slideViewPr>
    <p:cSldViewPr snapToGrid="0" snapToObjects="1" showGuides="1">
      <p:cViewPr varScale="1">
        <p:scale>
          <a:sx n="92" d="100"/>
          <a:sy n="92" d="100"/>
        </p:scale>
        <p:origin x="-688" y="-64"/>
      </p:cViewPr>
      <p:guideLst>
        <p:guide orient="horz" pos="132"/>
        <p:guide orient="horz" pos="2914"/>
        <p:guide orient="horz" pos="553"/>
        <p:guide orient="horz" pos="29"/>
        <p:guide orient="horz" pos="1186"/>
        <p:guide orient="horz" pos="3147"/>
        <p:guide orient="horz" pos="3199"/>
        <p:guide orient="horz" pos="1633"/>
        <p:guide pos="5725"/>
        <p:guide pos="1358"/>
        <p:guide pos="4247"/>
        <p:guide pos="1083"/>
        <p:guide pos="4519"/>
        <p:guide pos="157"/>
        <p:guide pos="277"/>
        <p:guide pos="28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69" d="100"/>
        <a:sy n="69" d="100"/>
      </p:scale>
      <p:origin x="0" y="0"/>
    </p:cViewPr>
  </p:sorterViewPr>
  <p:notesViewPr>
    <p:cSldViewPr snapToGrid="0" snapToObjects="1">
      <p:cViewPr>
        <p:scale>
          <a:sx n="50" d="100"/>
          <a:sy n="50" d="100"/>
        </p:scale>
        <p:origin x="-4548" y="-996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slide" Target="slides/slide1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notesMaster" Target="notesMasters/notesMaster1.xml"/><Relationship Id="rId128" Type="http://schemas.openxmlformats.org/officeDocument/2006/relationships/tableStyles" Target="tableStyles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13" Type="http://schemas.openxmlformats.org/officeDocument/2006/relationships/customXml" Target="../customXml/item113.xml"/><Relationship Id="rId118" Type="http://schemas.openxmlformats.org/officeDocument/2006/relationships/slide" Target="slides/slide2.xml"/><Relationship Id="rId126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slide" Target="slides/slide5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16" Type="http://schemas.openxmlformats.org/officeDocument/2006/relationships/slideMaster" Target="slideMasters/slideMaster1.xml"/><Relationship Id="rId124" Type="http://schemas.openxmlformats.org/officeDocument/2006/relationships/handoutMaster" Target="handoutMasters/handoutMaster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customXml" Target="../customXml/item11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14" Type="http://schemas.openxmlformats.org/officeDocument/2006/relationships/customXml" Target="../customXml/item114.xml"/><Relationship Id="rId119" Type="http://schemas.openxmlformats.org/officeDocument/2006/relationships/slide" Target="slides/slide3.xml"/><Relationship Id="rId127" Type="http://schemas.openxmlformats.org/officeDocument/2006/relationships/theme" Target="theme/theme1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slide" Target="slides/slide6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slide" Target="slides/slide4.xml"/><Relationship Id="rId125" Type="http://schemas.openxmlformats.org/officeDocument/2006/relationships/presProps" Target="presProp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604" cy="465341"/>
          </a:xfrm>
          <a:prstGeom prst="rect">
            <a:avLst/>
          </a:prstGeom>
        </p:spPr>
        <p:txBody>
          <a:bodyPr vert="horz" lIns="92236" tIns="46118" rIns="92236" bIns="4611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60" y="0"/>
            <a:ext cx="3038604" cy="465341"/>
          </a:xfrm>
          <a:prstGeom prst="rect">
            <a:avLst/>
          </a:prstGeom>
        </p:spPr>
        <p:txBody>
          <a:bodyPr vert="horz" lIns="92236" tIns="46118" rIns="92236" bIns="46118" rtlCol="0"/>
          <a:lstStyle>
            <a:lvl1pPr algn="r">
              <a:defRPr sz="1200"/>
            </a:lvl1pPr>
          </a:lstStyle>
          <a:p>
            <a:fld id="{5265FCF6-3940-45D6-8208-F5BE5B8B946D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575"/>
            <a:ext cx="3038604" cy="465340"/>
          </a:xfrm>
          <a:prstGeom prst="rect">
            <a:avLst/>
          </a:prstGeom>
        </p:spPr>
        <p:txBody>
          <a:bodyPr vert="horz" lIns="92236" tIns="46118" rIns="92236" bIns="4611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60" y="8829575"/>
            <a:ext cx="3038604" cy="465340"/>
          </a:xfrm>
          <a:prstGeom prst="rect">
            <a:avLst/>
          </a:prstGeom>
        </p:spPr>
        <p:txBody>
          <a:bodyPr vert="horz" lIns="92236" tIns="46118" rIns="92236" bIns="46118" rtlCol="0" anchor="b"/>
          <a:lstStyle>
            <a:lvl1pPr algn="r">
              <a:defRPr sz="1200"/>
            </a:lvl1pPr>
          </a:lstStyle>
          <a:p>
            <a:fld id="{B589799D-7574-4291-88A1-BB86BBAC90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70672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7" y="27"/>
            <a:ext cx="3034916" cy="461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27" tIns="49468" rIns="98927" bIns="49468" numCol="1" anchor="t" anchorCtr="0" compatLnSpc="1">
            <a:prstTxWarp prst="textNoShape">
              <a:avLst/>
            </a:prstTxWarp>
          </a:bodyPr>
          <a:lstStyle>
            <a:lvl1pPr algn="l" defTabSz="985742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47296" y="27"/>
            <a:ext cx="3034916" cy="461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27" tIns="49468" rIns="98927" bIns="49468" numCol="1" anchor="t" anchorCtr="0" compatLnSpc="1">
            <a:prstTxWarp prst="textNoShape">
              <a:avLst/>
            </a:prstTxWarp>
          </a:bodyPr>
          <a:lstStyle>
            <a:lvl1pPr algn="r" defTabSz="985742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7988" y="688975"/>
            <a:ext cx="6172200" cy="3471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0823" y="4396610"/>
            <a:ext cx="5160606" cy="4242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27" tIns="49468" rIns="98927" bIns="494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7" y="8868160"/>
            <a:ext cx="3034916" cy="46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27" tIns="49468" rIns="98927" bIns="49468" numCol="1" anchor="b" anchorCtr="0" compatLnSpc="1">
            <a:prstTxWarp prst="textNoShape">
              <a:avLst/>
            </a:prstTxWarp>
          </a:bodyPr>
          <a:lstStyle>
            <a:lvl1pPr algn="l" defTabSz="985742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47296" y="8868160"/>
            <a:ext cx="3034916" cy="46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27" tIns="49468" rIns="98927" bIns="49468" numCol="1" anchor="b" anchorCtr="0" compatLnSpc="1">
            <a:prstTxWarp prst="textNoShape">
              <a:avLst/>
            </a:prstTxWarp>
          </a:bodyPr>
          <a:lstStyle>
            <a:lvl1pPr algn="r" defTabSz="985742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67A867B5-229C-44AD-BCF1-8F0310996C10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7848266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charset="0"/>
        <a:ea typeface="+mn-ea"/>
        <a:cs typeface="+mn-cs"/>
      </a:defRPr>
    </a:lvl1pPr>
    <a:lvl2pPr marL="369829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charset="0"/>
        <a:ea typeface="+mn-ea"/>
        <a:cs typeface="+mn-cs"/>
      </a:defRPr>
    </a:lvl2pPr>
    <a:lvl3pPr marL="73965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109487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47931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charset="0"/>
        <a:ea typeface="+mn-ea"/>
        <a:cs typeface="+mn-cs"/>
      </a:defRPr>
    </a:lvl5pPr>
    <a:lvl6pPr marL="1849145" algn="l" defTabSz="73965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18974" algn="l" defTabSz="73965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88804" algn="l" defTabSz="73965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58633" algn="l" defTabSz="73965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>
          <a:gsLst>
            <a:gs pos="0">
              <a:schemeClr val="tx1"/>
            </a:gs>
            <a:gs pos="21001">
              <a:schemeClr val="tx1">
                <a:lumMod val="75000"/>
                <a:lumOff val="25000"/>
              </a:schemeClr>
            </a:gs>
            <a:gs pos="35001">
              <a:schemeClr val="tx1">
                <a:lumMod val="85000"/>
                <a:lumOff val="15000"/>
              </a:schemeClr>
            </a:gs>
            <a:gs pos="52000">
              <a:schemeClr val="tx1"/>
            </a:gs>
            <a:gs pos="73000">
              <a:schemeClr val="tx1">
                <a:lumMod val="85000"/>
                <a:lumOff val="15000"/>
              </a:schemeClr>
            </a:gs>
            <a:gs pos="88000">
              <a:schemeClr val="tx1">
                <a:lumMod val="75000"/>
                <a:lumOff val="25000"/>
              </a:schemeClr>
            </a:gs>
            <a:gs pos="100000">
              <a:schemeClr val="tx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128" name="Rectangle 72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98894" y="2007549"/>
            <a:ext cx="8546212" cy="1128404"/>
          </a:xfrm>
          <a:noFill/>
          <a:ln w="9525" algn="ctr">
            <a:noFill/>
            <a:miter lim="800000"/>
            <a:headEnd/>
            <a:tailEnd/>
          </a:ln>
        </p:spPr>
        <p:txBody>
          <a:bodyPr bIns="0" anchor="ctr" anchorCtr="1"/>
          <a:lstStyle>
            <a:lvl1pPr algn="ctr">
              <a:def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TitleMasterFooter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42828" y="4787106"/>
            <a:ext cx="3929558" cy="161508"/>
          </a:xfrm>
          <a:prstGeom prst="rect">
            <a:avLst/>
          </a:prstGeom>
        </p:spPr>
        <p:txBody>
          <a:bodyPr lIns="73966" tIns="36983" rIns="73966" bIns="36983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A380AE-54AA-4061-BECE-716CFC024BD9}" type="datetime9">
              <a:rPr lang="en-GB" smtClean="0">
                <a:solidFill>
                  <a:srgbClr val="FFFFFF"/>
                </a:solidFill>
              </a:rPr>
              <a:pPr/>
              <a:t>31/05/2023 08:42:26</a:t>
            </a:fld>
            <a:r>
              <a:rPr lang="en-GB" dirty="0" smtClean="0">
                <a:solidFill>
                  <a:srgbClr val="FFFFFF"/>
                </a:solidFill>
              </a:rPr>
              <a:t> – 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1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6C4BC1-1E16-4DA2-B724-B19ABC8DBDEB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2160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 marL="1285" indent="-1285">
              <a:defRPr/>
            </a:lvl2pPr>
            <a:lvl4pPr>
              <a:buClr>
                <a:schemeClr val="tx1">
                  <a:lumMod val="65000"/>
                  <a:lumOff val="35000"/>
                </a:schemeClr>
              </a:buClr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Placeholder 25"/>
          <p:cNvSpPr>
            <a:spLocks noGrp="1"/>
          </p:cNvSpPr>
          <p:nvPr>
            <p:ph type="title"/>
          </p:nvPr>
        </p:nvSpPr>
        <p:spPr>
          <a:xfrm>
            <a:off x="334188" y="296724"/>
            <a:ext cx="7547977" cy="37900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3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SlideMasterFooter"/>
          <p:cNvSpPr>
            <a:spLocks noGrp="1" noChangeArrowheads="1"/>
          </p:cNvSpPr>
          <p:nvPr>
            <p:ph type="ftr" sz="quarter" idx="10"/>
          </p:nvPr>
        </p:nvSpPr>
        <p:spPr>
          <a:xfrm>
            <a:off x="342828" y="4787106"/>
            <a:ext cx="3929558" cy="161508"/>
          </a:xfrm>
          <a:prstGeom prst="rect">
            <a:avLst/>
          </a:prstGeom>
          <a:ln/>
        </p:spPr>
        <p:txBody>
          <a:bodyPr lIns="73966" tIns="36983" rIns="73966" bIns="36983"/>
          <a:lstStyle>
            <a:lvl1pPr>
              <a:defRPr/>
            </a:lvl1pPr>
          </a:lstStyle>
          <a:p>
            <a:fld id="{FFEBC5CB-0CB9-4374-8DB0-30D3328922D4}" type="datetime9">
              <a:rPr lang="en-GB">
                <a:solidFill>
                  <a:srgbClr val="FFFFFF"/>
                </a:solidFill>
              </a:rPr>
              <a:pPr/>
              <a:t>31/05/2023 08:42:26</a:t>
            </a:fld>
            <a:r>
              <a:rPr lang="en-GB" dirty="0">
                <a:solidFill>
                  <a:srgbClr val="FFFFFF"/>
                </a:solidFill>
              </a:rPr>
              <a:t> – </a:t>
            </a:r>
          </a:p>
        </p:txBody>
      </p:sp>
      <p:sp>
        <p:nvSpPr>
          <p:cNvPr id="5" name="Rectangle 60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5E4CCC-85CB-4152-942B-B5DF8A921C20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2795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25"/>
          <p:cNvSpPr>
            <a:spLocks noGrp="1"/>
          </p:cNvSpPr>
          <p:nvPr>
            <p:ph type="title"/>
          </p:nvPr>
        </p:nvSpPr>
        <p:spPr>
          <a:xfrm>
            <a:off x="334188" y="296724"/>
            <a:ext cx="7547977" cy="37900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3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1285" indent="-1285"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MasterFooter"/>
          <p:cNvSpPr>
            <a:spLocks noGrp="1" noChangeArrowheads="1"/>
          </p:cNvSpPr>
          <p:nvPr>
            <p:ph type="ftr" sz="quarter" idx="10"/>
          </p:nvPr>
        </p:nvSpPr>
        <p:spPr>
          <a:xfrm>
            <a:off x="342828" y="4787106"/>
            <a:ext cx="3929558" cy="161508"/>
          </a:xfrm>
          <a:prstGeom prst="rect">
            <a:avLst/>
          </a:prstGeom>
          <a:ln/>
        </p:spPr>
        <p:txBody>
          <a:bodyPr lIns="73966" tIns="36983" rIns="73966" bIns="36983"/>
          <a:lstStyle>
            <a:lvl1pPr>
              <a:defRPr/>
            </a:lvl1pPr>
          </a:lstStyle>
          <a:p>
            <a:fld id="{FFEBC5CB-0CB9-4374-8DB0-30D3328922D4}" type="datetime9">
              <a:rPr lang="en-GB">
                <a:solidFill>
                  <a:srgbClr val="FFFFFF"/>
                </a:solidFill>
              </a:rPr>
              <a:pPr/>
              <a:t>31/05/2023 08:42:26</a:t>
            </a:fld>
            <a:r>
              <a:rPr lang="en-GB" dirty="0">
                <a:solidFill>
                  <a:srgbClr val="FFFFFF"/>
                </a:solidFill>
              </a:rPr>
              <a:t> – </a:t>
            </a:r>
          </a:p>
        </p:txBody>
      </p:sp>
      <p:sp>
        <p:nvSpPr>
          <p:cNvPr id="5" name="Rectangle 60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213770-86CE-4A1A-ABBE-ED00B3462E79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31821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25"/>
          <p:cNvSpPr>
            <a:spLocks noGrp="1"/>
          </p:cNvSpPr>
          <p:nvPr>
            <p:ph type="title"/>
          </p:nvPr>
        </p:nvSpPr>
        <p:spPr>
          <a:xfrm>
            <a:off x="334188" y="296724"/>
            <a:ext cx="7547977" cy="37900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3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lideMasterFooter"/>
          <p:cNvSpPr>
            <a:spLocks noGrp="1" noChangeArrowheads="1"/>
          </p:cNvSpPr>
          <p:nvPr>
            <p:ph type="ftr" sz="quarter" idx="10"/>
          </p:nvPr>
        </p:nvSpPr>
        <p:spPr>
          <a:xfrm>
            <a:off x="342828" y="4787106"/>
            <a:ext cx="3929558" cy="161508"/>
          </a:xfrm>
          <a:prstGeom prst="rect">
            <a:avLst/>
          </a:prstGeom>
          <a:ln/>
        </p:spPr>
        <p:txBody>
          <a:bodyPr lIns="73966" tIns="36983" rIns="73966" bIns="36983"/>
          <a:lstStyle>
            <a:lvl1pPr>
              <a:defRPr/>
            </a:lvl1pPr>
          </a:lstStyle>
          <a:p>
            <a:fld id="{FFEBC5CB-0CB9-4374-8DB0-30D3328922D4}" type="datetime9">
              <a:rPr lang="en-GB">
                <a:solidFill>
                  <a:srgbClr val="FFFFFF"/>
                </a:solidFill>
              </a:rPr>
              <a:pPr/>
              <a:t>31/05/2023 08:42:26</a:t>
            </a:fld>
            <a:r>
              <a:rPr lang="en-GB" dirty="0">
                <a:solidFill>
                  <a:srgbClr val="FFFFFF"/>
                </a:solidFill>
              </a:rPr>
              <a:t> – </a:t>
            </a:r>
          </a:p>
        </p:txBody>
      </p:sp>
      <p:sp>
        <p:nvSpPr>
          <p:cNvPr id="4" name="Rectangle 60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C45A6B-8C9F-4CB1-8722-B8D4E923050F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99367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MasterFooter"/>
          <p:cNvSpPr>
            <a:spLocks noGrp="1" noChangeArrowheads="1"/>
          </p:cNvSpPr>
          <p:nvPr>
            <p:ph type="ftr" sz="quarter" idx="10"/>
          </p:nvPr>
        </p:nvSpPr>
        <p:spPr>
          <a:xfrm>
            <a:off x="342828" y="4787106"/>
            <a:ext cx="3929558" cy="161508"/>
          </a:xfrm>
          <a:prstGeom prst="rect">
            <a:avLst/>
          </a:prstGeom>
          <a:ln/>
        </p:spPr>
        <p:txBody>
          <a:bodyPr lIns="73966" tIns="36983" rIns="73966" bIns="36983"/>
          <a:lstStyle>
            <a:lvl1pPr>
              <a:defRPr/>
            </a:lvl1pPr>
          </a:lstStyle>
          <a:p>
            <a:fld id="{FFEBC5CB-0CB9-4374-8DB0-30D3328922D4}" type="datetime9">
              <a:rPr lang="en-GB">
                <a:solidFill>
                  <a:srgbClr val="FFFFFF"/>
                </a:solidFill>
              </a:rPr>
              <a:pPr/>
              <a:t>31/05/2023 08:42:26</a:t>
            </a:fld>
            <a:r>
              <a:rPr lang="en-GB" dirty="0">
                <a:solidFill>
                  <a:srgbClr val="FFFFFF"/>
                </a:solidFill>
              </a:rPr>
              <a:t> – </a:t>
            </a:r>
          </a:p>
        </p:txBody>
      </p:sp>
      <p:sp>
        <p:nvSpPr>
          <p:cNvPr id="3" name="Rectangle 60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55C232-7A86-432A-9B58-096018D8DFA5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928162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20000" t="32226" r="19688" b="7778"/>
          <a:stretch>
            <a:fillRect/>
          </a:stretch>
        </p:blipFill>
        <p:spPr bwMode="auto">
          <a:xfrm>
            <a:off x="0" y="1028700"/>
            <a:ext cx="91440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69482"/>
            <a:ext cx="7772400" cy="531019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143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DCE54-A65D-40F3-BF6C-49E638D42965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9F83-D5B8-4273-BD97-DAE8BE4A9B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391400" y="0"/>
            <a:ext cx="1752600" cy="971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25" dirty="0"/>
          </a:p>
        </p:txBody>
      </p:sp>
      <p:pic>
        <p:nvPicPr>
          <p:cNvPr id="10" name="Picture 3" descr="C:\Users\osama.kurbaj\Desktop\Untitled-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8200" y="1200150"/>
            <a:ext cx="2921000" cy="267281"/>
          </a:xfrm>
          <a:prstGeom prst="rect">
            <a:avLst/>
          </a:prstGeom>
          <a:noFill/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791200" y="1543050"/>
            <a:ext cx="2819400" cy="400050"/>
          </a:xfrm>
          <a:noFill/>
          <a:ln>
            <a:noFill/>
          </a:ln>
        </p:spPr>
        <p:txBody>
          <a:bodyPr>
            <a:normAutofit/>
          </a:bodyPr>
          <a:lstStyle>
            <a:lvl1pPr>
              <a:buNone/>
              <a:defRPr sz="2100" b="1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Live The Luxury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69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C45768-3916-43D3-98DB-DEDCCF4B3993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0996-2D13-4187-83B4-5C54734A0A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1442" y="204200"/>
            <a:ext cx="8527486" cy="55052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966" tIns="36983" rIns="73966" bIns="36983" numCol="1" rtlCol="0" anchor="ctr" anchorCtr="1" compatLnSpc="1">
            <a:prstTxWarp prst="textNoShape">
              <a:avLst/>
            </a:prstTxWarp>
          </a:bodyPr>
          <a:lstStyle/>
          <a:p>
            <a:pPr defTabSz="816706"/>
            <a:endParaRPr lang="en-US" sz="600" dirty="0" smtClean="0">
              <a:solidFill>
                <a:srgbClr val="000000"/>
              </a:solidFill>
            </a:endParaRPr>
          </a:p>
        </p:txBody>
      </p:sp>
      <p:sp>
        <p:nvSpPr>
          <p:cNvPr id="1030" name="Title Placeholder 25"/>
          <p:cNvSpPr>
            <a:spLocks noGrp="1"/>
          </p:cNvSpPr>
          <p:nvPr>
            <p:ph type="title"/>
          </p:nvPr>
        </p:nvSpPr>
        <p:spPr bwMode="auto">
          <a:xfrm>
            <a:off x="329864" y="291034"/>
            <a:ext cx="7552298" cy="376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983" rIns="73966" bIns="3698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6" name="Rectangle 60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9864" y="911985"/>
            <a:ext cx="8527486" cy="3657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27056" y="203123"/>
            <a:ext cx="1257167" cy="55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0640" name="Rectangle 608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8233634" y="4845588"/>
            <a:ext cx="602110" cy="1615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ts val="647"/>
              </a:lnSpc>
              <a:spcBef>
                <a:spcPct val="0"/>
              </a:spcBef>
              <a:defRPr sz="1000" b="0">
                <a:solidFill>
                  <a:schemeClr val="tx1"/>
                </a:solidFill>
              </a:defRPr>
            </a:lvl1pPr>
          </a:lstStyle>
          <a:p>
            <a:fld id="{6BFE7C0E-A723-40DF-B092-8ABBDE9640BA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" name="fc"/>
          <p:cNvSpPr txBox="1"/>
          <p:nvPr/>
        </p:nvSpPr>
        <p:spPr>
          <a:xfrm>
            <a:off x="0" y="4873634"/>
            <a:ext cx="9144000" cy="167021"/>
          </a:xfrm>
          <a:prstGeom prst="rect">
            <a:avLst/>
          </a:prstGeom>
          <a:noFill/>
        </p:spPr>
        <p:txBody>
          <a:bodyPr vert="horz" wrap="square" lIns="73966" tIns="36983" rIns="73966" bIns="36983" rtlCol="0">
            <a:spAutoFit/>
          </a:bodyPr>
          <a:lstStyle/>
          <a:p>
            <a:endParaRPr lang="en-US" sz="6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663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7" r:id="rId1"/>
    <p:sldLayoutId id="2147484488" r:id="rId2"/>
    <p:sldLayoutId id="2147484489" r:id="rId3"/>
    <p:sldLayoutId id="2147484490" r:id="rId4"/>
    <p:sldLayoutId id="2147484491" r:id="rId5"/>
    <p:sldLayoutId id="2147484492" r:id="rId6"/>
    <p:sldLayoutId id="2147484493" r:id="rId7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defTabSz="816706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300" b="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algn="l" defTabSz="816706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2pPr>
      <a:lvl3pPr algn="l" defTabSz="816706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3pPr>
      <a:lvl4pPr algn="l" defTabSz="816706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4pPr>
      <a:lvl5pPr algn="l" defTabSz="816706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5pPr>
      <a:lvl6pPr marL="369829" algn="l" defTabSz="816706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6pPr>
      <a:lvl7pPr marL="739658" algn="l" defTabSz="816706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7pPr>
      <a:lvl8pPr marL="1109487" algn="l" defTabSz="816706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8pPr>
      <a:lvl9pPr marL="1479316" algn="l" defTabSz="816706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Arial" charset="0"/>
        </a:defRPr>
      </a:lvl9pPr>
    </p:titleStyle>
    <p:bodyStyle>
      <a:lvl1pPr marL="277372" indent="-277372" algn="l" defTabSz="816706" rtl="0" eaLnBrk="0" fontAlgn="base" hangingPunct="0">
        <a:lnSpc>
          <a:spcPts val="1274"/>
        </a:lnSpc>
        <a:spcBef>
          <a:spcPts val="1123"/>
        </a:spcBef>
        <a:spcAft>
          <a:spcPct val="0"/>
        </a:spcAft>
        <a:buSzPct val="75000"/>
        <a:buFont typeface="Wingdings" pitchFamily="2" charset="2"/>
        <a:defRPr sz="1000" b="1">
          <a:solidFill>
            <a:schemeClr val="tx1"/>
          </a:solidFill>
          <a:latin typeface="+mn-lt"/>
          <a:ea typeface="+mn-ea"/>
          <a:cs typeface="+mn-cs"/>
        </a:defRPr>
      </a:lvl1pPr>
      <a:lvl2pPr marL="1285" indent="-1285" algn="l" defTabSz="816706" rtl="0" eaLnBrk="0" fontAlgn="base" hangingPunct="0">
        <a:lnSpc>
          <a:spcPts val="1294"/>
        </a:lnSpc>
        <a:spcBef>
          <a:spcPts val="1132"/>
        </a:spcBef>
        <a:spcAft>
          <a:spcPct val="0"/>
        </a:spcAft>
        <a:buSzPct val="75000"/>
        <a:buFont typeface="Wingdings" pitchFamily="2" charset="2"/>
        <a:defRPr sz="1000">
          <a:solidFill>
            <a:schemeClr val="tx1"/>
          </a:solidFill>
          <a:latin typeface="+mn-lt"/>
        </a:defRPr>
      </a:lvl2pPr>
      <a:lvl3pPr marL="115572" indent="-113003" algn="l" defTabSz="816706" rtl="0" eaLnBrk="0" fontAlgn="base" hangingPunct="0">
        <a:lnSpc>
          <a:spcPts val="1274"/>
        </a:lnSpc>
        <a:spcBef>
          <a:spcPts val="476"/>
        </a:spcBef>
        <a:spcAft>
          <a:spcPct val="0"/>
        </a:spcAft>
        <a:buClr>
          <a:schemeClr val="accent1"/>
        </a:buClr>
        <a:buSzPct val="130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3pPr>
      <a:lvl4pPr marL="231143" indent="-114288" algn="l" defTabSz="816706" rtl="0" eaLnBrk="0" fontAlgn="base" hangingPunct="0">
        <a:lnSpc>
          <a:spcPts val="1274"/>
        </a:lnSpc>
        <a:spcBef>
          <a:spcPts val="162"/>
        </a:spcBef>
        <a:spcAft>
          <a:spcPct val="0"/>
        </a:spcAft>
        <a:buClr>
          <a:srgbClr val="A2906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4pPr>
      <a:lvl5pPr marL="354420" indent="-121993" algn="l" defTabSz="816706" rtl="0" eaLnBrk="0" fontAlgn="base" hangingPunct="0">
        <a:lnSpc>
          <a:spcPts val="1274"/>
        </a:lnSpc>
        <a:spcBef>
          <a:spcPts val="162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5pPr>
      <a:lvl6pPr marL="724249" indent="-121993" algn="l" defTabSz="816706" rtl="0" eaLnBrk="1" fontAlgn="base" hangingPunct="1">
        <a:lnSpc>
          <a:spcPts val="1274"/>
        </a:lnSpc>
        <a:spcBef>
          <a:spcPts val="162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</a:defRPr>
      </a:lvl6pPr>
      <a:lvl7pPr marL="1094078" indent="-121993" algn="l" defTabSz="816706" rtl="0" eaLnBrk="1" fontAlgn="base" hangingPunct="1">
        <a:lnSpc>
          <a:spcPts val="1274"/>
        </a:lnSpc>
        <a:spcBef>
          <a:spcPts val="162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</a:defRPr>
      </a:lvl7pPr>
      <a:lvl8pPr marL="1463907" indent="-121993" algn="l" defTabSz="816706" rtl="0" eaLnBrk="1" fontAlgn="base" hangingPunct="1">
        <a:lnSpc>
          <a:spcPts val="1274"/>
        </a:lnSpc>
        <a:spcBef>
          <a:spcPts val="162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</a:defRPr>
      </a:lvl8pPr>
      <a:lvl9pPr marL="1833736" indent="-121993" algn="l" defTabSz="816706" rtl="0" eaLnBrk="1" fontAlgn="base" hangingPunct="1">
        <a:lnSpc>
          <a:spcPts val="1274"/>
        </a:lnSpc>
        <a:spcBef>
          <a:spcPts val="162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3965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9829" algn="l" defTabSz="73965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9658" algn="l" defTabSz="73965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09487" algn="l" defTabSz="73965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79316" algn="l" defTabSz="73965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49145" algn="l" defTabSz="73965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18974" algn="l" defTabSz="73965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88804" algn="l" defTabSz="73965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58633" algn="l" defTabSz="73965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62597" y="1543050"/>
            <a:ext cx="2171700" cy="400050"/>
          </a:xfrm>
        </p:spPr>
        <p:txBody>
          <a:bodyPr>
            <a:normAutofit/>
          </a:bodyPr>
          <a:lstStyle/>
          <a:p>
            <a:pPr algn="ctr"/>
            <a:r>
              <a:rPr lang="en-US" sz="1500" i="0" dirty="0"/>
              <a:t>Live The Luxury</a:t>
            </a:r>
            <a:endParaRPr lang="en-US" sz="1800" i="0" dirty="0"/>
          </a:p>
        </p:txBody>
      </p:sp>
    </p:spTree>
    <p:extLst>
      <p:ext uri="{BB962C8B-B14F-4D97-AF65-F5344CB8AC3E}">
        <p14:creationId xmlns="" xmlns:p14="http://schemas.microsoft.com/office/powerpoint/2010/main" val="132542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213770-86CE-4A1A-ABBE-ED00B3462E79}" type="slidenum">
              <a:rPr lang="en-GB" smtClean="0">
                <a:solidFill>
                  <a:srgbClr val="000000"/>
                </a:solidFill>
              </a:rPr>
              <a:pPr/>
              <a:t>1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Title 32"/>
          <p:cNvSpPr>
            <a:spLocks noGrp="1"/>
          </p:cNvSpPr>
          <p:nvPr>
            <p:ph type="title"/>
          </p:nvPr>
        </p:nvSpPr>
        <p:spPr>
          <a:xfrm>
            <a:off x="112524" y="296724"/>
            <a:ext cx="7547977" cy="379006"/>
          </a:xfrm>
        </p:spPr>
        <p:txBody>
          <a:bodyPr/>
          <a:lstStyle/>
          <a:p>
            <a:r>
              <a:rPr lang="en-US" dirty="0" smtClean="0"/>
              <a:t>Flows</a:t>
            </a:r>
            <a:endParaRPr lang="en-US" dirty="0"/>
          </a:p>
        </p:txBody>
      </p: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474344" y="1141133"/>
            <a:ext cx="6203558" cy="350471"/>
            <a:chOff x="2338" y="768"/>
            <a:chExt cx="3087" cy="332"/>
          </a:xfrm>
        </p:grpSpPr>
        <p:sp>
          <p:nvSpPr>
            <p:cNvPr id="6" name="AutoShape 52"/>
            <p:cNvSpPr>
              <a:spLocks noChangeArrowheads="1"/>
            </p:cNvSpPr>
            <p:nvPr/>
          </p:nvSpPr>
          <p:spPr bwMode="auto">
            <a:xfrm>
              <a:off x="2338" y="1056"/>
              <a:ext cx="3087" cy="4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0000"/>
                </a:gs>
                <a:gs pos="100000">
                  <a:srgbClr val="FEFEF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Rectangle 53"/>
            <p:cNvSpPr>
              <a:spLocks noChangeArrowheads="1"/>
            </p:cNvSpPr>
            <p:nvPr/>
          </p:nvSpPr>
          <p:spPr bwMode="auto">
            <a:xfrm>
              <a:off x="2369" y="768"/>
              <a:ext cx="3056" cy="288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13500000" scaled="1"/>
            </a:gradFill>
            <a:ln w="324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92160" tIns="46080" rIns="92160" bIns="46080" anchor="ctr"/>
            <a:lstStyle/>
            <a:p>
              <a:pPr algn="l" defTabSz="449263">
                <a:lnSpc>
                  <a:spcPct val="100000"/>
                </a:lnSpc>
                <a:spcBef>
                  <a:spcPts val="350"/>
                </a:spcBef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 smtClean="0">
                  <a:solidFill>
                    <a:srgbClr val="0A419B"/>
                  </a:solidFill>
                  <a:latin typeface="Calibri" pitchFamily="34" charset="0"/>
                  <a:ea typeface="MS Gothic" pitchFamily="49" charset="-128"/>
                </a:rPr>
                <a:t>Ingest (Source2Vector)</a:t>
              </a:r>
              <a:endParaRPr lang="en-GB" sz="1800" b="1" dirty="0">
                <a:solidFill>
                  <a:srgbClr val="0A419B"/>
                </a:solidFill>
                <a:ea typeface="MS Gothic" pitchFamily="49" charset="-128"/>
              </a:endParaRPr>
            </a:p>
          </p:txBody>
        </p:sp>
      </p:grpSp>
      <p:grpSp>
        <p:nvGrpSpPr>
          <p:cNvPr id="9" name="Group 65"/>
          <p:cNvGrpSpPr>
            <a:grpSpLocks/>
          </p:cNvGrpSpPr>
          <p:nvPr/>
        </p:nvGrpSpPr>
        <p:grpSpPr bwMode="auto">
          <a:xfrm>
            <a:off x="481277" y="1653737"/>
            <a:ext cx="6203558" cy="350471"/>
            <a:chOff x="2338" y="768"/>
            <a:chExt cx="3087" cy="332"/>
          </a:xfrm>
        </p:grpSpPr>
        <p:sp>
          <p:nvSpPr>
            <p:cNvPr id="10" name="AutoShape 52"/>
            <p:cNvSpPr>
              <a:spLocks noChangeArrowheads="1"/>
            </p:cNvSpPr>
            <p:nvPr/>
          </p:nvSpPr>
          <p:spPr bwMode="auto">
            <a:xfrm>
              <a:off x="2338" y="1056"/>
              <a:ext cx="3087" cy="4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0000"/>
                </a:gs>
                <a:gs pos="100000">
                  <a:srgbClr val="FEFEF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Rectangle 53"/>
            <p:cNvSpPr>
              <a:spLocks noChangeArrowheads="1"/>
            </p:cNvSpPr>
            <p:nvPr/>
          </p:nvSpPr>
          <p:spPr bwMode="auto">
            <a:xfrm>
              <a:off x="2369" y="768"/>
              <a:ext cx="3056" cy="288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13500000" scaled="1"/>
            </a:gradFill>
            <a:ln w="324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92160" tIns="46080" rIns="92160" bIns="46080" anchor="ctr"/>
            <a:lstStyle/>
            <a:p>
              <a:pPr algn="l" defTabSz="449263">
                <a:lnSpc>
                  <a:spcPct val="100000"/>
                </a:lnSpc>
                <a:spcBef>
                  <a:spcPts val="350"/>
                </a:spcBef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 smtClean="0">
                  <a:solidFill>
                    <a:srgbClr val="0A419B"/>
                  </a:solidFill>
                  <a:latin typeface="Calibri" pitchFamily="34" charset="0"/>
                  <a:ea typeface="MS Gothic" pitchFamily="49" charset="-128"/>
                </a:rPr>
                <a:t>Consume</a:t>
              </a:r>
              <a:r>
                <a:rPr lang="en-US" sz="1400" dirty="0" smtClean="0">
                  <a:solidFill>
                    <a:srgbClr val="0A419B"/>
                  </a:solidFill>
                  <a:latin typeface="Calibri" pitchFamily="34" charset="0"/>
                  <a:ea typeface="MS Gothic" pitchFamily="49" charset="-128"/>
                </a:rPr>
                <a:t> (Vector2Prompt)</a:t>
              </a:r>
              <a:endParaRPr lang="en-GB" sz="1800" b="1" dirty="0">
                <a:solidFill>
                  <a:srgbClr val="0A419B"/>
                </a:solidFill>
                <a:ea typeface="MS Gothic" pitchFamily="49" charset="-128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32"/>
          <p:cNvSpPr txBox="1">
            <a:spLocks/>
          </p:cNvSpPr>
          <p:nvPr/>
        </p:nvSpPr>
        <p:spPr bwMode="auto">
          <a:xfrm>
            <a:off x="90051" y="299198"/>
            <a:ext cx="7547977" cy="379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983" rIns="73966" bIns="36983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816706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Ingest</a:t>
            </a:r>
            <a:endParaRPr kumimoji="0" lang="en-US" sz="23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679" y="814972"/>
            <a:ext cx="5812994" cy="248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679" y="3332018"/>
            <a:ext cx="5812994" cy="1627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36673" y="780337"/>
            <a:ext cx="3207327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29613" y="2150918"/>
            <a:ext cx="1181677" cy="2809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32"/>
          <p:cNvSpPr txBox="1">
            <a:spLocks/>
          </p:cNvSpPr>
          <p:nvPr/>
        </p:nvSpPr>
        <p:spPr bwMode="auto">
          <a:xfrm>
            <a:off x="90051" y="299198"/>
            <a:ext cx="7547977" cy="379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983" rIns="73966" bIns="36983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816706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Consume – Vector2Flow</a:t>
            </a:r>
            <a:endParaRPr kumimoji="0" lang="en-US" sz="23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888" y="810349"/>
            <a:ext cx="7585075" cy="1953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Group 65"/>
          <p:cNvGrpSpPr>
            <a:grpSpLocks/>
          </p:cNvGrpSpPr>
          <p:nvPr/>
        </p:nvGrpSpPr>
        <p:grpSpPr bwMode="auto">
          <a:xfrm>
            <a:off x="218044" y="3177737"/>
            <a:ext cx="7595919" cy="350471"/>
            <a:chOff x="2338" y="768"/>
            <a:chExt cx="3087" cy="332"/>
          </a:xfrm>
        </p:grpSpPr>
        <p:sp>
          <p:nvSpPr>
            <p:cNvPr id="7" name="AutoShape 52"/>
            <p:cNvSpPr>
              <a:spLocks noChangeArrowheads="1"/>
            </p:cNvSpPr>
            <p:nvPr/>
          </p:nvSpPr>
          <p:spPr bwMode="auto">
            <a:xfrm>
              <a:off x="2338" y="1056"/>
              <a:ext cx="3087" cy="4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0000"/>
                </a:gs>
                <a:gs pos="100000">
                  <a:srgbClr val="FEFEF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Rectangle 53"/>
            <p:cNvSpPr>
              <a:spLocks noChangeArrowheads="1"/>
            </p:cNvSpPr>
            <p:nvPr/>
          </p:nvSpPr>
          <p:spPr bwMode="auto">
            <a:xfrm>
              <a:off x="2369" y="768"/>
              <a:ext cx="3056" cy="288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13500000" scaled="1"/>
            </a:gradFill>
            <a:ln w="324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92160" tIns="46080" rIns="92160" bIns="46080" anchor="ctr"/>
            <a:lstStyle/>
            <a:p>
              <a:pPr algn="l" defTabSz="449263">
                <a:lnSpc>
                  <a:spcPct val="100000"/>
                </a:lnSpc>
                <a:spcBef>
                  <a:spcPts val="350"/>
                </a:spcBef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 smtClean="0">
                  <a:solidFill>
                    <a:srgbClr val="0A419B"/>
                  </a:solidFill>
                  <a:latin typeface="Calibri" pitchFamily="34" charset="0"/>
                  <a:ea typeface="MS Gothic" pitchFamily="49" charset="-128"/>
                </a:rPr>
                <a:t>The Vector Store may be grouped as unique Data Source (e.g. Collection, Handover, Sales)</a:t>
              </a:r>
              <a:endParaRPr lang="en-GB" sz="1800" b="1" dirty="0">
                <a:solidFill>
                  <a:srgbClr val="0A419B"/>
                </a:solidFill>
                <a:ea typeface="MS Gothic" pitchFamily="49" charset="-128"/>
              </a:endParaRPr>
            </a:p>
          </p:txBody>
        </p:sp>
      </p:grpSp>
      <p:grpSp>
        <p:nvGrpSpPr>
          <p:cNvPr id="9" name="Group 65"/>
          <p:cNvGrpSpPr>
            <a:grpSpLocks/>
          </p:cNvGrpSpPr>
          <p:nvPr/>
        </p:nvGrpSpPr>
        <p:grpSpPr bwMode="auto">
          <a:xfrm>
            <a:off x="211123" y="3634925"/>
            <a:ext cx="7595919" cy="350471"/>
            <a:chOff x="2338" y="768"/>
            <a:chExt cx="3087" cy="332"/>
          </a:xfrm>
        </p:grpSpPr>
        <p:sp>
          <p:nvSpPr>
            <p:cNvPr id="10" name="AutoShape 52"/>
            <p:cNvSpPr>
              <a:spLocks noChangeArrowheads="1"/>
            </p:cNvSpPr>
            <p:nvPr/>
          </p:nvSpPr>
          <p:spPr bwMode="auto">
            <a:xfrm>
              <a:off x="2338" y="1056"/>
              <a:ext cx="3087" cy="4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0000"/>
                </a:gs>
                <a:gs pos="100000">
                  <a:srgbClr val="FEFEF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Rectangle 53"/>
            <p:cNvSpPr>
              <a:spLocks noChangeArrowheads="1"/>
            </p:cNvSpPr>
            <p:nvPr/>
          </p:nvSpPr>
          <p:spPr bwMode="auto">
            <a:xfrm>
              <a:off x="2369" y="768"/>
              <a:ext cx="3056" cy="288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13500000" scaled="1"/>
            </a:gradFill>
            <a:ln w="324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92160" tIns="46080" rIns="92160" bIns="46080" anchor="ctr"/>
            <a:lstStyle/>
            <a:p>
              <a:pPr algn="l" defTabSz="449263">
                <a:lnSpc>
                  <a:spcPct val="100000"/>
                </a:lnSpc>
                <a:spcBef>
                  <a:spcPts val="350"/>
                </a:spcBef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 smtClean="0">
                  <a:solidFill>
                    <a:srgbClr val="0A419B"/>
                  </a:solidFill>
                  <a:latin typeface="Calibri" pitchFamily="34" charset="0"/>
                  <a:ea typeface="MS Gothic" pitchFamily="49" charset="-128"/>
                </a:rPr>
                <a:t>Token limit may be managed as the data would be converted to embeddings</a:t>
              </a:r>
              <a:endParaRPr lang="en-GB" sz="1800" b="1" dirty="0">
                <a:solidFill>
                  <a:srgbClr val="0A419B"/>
                </a:solidFill>
                <a:ea typeface="MS Gothic" pitchFamily="49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32"/>
          <p:cNvSpPr txBox="1">
            <a:spLocks/>
          </p:cNvSpPr>
          <p:nvPr/>
        </p:nvSpPr>
        <p:spPr bwMode="auto">
          <a:xfrm>
            <a:off x="90051" y="299198"/>
            <a:ext cx="7547977" cy="379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983" rIns="73966" bIns="36983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816706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Use of</a:t>
            </a:r>
            <a:r>
              <a:rPr kumimoji="0" lang="en-US" sz="23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LangChain</a:t>
            </a:r>
            <a:endParaRPr kumimoji="0" lang="en-US" sz="23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1383" y="1002579"/>
            <a:ext cx="644929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Technology Footprint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213770-86CE-4A1A-ABBE-ED00B3462E79}" type="slidenum">
              <a:rPr lang="en-GB" smtClean="0">
                <a:solidFill>
                  <a:srgbClr val="000000"/>
                </a:solidFill>
              </a:rPr>
              <a:pPr/>
              <a:t>5</a:t>
            </a:fld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9313" y="1370879"/>
            <a:ext cx="1511300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mple slides">
  <a:themeElements>
    <a:clrScheme name="13dLD0402_Client Pitchbook template">
      <a:dk1>
        <a:srgbClr val="000000"/>
      </a:dk1>
      <a:lt1>
        <a:srgbClr val="FFFFFF"/>
      </a:lt1>
      <a:dk2>
        <a:srgbClr val="000000"/>
      </a:dk2>
      <a:lt2>
        <a:srgbClr val="7E7E7E"/>
      </a:lt2>
      <a:accent1>
        <a:srgbClr val="4F81BD"/>
      </a:accent1>
      <a:accent2>
        <a:srgbClr val="C4CCD6"/>
      </a:accent2>
      <a:accent3>
        <a:srgbClr val="6B7F97"/>
      </a:accent3>
      <a:accent4>
        <a:srgbClr val="00AEED"/>
      </a:accent4>
      <a:accent5>
        <a:srgbClr val="B2B2B2"/>
      </a:accent5>
      <a:accent6>
        <a:srgbClr val="B13835"/>
      </a:accent6>
      <a:hlink>
        <a:srgbClr val="7E7E7E"/>
      </a:hlink>
      <a:folHlink>
        <a:srgbClr val="DBDBDB"/>
      </a:folHlink>
    </a:clrScheme>
    <a:fontScheme name="13cLD0697_Client Pitchbook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DF2FF"/>
        </a:solidFill>
        <a:ln w="127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100965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800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ctr" defTabSz="100965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8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A419B"/>
        </a:accent1>
        <a:accent2>
          <a:srgbClr val="FF7319"/>
        </a:accent2>
        <a:accent3>
          <a:srgbClr val="FFFFFF"/>
        </a:accent3>
        <a:accent4>
          <a:srgbClr val="000000"/>
        </a:accent4>
        <a:accent5>
          <a:srgbClr val="AAB0CB"/>
        </a:accent5>
        <a:accent6>
          <a:srgbClr val="E76816"/>
        </a:accent6>
        <a:hlink>
          <a:srgbClr val="508728"/>
        </a:hlink>
        <a:folHlink>
          <a:srgbClr val="FFAF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DB Blue">
      <a:srgbClr val="0A419B"/>
    </a:custClr>
    <a:custClr name="DB Orange">
      <a:srgbClr val="FF7319"/>
    </a:custClr>
    <a:custClr name="DB Green">
      <a:srgbClr val="508728"/>
    </a:custClr>
    <a:custClr name="DB Gold">
      <a:srgbClr val="FFAF19"/>
    </a:custClr>
    <a:custClr name="DB Turquoise">
      <a:srgbClr val="009B9B"/>
    </a:custClr>
    <a:custClr name="DB Red">
      <a:srgbClr val="AF232D"/>
    </a:custClr>
    <a:custClr name="DB Cyan">
      <a:srgbClr val="009BCD"/>
    </a:custClr>
    <a:custClr name="DB Grey">
      <a:srgbClr val="878787"/>
    </a:custClr>
    <a:custClr name="White">
      <a:srgbClr val="FFFFFF"/>
    </a:custClr>
    <a:custClr name="black">
      <a:srgbClr val="000000"/>
    </a:custClr>
    <a:custClr name="DB Blue 75%">
      <a:srgbClr val="82A0CD"/>
    </a:custClr>
    <a:custClr name="DB Orange 75%">
      <a:srgbClr val="FFA064"/>
    </a:custClr>
    <a:custClr name="DB Green 75%">
      <a:srgbClr val="8CB473"/>
    </a:custClr>
    <a:custClr name="DB Gold 75%">
      <a:srgbClr val="FFC864"/>
    </a:custClr>
    <a:custClr name="DB Turquoise 75%">
      <a:srgbClr val="9BD7D7"/>
    </a:custClr>
    <a:custClr name="DB Red 75%">
      <a:srgbClr val="C86469"/>
    </a:custClr>
    <a:custClr name="DB Cyan 75%">
      <a:srgbClr val="9BD7EB"/>
    </a:custClr>
    <a:custClr name="DB Grey 75%">
      <a:srgbClr val="AAAAAA"/>
    </a:custClr>
    <a:custClr name="White">
      <a:srgbClr val="FFFFFF"/>
    </a:custClr>
    <a:custClr name="black">
      <a:srgbClr val="000000"/>
    </a:custClr>
    <a:custClr name="DB Blue 50%">
      <a:srgbClr val="C3D7F0"/>
    </a:custClr>
    <a:custClr name="DB Orange 50%">
      <a:srgbClr val="FFC39B"/>
    </a:custClr>
    <a:custClr name="DB Green 50%">
      <a:srgbClr val="B9CDA5"/>
    </a:custClr>
    <a:custClr name="DB Gold 50%">
      <a:srgbClr val="FFDC9B"/>
    </a:custClr>
    <a:custClr name="DB Turquoise 50%">
      <a:srgbClr val="C8F0F0"/>
    </a:custClr>
    <a:custClr name="DB Red 50%">
      <a:srgbClr val="E1A5AA"/>
    </a:custClr>
    <a:custClr name="DB Cyan 50%">
      <a:srgbClr val="D2EBFA"/>
    </a:custClr>
    <a:custClr name="DB Grey 50%">
      <a:srgbClr val="CDCDCD"/>
    </a:custClr>
    <a:custClr name="White">
      <a:srgbClr val="FFFFFF"/>
    </a:custClr>
    <a:custClr name="black">
      <a:srgbClr val="000000"/>
    </a:custClr>
    <a:custClr name="DB Blue 25%">
      <a:srgbClr val="E1EBFF"/>
    </a:custClr>
    <a:custClr name="DB Orange 25%">
      <a:srgbClr val="FFDCC8"/>
    </a:custClr>
    <a:custClr name="DB Green 25%">
      <a:srgbClr val="E1EBD7"/>
    </a:custClr>
    <a:custClr name="DB Gold 25%">
      <a:srgbClr val="FFEBC8"/>
    </a:custClr>
    <a:custClr name="DB Turquoise 25%">
      <a:srgbClr val="E6FAFA"/>
    </a:custClr>
    <a:custClr name="DB Red 25%">
      <a:srgbClr val="EBC8CD"/>
    </a:custClr>
    <a:custClr name="DB Cyan 25%">
      <a:srgbClr val="EBF5FF"/>
    </a:custClr>
    <a:custClr name="DB Grey 25%">
      <a:srgbClr val="E1E1E1"/>
    </a:custClr>
    <a:custClr name="White">
      <a:srgbClr val="FFFFFF"/>
    </a:custClr>
    <a:custClr name="black">
      <a:srgbClr val="000000"/>
    </a:custClr>
    <a:custClr name="DB Blue 10%">
      <a:srgbClr val="EDF2FF"/>
    </a:custClr>
    <a:custClr name="white">
      <a:srgbClr val="FFFFFF"/>
    </a:custClr>
    <a:custClr name="black">
      <a:srgbClr val="000000"/>
    </a:custClr>
  </a:custClr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Shapes>
  <Chart name="Chart 1" index="1" chartId="a0028ee1-bd12-49e9-b709-938dcb4d37e4">
    <ChartParams IsLinked="false">
      <LinkType>Chart</LinkType>
      <ChartWorksheetName>17</ChartWorksheetName>
      <WorkbookPath>C:\KS\Documentum\Checkout\13fLD0514_Client Pitchbook.xlsx</WorkbookPath>
      <WorkbookName>13fLD0514_Client Pitchbook.xlsx</WorkbookName>
      <WorksheetName>17</WorksheetName>
      <WorksheetRange>$A$4:$C$13</WorksheetRange>
    </ChartParams>
  </Chart>
</Shapes>
</file>

<file path=customXml/item10.xml><?xml version="1.0" encoding="utf-8"?>
<Shapes>
  <Chart name="Chart 1" index="1" chartId="3b8aa174-ac62-4c4d-82a7-4a764485b99d">
    <ChartParams IsLinked="false">
      <LinkType>Chart</LinkType>
      <ChartWorksheetName>198</ChartWorksheetName>
      <WorkbookPath>C:\KS\Documentum\Checkout\13fLD0514_Client Pitchbook.xlsx</WorkbookPath>
      <WorkbookName>13fLD0514_Client Pitchbook.xlsx</WorkbookName>
      <WorksheetName>198</WorksheetName>
      <WorksheetRange>$A$5:$B$15</WorksheetRange>
    </ChartParams>
  </Chart>
</Shapes>
</file>

<file path=customXml/item100.xml><?xml version="1.0" encoding="utf-8"?>
<Shapes>
  <Chart name="Chart 2" index="1" chartId="16772c5b-7c5d-43b9-8a8d-aee141c7e875">
    <ChartParams IsLinked="false">
      <LinkType>Chart</LinkType>
      <ChartWorksheetName>71</ChartWorksheetName>
      <WorkbookPath>C:\KS\Documentum\Checkout\13fLD0514_Client Pitchbook.xlsx</WorkbookPath>
      <WorkbookName>13fLD0514_Client Pitchbook.xlsx</WorkbookName>
      <WorksheetName>71</WorksheetName>
      <WorksheetRange>$A$2:$B$8</WorksheetRange>
    </ChartParams>
  </Chart>
</Shapes>
</file>

<file path=customXml/item101.xml><?xml version="1.0" encoding="utf-8"?>
<Shapes>
  <Chart name="Chart 1" index="1" chartId="4cb2f14f-ff34-4bb9-8f42-66950b45da01">
    <ChartParams IsLinked="false">
      <LinkType>Chart</LinkType>
      <ChartWorksheetName>191</ChartWorksheetName>
      <WorkbookPath>C:\KS\Documentum\Checkout\13fLD0514_Client Pitchbook.xlsx</WorkbookPath>
      <WorkbookName>13fLD0514_Client Pitchbook.xlsx</WorkbookName>
      <WorksheetName>191</WorksheetName>
      <WorksheetRange>$6$5:$C$6</WorksheetRange>
    </ChartParams>
  </Chart>
</Shapes>
</file>

<file path=customXml/item102.xml><?xml version="1.0" encoding="utf-8"?>
<Shapes>
  <Chart name="Chart 1" index="1" chartId="6a9ca7b4-2da8-4e7a-aa22-019c1500cf52">
    <ChartParams IsLinked="false">
      <LinkType>Chart</LinkType>
      <ChartWorksheetName>156</ChartWorksheetName>
      <WorkbookPath>C:\KS\Documentum\Checkout\13fLD0514_Client Pitchbook.xlsx</WorkbookPath>
      <WorkbookName>13fLD0514_Client Pitchbook.xlsx</WorkbookName>
      <WorksheetName>156</WorksheetName>
      <WorksheetRange>$D$6:$E$7</WorksheetRange>
    </ChartParams>
  </Chart>
</Shapes>
</file>

<file path=customXml/item103.xml><?xml version="1.0" encoding="utf-8"?>
<Shapes>
  <Chart name="Chart 1" index="1" chartId="6a9ca7b4-2da8-4e7a-aa22-019c1500cf52">
    <ChartParams IsLinked="false">
      <LinkType>Chart</LinkType>
      <ChartWorksheetName>156</ChartWorksheetName>
      <WorkbookPath>C:\KS\Documentum\Checkout\13fLD0514_Client Pitchbook.xlsx</WorkbookPath>
      <WorkbookName>13fLD0514_Client Pitchbook.xlsx</WorkbookName>
      <WorksheetName>156</WorksheetName>
      <WorksheetRange>$D$6:$E$7</WorksheetRange>
    </ChartParams>
  </Chart>
</Shapes>
</file>

<file path=customXml/item104.xml><?xml version="1.0" encoding="utf-8"?>
<Shapes>
  <Chart name="Chart 2" index="1" chartId="ec283dd1-71bc-4f86-abc3-451eb5d7f36c">
    <ChartParams IsLinked="false">
      <LinkType>Chart</LinkType>
      <ChartWorksheetName>33</ChartWorksheetName>
      <WorkbookPath>C:\KS\Documentum\Checkout\13fLD0514_Client Pitchbook.xlsx</WorkbookPath>
      <WorkbookName>13fLD0514_Client Pitchbook.xlsx</WorkbookName>
      <WorksheetName>33</WorksheetName>
      <WorksheetRange>$A$5:$B$11</WorksheetRange>
    </ChartParams>
  </Chart>
</Shapes>
</file>

<file path=customXml/item105.xml><?xml version="1.0" encoding="utf-8"?>
<Shapes>
  <Chart name="Chart 2" index="1" chartId="16772c5b-7c5d-43b9-8a8d-aee141c7e875">
    <ChartParams IsLinked="false">
      <LinkType>Chart</LinkType>
      <ChartWorksheetName>71</ChartWorksheetName>
      <WorkbookPath>C:\KS\Documentum\Checkout\13fLD0514_Client Pitchbook.xlsx</WorkbookPath>
      <WorkbookName>13fLD0514_Client Pitchbook.xlsx</WorkbookName>
      <WorksheetName>71</WorksheetName>
      <WorksheetRange>$A$2:$B$8</WorksheetRange>
    </ChartParams>
  </Chart>
</Shapes>
</file>

<file path=customXml/item106.xml><?xml version="1.0" encoding="utf-8"?>
<Shapes>
  <Chart name="Chart 4" index="1" chartId="e699c1ca-7a1c-4521-8d7f-36ac3b037384">
    <ChartParams IsLinked="false">
      <LinkType>Chart</LinkType>
      <ChartWorksheetName>194</ChartWorksheetName>
      <WorkbookPath>C:\KS\Documentum\Checkout\13fLD0514_Client Pitchbook.xlsx</WorkbookPath>
      <WorkbookName>13fLD0514_Client Pitchbook.xlsx</WorkbookName>
      <WorksheetName>194</WorksheetName>
      <WorksheetRange>$E$14:$I$16</WorksheetRange>
    </ChartParams>
  </Chart>
</Shapes>
</file>

<file path=customXml/item107.xml><?xml version="1.0" encoding="utf-8"?>
<Shapes>
  <Chart name="Chart 2" index="1" chartId="0c64a6a0-f685-4673-b538-aa0a411af8fb">
    <ChartParams IsLinked="false">
      <LinkType>Chart</LinkType>
      <ChartWorksheetName>93</ChartWorksheetName>
      <WorkbookPath>C:\KS\Documentum\Checkout\13fLD0514_Client Pitchbook.xlsx</WorkbookPath>
      <WorkbookName>13fLD0514_Client Pitchbook.xlsx</WorkbookName>
      <WorksheetName>93</WorksheetName>
      <WorksheetRange>$B$3:$I$5</WorksheetRange>
    </ChartParams>
  </Chart>
</Shapes>
</file>

<file path=customXml/item108.xml><?xml version="1.0" encoding="utf-8"?>
<Shapes>
  <Chart name="Chart 6" index="1" chartId="449ac7d0-f5f2-4a50-9285-a63ae1984d71">
    <ChartParams IsLinked="false">
      <LinkType>Chart</LinkType>
      <ChartWorksheetName>50</ChartWorksheetName>
      <WorkbookPath>C:\KS\Documentum\Checkout\13fLD0514_Client Pitchbook.xlsx</WorkbookPath>
      <WorkbookName>13fLD0514_Client Pitchbook.xlsx</WorkbookName>
      <WorksheetName>50</WorksheetName>
      <WorksheetRange>$A$4:$B$7</WorksheetRange>
    </ChartParams>
  </Chart>
</Shapes>
</file>

<file path=customXml/item109.xml><?xml version="1.0" encoding="utf-8"?>
<Shapes>
  <Chart name="Chart 7" index="1" chartId="27857e94-ca53-4f7a-ab2c-dba3132a4884">
    <ChartParams IsLinked="false">
      <LinkType>Chart</LinkType>
      <ChartWorksheetName>1</ChartWorksheetName>
      <WorkbookPath>C:\KS\Documentum\Checkout\13fLD0514_Client Pitchbook.xlsx</WorkbookPath>
      <WorkbookName>13fLD0514_Client Pitchbook.xlsx</WorkbookName>
      <WorksheetName>1</WorksheetName>
      <WorksheetRange>$A$2:$B$18</WorksheetRange>
    </ChartParams>
  </Chart>
</Shapes>
</file>

<file path=customXml/item11.xml><?xml version="1.0" encoding="utf-8"?>
<Shapes>
  <Chart name="Chart 1" index="1" chartId="3ce4153f-3171-43cd-90cd-82c96671f744">
    <ChartParams IsLinked="false">
      <LinkType>Chart</LinkType>
      <ChartWorksheetName>190</ChartWorksheetName>
      <WorkbookPath>C:\KS\Documentum\Checkout\13fLD0514_Client Pitchbook.xlsx</WorkbookPath>
      <WorkbookName>13fLD0514_Client Pitchbook.xlsx</WorkbookName>
      <WorksheetName>190</WorksheetName>
      <WorksheetRange>$6$5:$C$6</WorksheetRange>
    </ChartParams>
  </Chart>
</Shapes>
</file>

<file path=customXml/item110.xml><?xml version="1.0" encoding="utf-8"?>
<Shapes>
  <Chart name="Chart 4" index="1" chartId="832f42e5-5675-4656-a458-69c51fd94fbb">
    <ChartParams IsLinked="false">
      <LinkType>Chart</LinkType>
      <ChartWorksheetName>29</ChartWorksheetName>
      <WorkbookPath>C:\KS\Documentum\Checkout\13fLD0514_Client Pitchbook.xlsx</WorkbookPath>
      <WorkbookName>13fLD0514_Client Pitchbook.xlsx</WorkbookName>
      <WorksheetName>29</WorksheetName>
      <WorksheetRange>$A$2:$C$7</WorksheetRange>
    </ChartParams>
  </Chart>
</Shapes>
</file>

<file path=customXml/item111.xml><?xml version="1.0" encoding="utf-8"?>
<Shapes>
  <Chart name="Chart 3" index="1" chartId="0addebf3-f9a8-438d-b134-4fe6417248cf">
    <ChartParams IsLinked="false">
      <LinkType>Chart</LinkType>
      <ChartWorksheetName>195</ChartWorksheetName>
      <WorkbookPath>C:\KS\Documentum\Checkout\13fLD0514_Client Pitchbook.xlsx</WorkbookPath>
      <WorkbookName>13fLD0514_Client Pitchbook.xlsx</WorkbookName>
      <WorksheetName>195</WorksheetName>
      <WorksheetRange>$E$5:$I$9</WorksheetRange>
    </ChartParams>
  </Chart>
</Shapes>
</file>

<file path=customXml/item112.xml><?xml version="1.0" encoding="utf-8"?>
<Shapes>
  <Chart name="Chart 4" index="1" chartId="d48317df-bf06-42ad-9e8a-8675f9d91a9d">
    <ChartParams IsLinked="false">
      <LinkType>Chart</LinkType>
      <ChartWorksheetName>4</ChartWorksheetName>
      <WorkbookPath>C:\KS\Documentum\Checkout\13fLD0514_Client Pitchbook.xlsx</WorkbookPath>
      <WorkbookName>13fLD0514_Client Pitchbook.xlsx</WorkbookName>
      <WorksheetName>4</WorksheetName>
      <WorksheetRange>$A$2:$D$7</WorksheetRange>
    </ChartParams>
  </Chart>
</Shapes>
</file>

<file path=customXml/item113.xml><?xml version="1.0" encoding="utf-8"?>
<Shapes>
  <Chart name="Chart 1" index="1" chartId="84c4160a-6d6d-4f72-80b5-a40d0b0e158d">
    <ChartParams IsLinked="false">
      <LinkType>Chart</LinkType>
      <ChartWorksheetName>110</ChartWorksheetName>
      <WorkbookPath>C:\KS\Documentum\Checkout\13fLD0514_Client Pitchbook.xlsx</WorkbookPath>
      <WorkbookName>13fLD0514_Client Pitchbook.xlsx</WorkbookName>
      <WorksheetName>110</WorksheetName>
      <WorksheetRange>$A$2:$B$4</WorksheetRange>
    </ChartParams>
  </Chart>
</Shapes>
</file>

<file path=customXml/item114.xml><?xml version="1.0" encoding="utf-8"?>
<Shapes>
  <Chart name="Chart 1" index="1" chartId="57a1f975-9114-42ff-9634-9a34967bedd7">
    <ChartParams IsLinked="false">
      <LinkType>Chart</LinkType>
      <ChartWorksheetName>178</ChartWorksheetName>
      <WorkbookPath>C:\KS\Documentum\Checkout\13fLD0514_Client Pitchbook.xlsx</WorkbookPath>
      <WorkbookName>13fLD0514_Client Pitchbook.xlsx</WorkbookName>
      <WorksheetName>178</WorksheetName>
      <WorksheetRange>$B$5:$E$29</WorksheetRange>
    </ChartParams>
  </Chart>
</Shapes>
</file>

<file path=customXml/item115.xml><?xml version="1.0" encoding="utf-8"?>
<Shapes>
  <Chart name="Chart 6" index="1" chartId="449ac7d0-f5f2-4a50-9285-a63ae1984d71">
    <ChartParams IsLinked="false">
      <LinkType>Chart</LinkType>
      <ChartWorksheetName>50</ChartWorksheetName>
      <WorkbookPath>C:\KS\Documentum\Checkout\13fLD0514_Client Pitchbook.xlsx</WorkbookPath>
      <WorkbookName>13fLD0514_Client Pitchbook.xlsx</WorkbookName>
      <WorksheetName>50</WorksheetName>
      <WorksheetRange>$A$4:$B$7</WorksheetRange>
    </ChartParams>
  </Chart>
</Shapes>
</file>

<file path=customXml/item12.xml><?xml version="1.0" encoding="utf-8"?>
<Shapes>
  <Chart name="Chart 1" index="1" chartId="4bf34269-7bb0-4f87-a380-86994d3a8af0">
    <ChartParams IsLinked="false">
      <LinkType>Chart</LinkType>
      <ChartWorksheetName>175</ChartWorksheetName>
      <WorkbookPath>C:\KS\Documentum\Checkout\13fLD0514_Client Pitchbook.xlsx</WorkbookPath>
      <WorkbookName>13fLD0514_Client Pitchbook.xlsx</WorkbookName>
      <WorksheetName>175</WorksheetName>
      <WorksheetRange>$C$8:$N$9</WorksheetRange>
    </ChartParams>
  </Chart>
</Shapes>
</file>

<file path=customXml/item13.xml><?xml version="1.0" encoding="utf-8"?>
<Shapes>
  <Chart name="Chart 1" index="1" chartId="ec283dd1-71bc-4f86-abc3-451eb5d7f36c">
    <ChartParams IsLinked="false">
      <LinkType>Chart</LinkType>
      <ChartWorksheetName>36</ChartWorksheetName>
      <WorkbookPath>C:\KS\Documentum\Checkout\13fLD0514_Client Pitchbook.xlsx</WorkbookPath>
      <WorkbookName>13fLD0514_Client Pitchbook.xlsx</WorkbookName>
      <WorksheetName>36</WorksheetName>
      <WorksheetRange>$A$4:$B$6</WorksheetRange>
    </ChartParams>
  </Chart>
</Shapes>
</file>

<file path=customXml/item14.xml><?xml version="1.0" encoding="utf-8"?>
<Shapes>
  <Chart name="Chart 1" index="1" chartId="adeddb9f-d2c5-4384-a395-507380e38a98">
    <ChartParams IsLinked="false">
      <LinkType>Chart</LinkType>
      <ChartWorksheetName>137</ChartWorksheetName>
      <WorkbookPath>C:\KS\Documentum\Checkout\13fLD0514_Client Pitchbook.xlsx</WorkbookPath>
      <WorkbookName>13fLD0514_Client Pitchbook.xlsx</WorkbookName>
      <WorksheetName>137</WorksheetName>
      <WorksheetRange>$A$2:$B$8</WorksheetRange>
    </ChartParams>
  </Chart>
</Shapes>
</file>

<file path=customXml/item15.xml><?xml version="1.0" encoding="utf-8"?>
<Shapes>
  <Chart name="Chart 1" index="1" chartId="18a036b6-404d-4e51-a283-f4796fd4cf92">
    <ChartParams IsLinked="false">
      <LinkType>Chart</LinkType>
      <ChartWorksheetName>18</ChartWorksheetName>
      <WorkbookPath>C:\KS\Documentum\Checkout\13fLD0514_Client Pitchbook.xlsx</WorkbookPath>
      <WorkbookName>13fLD0514_Client Pitchbook.xlsx</WorkbookName>
      <WorksheetName>18</WorksheetName>
      <WorksheetRange>$A$4:$F$7</WorksheetRange>
    </ChartParams>
  </Chart>
</Shapes>
</file>

<file path=customXml/item16.xml><?xml version="1.0" encoding="utf-8"?>
<Shapes>
  <Chart name="Chart 5" index="1" chartId="573b5c63-0990-4b8b-b5dc-ce385c9292a8">
    <ChartParams IsLinked="false">
      <LinkType>Chart</LinkType>
      <ChartWorksheetName>72</ChartWorksheetName>
      <WorkbookPath>C:\KS\Documentum\Checkout\13fLD0514_Client Pitchbook.xlsx</WorkbookPath>
      <WorkbookName>13fLD0514_Client Pitchbook.xlsx</WorkbookName>
      <WorksheetName>72</WorksheetName>
      <WorksheetRange>$B$4:$G$8</WorksheetRange>
    </ChartParams>
  </Chart>
</Shapes>
</file>

<file path=customXml/item17.xml><?xml version="1.0" encoding="utf-8"?>
<Shapes>
  <Chart name="Chart 1" index="1" chartId="ec283dd1-71bc-4f86-abc3-451eb5d7f36c">
    <ChartParams IsLinked="false">
      <LinkType>Chart</LinkType>
      <ChartWorksheetName>34</ChartWorksheetName>
      <WorkbookPath>C:\KS\Documentum\Checkout\13fLD0514_Client Pitchbook.xlsx</WorkbookPath>
      <WorkbookName>13fLD0514_Client Pitchbook.xlsx</WorkbookName>
      <WorksheetName>34</WorksheetName>
      <WorksheetRange>$A$4:$B$10</WorksheetRange>
    </ChartParams>
  </Chart>
</Shapes>
</file>

<file path=customXml/item18.xml><?xml version="1.0" encoding="utf-8"?>
<Shapes>
  <Chart name="Chart 1" index="1" chartId="05d6e384-6f9a-4437-b18e-33d03c5f2ae8">
    <ChartParams IsLinked="false">
      <LinkType>Chart</LinkType>
      <ChartWorksheetName>30</ChartWorksheetName>
      <WorkbookPath>Z:\Companies A-F\DAMAC (UAE)\14.01 Bond\Ratings presentation\Rider\Ratings pres_140209.xlsx</WorkbookPath>
      <WorkbookName>Ratings pres_140209.xlsx</WorkbookName>
      <WorksheetName>30</WorksheetName>
      <WorksheetRange>$A$7:$C$10</WorksheetRange>
    </ChartParams>
  </Chart>
</Shapes>
</file>

<file path=customXml/item19.xml><?xml version="1.0" encoding="utf-8"?>
<Shapes>
  <Chart name="Chart 2" index="1" chartId="16772c5b-7c5d-43b9-8a8d-aee141c7e875">
    <ChartParams IsLinked="false">
      <LinkType>Chart</LinkType>
      <ChartWorksheetName>71</ChartWorksheetName>
      <WorkbookPath>C:\KS\Documentum\Checkout\13fLD0514_Client Pitchbook.xlsx</WorkbookPath>
      <WorkbookName>13fLD0514_Client Pitchbook.xlsx</WorkbookName>
      <WorksheetName>71</WorksheetName>
      <WorksheetRange>$A$2:$B$6</WorksheetRange>
    </ChartParams>
  </Chart>
</Shapes>
</file>

<file path=customXml/item2.xml><?xml version="1.0" encoding="utf-8"?>
<Shapes>
  <Chart name="Chart 2" index="2" chartId="96ddf2c2-bf6e-4bc5-b0c1-a3baa9a1e58f">
    <ChartParams IsLinked="false">
      <LinkType>Chart</LinkType>
      <ChartWorksheetName>8</ChartWorksheetName>
      <WorkbookPath>C:\KS\Documentum\Checkout\13fLD0514_Client Pitchbook.xlsx</WorkbookPath>
      <WorkbookName>13fLD0514_Client Pitchbook.xlsx</WorkbookName>
      <WorksheetName>8</WorksheetName>
      <WorksheetRange>$C$3:$D$6</WorksheetRange>
    </ChartParams>
  </Chart>
</Shapes>
</file>

<file path=customXml/item20.xml><?xml version="1.0" encoding="utf-8"?>
<Shapes>
  <Chart name="Chart 1" index="1" chartId="adeddb9f-d2c5-4384-a395-507380e38a98">
    <ChartParams IsLinked="false">
      <LinkType>Chart</LinkType>
      <ChartWorksheetName>137</ChartWorksheetName>
      <WorkbookPath>C:\KS\Documentum\Checkout\13fLD0514_Client Pitchbook.xlsx</WorkbookPath>
      <WorkbookName>13fLD0514_Client Pitchbook.xlsx</WorkbookName>
      <WorksheetName>137</WorksheetName>
      <WorksheetRange>$A$2:$B$8</WorksheetRange>
    </ChartParams>
  </Chart>
</Shapes>
</file>

<file path=customXml/item21.xml><?xml version="1.0" encoding="utf-8"?>
<Shapes>
  <Chart name="Chart 4" index="1" chartId="e699c1ca-7a1c-4521-8d7f-36ac3b037384">
    <ChartParams IsLinked="false">
      <LinkType>Chart</LinkType>
      <ChartWorksheetName>194</ChartWorksheetName>
      <WorkbookPath>C:\KS\Documentum\Checkout\13fLD0514_Client Pitchbook.xlsx</WorkbookPath>
      <WorkbookName>13fLD0514_Client Pitchbook.xlsx</WorkbookName>
      <WorksheetName>194</WorksheetName>
      <WorksheetRange>$E$14:$I$16</WorksheetRange>
    </ChartParams>
  </Chart>
</Shapes>
</file>

<file path=customXml/item22.xml><?xml version="1.0" encoding="utf-8"?>
<Shapes>
  <Chart name="Chart 3" index="1" chartId="fdd0183a-f0ab-4cf1-9517-f5732aefabef">
    <ChartParams IsLinked="false">
      <LinkType>Chart</LinkType>
      <ChartWorksheetName>23</ChartWorksheetName>
      <WorkbookPath>Z:\Companies A-F\DAMAC (UAE)\14.01 Bond\Ratings presentation\Rider\Ratings pres_140201.xlsx</WorkbookPath>
      <WorkbookName>Ratings pres_140201.xlsx</WorkbookName>
      <WorksheetName>23</WorksheetName>
      <WorksheetRange>$B$27:$C$34</WorksheetRange>
    </ChartParams>
  </Chart>
</Shapes>
</file>

<file path=customXml/item23.xml><?xml version="1.0" encoding="utf-8"?>
<Shapes>
  <Chart name="Chart 2" index="2" chartId="71f9b60b-68bb-4fbf-b4a1-a22b5283b87e">
    <ChartParams IsLinked="false">
      <LinkType>Chart</LinkType>
      <ChartWorksheetName>179</ChartWorksheetName>
      <WorkbookPath>C:\KS\Documentum\Checkout\13fLD0514_Client Pitchbook.xlsx</WorkbookPath>
      <WorkbookName>13fLD0514_Client Pitchbook.xlsx</WorkbookName>
      <WorksheetName>179</WorksheetName>
      <WorksheetRange>$6$5:$C$6</WorksheetRange>
    </ChartParams>
  </Chart>
</Shapes>
</file>

<file path=customXml/item24.xml><?xml version="1.0" encoding="utf-8"?>
<Shapes>
  <Chart name="Chart 2" index="1" chartId="eb4522fe-5697-4f7d-bb90-bc6263d01ac2">
    <ChartParams IsLinked="false">
      <LinkType>Chart</LinkType>
      <ChartWorksheetName>95</ChartWorksheetName>
      <WorkbookPath>C:\KS\Documentum\Checkout\13fLD0514_Client Pitchbook.xlsx</WorkbookPath>
      <WorkbookName>13fLD0514_Client Pitchbook.xlsx</WorkbookName>
      <WorksheetName>95</WorksheetName>
      <WorksheetRange>$A$2:$I$4</WorksheetRange>
    </ChartParams>
  </Chart>
</Shapes>
</file>

<file path=customXml/item25.xml><?xml version="1.0" encoding="utf-8"?>
<Shapes>
  <Chart name="Chart 4" index="1" chartId="d48317df-bf06-42ad-9e8a-8675f9d91a9d">
    <ChartParams IsLinked="false">
      <LinkType>Chart</LinkType>
      <ChartWorksheetName>4</ChartWorksheetName>
      <WorkbookPath>C:\KS\Documentum\Checkout\13fLD0514_Client Pitchbook.xlsx</WorkbookPath>
      <WorkbookName>13fLD0514_Client Pitchbook.xlsx</WorkbookName>
      <WorksheetName>4</WorksheetName>
      <WorksheetRange>$A$2:$D$7</WorksheetRange>
    </ChartParams>
  </Chart>
</Shapes>
</file>

<file path=customXml/item26.xml><?xml version="1.0" encoding="utf-8"?>
<Shapes>
  <Chart name="Chart 6" index="2" chartId="faa11407-ec0b-4fe6-974d-757c71550886">
    <ChartParams IsLinked="false">
      <LinkType>Chart</LinkType>
      <ChartWorksheetName>211</ChartWorksheetName>
      <WorkbookPath>C:\KS\Documentum\Checkout\13fLD0514_Client Pitchbook_2.xlsx</WorkbookPath>
      <WorkbookName>13fLD0514_Client Pitchbook_2.xlsx</WorkbookName>
      <WorksheetName>211</WorksheetName>
      <WorksheetRange>$E$14:$AG$27</WorksheetRange>
    </ChartParams>
  </Chart>
</Shapes>
</file>

<file path=customXml/item27.xml><?xml version="1.0" encoding="utf-8"?>
<Shapes>
  <Chart name="Chart 1" index="1" chartId="ab8c937f-779d-4ada-b8d5-4d208356f382">
    <ChartParams IsLinked="false">
      <LinkType>Chart</LinkType>
      <ChartWorksheetName>205</ChartWorksheetName>
      <WorkbookPath>C:\KS\Documentum\Checkout\13fLD0514_Client Pitchbook_2.xlsx</WorkbookPath>
      <WorkbookName>13fLD0514_Client Pitchbook_2.xlsx</WorkbookName>
      <WorksheetName>205</WorksheetName>
      <WorksheetRange>$C$6:$D$13</WorksheetRange>
    </ChartParams>
  </Chart>
</Shapes>
</file>

<file path=customXml/item28.xml><?xml version="1.0" encoding="utf-8"?>
<Shapes>
  <Chart name="Chart 1" index="1" chartId="c38ebf46-7b19-4b63-bb51-b167410987c5">
    <ChartParams IsLinked="false">
      <LinkType>Chart</LinkType>
      <ChartWorksheetName>173</ChartWorksheetName>
      <WorkbookPath>C:\KS\Documentum\Checkout\13fLD0514_Client Pitchbook.xlsx</WorkbookPath>
      <WorkbookName>13fLD0514_Client Pitchbook.xlsx</WorkbookName>
      <WorksheetName>173</WorksheetName>
      <WorksheetRange>$A$2:$B$8</WorksheetRange>
    </ChartParams>
  </Chart>
</Shapes>
</file>

<file path=customXml/item29.xml><?xml version="1.0" encoding="utf-8"?>
<Shapes>
  <Chart name="Chart 3" index="3" chartId="309e998a-7265-4ea5-a869-1e7fa7cae744">
    <ChartParams IsLinked="false">
      <LinkType>Chart</LinkType>
      <ChartWorksheetName>8</ChartWorksheetName>
      <WorkbookPath>C:\KS\Documentum\Checkout\13fLD0514_Client Pitchbook.xlsx</WorkbookPath>
      <WorkbookName>13fLD0514_Client Pitchbook.xlsx</WorkbookName>
      <WorksheetName>8</WorksheetName>
      <WorksheetRange>$C$9:$D$12</WorksheetRange>
    </ChartParams>
  </Chart>
</Shapes>
</file>

<file path=customXml/item3.xml><?xml version="1.0" encoding="utf-8"?>
<Shapes>
  <Chart name="Chart 1" index="1" chartId="b9172a28-9834-4da2-8965-5d9fcee98bda">
    <ChartParams IsLinked="false">
      <LinkType>Chart</LinkType>
      <ChartWorksheetName>26</ChartWorksheetName>
      <WorkbookPath>Z:\Companies A-F\DAMAC (UAE)\14.01 Bond\Ratings presentation\Rider\Ratings pres_140201.xlsx</WorkbookPath>
      <WorkbookName>Ratings pres_140201.xlsx</WorkbookName>
      <WorksheetName>26</WorksheetName>
      <WorksheetRange>$A$1:$C$5</WorksheetRange>
    </ChartParams>
  </Chart>
</Shapes>
</file>

<file path=customXml/item30.xml><?xml version="1.0" encoding="utf-8"?>
<Shapes>
  <Chart name="Chart 1" index="1" chartId="d338c212-3332-4234-87f4-2098cc4a36f1">
    <ChartParams IsLinked="false">
      <LinkType>Chart</LinkType>
      <ChartWorksheetName>180</ChartWorksheetName>
      <WorkbookPath>C:\KS\Documentum\Checkout\13fLD0514_Client Pitchbook.xlsx</WorkbookPath>
      <WorkbookName>13fLD0514_Client Pitchbook.xlsx</WorkbookName>
      <WorksheetName>180</WorksheetName>
      <WorksheetRange>$6$5:$C$6</WorksheetRange>
    </ChartParams>
  </Chart>
</Shapes>
</file>

<file path=customXml/item31.xml><?xml version="1.0" encoding="utf-8"?>
<Shapes>
  <Chart name="Chart 2" index="1" chartId="b13a768a-34e1-45fd-91d1-a929bd6d657a">
    <ChartParams IsLinked="false">
      <LinkType>Chart</LinkType>
      <ChartWorksheetName>83</ChartWorksheetName>
      <WorkbookPath>C:\KS\Documentum\Checkout\13fLD0514_Client Pitchbook.xlsx</WorkbookPath>
      <WorkbookName>13fLD0514_Client Pitchbook.xlsx</WorkbookName>
      <WorksheetName>83</WorksheetName>
      <WorksheetRange>$A$5:$B$10</WorksheetRange>
    </ChartParams>
  </Chart>
</Shapes>
</file>

<file path=customXml/item32.xml><?xml version="1.0" encoding="utf-8"?>
<Shapes>
  <Chart name="Chart 1" index="1" chartId="bd5b04f6-e2a4-46bc-9fe4-eb020f58e7b0">
    <ChartParams IsLinked="false">
      <LinkType>Chart</LinkType>
      <ChartWorksheetName>176</ChartWorksheetName>
      <WorkbookPath>C:\KS\Documentum\Checkout\13fLD0514_Client Pitchbook.xlsx</WorkbookPath>
      <WorkbookName>13fLD0514_Client Pitchbook.xlsx</WorkbookName>
      <WorksheetName>176</WorksheetName>
      <WorksheetRange>$B$7:$D$45</WorksheetRange>
    </ChartParams>
  </Chart>
</Shapes>
</file>

<file path=customXml/item33.xml><?xml version="1.0" encoding="utf-8"?>
<Shapes>
  <Chart name="Chart 6" index="2" chartId="6e277300-7107-445e-8650-9cc5e66c1636">
    <ChartParams IsLinked="false">
      <LinkType>Chart</LinkType>
      <ChartWorksheetName>53</ChartWorksheetName>
      <WorkbookPath>C:\KS\Documentum\Checkout\13fLD0514_Client Pitchbook.xlsx</WorkbookPath>
      <WorkbookName>13fLD0514_Client Pitchbook.xlsx</WorkbookName>
      <WorksheetName>53</WorksheetName>
      <WorksheetRange>$C$27:$F$38</WorksheetRange>
    </ChartParams>
  </Chart>
</Shapes>
</file>

<file path=customXml/item34.xml><?xml version="1.0" encoding="utf-8"?>
<Shapes>
  <Chart name="Chart 1" index="1" chartId="4bf34269-7bb0-4f87-a380-86994d3a8af0">
    <ChartParams IsLinked="false">
      <LinkType>Chart</LinkType>
      <ChartWorksheetName>175</ChartWorksheetName>
      <WorkbookPath>C:\KS\Documentum\Checkout\13fLD0514_Client Pitchbook.xlsx</WorkbookPath>
      <WorkbookName>13fLD0514_Client Pitchbook.xlsx</WorkbookName>
      <WorksheetName>175</WorksheetName>
      <WorksheetRange>$C$8:$O$9</WorksheetRange>
    </ChartParams>
  </Chart>
</Shapes>
</file>

<file path=customXml/item35.xml><?xml version="1.0" encoding="utf-8"?>
<Shapes>
  <Chart name="Chart 1" index="1" chartId="6a9ca7b4-2da8-4e7a-aa22-019c1500cf52">
    <ChartParams IsLinked="false">
      <LinkType>Chart</LinkType>
      <ChartWorksheetName>156</ChartWorksheetName>
      <WorkbookPath>C:\KS\Documentum\Checkout\13fLD0514_Client Pitchbook.xlsx</WorkbookPath>
      <WorkbookName>13fLD0514_Client Pitchbook.xlsx</WorkbookName>
      <WorksheetName>156</WorksheetName>
      <WorksheetRange>$D$6:$E$7</WorksheetRange>
    </ChartParams>
  </Chart>
</Shapes>
</file>

<file path=customXml/item36.xml><?xml version="1.0" encoding="utf-8"?>
<Shapes>
  <Chart name="Chart 1" index="1" chartId="4cb2f14f-ff34-4bb9-8f42-66950b45da01">
    <ChartParams IsLinked="false">
      <LinkType>Chart</LinkType>
      <ChartWorksheetName>191</ChartWorksheetName>
      <WorkbookPath>C:\KS\Documentum\Checkout\13fLD0514_Client Pitchbook.xlsx</WorkbookPath>
      <WorkbookName>13fLD0514_Client Pitchbook.xlsx</WorkbookName>
      <WorksheetName>191</WorksheetName>
      <WorksheetRange>$6$5:$C$6</WorksheetRange>
    </ChartParams>
  </Chart>
</Shapes>
</file>

<file path=customXml/item37.xml><?xml version="1.0" encoding="utf-8"?>
<Shapes>
  <Chart name="Chart 1" index="1" chartId="3ce4153f-3171-43cd-90cd-82c96671f744">
    <ChartParams IsLinked="false">
      <LinkType>Chart</LinkType>
      <ChartWorksheetName>190</ChartWorksheetName>
      <WorkbookPath>C:\KS\Documentum\Checkout\13fLD0514_Client Pitchbook.xlsx</WorkbookPath>
      <WorkbookName>13fLD0514_Client Pitchbook.xlsx</WorkbookName>
      <WorksheetName>190</WorksheetName>
      <WorksheetRange>$6$5:$C$6</WorksheetRange>
    </ChartParams>
  </Chart>
</Shapes>
</file>

<file path=customXml/item38.xml><?xml version="1.0" encoding="utf-8"?>
<Shapes>
  <Chart name="Chart 2" index="2" chartId="e50b8996-c831-401e-a0a9-239c3daa46b3">
    <ChartParams IsLinked="false">
      <LinkType>Chart</LinkType>
      <ChartWorksheetName>29</ChartWorksheetName>
      <WorkbookPath>Z:\Companies A-F\DAMAC (UAE)\14.01 Bond\Ratings presentation\Rider\Ratings pres_140201.xlsx</WorkbookPath>
      <WorkbookName>Ratings pres_140201.xlsx</WorkbookName>
      <WorksheetName>29</WorksheetName>
      <WorksheetRange>$B$28:$D$31</WorksheetRange>
    </ChartParams>
  </Chart>
</Shapes>
</file>

<file path=customXml/item39.xml><?xml version="1.0" encoding="utf-8"?>
<Shapes>
  <Chart name="Chart 1" index="1" chartId="1c9bd813-8516-415d-be8c-3f84ede9a9f1">
    <ChartParams IsLinked="false">
      <LinkType>Chart</LinkType>
      <ChartWorksheetName>24</ChartWorksheetName>
      <WorkbookPath>Z:\Companies A-F\DAMAC (UAE)\14.01 Bond\Ratings presentation\Rider\Ratings pres_140201.xlsx</WorkbookPath>
      <WorkbookName>Ratings pres_140201.xlsx</WorkbookName>
      <WorksheetName>24</WorksheetName>
      <WorksheetRange>$A$4:$C$10</WorksheetRange>
    </ChartParams>
  </Chart>
</Shapes>
</file>

<file path=customXml/item4.xml><?xml version="1.0" encoding="utf-8"?>
<Shapes>
  <Chart name="Chart 3" index="1" chartId="faa11407-ec0b-4fe6-974d-757c71550886">
    <ChartParams IsLinked="false">
      <LinkType>Chart</LinkType>
      <ChartWorksheetName>211</ChartWorksheetName>
      <WorkbookPath>C:\KS\Documentum\Checkout\13fLD0514_Client Pitchbook_2.xlsx</WorkbookPath>
      <WorkbookName>13fLD0514_Client Pitchbook_2.xlsx</WorkbookName>
      <WorksheetName>211</WorksheetName>
      <WorksheetRange>$E$14:$AG$27</WorksheetRange>
    </ChartParams>
  </Chart>
</Shapes>
</file>

<file path=customXml/item40.xml><?xml version="1.0" encoding="utf-8"?>
<Shapes>
  <Chart name="Chart 6" index="2" chartId="6e277300-7107-445e-8650-9cc5e66c1636">
    <ChartParams IsLinked="false">
      <LinkType>Chart</LinkType>
      <ChartWorksheetName>53</ChartWorksheetName>
      <WorkbookPath>C:\KS\Documentum\Checkout\13fLD0514_Client Pitchbook.xlsx</WorkbookPath>
      <WorkbookName>13fLD0514_Client Pitchbook.xlsx</WorkbookName>
      <WorksheetName>53</WorksheetName>
      <WorksheetRange>$C$27:$F$38</WorksheetRange>
    </ChartParams>
  </Chart>
</Shapes>
</file>

<file path=customXml/item41.xml><?xml version="1.0" encoding="utf-8"?>
<Shapes>
  <Chart name="Chart 3" index="1" chartId="c38ebf46-7b19-4b63-bb51-b167410987c5">
    <ChartParams IsLinked="false">
      <LinkType>Chart</LinkType>
      <ChartWorksheetName>70</ChartWorksheetName>
      <WorkbookPath>C:\KS\Documentum\Checkout\13fLD0514_Client Pitchbook.xlsx</WorkbookPath>
      <WorkbookName>13fLD0514_Client Pitchbook.xlsx</WorkbookName>
      <WorksheetName>70</WorksheetName>
      <WorksheetRange>$A$2:$B$6</WorksheetRange>
    </ChartParams>
  </Chart>
</Shapes>
</file>

<file path=customXml/item42.xml><?xml version="1.0" encoding="utf-8"?>
<Shapes>
  <Chart name="Chart 5" index="2" chartId="2ff36a83-4718-470d-8b18-facd967d5a51">
    <ChartParams IsLinked="false">
      <LinkType>Chart</LinkType>
      <ChartWorksheetName>27</ChartWorksheetName>
      <WorkbookPath>Z:\Companies A-F\DAMAC (UAE)\14.01 Bond\Ratings presentation\Rider\Ratings pres_140209.xlsx</WorkbookPath>
      <WorkbookName>Ratings pres_140209.xlsx</WorkbookName>
      <WorksheetName>27</WorksheetName>
      <WorksheetRange>$A$13:$C$17</WorksheetRange>
    </ChartParams>
  </Chart>
</Shapes>
</file>

<file path=customXml/item43.xml><?xml version="1.0" encoding="utf-8"?>
<Shapes>
  <Chart name="Chart 2" index="1" chartId="fc763dfc-2507-4233-b17e-e44a5eb65dba">
    <ChartParams IsLinked="false">
      <LinkType>Chart</LinkType>
      <ChartWorksheetName>44</ChartWorksheetName>
      <WorkbookPath>C:\KS\Documentum\Checkout\13fLD0514_Client Pitchbook_New.xlsx</WorkbookPath>
      <WorkbookName>13fLD0514_Client Pitchbook_New.xlsx</WorkbookName>
      <WorksheetName>44</WorksheetName>
      <WorksheetRange>$A$13:$B$20</WorksheetRange>
    </ChartParams>
  </Chart>
</Shapes>
</file>

<file path=customXml/item44.xml><?xml version="1.0" encoding="utf-8"?>
<Shapes>
  <Chart name="Chart 1" index="1" chartId="57a1f975-9114-42ff-9634-9a34967bedd7">
    <ChartParams IsLinked="false">
      <LinkType>Chart</LinkType>
      <ChartWorksheetName>178</ChartWorksheetName>
      <WorkbookPath>C:\KS\Documentum\Checkout\13fLD0514_Client Pitchbook.xlsx</WorkbookPath>
      <WorkbookName>13fLD0514_Client Pitchbook.xlsx</WorkbookName>
      <WorksheetName>178</WorksheetName>
      <WorksheetRange>$B$5:$E$29</WorksheetRange>
    </ChartParams>
  </Chart>
</Shapes>
</file>

<file path=customXml/item45.xml><?xml version="1.0" encoding="utf-8"?>
<Shapes>
  <Chart name="Chart 1" index="1" chartId="0c64a6a0-f685-4673-b538-aa0a411af8fb">
    <ChartParams IsLinked="false">
      <LinkType>Chart</LinkType>
      <ChartWorksheetName>94</ChartWorksheetName>
      <WorkbookPath>C:\KS\Documentum\Checkout\13fLD0514_Client Pitchbook.xlsx</WorkbookPath>
      <WorkbookName>13fLD0514_Client Pitchbook.xlsx</WorkbookName>
      <WorksheetName>94</WorksheetName>
      <WorksheetRange>$B$3:$I$5</WorksheetRange>
    </ChartParams>
  </Chart>
</Shapes>
</file>

<file path=customXml/item46.xml><?xml version="1.0" encoding="utf-8"?>
<Shapes>
  <Chart name="Chart 1" index="1" chartId="5f357d29-77c4-4430-a89f-66a5f220fed5">
    <ChartParams IsLinked="false">
      <LinkType>Chart</LinkType>
      <ChartWorksheetName>20</ChartWorksheetName>
      <WorkbookPath>C:\KS\Documentum\Checkout\13fLD0514_Client Pitchbook.xlsx</WorkbookPath>
      <WorkbookName>13fLD0514_Client Pitchbook.xlsx</WorkbookName>
      <WorksheetName>20</WorksheetName>
      <WorksheetRange>$A$4:$H$5</WorksheetRange>
    </ChartParams>
  </Chart>
</Shapes>
</file>

<file path=customXml/item47.xml><?xml version="1.0" encoding="utf-8"?>
<Shapes>
  <Chart name="Chart 1" index="1" chartId="970be7bc-abb5-4f82-bc3d-9c9a48f3a8e5">
    <ChartParams IsLinked="false">
      <LinkType>Chart</LinkType>
      <ChartWorksheetName>199</ChartWorksheetName>
      <WorkbookPath>C:\KS\Documentum\Checkout\13fLD0514_Client Pitchbook.xlsx</WorkbookPath>
      <WorkbookName>13fLD0514_Client Pitchbook.xlsx</WorkbookName>
      <WorksheetName>199</WorksheetName>
      <WorksheetRange>$E$14:$I$15</WorksheetRange>
    </ChartParams>
  </Chart>
</Shapes>
</file>

<file path=customXml/item48.xml><?xml version="1.0" encoding="utf-8"?>
<Shapes>
  <Chart name="Chart 1" index="1" chartId="a62510b5-9e69-434d-95cc-2bf08832c18d">
    <ChartParams IsLinked="false">
      <LinkType>Chart</LinkType>
      <ChartWorksheetName>51</ChartWorksheetName>
      <WorkbookPath>C:\KS\Documentum\Checkout\13fLD0514_Client Pitchbook.xlsx</WorkbookPath>
      <WorkbookName>13fLD0514_Client Pitchbook.xlsx</WorkbookName>
      <WorksheetName>51</WorksheetName>
      <WorksheetRange>$A$4:$B$10</WorksheetRange>
    </ChartParams>
  </Chart>
</Shapes>
</file>

<file path=customXml/item49.xml><?xml version="1.0" encoding="utf-8"?>
<Shapes>
  <Chart name="Chart 1" index="1" chartId="acc95fe8-6d56-46a8-9912-27fe06ec38dd">
    <ChartParams IsLinked="false">
      <LinkType>Chart</LinkType>
      <ChartWorksheetName>106</ChartWorksheetName>
      <WorkbookPath>C:\KS\Documentum\Checkout\13fLD0514_Client Pitchbook.xlsx</WorkbookPath>
      <WorkbookName>13fLD0514_Client Pitchbook.xlsx</WorkbookName>
      <WorksheetName>106</WorksheetName>
      <WorksheetRange>$C$3:$E$22</WorksheetRange>
    </ChartParams>
  </Chart>
</Shapes>
</file>

<file path=customXml/item5.xml><?xml version="1.0" encoding="utf-8"?>
<Shapes>
  <Chart name="Chart 1" index="1" chartId="fcdddc8b-6c19-4eae-ada5-0baf71148bc1">
    <ChartParams IsLinked="false">
      <LinkType>Chart</LinkType>
      <ChartWorksheetName>157</ChartWorksheetName>
      <WorkbookPath>C:\KS\Documentum\Checkout\13fLD0514_Client Pitchbook.xlsx</WorkbookPath>
      <WorkbookName>13fLD0514_Client Pitchbook.xlsx</WorkbookName>
      <WorksheetName>157</WorksheetName>
      <WorksheetRange>$D$6:$E$7</WorksheetRange>
    </ChartParams>
  </Chart>
</Shapes>
</file>

<file path=customXml/item50.xml><?xml version="1.0" encoding="utf-8"?>
<Shapes>
  <Chart name="Chart 1" index="1" chartId="0e19880b-b23a-475a-a2e7-4e002d0be007">
    <ChartParams IsLinked="false">
      <LinkType>Chart</LinkType>
      <ChartWorksheetName>112</ChartWorksheetName>
      <WorkbookPath>C:\KS\Documentum\Checkout\13fLD0514_Client Pitchbook.xlsx</WorkbookPath>
      <WorkbookName>13fLD0514_Client Pitchbook.xlsx</WorkbookName>
      <WorksheetName>112</WorksheetName>
      <WorksheetRange>$A$2:$B$6</WorksheetRange>
    </ChartParams>
  </Chart>
</Shapes>
</file>

<file path=customXml/item51.xml><?xml version="1.0" encoding="utf-8"?>
<Shapes>
  <Chart name="Chart 3" index="2" chartId="3a52560b-f637-49cf-a65a-8a4b78004d01">
    <ChartParams IsLinked="false">
      <LinkType>Chart</LinkType>
      <ChartWorksheetName>28</ChartWorksheetName>
      <WorkbookPath>Z:\Companies A-F\DAMAC (UAE)\14.01 Bond\Ratings presentation\Rider\Ratings pres_140201.xlsx</WorkbookPath>
      <WorkbookName>Ratings pres_140201.xlsx</WorkbookName>
      <WorksheetName>28</WorksheetName>
      <WorksheetRange>$C$29:$E$32</WorksheetRange>
    </ChartParams>
  </Chart>
</Shapes>
</file>

<file path=customXml/item52.xml><?xml version="1.0" encoding="utf-8"?>
<Shapes>
  <Chart name="Chart 2" index="2" chartId="f6d31317-412a-48af-babb-3595685cd81e">
    <ChartParams IsLinked="false">
      <LinkType>Chart</LinkType>
      <ChartWorksheetName>158</ChartWorksheetName>
      <WorkbookPath>C:\KS\Documentum\Checkout\13fLD0514_Client Pitchbook.xlsx</WorkbookPath>
      <WorkbookName>13fLD0514_Client Pitchbook.xlsx</WorkbookName>
      <WorksheetName>158</WorksheetName>
      <WorksheetRange>$D$6:$E$7</WorksheetRange>
    </ChartParams>
  </Chart>
</Shapes>
</file>

<file path=customXml/item53.xml><?xml version="1.0" encoding="utf-8"?>
<Shapes>
  <Chart name="Chart 2" index="1" chartId="893d2ed4-c102-4485-b540-2ecebe6789e2">
    <ChartParams IsLinked="false">
      <LinkType>Chart</LinkType>
      <ChartWorksheetName>153</ChartWorksheetName>
      <WorkbookPath>C:\KS\Documentum\Checkout\13fLD0514_Client Pitchbook.xlsx</WorkbookPath>
      <WorkbookName>13fLD0514_Client Pitchbook.xlsx</WorkbookName>
      <WorksheetName>153</WorksheetName>
      <WorksheetRange>$A$5:$C$9</WorksheetRange>
    </ChartParams>
  </Chart>
</Shapes>
</file>

<file path=customXml/item54.xml><?xml version="1.0" encoding="utf-8"?>
<Shapes>
  <Chart name="Chart 1" index="1" chartId="fd6a8a1e-6b1b-43e6-a0f6-5cb8f9249d3b">
    <ChartParams IsLinked="false">
      <LinkType>Chart</LinkType>
      <ChartWorksheetName>179</ChartWorksheetName>
      <WorkbookPath>C:\KS\Documentum\Checkout\13fLD0514_Client Pitchbook.xlsx</WorkbookPath>
      <WorkbookName>13fLD0514_Client Pitchbook.xlsx</WorkbookName>
      <WorksheetName>179</WorksheetName>
      <WorksheetRange>$6$5:$C$6</WorksheetRange>
    </ChartParams>
  </Chart>
</Shapes>
</file>

<file path=customXml/item55.xml><?xml version="1.0" encoding="utf-8"?>
<Shapes>
  <Chart name="Chart 2" index="2" chartId="e50b8996-c831-401e-a0a9-239c3daa46b3">
    <ChartParams IsLinked="false">
      <LinkType>Chart</LinkType>
      <ChartWorksheetName>29</ChartWorksheetName>
      <WorkbookPath>Z:\Companies A-F\DAMAC (UAE)\14.01 Bond\Ratings presentation\Rider\Ratings pres_140201.xlsx</WorkbookPath>
      <WorkbookName>Ratings pres_140201.xlsx</WorkbookName>
      <WorksheetName>29</WorksheetName>
      <WorksheetRange>$B$28:$D$31</WorksheetRange>
    </ChartParams>
  </Chart>
</Shapes>
</file>

<file path=customXml/item56.xml><?xml version="1.0" encoding="utf-8"?>
<Shapes>
  <Chart name="Chart 6" index="1" chartId="449ac7d0-f5f2-4a50-9285-a63ae1984d71">
    <ChartParams IsLinked="false">
      <LinkType>Chart</LinkType>
      <ChartWorksheetName>50</ChartWorksheetName>
      <WorkbookPath>C:\KS\Documentum\Checkout\13fLD0514_Client Pitchbook.xlsx</WorkbookPath>
      <WorkbookName>13fLD0514_Client Pitchbook.xlsx</WorkbookName>
      <WorksheetName>50</WorksheetName>
      <WorksheetRange>$A$4:$B$7</WorksheetRange>
    </ChartParams>
  </Chart>
</Shapes>
</file>

<file path=customXml/item57.xml><?xml version="1.0" encoding="utf-8"?>
<Shapes>
  <Chart name="Chart 2" index="2" chartId="71f9b60b-68bb-4fbf-b4a1-a22b5283b87e">
    <ChartParams IsLinked="false">
      <LinkType>Chart</LinkType>
      <ChartWorksheetName>179</ChartWorksheetName>
      <WorkbookPath>C:\KS\Documentum\Checkout\13fLD0514_Client Pitchbook.xlsx</WorkbookPath>
      <WorkbookName>13fLD0514_Client Pitchbook.xlsx</WorkbookName>
      <WorksheetName>179</WorksheetName>
      <WorksheetRange>$6$5:$C$6</WorksheetRange>
    </ChartParams>
  </Chart>
</Shapes>
</file>

<file path=customXml/item58.xml><?xml version="1.0" encoding="utf-8"?>
<Shapes>
  <Chart name="Chart 5" index="2" chartId="2ff36a83-4718-470d-8b18-facd967d5a51">
    <ChartParams IsLinked="false">
      <LinkType>Chart</LinkType>
      <ChartWorksheetName>27</ChartWorksheetName>
      <WorkbookPath>Z:\Companies A-F\DAMAC (UAE)\14.01 Bond\Ratings presentation\Rider\Ratings pres_140209.xlsx</WorkbookPath>
      <WorkbookName>Ratings pres_140209.xlsx</WorkbookName>
      <WorksheetName>27</WorksheetName>
      <WorksheetRange>$A$13:$C$17</WorksheetRange>
    </ChartParams>
  </Chart>
</Shapes>
</file>

<file path=customXml/item59.xml><?xml version="1.0" encoding="utf-8"?>
<Shapes>
  <Chart name="Chart 2" index="1" chartId="91e6aeb3-90cf-4e37-bd70-a5979a23b4e6">
    <ChartParams IsLinked="false">
      <LinkType>Chart</LinkType>
      <ChartWorksheetName>210</ChartWorksheetName>
      <WorkbookPath>C:\KS\Documentum\Checkout\13fLD0514_Client Pitchbook_2.xlsx</WorkbookPath>
      <WorkbookName>13fLD0514_Client Pitchbook_2.xlsx</WorkbookName>
      <WorksheetName>210</WorksheetName>
      <WorksheetRange>$E$14:$AG$25</WorksheetRange>
    </ChartParams>
  </Chart>
</Shapes>
</file>

<file path=customXml/item6.xml><?xml version="1.0" encoding="utf-8"?>
<Shapes>
  <Chart name="Chart 1" index="1" chartId="fcdddc8b-6c19-4eae-ada5-0baf71148bc1">
    <ChartParams IsLinked="false">
      <LinkType>Chart</LinkType>
      <ChartWorksheetName>157</ChartWorksheetName>
      <WorkbookPath>C:\KS\Documentum\Checkout\13fLD0514_Client Pitchbook.xlsx</WorkbookPath>
      <WorkbookName>13fLD0514_Client Pitchbook.xlsx</WorkbookName>
      <WorksheetName>157</WorksheetName>
      <WorksheetRange>$D$6:$E$7</WorksheetRange>
    </ChartParams>
  </Chart>
</Shapes>
</file>

<file path=customXml/item60.xml><?xml version="1.0" encoding="utf-8"?>
<Shapes>
  <Chart name="Chart 2" index="1" chartId="16772c5b-7c5d-43b9-8a8d-aee141c7e875">
    <ChartParams IsLinked="false">
      <LinkType>Chart</LinkType>
      <ChartWorksheetName>71</ChartWorksheetName>
      <WorkbookPath>C:\KS\Documentum\Checkout\13fLD0514_Client Pitchbook.xlsx</WorkbookPath>
      <WorkbookName>13fLD0514_Client Pitchbook.xlsx</WorkbookName>
      <WorksheetName>71</WorksheetName>
      <WorksheetRange>$A$2:$B$8</WorksheetRange>
    </ChartParams>
  </Chart>
</Shapes>
</file>

<file path=customXml/item61.xml><?xml version="1.0" encoding="utf-8"?>
<Shapes>
  <Chart name="Chart 1" index="1" chartId="3b8aa174-ac62-4c4d-82a7-4a764485b99d">
    <ChartParams IsLinked="false">
      <LinkType>Chart</LinkType>
      <ChartWorksheetName>198</ChartWorksheetName>
      <WorkbookPath>C:\KS\Documentum\Checkout\13fLD0514_Client Pitchbook.xlsx</WorkbookPath>
      <WorkbookName>13fLD0514_Client Pitchbook.xlsx</WorkbookName>
      <WorksheetName>198</WorksheetName>
      <WorksheetRange>$A$5:$B$15</WorksheetRange>
    </ChartParams>
  </Chart>
</Shapes>
</file>

<file path=customXml/item62.xml><?xml version="1.0" encoding="utf-8"?>
<Shapes>
  <Chart name="Chart 3" index="2" chartId="3a52560b-f637-49cf-a65a-8a4b78004d01">
    <ChartParams IsLinked="false">
      <LinkType>Chart</LinkType>
      <ChartWorksheetName>28</ChartWorksheetName>
      <WorkbookPath>Z:\Companies A-F\DAMAC (UAE)\14.01 Bond\Ratings presentation\Rider\Ratings pres_140201.xlsx</WorkbookPath>
      <WorkbookName>Ratings pres_140201.xlsx</WorkbookName>
      <WorksheetName>28</WorksheetName>
      <WorksheetRange>$C$29:$E$32</WorksheetRange>
    </ChartParams>
  </Chart>
</Shapes>
</file>

<file path=customXml/item63.xml><?xml version="1.0" encoding="utf-8"?>
<Shapes>
  <Chart name="Chart 1" index="1" chartId="32e6e5a7-aa58-4a4e-8e6d-b8f76aa88c66">
    <ChartParams IsLinked="false">
      <LinkType>Chart</LinkType>
      <ChartWorksheetName>42</ChartWorksheetName>
      <WorkbookPath>C:\KS\Documentum\Checkout\13fLD0514_Client Pitchbook.xlsx</WorkbookPath>
      <WorkbookName>13fLD0514_Client Pitchbook.xlsx</WorkbookName>
      <WorksheetName>42</WorksheetName>
      <WorksheetRange>$E$4:$K$1138</WorksheetRange>
    </ChartParams>
  </Chart>
</Shapes>
</file>

<file path=customXml/item64.xml><?xml version="1.0" encoding="utf-8"?>
<Shapes>
  <Chart name="Chart 1" index="1" chartId="05d6e384-6f9a-4437-b18e-33d03c5f2ae8">
    <ChartParams IsLinked="false">
      <LinkType>Chart</LinkType>
      <ChartWorksheetName>30</ChartWorksheetName>
      <WorkbookPath>Z:\Companies A-F\DAMAC (UAE)\14.01 Bond\Ratings presentation\Rider\Ratings pres_140209.xlsx</WorkbookPath>
      <WorkbookName>Ratings pres_140209.xlsx</WorkbookName>
      <WorksheetName>30</WorksheetName>
      <WorksheetRange>$A$7:$C$10</WorksheetRange>
    </ChartParams>
  </Chart>
</Shapes>
</file>

<file path=customXml/item65.xml><?xml version="1.0" encoding="utf-8"?>
<Shapes>
  <Chart name="Chart 9" index="1" chartId="6a2f5e52-cfe2-4c59-ac84-278019985e8d">
    <ChartParams IsLinked="false">
      <LinkType>Chart</LinkType>
      <ChartWorksheetName>22</ChartWorksheetName>
      <WorkbookPath>C:\KS\Documentum\Checkout\13fLD0514_Client Pitchbook.xlsx</WorkbookPath>
      <WorkbookName>13fLD0514_Client Pitchbook.xlsx</WorkbookName>
      <WorksheetName>22</WorksheetName>
      <WorksheetRange>$B$3:$D$23</WorksheetRange>
    </ChartParams>
  </Chart>
</Shapes>
</file>

<file path=customXml/item66.xml><?xml version="1.0" encoding="utf-8"?>
<Shapes>
  <Chart name="Chart 2" index="1" chartId="e57ca0f5-4872-4e17-9356-63377be04e27">
    <ChartParams IsLinked="false">
      <LinkType>Chart</LinkType>
      <ChartWorksheetName>22</ChartWorksheetName>
      <WorkbookPath>Z:\Companies A-F\DAMAC (UAE)\14.01 Bond\Ratings presentation\Rider\Ratings pres_140209.xlsx</WorkbookPath>
      <WorkbookName>Ratings pres_140209.xlsx</WorkbookName>
      <WorksheetName>22</WorksheetName>
      <WorksheetRange>$A$2:$B$23</WorksheetRange>
    </ChartParams>
  </Chart>
</Shapes>
</file>

<file path=customXml/item67.xml><?xml version="1.0" encoding="utf-8"?>
<Shapes>
  <Chart name="Chart 2" index="2" chartId="71f9b60b-68bb-4fbf-b4a1-a22b5283b87e">
    <ChartParams IsLinked="false">
      <LinkType>Chart</LinkType>
      <ChartWorksheetName>179</ChartWorksheetName>
      <WorkbookPath>C:\KS\Documentum\Checkout\13fLD0514_Client Pitchbook.xlsx</WorkbookPath>
      <WorkbookName>13fLD0514_Client Pitchbook.xlsx</WorkbookName>
      <WorksheetName>179</WorksheetName>
      <WorksheetRange>$6$5:$C$6</WorksheetRange>
    </ChartParams>
  </Chart>
</Shapes>
</file>

<file path=customXml/item68.xml><?xml version="1.0" encoding="utf-8"?>
<Shapes>
  <Chart name="Chart 1" index="1" chartId="6a9ca7b4-2da8-4e7a-aa22-019c1500cf52">
    <ChartParams IsLinked="false">
      <LinkType>Chart</LinkType>
      <ChartWorksheetName>156</ChartWorksheetName>
      <WorkbookPath>C:\KS\Documentum\Checkout\13fLD0514_Client Pitchbook.xlsx</WorkbookPath>
      <WorkbookName>13fLD0514_Client Pitchbook.xlsx</WorkbookName>
      <WorksheetName>156</WorksheetName>
      <WorksheetRange>$D$6:$E$7</WorksheetRange>
    </ChartParams>
  </Chart>
</Shapes>
</file>

<file path=customXml/item69.xml><?xml version="1.0" encoding="utf-8"?>
<Shapes>
  <Chart name="Chart 1" index="1" chartId="90e794fc-4380-4cc1-a286-f649eab02bf5">
    <ChartParams IsLinked="false">
      <LinkType>Chart</LinkType>
      <ChartWorksheetName>53</ChartWorksheetName>
      <WorkbookPath>C:\KS\Documentum\Checkout\13fLD0514_Client Pitchbook.xlsx</WorkbookPath>
      <WorkbookName>13fLD0514_Client Pitchbook.xlsx</WorkbookName>
      <WorksheetName>53</WorksheetName>
      <WorksheetRange>$A$6:$B$18</WorksheetRange>
    </ChartParams>
  </Chart>
</Shapes>
</file>

<file path=customXml/item7.xml><?xml version="1.0" encoding="utf-8"?>
<Shapes>
  <Chart name="Chart 2" index="2" chartId="f6d31317-412a-48af-babb-3595685cd81e">
    <ChartParams IsLinked="false">
      <LinkType>Chart</LinkType>
      <ChartWorksheetName>158</ChartWorksheetName>
      <WorkbookPath>C:\KS\Documentum\Checkout\13fLD0514_Client Pitchbook.xlsx</WorkbookPath>
      <WorkbookName>13fLD0514_Client Pitchbook.xlsx</WorkbookName>
      <WorksheetName>158</WorksheetName>
      <WorksheetRange>$D$6:$E$7</WorksheetRange>
    </ChartParams>
  </Chart>
</Shapes>
</file>

<file path=customXml/item70.xml><?xml version="1.0" encoding="utf-8"?>
<Shapes>
  <Chart name="Chart 1" index="1" chartId="d338c212-3332-4234-87f4-2098cc4a36f1">
    <ChartParams IsLinked="false">
      <LinkType>Chart</LinkType>
      <ChartWorksheetName>180</ChartWorksheetName>
      <WorkbookPath>C:\KS\Documentum\Checkout\13fLD0514_Client Pitchbook.xlsx</WorkbookPath>
      <WorkbookName>13fLD0514_Client Pitchbook.xlsx</WorkbookName>
      <WorksheetName>180</WorksheetName>
      <WorksheetRange>$6$5:$C$6</WorksheetRange>
    </ChartParams>
  </Chart>
</Shapes>
</file>

<file path=customXml/item71.xml><?xml version="1.0" encoding="utf-8"?>
<Shapes>
  <Chart name="Chart 1" index="1" chartId="32e6e5a7-aa58-4a4e-8e6d-b8f76aa88c66">
    <ChartParams IsLinked="false">
      <LinkType>Chart</LinkType>
      <ChartWorksheetName>42</ChartWorksheetName>
      <WorkbookPath>C:\KS\Documentum\Checkout\13fLD0514_Client Pitchbook.xlsx</WorkbookPath>
      <WorkbookName>13fLD0514_Client Pitchbook.xlsx</WorkbookName>
      <WorksheetName>42</WorksheetName>
      <WorksheetRange>$E$4:$K$1138</WorksheetRange>
    </ChartParams>
  </Chart>
</Shapes>
</file>

<file path=customXml/item72.xml><?xml version="1.0" encoding="utf-8"?>
<Shapes>
  <Chart name="Chart 4" index="1" chartId="832f42e5-5675-4656-a458-69c51fd94fbb">
    <ChartParams IsLinked="false">
      <LinkType>Chart</LinkType>
      <ChartWorksheetName>29</ChartWorksheetName>
      <WorkbookPath>C:\KS\Documentum\Checkout\13fLD0514_Client Pitchbook.xlsx</WorkbookPath>
      <WorkbookName>13fLD0514_Client Pitchbook.xlsx</WorkbookName>
      <WorksheetName>29</WorksheetName>
      <WorksheetRange>$A$2:$C$7</WorksheetRange>
    </ChartParams>
  </Chart>
</Shapes>
</file>

<file path=customXml/item73.xml><?xml version="1.0" encoding="utf-8"?>
<Shapes>
  <Chart name="Chart 3" index="3" chartId="309e998a-7265-4ea5-a869-1e7fa7cae744">
    <ChartParams IsLinked="false">
      <LinkType>Chart</LinkType>
      <ChartWorksheetName>8</ChartWorksheetName>
      <WorkbookPath>C:\KS\Documentum\Checkout\13fLD0514_Client Pitchbook.xlsx</WorkbookPath>
      <WorkbookName>13fLD0514_Client Pitchbook.xlsx</WorkbookName>
      <WorksheetName>8</WorksheetName>
      <WorksheetRange>$C$9:$D$12</WorksheetRange>
    </ChartParams>
  </Chart>
</Shapes>
</file>

<file path=customXml/item74.xml><?xml version="1.0" encoding="utf-8"?>
<Shapes>
  <Chart name="Chart 1" index="1" chartId="65eed40f-a7f2-4be6-85a9-8035febe3dbc">
    <ChartParams IsLinked="false">
      <LinkType>Chart</LinkType>
      <ChartWorksheetName>21</ChartWorksheetName>
      <WorkbookPath>Z:\Companies A-F\DAMAC (UAE)\14.01 Bond\Ratings presentation\Rider\Ratings pres_140209.xlsx</WorkbookPath>
      <WorkbookName>Ratings pres_140209.xlsx</WorkbookName>
      <WorksheetName>21</WorksheetName>
      <WorksheetRange>$A$2:$B$23</WorksheetRange>
    </ChartParams>
  </Chart>
</Shapes>
</file>

<file path=customXml/item75.xml><?xml version="1.0" encoding="utf-8"?>
<Shapes>
  <Chart name="Chart 4" index="1" chartId="e699c1ca-7a1c-4521-8d7f-36ac3b037384">
    <ChartParams IsLinked="false">
      <LinkType>Chart</LinkType>
      <ChartWorksheetName>194</ChartWorksheetName>
      <WorkbookPath>C:\KS\Documentum\Checkout\13fLD0514_Client Pitchbook.xlsx</WorkbookPath>
      <WorkbookName>13fLD0514_Client Pitchbook.xlsx</WorkbookName>
      <WorksheetName>194</WorksheetName>
      <WorksheetRange>$E$14:$I$16</WorksheetRange>
    </ChartParams>
  </Chart>
</Shapes>
</file>

<file path=customXml/item76.xml><?xml version="1.0" encoding="utf-8"?>
<Shapes>
  <Chart name="Chart 3" index="1" chartId="c6e02eff-adfb-42c2-8747-271dccee376f">
    <ChartParams IsLinked="false">
      <LinkType>Chart</LinkType>
      <ChartWorksheetName>69</ChartWorksheetName>
      <WorkbookPath>C:\KS\Documentum\Checkout\13fLD0514_Client Pitchbook.xlsx</WorkbookPath>
      <WorkbookName>13fLD0514_Client Pitchbook.xlsx</WorkbookName>
      <WorksheetName>69</WorksheetName>
      <WorksheetRange>$A$2:$B$8</WorksheetRange>
    </ChartParams>
  </Chart>
</Shapes>
</file>

<file path=customXml/item77.xml><?xml version="1.0" encoding="utf-8"?>
<Shapes>
  <Chart name="Chart 1" index="1" chartId="ac4e3cb0-564b-4a2d-8cee-c32540d204a1">
    <ChartParams IsLinked="false">
      <LinkType>Chart</LinkType>
      <ChartWorksheetName>28</ChartWorksheetName>
      <WorkbookPath>C:\KS\Documentum\Checkout\13fLD0514_Client Pitchbook.xlsx</WorkbookPath>
      <WorkbookName>13fLD0514_Client Pitchbook.xlsx</WorkbookName>
      <WorksheetName>28</WorksheetName>
      <WorksheetRange>$A$4:$B$14</WorksheetRange>
    </ChartParams>
  </Chart>
</Shapes>
</file>

<file path=customXml/item78.xml><?xml version="1.0" encoding="utf-8"?>
<Shapes>
  <Chart name="Chart 1" index="1" chartId="5e7a78ea-2b41-4bc4-8746-0f9c8bd14b0a">
    <ChartParams IsLinked="false">
      <LinkType>Chart</LinkType>
      <ChartWorksheetName>19</ChartWorksheetName>
      <WorkbookPath>C:\KS\Documentum\Checkout\13fLD0514_Client Pitchbook.xlsx</WorkbookPath>
      <WorkbookName>13fLD0514_Client Pitchbook.xlsx</WorkbookName>
      <WorksheetName>19</WorksheetName>
      <WorksheetRange>$A$4:$B$13</WorksheetRange>
    </ChartParams>
  </Chart>
</Shapes>
</file>

<file path=customXml/item79.xml><?xml version="1.0" encoding="utf-8"?>
<Shapes>
  <Chart name="Chart 3" index="3" chartId="309e998a-7265-4ea5-a869-1e7fa7cae744">
    <ChartParams IsLinked="false">
      <LinkType>Chart</LinkType>
      <ChartWorksheetName>8</ChartWorksheetName>
      <WorkbookPath>C:\KS\Documentum\Checkout\13fLD0514_Client Pitchbook.xlsx</WorkbookPath>
      <WorkbookName>13fLD0514_Client Pitchbook.xlsx</WorkbookName>
      <WorksheetName>8</WorksheetName>
      <WorksheetRange>$C$9:$D$12</WorksheetRange>
    </ChartParams>
  </Chart>
</Shapes>
</file>

<file path=customXml/item8.xml><?xml version="1.0" encoding="utf-8"?>
<Shapes>
  <Chart name="Chart 2" index="1" chartId="ea30420a-7350-4ee3-9237-1366f59e286e">
    <ChartParams IsLinked="false">
      <LinkType>Chart</LinkType>
      <ChartWorksheetName>41</ChartWorksheetName>
      <WorkbookPath>C:\KS\Documentum\Checkout\13fLD0514_Client Pitchbook.xlsx</WorkbookPath>
      <WorkbookName>13fLD0514_Client Pitchbook.xlsx</WorkbookName>
      <WorksheetName>41</WorksheetName>
      <WorksheetRange>$A$2:$C$1182</WorksheetRange>
    </ChartParams>
  </Chart>
</Shapes>
</file>

<file path=customXml/item80.xml><?xml version="1.0" encoding="utf-8"?>
<Shapes>
  <Chart name="Chart 5" index="1" chartId="573b5c63-0990-4b8b-b5dc-ce385c9292a8">
    <ChartParams IsLinked="false">
      <LinkType>Chart</LinkType>
      <ChartWorksheetName>72</ChartWorksheetName>
      <WorkbookPath>C:\KS\Documentum\Checkout\13fLD0514_Client Pitchbook.xlsx</WorkbookPath>
      <WorkbookName>13fLD0514_Client Pitchbook.xlsx</WorkbookName>
      <WorksheetName>72</WorksheetName>
      <WorksheetRange>$B$4:$G$10</WorksheetRange>
    </ChartParams>
  </Chart>
</Shapes>
</file>

<file path=customXml/item81.xml><?xml version="1.0" encoding="utf-8"?>
<Shapes>
  <Chart name="Chart 2" index="1" chartId="893d2ed4-c102-4485-b540-2ecebe6789e2">
    <ChartParams IsLinked="false">
      <LinkType>Chart</LinkType>
      <ChartWorksheetName>153</ChartWorksheetName>
      <WorkbookPath>C:\KS\Documentum\Checkout\13fLD0514_Client Pitchbook.xlsx</WorkbookPath>
      <WorkbookName>13fLD0514_Client Pitchbook.xlsx</WorkbookName>
      <WorksheetName>153</WorksheetName>
      <WorksheetRange>$A$5:$C$9</WorksheetRange>
    </ChartParams>
  </Chart>
</Shapes>
</file>

<file path=customXml/item82.xml><?xml version="1.0" encoding="utf-8"?>
<Shapes>
  <Chart name="Chart 6" index="2" chartId="faa11407-ec0b-4fe6-974d-757c71550886">
    <ChartParams IsLinked="false">
      <LinkType>Chart</LinkType>
      <ChartWorksheetName>211</ChartWorksheetName>
      <WorkbookPath>C:\KS\Documentum\Checkout\13fLD0514_Client Pitchbook_2.xlsx</WorkbookPath>
      <WorkbookName>13fLD0514_Client Pitchbook_2.xlsx</WorkbookName>
      <WorksheetName>211</WorksheetName>
      <WorksheetRange>$E$14:$AG$27</WorksheetRange>
    </ChartParams>
  </Chart>
</Shapes>
</file>

<file path=customXml/item83.xml><?xml version="1.0" encoding="utf-8"?>
<Shapes>
  <Chart name="Chart 7" index="1" chartId="27857e94-ca53-4f7a-ab2c-dba3132a4884">
    <ChartParams IsLinked="false">
      <LinkType>Chart</LinkType>
      <ChartWorksheetName>1</ChartWorksheetName>
      <WorkbookPath>C:\KS\Documentum\Checkout\13fLD0514_Client Pitchbook.xlsx</WorkbookPath>
      <WorkbookName>13fLD0514_Client Pitchbook.xlsx</WorkbookName>
      <WorksheetName>1</WorksheetName>
      <WorksheetRange>$A$2:$B$18</WorksheetRange>
    </ChartParams>
  </Chart>
</Shapes>
</file>

<file path=customXml/item84.xml><?xml version="1.0" encoding="utf-8"?>
<Shapes>
  <Chart name="Chart 1" index="1" chartId="3b8aa174-ac62-4c4d-82a7-4a764485b99d">
    <ChartParams IsLinked="false">
      <LinkType>Chart</LinkType>
      <ChartWorksheetName>198</ChartWorksheetName>
      <WorkbookPath>C:\KS\Documentum\Checkout\13fLD0514_Client Pitchbook.xlsx</WorkbookPath>
      <WorkbookName>13fLD0514_Client Pitchbook.xlsx</WorkbookName>
      <WorksheetName>198</WorksheetName>
      <WorksheetRange>$A$5:$B$15</WorksheetRange>
    </ChartParams>
  </Chart>
</Shapes>
</file>

<file path=customXml/item85.xml><?xml version="1.0" encoding="utf-8"?>
<Shapes>
  <Chart name="Chart 1" index="1" chartId="1c9bd813-8516-415d-be8c-3f84ede9a9f1">
    <ChartParams IsLinked="false">
      <LinkType>Chart</LinkType>
      <ChartWorksheetName>11</ChartWorksheetName>
      <WorkbookPath>C:\KS\Documentum\Checkout\13fLD0514_Client Pitchbook.xlsx</WorkbookPath>
      <WorkbookName>13fLD0514_Client Pitchbook.xlsx</WorkbookName>
      <WorksheetName>11</WorksheetName>
      <WorksheetRange>$A$4:$C$10</WorksheetRange>
    </ChartParams>
  </Chart>
</Shapes>
</file>

<file path=customXml/item86.xml><?xml version="1.0" encoding="utf-8"?>
<Shapes>
  <Chart name="Chart 1" index="1" chartId="b9172a28-9834-4da2-8965-5d9fcee98bda">
    <ChartParams IsLinked="false">
      <LinkType>Chart</LinkType>
      <ChartWorksheetName>32</ChartWorksheetName>
      <WorkbookPath>C:\KS\Documentum\Checkout\13fLD0514_Client Pitchbook.xlsx</WorkbookPath>
      <WorkbookName>13fLD0514_Client Pitchbook.xlsx</WorkbookName>
      <WorksheetName>32</WorksheetName>
      <WorksheetRange>$A$1:$C$6</WorksheetRange>
    </ChartParams>
  </Chart>
</Shapes>
</file>

<file path=customXml/item87.xml><?xml version="1.0" encoding="utf-8"?>
<Shapes>
  <Chart name="Chart 6" index="2" chartId="faa11407-ec0b-4fe6-974d-757c71550886">
    <ChartParams IsLinked="false">
      <LinkType>Chart</LinkType>
      <ChartWorksheetName>211</ChartWorksheetName>
      <WorkbookPath>C:\KS\Documentum\Checkout\13fLD0514_Client Pitchbook_2.xlsx</WorkbookPath>
      <WorkbookName>13fLD0514_Client Pitchbook_2.xlsx</WorkbookName>
      <WorksheetName>211</WorksheetName>
      <WorksheetRange>$E$14:$AG$27</WorksheetRange>
    </ChartParams>
  </Chart>
</Shapes>
</file>

<file path=customXml/item88.xml><?xml version="1.0" encoding="utf-8"?>
<Shapes>
  <Chart name="Chart 1" index="1" chartId="fd6a8a1e-6b1b-43e6-a0f6-5cb8f9249d3b">
    <ChartParams IsLinked="false">
      <LinkType>Chart</LinkType>
      <ChartWorksheetName>179</ChartWorksheetName>
      <WorkbookPath>C:\KS\Documentum\Checkout\13fLD0514_Client Pitchbook.xlsx</WorkbookPath>
      <WorkbookName>13fLD0514_Client Pitchbook.xlsx</WorkbookName>
      <WorksheetName>179</WorksheetName>
      <WorksheetRange>$6$5:$C$6</WorksheetRange>
    </ChartParams>
  </Chart>
</Shapes>
</file>

<file path=customXml/item89.xml><?xml version="1.0" encoding="utf-8"?>
<Shapes>
  <Chart name="Chart 1" index="1" chartId="adeddb9f-d2c5-4384-a395-507380e38a98">
    <ChartParams IsLinked="false">
      <LinkType>Chart</LinkType>
      <ChartWorksheetName>91</ChartWorksheetName>
      <WorkbookPath>C:\KS\Documentum\Checkout\13fLD0514_Client Pitchbook.xlsx</WorkbookPath>
      <WorkbookName>13fLD0514_Client Pitchbook.xlsx</WorkbookName>
      <WorksheetName>91</WorksheetName>
      <WorksheetRange>$A$2:$B$6</WorksheetRange>
    </ChartParams>
  </Chart>
</Shapes>
</file>

<file path=customXml/item9.xml><?xml version="1.0" encoding="utf-8"?>
<Shapes>
  <Chart name="Chart 4" index="1" chartId="6a837605-c7cb-4377-aac3-68cddc9ba0d3">
    <ChartParams IsLinked="false">
      <LinkType>Chart</LinkType>
      <ChartWorksheetName>82</ChartWorksheetName>
      <WorkbookPath>C:\KS\Documentum\Checkout\13fLD0514_Client Pitchbook.xlsx</WorkbookPath>
      <WorkbookName>13fLD0514_Client Pitchbook.xlsx</WorkbookName>
      <WorksheetName>82</WorksheetName>
      <WorksheetRange>$A$7:$B$12</WorksheetRange>
    </ChartParams>
  </Chart>
</Shapes>
</file>

<file path=customXml/item90.xml><?xml version="1.0" encoding="utf-8"?>
<Shapes>
  <Chart name="Chart 2" index="1" chartId="36759b1f-bdd9-4eaa-ac89-637f37bf5811">
    <ChartParams IsLinked="false">
      <LinkType>Chart</LinkType>
      <ChartWorksheetName>52</ChartWorksheetName>
      <WorkbookPath>C:\KS\Documentum\Checkout\13fLD0514_Client Pitchbook.xlsx</WorkbookPath>
      <WorkbookName>13fLD0514_Client Pitchbook.xlsx</WorkbookName>
      <WorksheetName>52</WorksheetName>
      <WorksheetRange>$A$7:$B$10</WorksheetRange>
    </ChartParams>
  </Chart>
</Shapes>
</file>

<file path=customXml/item91.xml><?xml version="1.0" encoding="utf-8"?>
<Shapes>
  <Chart name="Chart 1" index="1" chartId="ec283dd1-71bc-4f86-abc3-451eb5d7f36c">
    <ChartParams IsLinked="false">
      <LinkType>Chart</LinkType>
      <ChartWorksheetName>36</ChartWorksheetName>
      <WorkbookPath>C:\KS\Documentum\Checkout\13fLD0514_Client Pitchbook.xlsx</WorkbookPath>
      <WorkbookName>13fLD0514_Client Pitchbook.xlsx</WorkbookName>
      <WorksheetName>36</WorksheetName>
      <WorksheetRange>$A$4:$B$6</WorksheetRange>
    </ChartParams>
  </Chart>
</Shapes>
</file>

<file path=customXml/item92.xml><?xml version="1.0" encoding="utf-8"?>
<Shapes>
  <Chart name="Chart 1" index="1" chartId="fd6a8a1e-6b1b-43e6-a0f6-5cb8f9249d3b">
    <ChartParams IsLinked="false">
      <LinkType>Chart</LinkType>
      <ChartWorksheetName>179</ChartWorksheetName>
      <WorkbookPath>C:\KS\Documentum\Checkout\13fLD0514_Client Pitchbook.xlsx</WorkbookPath>
      <WorkbookName>13fLD0514_Client Pitchbook.xlsx</WorkbookName>
      <WorksheetName>179</WorksheetName>
      <WorksheetRange>$6$5:$C$6</WorksheetRange>
    </ChartParams>
  </Chart>
</Shapes>
</file>

<file path=customXml/item93.xml><?xml version="1.0" encoding="utf-8"?>
<Shapes>
  <Chart name="Chart 3" index="1" chartId="c6e02eff-adfb-42c2-8747-271dccee376f">
    <ChartParams IsLinked="false">
      <LinkType>Chart</LinkType>
      <ChartWorksheetName>69</ChartWorksheetName>
      <WorkbookPath>C:\KS\Documentum\Checkout\13fLD0514_Client Pitchbook.xlsx</WorkbookPath>
      <WorkbookName>13fLD0514_Client Pitchbook.xlsx</WorkbookName>
      <WorksheetName>69</WorksheetName>
      <WorksheetRange>$A$2:$B$8</WorksheetRange>
    </ChartParams>
  </Chart>
</Shapes>
</file>

<file path=customXml/item94.xml><?xml version="1.0" encoding="utf-8"?>
<Shapes>
  <Chart name="Chart 2" index="2" chartId="96ddf2c2-bf6e-4bc5-b0c1-a3baa9a1e58f">
    <ChartParams IsLinked="false">
      <LinkType>Chart</LinkType>
      <ChartWorksheetName>8</ChartWorksheetName>
      <WorkbookPath>C:\KS\Documentum\Checkout\13fLD0514_Client Pitchbook.xlsx</WorkbookPath>
      <WorkbookName>13fLD0514_Client Pitchbook.xlsx</WorkbookName>
      <WorksheetName>8</WorksheetName>
      <WorksheetRange>$C$3:$D$6</WorksheetRange>
    </ChartParams>
  </Chart>
</Shapes>
</file>

<file path=customXml/item95.xml><?xml version="1.0" encoding="utf-8"?>
<Shapes>
  <Chart name="Chart 6" index="2" chartId="6e277300-7107-445e-8650-9cc5e66c1636">
    <ChartParams IsLinked="false">
      <LinkType>Chart</LinkType>
      <ChartWorksheetName>53</ChartWorksheetName>
      <WorkbookPath>C:\KS\Documentum\Checkout\13fLD0514_Client Pitchbook.xlsx</WorkbookPath>
      <WorkbookName>13fLD0514_Client Pitchbook.xlsx</WorkbookName>
      <WorksheetName>53</WorksheetName>
      <WorksheetRange>$C$27:$F$38</WorksheetRange>
    </ChartParams>
  </Chart>
</Shapes>
</file>

<file path=customXml/item96.xml><?xml version="1.0" encoding="utf-8"?>
<Shapes>
  <Chart name="Chart 1" index="1" chartId="b9172a28-9834-4da2-8965-5d9fcee98bda">
    <ChartParams IsLinked="false">
      <LinkType>Chart</LinkType>
      <ChartWorksheetName>26</ChartWorksheetName>
      <WorkbookPath>Z:\Companies A-F\DAMAC (UAE)\14.01 Bond\Ratings presentation\Rider\Ratings pres_140201.xlsx</WorkbookPath>
      <WorkbookName>Ratings pres_140201.xlsx</WorkbookName>
      <WorksheetName>26</WorksheetName>
      <WorksheetRange>$A$1:$C$5</WorksheetRange>
    </ChartParams>
  </Chart>
</Shapes>
</file>

<file path=customXml/item97.xml><?xml version="1.0" encoding="utf-8"?>
<Shapes>
  <Chart name="Chart 2" index="1" chartId="c877a909-3aaf-44cf-927d-409733bebbb9">
    <ChartParams IsLinked="false">
      <LinkType>Chart</LinkType>
      <ChartWorksheetName>200</ChartWorksheetName>
      <WorkbookPath>Z:\!! Active Jobs !!\Wed_28\MORNING\13fLD0514_54\LUGGAGE\1. BACKUP OF ORIGINALS\13fLD0514_Client Pitchbook.xlsx</WorkbookPath>
      <WorkbookName>13fLD0514_Client Pitchbook.xlsx</WorkbookName>
      <WorksheetName>200</WorksheetName>
      <WorksheetRange>$A$2:$C$12</WorksheetRange>
    </ChartParams>
  </Chart>
</Shapes>
</file>

<file path=customXml/item98.xml><?xml version="1.0" encoding="utf-8"?>
<Shapes>
  <Chart name="Chart 1" index="1" chartId="90efde8b-e293-4fb0-a4c4-89866c3955c1">
    <ChartParams IsLinked="false">
      <LinkType>Chart</LinkType>
      <ChartWorksheetName>208</ChartWorksheetName>
      <WorkbookPath>C:\KS\Documentum\Checkout\13fLD0514_Client Pitchbook_2.xlsx</WorkbookPath>
      <WorkbookName>13fLD0514_Client Pitchbook_2.xlsx</WorkbookName>
      <WorksheetName>208</WorksheetName>
      <WorksheetRange>$G$56:$K$57</WorksheetRange>
    </ChartParams>
  </Chart>
</Shapes>
</file>

<file path=customXml/item99.xml><?xml version="1.0" encoding="utf-8"?>
<Shapes>
  <Chart name="Chart 2" index="2" chartId="71f9b60b-68bb-4fbf-b4a1-a22b5283b87e">
    <ChartParams IsLinked="false">
      <LinkType>Chart</LinkType>
      <ChartWorksheetName>179</ChartWorksheetName>
      <WorkbookPath>C:\KS\Documentum\Checkout\13fLD0514_Client Pitchbook.xlsx</WorkbookPath>
      <WorkbookName>13fLD0514_Client Pitchbook.xlsx</WorkbookName>
      <WorksheetName>179</WorksheetName>
      <WorksheetRange>$6$5:$C$6</WorksheetRange>
    </ChartParams>
  </Chart>
</Shapes>
</file>

<file path=customXml/itemProps1.xml><?xml version="1.0" encoding="utf-8"?>
<ds:datastoreItem xmlns:ds="http://schemas.openxmlformats.org/officeDocument/2006/customXml" ds:itemID="{50A3E240-BAD8-411C-9215-9D5D6A8335AD}">
  <ds:schemaRefs/>
</ds:datastoreItem>
</file>

<file path=customXml/itemProps10.xml><?xml version="1.0" encoding="utf-8"?>
<ds:datastoreItem xmlns:ds="http://schemas.openxmlformats.org/officeDocument/2006/customXml" ds:itemID="{23FC22F3-3534-4B87-855D-4DB90F54E30C}">
  <ds:schemaRefs/>
</ds:datastoreItem>
</file>

<file path=customXml/itemProps100.xml><?xml version="1.0" encoding="utf-8"?>
<ds:datastoreItem xmlns:ds="http://schemas.openxmlformats.org/officeDocument/2006/customXml" ds:itemID="{1166B386-F250-412B-BF65-2309E24CF401}">
  <ds:schemaRefs/>
</ds:datastoreItem>
</file>

<file path=customXml/itemProps101.xml><?xml version="1.0" encoding="utf-8"?>
<ds:datastoreItem xmlns:ds="http://schemas.openxmlformats.org/officeDocument/2006/customXml" ds:itemID="{F004F3A3-BE0C-47D9-866C-901A777B049A}">
  <ds:schemaRefs/>
</ds:datastoreItem>
</file>

<file path=customXml/itemProps102.xml><?xml version="1.0" encoding="utf-8"?>
<ds:datastoreItem xmlns:ds="http://schemas.openxmlformats.org/officeDocument/2006/customXml" ds:itemID="{A4201774-DE22-45BB-8216-5ACE6EA6BDF1}">
  <ds:schemaRefs/>
</ds:datastoreItem>
</file>

<file path=customXml/itemProps103.xml><?xml version="1.0" encoding="utf-8"?>
<ds:datastoreItem xmlns:ds="http://schemas.openxmlformats.org/officeDocument/2006/customXml" ds:itemID="{82C42DA5-9CC1-4B6C-B699-00068CEC575F}">
  <ds:schemaRefs/>
</ds:datastoreItem>
</file>

<file path=customXml/itemProps104.xml><?xml version="1.0" encoding="utf-8"?>
<ds:datastoreItem xmlns:ds="http://schemas.openxmlformats.org/officeDocument/2006/customXml" ds:itemID="{8FCB57A2-231C-40AD-8AC3-A236E317A42C}">
  <ds:schemaRefs/>
</ds:datastoreItem>
</file>

<file path=customXml/itemProps105.xml><?xml version="1.0" encoding="utf-8"?>
<ds:datastoreItem xmlns:ds="http://schemas.openxmlformats.org/officeDocument/2006/customXml" ds:itemID="{D454B1C8-9672-4BAE-9E60-0274AC1DDB90}">
  <ds:schemaRefs/>
</ds:datastoreItem>
</file>

<file path=customXml/itemProps106.xml><?xml version="1.0" encoding="utf-8"?>
<ds:datastoreItem xmlns:ds="http://schemas.openxmlformats.org/officeDocument/2006/customXml" ds:itemID="{8FFA2353-C956-417E-A7CF-9DAA4EFF77E7}">
  <ds:schemaRefs/>
</ds:datastoreItem>
</file>

<file path=customXml/itemProps107.xml><?xml version="1.0" encoding="utf-8"?>
<ds:datastoreItem xmlns:ds="http://schemas.openxmlformats.org/officeDocument/2006/customXml" ds:itemID="{B1CC3B07-18AB-4B5A-9D8A-1C7900EE9DA7}">
  <ds:schemaRefs/>
</ds:datastoreItem>
</file>

<file path=customXml/itemProps108.xml><?xml version="1.0" encoding="utf-8"?>
<ds:datastoreItem xmlns:ds="http://schemas.openxmlformats.org/officeDocument/2006/customXml" ds:itemID="{22DB10E5-DC51-4764-947F-BBF0E14887A6}">
  <ds:schemaRefs/>
</ds:datastoreItem>
</file>

<file path=customXml/itemProps109.xml><?xml version="1.0" encoding="utf-8"?>
<ds:datastoreItem xmlns:ds="http://schemas.openxmlformats.org/officeDocument/2006/customXml" ds:itemID="{09F98CDD-ED53-4826-9F42-EEF0A85FC567}">
  <ds:schemaRefs/>
</ds:datastoreItem>
</file>

<file path=customXml/itemProps11.xml><?xml version="1.0" encoding="utf-8"?>
<ds:datastoreItem xmlns:ds="http://schemas.openxmlformats.org/officeDocument/2006/customXml" ds:itemID="{3740E09D-B990-462C-9921-79963AF5EB4E}">
  <ds:schemaRefs/>
</ds:datastoreItem>
</file>

<file path=customXml/itemProps110.xml><?xml version="1.0" encoding="utf-8"?>
<ds:datastoreItem xmlns:ds="http://schemas.openxmlformats.org/officeDocument/2006/customXml" ds:itemID="{CDD346FE-C121-427B-9D2A-2E159A374F52}">
  <ds:schemaRefs/>
</ds:datastoreItem>
</file>

<file path=customXml/itemProps111.xml><?xml version="1.0" encoding="utf-8"?>
<ds:datastoreItem xmlns:ds="http://schemas.openxmlformats.org/officeDocument/2006/customXml" ds:itemID="{1656977B-BEBB-4D5A-85A8-B7329E6D72C7}">
  <ds:schemaRefs/>
</ds:datastoreItem>
</file>

<file path=customXml/itemProps112.xml><?xml version="1.0" encoding="utf-8"?>
<ds:datastoreItem xmlns:ds="http://schemas.openxmlformats.org/officeDocument/2006/customXml" ds:itemID="{75A0FB5F-1DB5-4CEF-B967-90385A86BA65}">
  <ds:schemaRefs/>
</ds:datastoreItem>
</file>

<file path=customXml/itemProps113.xml><?xml version="1.0" encoding="utf-8"?>
<ds:datastoreItem xmlns:ds="http://schemas.openxmlformats.org/officeDocument/2006/customXml" ds:itemID="{66D415A5-19FB-4ADC-846D-905C9F29EE73}">
  <ds:schemaRefs/>
</ds:datastoreItem>
</file>

<file path=customXml/itemProps114.xml><?xml version="1.0" encoding="utf-8"?>
<ds:datastoreItem xmlns:ds="http://schemas.openxmlformats.org/officeDocument/2006/customXml" ds:itemID="{777E30F0-BB23-4A53-8D68-029B5FEA8529}">
  <ds:schemaRefs/>
</ds:datastoreItem>
</file>

<file path=customXml/itemProps115.xml><?xml version="1.0" encoding="utf-8"?>
<ds:datastoreItem xmlns:ds="http://schemas.openxmlformats.org/officeDocument/2006/customXml" ds:itemID="{A5BEF46C-6FF2-4519-8519-BD0EDB730914}">
  <ds:schemaRefs/>
</ds:datastoreItem>
</file>

<file path=customXml/itemProps12.xml><?xml version="1.0" encoding="utf-8"?>
<ds:datastoreItem xmlns:ds="http://schemas.openxmlformats.org/officeDocument/2006/customXml" ds:itemID="{ABD65F00-BFD3-4338-93CD-B529665E773A}">
  <ds:schemaRefs/>
</ds:datastoreItem>
</file>

<file path=customXml/itemProps13.xml><?xml version="1.0" encoding="utf-8"?>
<ds:datastoreItem xmlns:ds="http://schemas.openxmlformats.org/officeDocument/2006/customXml" ds:itemID="{8CC4CB7C-C31C-485E-89C7-F8BA5B864356}">
  <ds:schemaRefs/>
</ds:datastoreItem>
</file>

<file path=customXml/itemProps14.xml><?xml version="1.0" encoding="utf-8"?>
<ds:datastoreItem xmlns:ds="http://schemas.openxmlformats.org/officeDocument/2006/customXml" ds:itemID="{878B73A4-EE40-4084-AA7B-1CED3D19C64E}">
  <ds:schemaRefs/>
</ds:datastoreItem>
</file>

<file path=customXml/itemProps15.xml><?xml version="1.0" encoding="utf-8"?>
<ds:datastoreItem xmlns:ds="http://schemas.openxmlformats.org/officeDocument/2006/customXml" ds:itemID="{7995929C-CE54-468C-8ACC-26D12C80D772}">
  <ds:schemaRefs/>
</ds:datastoreItem>
</file>

<file path=customXml/itemProps16.xml><?xml version="1.0" encoding="utf-8"?>
<ds:datastoreItem xmlns:ds="http://schemas.openxmlformats.org/officeDocument/2006/customXml" ds:itemID="{78662614-1DBD-4E88-A6B6-FC57E7FD764C}">
  <ds:schemaRefs/>
</ds:datastoreItem>
</file>

<file path=customXml/itemProps17.xml><?xml version="1.0" encoding="utf-8"?>
<ds:datastoreItem xmlns:ds="http://schemas.openxmlformats.org/officeDocument/2006/customXml" ds:itemID="{A703E5A0-6989-42D1-8B0B-53F6C5791114}">
  <ds:schemaRefs/>
</ds:datastoreItem>
</file>

<file path=customXml/itemProps18.xml><?xml version="1.0" encoding="utf-8"?>
<ds:datastoreItem xmlns:ds="http://schemas.openxmlformats.org/officeDocument/2006/customXml" ds:itemID="{733C81BC-4B6B-451F-BFD9-CD709D2C0264}">
  <ds:schemaRefs/>
</ds:datastoreItem>
</file>

<file path=customXml/itemProps19.xml><?xml version="1.0" encoding="utf-8"?>
<ds:datastoreItem xmlns:ds="http://schemas.openxmlformats.org/officeDocument/2006/customXml" ds:itemID="{85FF331B-437F-4A33-B6C2-14A61C96933A}">
  <ds:schemaRefs/>
</ds:datastoreItem>
</file>

<file path=customXml/itemProps2.xml><?xml version="1.0" encoding="utf-8"?>
<ds:datastoreItem xmlns:ds="http://schemas.openxmlformats.org/officeDocument/2006/customXml" ds:itemID="{75B357E2-C203-4DFA-9FE8-160862C22B27}">
  <ds:schemaRefs/>
</ds:datastoreItem>
</file>

<file path=customXml/itemProps20.xml><?xml version="1.0" encoding="utf-8"?>
<ds:datastoreItem xmlns:ds="http://schemas.openxmlformats.org/officeDocument/2006/customXml" ds:itemID="{2596E924-CDCB-4273-B189-10CAC07FCB70}">
  <ds:schemaRefs/>
</ds:datastoreItem>
</file>

<file path=customXml/itemProps21.xml><?xml version="1.0" encoding="utf-8"?>
<ds:datastoreItem xmlns:ds="http://schemas.openxmlformats.org/officeDocument/2006/customXml" ds:itemID="{C4A0DF66-2A0D-4DAA-8E01-A3C1DE43DD44}">
  <ds:schemaRefs/>
</ds:datastoreItem>
</file>

<file path=customXml/itemProps22.xml><?xml version="1.0" encoding="utf-8"?>
<ds:datastoreItem xmlns:ds="http://schemas.openxmlformats.org/officeDocument/2006/customXml" ds:itemID="{1AB2BEA3-CAD7-4750-B34A-3FC6FB6422C9}">
  <ds:schemaRefs/>
</ds:datastoreItem>
</file>

<file path=customXml/itemProps23.xml><?xml version="1.0" encoding="utf-8"?>
<ds:datastoreItem xmlns:ds="http://schemas.openxmlformats.org/officeDocument/2006/customXml" ds:itemID="{856153E7-076D-4682-8AAD-8D24BA172251}">
  <ds:schemaRefs/>
</ds:datastoreItem>
</file>

<file path=customXml/itemProps24.xml><?xml version="1.0" encoding="utf-8"?>
<ds:datastoreItem xmlns:ds="http://schemas.openxmlformats.org/officeDocument/2006/customXml" ds:itemID="{149467D0-28B7-46E6-82D3-916D9853EA24}">
  <ds:schemaRefs/>
</ds:datastoreItem>
</file>

<file path=customXml/itemProps25.xml><?xml version="1.0" encoding="utf-8"?>
<ds:datastoreItem xmlns:ds="http://schemas.openxmlformats.org/officeDocument/2006/customXml" ds:itemID="{869DF362-CEE0-4BFA-A817-0C3198355A2E}">
  <ds:schemaRefs/>
</ds:datastoreItem>
</file>

<file path=customXml/itemProps26.xml><?xml version="1.0" encoding="utf-8"?>
<ds:datastoreItem xmlns:ds="http://schemas.openxmlformats.org/officeDocument/2006/customXml" ds:itemID="{F94A58DE-A94C-475C-8644-86476C9371CC}">
  <ds:schemaRefs/>
</ds:datastoreItem>
</file>

<file path=customXml/itemProps27.xml><?xml version="1.0" encoding="utf-8"?>
<ds:datastoreItem xmlns:ds="http://schemas.openxmlformats.org/officeDocument/2006/customXml" ds:itemID="{A2028C59-3B52-4CDF-9E8A-DB9994257B92}">
  <ds:schemaRefs/>
</ds:datastoreItem>
</file>

<file path=customXml/itemProps28.xml><?xml version="1.0" encoding="utf-8"?>
<ds:datastoreItem xmlns:ds="http://schemas.openxmlformats.org/officeDocument/2006/customXml" ds:itemID="{6CCFD58C-1FE9-4855-A3F7-AA9C1477E7D1}">
  <ds:schemaRefs/>
</ds:datastoreItem>
</file>

<file path=customXml/itemProps29.xml><?xml version="1.0" encoding="utf-8"?>
<ds:datastoreItem xmlns:ds="http://schemas.openxmlformats.org/officeDocument/2006/customXml" ds:itemID="{1258B2B6-B55D-427E-B109-3FD598546982}">
  <ds:schemaRefs/>
</ds:datastoreItem>
</file>

<file path=customXml/itemProps3.xml><?xml version="1.0" encoding="utf-8"?>
<ds:datastoreItem xmlns:ds="http://schemas.openxmlformats.org/officeDocument/2006/customXml" ds:itemID="{4DEF2023-9D1D-4239-80C3-E94B3BD4959A}">
  <ds:schemaRefs/>
</ds:datastoreItem>
</file>

<file path=customXml/itemProps30.xml><?xml version="1.0" encoding="utf-8"?>
<ds:datastoreItem xmlns:ds="http://schemas.openxmlformats.org/officeDocument/2006/customXml" ds:itemID="{D9057F9E-1C45-43B1-9521-EFE07445B387}">
  <ds:schemaRefs/>
</ds:datastoreItem>
</file>

<file path=customXml/itemProps31.xml><?xml version="1.0" encoding="utf-8"?>
<ds:datastoreItem xmlns:ds="http://schemas.openxmlformats.org/officeDocument/2006/customXml" ds:itemID="{04E2406B-86C5-4BE2-88FC-E0BC5B722CD0}">
  <ds:schemaRefs/>
</ds:datastoreItem>
</file>

<file path=customXml/itemProps32.xml><?xml version="1.0" encoding="utf-8"?>
<ds:datastoreItem xmlns:ds="http://schemas.openxmlformats.org/officeDocument/2006/customXml" ds:itemID="{562FC4FE-DACC-4069-BF17-A998A0A95E1E}">
  <ds:schemaRefs/>
</ds:datastoreItem>
</file>

<file path=customXml/itemProps33.xml><?xml version="1.0" encoding="utf-8"?>
<ds:datastoreItem xmlns:ds="http://schemas.openxmlformats.org/officeDocument/2006/customXml" ds:itemID="{ECA6F4F5-E964-4AAC-9A2F-55CE117B1B2D}">
  <ds:schemaRefs/>
</ds:datastoreItem>
</file>

<file path=customXml/itemProps34.xml><?xml version="1.0" encoding="utf-8"?>
<ds:datastoreItem xmlns:ds="http://schemas.openxmlformats.org/officeDocument/2006/customXml" ds:itemID="{D8944D1A-71D7-40D8-9809-C1C655AE5268}">
  <ds:schemaRefs/>
</ds:datastoreItem>
</file>

<file path=customXml/itemProps35.xml><?xml version="1.0" encoding="utf-8"?>
<ds:datastoreItem xmlns:ds="http://schemas.openxmlformats.org/officeDocument/2006/customXml" ds:itemID="{12E91FB8-A822-4F92-9768-4FA651726C9E}">
  <ds:schemaRefs/>
</ds:datastoreItem>
</file>

<file path=customXml/itemProps36.xml><?xml version="1.0" encoding="utf-8"?>
<ds:datastoreItem xmlns:ds="http://schemas.openxmlformats.org/officeDocument/2006/customXml" ds:itemID="{892367B0-07C5-46CD-B768-3EC5F00A9D42}">
  <ds:schemaRefs/>
</ds:datastoreItem>
</file>

<file path=customXml/itemProps37.xml><?xml version="1.0" encoding="utf-8"?>
<ds:datastoreItem xmlns:ds="http://schemas.openxmlformats.org/officeDocument/2006/customXml" ds:itemID="{AB7C322F-057F-43C3-AA55-F8CEF907C1EB}">
  <ds:schemaRefs/>
</ds:datastoreItem>
</file>

<file path=customXml/itemProps38.xml><?xml version="1.0" encoding="utf-8"?>
<ds:datastoreItem xmlns:ds="http://schemas.openxmlformats.org/officeDocument/2006/customXml" ds:itemID="{7D408F3E-D870-4C26-9808-8674273B4E56}">
  <ds:schemaRefs/>
</ds:datastoreItem>
</file>

<file path=customXml/itemProps39.xml><?xml version="1.0" encoding="utf-8"?>
<ds:datastoreItem xmlns:ds="http://schemas.openxmlformats.org/officeDocument/2006/customXml" ds:itemID="{E2772C82-4E86-4001-B6B3-9FAD79E6FA06}">
  <ds:schemaRefs/>
</ds:datastoreItem>
</file>

<file path=customXml/itemProps4.xml><?xml version="1.0" encoding="utf-8"?>
<ds:datastoreItem xmlns:ds="http://schemas.openxmlformats.org/officeDocument/2006/customXml" ds:itemID="{8B6B7CC7-9CB2-4853-A623-B6C5D5594122}">
  <ds:schemaRefs/>
</ds:datastoreItem>
</file>

<file path=customXml/itemProps40.xml><?xml version="1.0" encoding="utf-8"?>
<ds:datastoreItem xmlns:ds="http://schemas.openxmlformats.org/officeDocument/2006/customXml" ds:itemID="{EC830C83-4584-4B31-944E-D11F027E9499}">
  <ds:schemaRefs/>
</ds:datastoreItem>
</file>

<file path=customXml/itemProps41.xml><?xml version="1.0" encoding="utf-8"?>
<ds:datastoreItem xmlns:ds="http://schemas.openxmlformats.org/officeDocument/2006/customXml" ds:itemID="{53B19A93-8A99-4B43-91DA-370CD2AE775E}">
  <ds:schemaRefs/>
</ds:datastoreItem>
</file>

<file path=customXml/itemProps42.xml><?xml version="1.0" encoding="utf-8"?>
<ds:datastoreItem xmlns:ds="http://schemas.openxmlformats.org/officeDocument/2006/customXml" ds:itemID="{76EBDCAA-675A-4C84-9986-5AD72289FDAC}">
  <ds:schemaRefs/>
</ds:datastoreItem>
</file>

<file path=customXml/itemProps43.xml><?xml version="1.0" encoding="utf-8"?>
<ds:datastoreItem xmlns:ds="http://schemas.openxmlformats.org/officeDocument/2006/customXml" ds:itemID="{F45C7B87-4773-4E7E-8D64-39ADA5F5DC16}">
  <ds:schemaRefs/>
</ds:datastoreItem>
</file>

<file path=customXml/itemProps44.xml><?xml version="1.0" encoding="utf-8"?>
<ds:datastoreItem xmlns:ds="http://schemas.openxmlformats.org/officeDocument/2006/customXml" ds:itemID="{048621AF-FB46-434D-9B75-ED10DC3A8818}">
  <ds:schemaRefs/>
</ds:datastoreItem>
</file>

<file path=customXml/itemProps45.xml><?xml version="1.0" encoding="utf-8"?>
<ds:datastoreItem xmlns:ds="http://schemas.openxmlformats.org/officeDocument/2006/customXml" ds:itemID="{2F9C0CD2-DE89-4F3C-A449-288CDDC2AE5A}">
  <ds:schemaRefs/>
</ds:datastoreItem>
</file>

<file path=customXml/itemProps46.xml><?xml version="1.0" encoding="utf-8"?>
<ds:datastoreItem xmlns:ds="http://schemas.openxmlformats.org/officeDocument/2006/customXml" ds:itemID="{1051AC08-9760-4265-99A5-5009BCCD789A}">
  <ds:schemaRefs/>
</ds:datastoreItem>
</file>

<file path=customXml/itemProps47.xml><?xml version="1.0" encoding="utf-8"?>
<ds:datastoreItem xmlns:ds="http://schemas.openxmlformats.org/officeDocument/2006/customXml" ds:itemID="{4726C88F-575F-4BCE-8D1F-10A6BB8514BF}">
  <ds:schemaRefs/>
</ds:datastoreItem>
</file>

<file path=customXml/itemProps48.xml><?xml version="1.0" encoding="utf-8"?>
<ds:datastoreItem xmlns:ds="http://schemas.openxmlformats.org/officeDocument/2006/customXml" ds:itemID="{A1EC98AB-483C-42C7-8F6A-01DB473A7900}">
  <ds:schemaRefs/>
</ds:datastoreItem>
</file>

<file path=customXml/itemProps49.xml><?xml version="1.0" encoding="utf-8"?>
<ds:datastoreItem xmlns:ds="http://schemas.openxmlformats.org/officeDocument/2006/customXml" ds:itemID="{DAE64654-B9C7-4441-BAF5-746A21EFC7AB}">
  <ds:schemaRefs/>
</ds:datastoreItem>
</file>

<file path=customXml/itemProps5.xml><?xml version="1.0" encoding="utf-8"?>
<ds:datastoreItem xmlns:ds="http://schemas.openxmlformats.org/officeDocument/2006/customXml" ds:itemID="{A4475A55-D4A1-4331-A673-72A8673BBF23}">
  <ds:schemaRefs/>
</ds:datastoreItem>
</file>

<file path=customXml/itemProps50.xml><?xml version="1.0" encoding="utf-8"?>
<ds:datastoreItem xmlns:ds="http://schemas.openxmlformats.org/officeDocument/2006/customXml" ds:itemID="{916C5F99-AC99-41A0-8F23-FBFFE2D2CFB5}">
  <ds:schemaRefs/>
</ds:datastoreItem>
</file>

<file path=customXml/itemProps51.xml><?xml version="1.0" encoding="utf-8"?>
<ds:datastoreItem xmlns:ds="http://schemas.openxmlformats.org/officeDocument/2006/customXml" ds:itemID="{4887220A-C76B-4D9E-8AA3-243216236382}">
  <ds:schemaRefs/>
</ds:datastoreItem>
</file>

<file path=customXml/itemProps52.xml><?xml version="1.0" encoding="utf-8"?>
<ds:datastoreItem xmlns:ds="http://schemas.openxmlformats.org/officeDocument/2006/customXml" ds:itemID="{40BC48FE-FB5A-42A0-8178-EC86CF1D0A24}">
  <ds:schemaRefs/>
</ds:datastoreItem>
</file>

<file path=customXml/itemProps53.xml><?xml version="1.0" encoding="utf-8"?>
<ds:datastoreItem xmlns:ds="http://schemas.openxmlformats.org/officeDocument/2006/customXml" ds:itemID="{79E84A88-51F7-4997-98D8-9FC1AF983820}">
  <ds:schemaRefs/>
</ds:datastoreItem>
</file>

<file path=customXml/itemProps54.xml><?xml version="1.0" encoding="utf-8"?>
<ds:datastoreItem xmlns:ds="http://schemas.openxmlformats.org/officeDocument/2006/customXml" ds:itemID="{F0B62C6A-60BD-4851-BFB6-5CC477855275}">
  <ds:schemaRefs/>
</ds:datastoreItem>
</file>

<file path=customXml/itemProps55.xml><?xml version="1.0" encoding="utf-8"?>
<ds:datastoreItem xmlns:ds="http://schemas.openxmlformats.org/officeDocument/2006/customXml" ds:itemID="{643BF8D8-523D-4496-AE16-589D9EE64CDD}">
  <ds:schemaRefs/>
</ds:datastoreItem>
</file>

<file path=customXml/itemProps56.xml><?xml version="1.0" encoding="utf-8"?>
<ds:datastoreItem xmlns:ds="http://schemas.openxmlformats.org/officeDocument/2006/customXml" ds:itemID="{A461EE0B-3615-4EE7-962B-70B973188E04}">
  <ds:schemaRefs/>
</ds:datastoreItem>
</file>

<file path=customXml/itemProps57.xml><?xml version="1.0" encoding="utf-8"?>
<ds:datastoreItem xmlns:ds="http://schemas.openxmlformats.org/officeDocument/2006/customXml" ds:itemID="{EC2D0947-6BF1-4EA4-9AC0-401D89A4EC1E}">
  <ds:schemaRefs/>
</ds:datastoreItem>
</file>

<file path=customXml/itemProps58.xml><?xml version="1.0" encoding="utf-8"?>
<ds:datastoreItem xmlns:ds="http://schemas.openxmlformats.org/officeDocument/2006/customXml" ds:itemID="{56AE021B-64C0-4D56-A5C4-6DDCD5B33C34}">
  <ds:schemaRefs/>
</ds:datastoreItem>
</file>

<file path=customXml/itemProps59.xml><?xml version="1.0" encoding="utf-8"?>
<ds:datastoreItem xmlns:ds="http://schemas.openxmlformats.org/officeDocument/2006/customXml" ds:itemID="{B318FF00-AE0B-4C23-AF15-1012478B1828}">
  <ds:schemaRefs/>
</ds:datastoreItem>
</file>

<file path=customXml/itemProps6.xml><?xml version="1.0" encoding="utf-8"?>
<ds:datastoreItem xmlns:ds="http://schemas.openxmlformats.org/officeDocument/2006/customXml" ds:itemID="{65FC3FC9-3E5E-4958-8AD2-527AD4412DD9}">
  <ds:schemaRefs/>
</ds:datastoreItem>
</file>

<file path=customXml/itemProps60.xml><?xml version="1.0" encoding="utf-8"?>
<ds:datastoreItem xmlns:ds="http://schemas.openxmlformats.org/officeDocument/2006/customXml" ds:itemID="{AE92B255-4271-4054-B4C4-C99BE5585FB9}">
  <ds:schemaRefs/>
</ds:datastoreItem>
</file>

<file path=customXml/itemProps61.xml><?xml version="1.0" encoding="utf-8"?>
<ds:datastoreItem xmlns:ds="http://schemas.openxmlformats.org/officeDocument/2006/customXml" ds:itemID="{1710714E-A096-420C-BABD-633434E825FB}">
  <ds:schemaRefs/>
</ds:datastoreItem>
</file>

<file path=customXml/itemProps62.xml><?xml version="1.0" encoding="utf-8"?>
<ds:datastoreItem xmlns:ds="http://schemas.openxmlformats.org/officeDocument/2006/customXml" ds:itemID="{6B23E1BD-DC65-481B-BB32-B372A5E15936}">
  <ds:schemaRefs/>
</ds:datastoreItem>
</file>

<file path=customXml/itemProps63.xml><?xml version="1.0" encoding="utf-8"?>
<ds:datastoreItem xmlns:ds="http://schemas.openxmlformats.org/officeDocument/2006/customXml" ds:itemID="{1A58ACFD-5F0B-4D3D-87E3-241A5E0315F0}">
  <ds:schemaRefs/>
</ds:datastoreItem>
</file>

<file path=customXml/itemProps64.xml><?xml version="1.0" encoding="utf-8"?>
<ds:datastoreItem xmlns:ds="http://schemas.openxmlformats.org/officeDocument/2006/customXml" ds:itemID="{D99669A8-4E32-49AB-B67C-6F36F0425EAA}">
  <ds:schemaRefs/>
</ds:datastoreItem>
</file>

<file path=customXml/itemProps65.xml><?xml version="1.0" encoding="utf-8"?>
<ds:datastoreItem xmlns:ds="http://schemas.openxmlformats.org/officeDocument/2006/customXml" ds:itemID="{CBDEAEDB-E348-482C-8B2D-87BE93178E8D}">
  <ds:schemaRefs/>
</ds:datastoreItem>
</file>

<file path=customXml/itemProps66.xml><?xml version="1.0" encoding="utf-8"?>
<ds:datastoreItem xmlns:ds="http://schemas.openxmlformats.org/officeDocument/2006/customXml" ds:itemID="{BB9A15DA-19F6-455F-8384-6F15D2EE0587}">
  <ds:schemaRefs/>
</ds:datastoreItem>
</file>

<file path=customXml/itemProps67.xml><?xml version="1.0" encoding="utf-8"?>
<ds:datastoreItem xmlns:ds="http://schemas.openxmlformats.org/officeDocument/2006/customXml" ds:itemID="{44268D74-7D02-4734-A831-49422D182740}">
  <ds:schemaRefs/>
</ds:datastoreItem>
</file>

<file path=customXml/itemProps68.xml><?xml version="1.0" encoding="utf-8"?>
<ds:datastoreItem xmlns:ds="http://schemas.openxmlformats.org/officeDocument/2006/customXml" ds:itemID="{16A77CC8-F21E-4727-B4BA-C72F4A44845C}">
  <ds:schemaRefs/>
</ds:datastoreItem>
</file>

<file path=customXml/itemProps69.xml><?xml version="1.0" encoding="utf-8"?>
<ds:datastoreItem xmlns:ds="http://schemas.openxmlformats.org/officeDocument/2006/customXml" ds:itemID="{16C25BEF-E79D-44CF-939F-A7E729FBE9D0}">
  <ds:schemaRefs/>
</ds:datastoreItem>
</file>

<file path=customXml/itemProps7.xml><?xml version="1.0" encoding="utf-8"?>
<ds:datastoreItem xmlns:ds="http://schemas.openxmlformats.org/officeDocument/2006/customXml" ds:itemID="{32E0D228-3679-4924-BF95-0FCA64F9AB79}">
  <ds:schemaRefs/>
</ds:datastoreItem>
</file>

<file path=customXml/itemProps70.xml><?xml version="1.0" encoding="utf-8"?>
<ds:datastoreItem xmlns:ds="http://schemas.openxmlformats.org/officeDocument/2006/customXml" ds:itemID="{920B8FA6-3687-4CBA-A404-3E635412789F}">
  <ds:schemaRefs/>
</ds:datastoreItem>
</file>

<file path=customXml/itemProps71.xml><?xml version="1.0" encoding="utf-8"?>
<ds:datastoreItem xmlns:ds="http://schemas.openxmlformats.org/officeDocument/2006/customXml" ds:itemID="{D94DF5C3-B89A-421E-BC34-1A72E67DB089}">
  <ds:schemaRefs/>
</ds:datastoreItem>
</file>

<file path=customXml/itemProps72.xml><?xml version="1.0" encoding="utf-8"?>
<ds:datastoreItem xmlns:ds="http://schemas.openxmlformats.org/officeDocument/2006/customXml" ds:itemID="{AD28D062-D269-4C01-B237-C390A4E9EFBF}">
  <ds:schemaRefs/>
</ds:datastoreItem>
</file>

<file path=customXml/itemProps73.xml><?xml version="1.0" encoding="utf-8"?>
<ds:datastoreItem xmlns:ds="http://schemas.openxmlformats.org/officeDocument/2006/customXml" ds:itemID="{EAA0B536-56BB-464A-9DBF-664B9B8E0912}">
  <ds:schemaRefs/>
</ds:datastoreItem>
</file>

<file path=customXml/itemProps74.xml><?xml version="1.0" encoding="utf-8"?>
<ds:datastoreItem xmlns:ds="http://schemas.openxmlformats.org/officeDocument/2006/customXml" ds:itemID="{223DDC8A-A44A-42EB-8A19-AC68C27DF4D3}">
  <ds:schemaRefs/>
</ds:datastoreItem>
</file>

<file path=customXml/itemProps75.xml><?xml version="1.0" encoding="utf-8"?>
<ds:datastoreItem xmlns:ds="http://schemas.openxmlformats.org/officeDocument/2006/customXml" ds:itemID="{AFA59968-25D3-4DCB-8340-6DF9B994104A}">
  <ds:schemaRefs/>
</ds:datastoreItem>
</file>

<file path=customXml/itemProps76.xml><?xml version="1.0" encoding="utf-8"?>
<ds:datastoreItem xmlns:ds="http://schemas.openxmlformats.org/officeDocument/2006/customXml" ds:itemID="{C1EAAA7B-258B-444F-8C06-45AFB6D8355D}">
  <ds:schemaRefs/>
</ds:datastoreItem>
</file>

<file path=customXml/itemProps77.xml><?xml version="1.0" encoding="utf-8"?>
<ds:datastoreItem xmlns:ds="http://schemas.openxmlformats.org/officeDocument/2006/customXml" ds:itemID="{D737B42A-8E88-48E4-8AD2-E2EB4623F08C}">
  <ds:schemaRefs/>
</ds:datastoreItem>
</file>

<file path=customXml/itemProps78.xml><?xml version="1.0" encoding="utf-8"?>
<ds:datastoreItem xmlns:ds="http://schemas.openxmlformats.org/officeDocument/2006/customXml" ds:itemID="{772C6F1E-9305-4A24-833C-32FBED04CC73}">
  <ds:schemaRefs/>
</ds:datastoreItem>
</file>

<file path=customXml/itemProps79.xml><?xml version="1.0" encoding="utf-8"?>
<ds:datastoreItem xmlns:ds="http://schemas.openxmlformats.org/officeDocument/2006/customXml" ds:itemID="{420F4A90-02D5-4842-A953-44BFB74A4E6C}">
  <ds:schemaRefs/>
</ds:datastoreItem>
</file>

<file path=customXml/itemProps8.xml><?xml version="1.0" encoding="utf-8"?>
<ds:datastoreItem xmlns:ds="http://schemas.openxmlformats.org/officeDocument/2006/customXml" ds:itemID="{AE1B6225-F6CF-42F8-A2A2-F88C200FAB12}">
  <ds:schemaRefs/>
</ds:datastoreItem>
</file>

<file path=customXml/itemProps80.xml><?xml version="1.0" encoding="utf-8"?>
<ds:datastoreItem xmlns:ds="http://schemas.openxmlformats.org/officeDocument/2006/customXml" ds:itemID="{FC8E72CC-CE6E-4604-865B-EC47792988AE}">
  <ds:schemaRefs/>
</ds:datastoreItem>
</file>

<file path=customXml/itemProps81.xml><?xml version="1.0" encoding="utf-8"?>
<ds:datastoreItem xmlns:ds="http://schemas.openxmlformats.org/officeDocument/2006/customXml" ds:itemID="{08B28227-0D77-4B62-8564-FAB159631ED4}">
  <ds:schemaRefs/>
</ds:datastoreItem>
</file>

<file path=customXml/itemProps82.xml><?xml version="1.0" encoding="utf-8"?>
<ds:datastoreItem xmlns:ds="http://schemas.openxmlformats.org/officeDocument/2006/customXml" ds:itemID="{C925E06E-16F0-45F2-A0D7-79007A3502DD}">
  <ds:schemaRefs/>
</ds:datastoreItem>
</file>

<file path=customXml/itemProps83.xml><?xml version="1.0" encoding="utf-8"?>
<ds:datastoreItem xmlns:ds="http://schemas.openxmlformats.org/officeDocument/2006/customXml" ds:itemID="{04E083BE-A690-4D91-AFAC-356A15E730B1}">
  <ds:schemaRefs/>
</ds:datastoreItem>
</file>

<file path=customXml/itemProps84.xml><?xml version="1.0" encoding="utf-8"?>
<ds:datastoreItem xmlns:ds="http://schemas.openxmlformats.org/officeDocument/2006/customXml" ds:itemID="{75E574B8-DF72-49AB-8789-D9C920A6FB30}">
  <ds:schemaRefs/>
</ds:datastoreItem>
</file>

<file path=customXml/itemProps85.xml><?xml version="1.0" encoding="utf-8"?>
<ds:datastoreItem xmlns:ds="http://schemas.openxmlformats.org/officeDocument/2006/customXml" ds:itemID="{5563817D-E7C7-4446-98A4-B0E43EEE4B57}">
  <ds:schemaRefs/>
</ds:datastoreItem>
</file>

<file path=customXml/itemProps86.xml><?xml version="1.0" encoding="utf-8"?>
<ds:datastoreItem xmlns:ds="http://schemas.openxmlformats.org/officeDocument/2006/customXml" ds:itemID="{68E0F75A-224F-4811-B737-CDF39B0D18F1}">
  <ds:schemaRefs/>
</ds:datastoreItem>
</file>

<file path=customXml/itemProps87.xml><?xml version="1.0" encoding="utf-8"?>
<ds:datastoreItem xmlns:ds="http://schemas.openxmlformats.org/officeDocument/2006/customXml" ds:itemID="{6C0C2D9C-99D7-4E96-8EDD-2D16217E761C}">
  <ds:schemaRefs/>
</ds:datastoreItem>
</file>

<file path=customXml/itemProps88.xml><?xml version="1.0" encoding="utf-8"?>
<ds:datastoreItem xmlns:ds="http://schemas.openxmlformats.org/officeDocument/2006/customXml" ds:itemID="{B20671CD-0B9A-476F-BC10-203614AC0159}">
  <ds:schemaRefs/>
</ds:datastoreItem>
</file>

<file path=customXml/itemProps89.xml><?xml version="1.0" encoding="utf-8"?>
<ds:datastoreItem xmlns:ds="http://schemas.openxmlformats.org/officeDocument/2006/customXml" ds:itemID="{67EA82E4-E1C8-4822-BC87-A6F34AA7B7D5}">
  <ds:schemaRefs/>
</ds:datastoreItem>
</file>

<file path=customXml/itemProps9.xml><?xml version="1.0" encoding="utf-8"?>
<ds:datastoreItem xmlns:ds="http://schemas.openxmlformats.org/officeDocument/2006/customXml" ds:itemID="{4ED73B1E-DB63-4224-A042-110D95847325}">
  <ds:schemaRefs/>
</ds:datastoreItem>
</file>

<file path=customXml/itemProps90.xml><?xml version="1.0" encoding="utf-8"?>
<ds:datastoreItem xmlns:ds="http://schemas.openxmlformats.org/officeDocument/2006/customXml" ds:itemID="{D8D6D48B-9D42-49DA-9867-866EE0478F4C}">
  <ds:schemaRefs/>
</ds:datastoreItem>
</file>

<file path=customXml/itemProps91.xml><?xml version="1.0" encoding="utf-8"?>
<ds:datastoreItem xmlns:ds="http://schemas.openxmlformats.org/officeDocument/2006/customXml" ds:itemID="{A0C2C45F-DE64-4B95-A65D-8B380D9CB6BC}">
  <ds:schemaRefs/>
</ds:datastoreItem>
</file>

<file path=customXml/itemProps92.xml><?xml version="1.0" encoding="utf-8"?>
<ds:datastoreItem xmlns:ds="http://schemas.openxmlformats.org/officeDocument/2006/customXml" ds:itemID="{731FFCF2-8787-4C56-B8F6-3F1B55EDED89}">
  <ds:schemaRefs/>
</ds:datastoreItem>
</file>

<file path=customXml/itemProps93.xml><?xml version="1.0" encoding="utf-8"?>
<ds:datastoreItem xmlns:ds="http://schemas.openxmlformats.org/officeDocument/2006/customXml" ds:itemID="{A7E0D7EC-61D3-4309-B401-7D75AE65E69E}">
  <ds:schemaRefs/>
</ds:datastoreItem>
</file>

<file path=customXml/itemProps94.xml><?xml version="1.0" encoding="utf-8"?>
<ds:datastoreItem xmlns:ds="http://schemas.openxmlformats.org/officeDocument/2006/customXml" ds:itemID="{70503F2F-0770-4A3A-A9E9-BEDF4EBB1554}">
  <ds:schemaRefs/>
</ds:datastoreItem>
</file>

<file path=customXml/itemProps95.xml><?xml version="1.0" encoding="utf-8"?>
<ds:datastoreItem xmlns:ds="http://schemas.openxmlformats.org/officeDocument/2006/customXml" ds:itemID="{75DE4EF7-FF40-41A5-B560-DC5BF3C7D9BF}">
  <ds:schemaRefs/>
</ds:datastoreItem>
</file>

<file path=customXml/itemProps96.xml><?xml version="1.0" encoding="utf-8"?>
<ds:datastoreItem xmlns:ds="http://schemas.openxmlformats.org/officeDocument/2006/customXml" ds:itemID="{51D31CAE-D1F4-4932-ACB4-FF353E108452}">
  <ds:schemaRefs/>
</ds:datastoreItem>
</file>

<file path=customXml/itemProps97.xml><?xml version="1.0" encoding="utf-8"?>
<ds:datastoreItem xmlns:ds="http://schemas.openxmlformats.org/officeDocument/2006/customXml" ds:itemID="{0ECEC731-7077-4E59-9832-2FE1FCBFD2FF}">
  <ds:schemaRefs/>
</ds:datastoreItem>
</file>

<file path=customXml/itemProps98.xml><?xml version="1.0" encoding="utf-8"?>
<ds:datastoreItem xmlns:ds="http://schemas.openxmlformats.org/officeDocument/2006/customXml" ds:itemID="{0E5B2E12-B730-403F-9EB2-E579CCB57D90}">
  <ds:schemaRefs/>
</ds:datastoreItem>
</file>

<file path=customXml/itemProps99.xml><?xml version="1.0" encoding="utf-8"?>
<ds:datastoreItem xmlns:ds="http://schemas.openxmlformats.org/officeDocument/2006/customXml" ds:itemID="{530708CD-6964-4C02-A12F-46558736E24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DB PitchBuilder Theme</Template>
  <TotalTime>78443</TotalTime>
  <Words>55</Words>
  <Application>Microsoft Office PowerPoint</Application>
  <PresentationFormat>On-screen Show (16:9)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1_Sample slides</vt:lpstr>
      <vt:lpstr>Slide 0</vt:lpstr>
      <vt:lpstr>Flows</vt:lpstr>
      <vt:lpstr>Slide 2</vt:lpstr>
      <vt:lpstr>Slide 3</vt:lpstr>
      <vt:lpstr>Slide 4</vt:lpstr>
      <vt:lpstr>Technology Footprint</vt:lpstr>
    </vt:vector>
  </TitlesOfParts>
  <Company>Deutsche Bank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Himanshu</dc:creator>
  <cp:keywords>Public</cp:keywords>
  <cp:lastModifiedBy>sasanka.rath</cp:lastModifiedBy>
  <cp:revision>10337</cp:revision>
  <cp:lastPrinted>2013-11-12T17:47:40Z</cp:lastPrinted>
  <dcterms:created xsi:type="dcterms:W3CDTF">2009-10-28T15:47:05Z</dcterms:created>
  <dcterms:modified xsi:type="dcterms:W3CDTF">2023-05-31T05:10:06Z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77abbb59-3b64-40e6-a095-bd174be40e1a</vt:lpwstr>
  </property>
  <property fmtid="{D5CDD505-2E9C-101B-9397-08002B2CF9AE}" pid="3" name="aliashDocumentMarking">
    <vt:lpwstr/>
  </property>
  <property fmtid="{D5CDD505-2E9C-101B-9397-08002B2CF9AE}" pid="4" name="1">
    <vt:lpwstr>1</vt:lpwstr>
  </property>
  <property fmtid="{D5CDD505-2E9C-101B-9397-08002B2CF9AE}" pid="5" name="db.comClassification">
    <vt:lpwstr>Public</vt:lpwstr>
  </property>
  <property fmtid="{D5CDD505-2E9C-101B-9397-08002B2CF9AE}" pid="6" name="TOCOpt">
    <vt:lpwstr>0</vt:lpwstr>
  </property>
  <property fmtid="{D5CDD505-2E9C-101B-9397-08002B2CF9AE}" pid="7" name="PNSOpt">
    <vt:lpwstr>1</vt:lpwstr>
  </property>
  <property fmtid="{D5CDD505-2E9C-101B-9397-08002B2CF9AE}" pid="8" name="Pitchbook Compatible">
    <vt:lpwstr>Yes</vt:lpwstr>
  </property>
</Properties>
</file>