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Crop Production Prediction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UCT Machine Learning Internship – Project 4</a:t>
            </a:r>
          </a:p>
          <a:p>
            <a:r>
              <a:t>Agriculture Domain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 is a global leader in agriculture, but crop production varies year to year due to climatic, economic, and logistical factors.</a:t>
            </a:r>
          </a:p>
          <a:p/>
          <a:p>
            <a:r>
              <a:t>Predicting agricultural production helps in policymaking, resource allocation, and food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we use machine learning to predict annual crop production based on crop type, year, cost of cultivation, and yield?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data.gov.in open government data portal</a:t>
            </a:r>
          </a:p>
          <a:p>
            <a:r>
              <a:t>- Crop-wise production (2006–2011)</a:t>
            </a:r>
          </a:p>
          <a:p>
            <a:r>
              <a:t>- Cost of Cultivation, Cost per Quintal</a:t>
            </a:r>
          </a:p>
          <a:p>
            <a:r>
              <a:t>- Yield, Variety, Recommended Zone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Merged multiple datasets by Crop and Year</a:t>
            </a:r>
          </a:p>
          <a:p>
            <a:r>
              <a:t>- Filled missing values (mean for numeric, 'Unknown' for categorical)</a:t>
            </a:r>
          </a:p>
          <a:p>
            <a:r>
              <a:t>- One-hot encoded categorical fields (Crop, Zone, Season)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Random Forest Regressor</a:t>
            </a:r>
          </a:p>
          <a:p>
            <a:r>
              <a:t>- Target: Crop Production</a:t>
            </a:r>
          </a:p>
          <a:p>
            <a:r>
              <a:t>- Features: Crop, Year, Yield, Cost Per Quintal</a:t>
            </a:r>
          </a:p>
          <a:p>
            <a:r>
              <a:t>- Evaluation Metrics: RMSE, R²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trained successfully on cleaned dataset</a:t>
            </a:r>
          </a:p>
          <a:p>
            <a:r>
              <a:t>- Acceptable RMSE values and good R² score</a:t>
            </a:r>
          </a:p>
          <a:p>
            <a:r>
              <a:t>- Strong generalization using minimal but relevant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real-world dataset integration and ML preprocessing</a:t>
            </a:r>
          </a:p>
          <a:p>
            <a:r>
              <a:t>- Understood agricultural metrics like yield and cultivation cost</a:t>
            </a:r>
          </a:p>
          <a:p>
            <a:r>
              <a:t>- Future: Integrate weather, rainfall, and market prices for better 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