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10: Quality Prediction in a Mining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Uniconverge Technologies Pvt. Ltd.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Project by Samarth Ghare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LinkedIn: samarth-ghare-998452291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GitHub: Samarth-Ghare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Flotation is essential in mining to purify iron ore.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Predicting % Silica Concentrate ensures higher product quality.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Improves plant efficiency and reduces environmental waste.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Can we predict % Silica Concentrate accurately every minute/hour?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How far ahead can we forecast % Silica to assist proactive actions?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Can we achieve this without relying on % Iron Concentrate (highly correlated)?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Real data from a flotation plant (Mar–Sept 2017).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Hourly and sub-minute (20 sec) samples.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24 features including feed rate, reagent flows, air flow, pH, etc.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Target: % Silica Concentrate (last column).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Handled regional decimal formats (comma to dot).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Converted applicable columns to float.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Aligned time indexes and ensured consistency.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Dropped nulls and verified datatypes.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Tried regression models: Linear, RandomForest, XGBoost.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Evaluation metrics: RMSE, MAE, R².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Tested feature importance &amp; sensitivity (w/o % Iron Concentrate).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Performed multi-step hourly forecasting.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Random Forest performed best (low RMSE, high R²).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Ore Pulp pH, Air Flow, and Amina dosage were key features.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Model showed consistent accuracy for short-term forecasting.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Industrial datasets require domain-specific cleaning.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Interpretability and explainability crucial in production.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Forecasting helped reduce potential ore waste.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Machine learning empowers process engineers.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Early silica prediction leads to proactive decision-making.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Environmental and economic benefits realized.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