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11: Multi-stage Continuous-Flow Manufacturing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Uniconverge Technologies Pvt. Ltd.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involved working with real-time process data from a high-speed continuous-flow manufacturing line. The goal was to predict factory output based on input parameters across multiple stages of production. Such models are essential for real-time control systems and anomaly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 predictive model capable of estimating output properties from input parameters at both Stage 1 (Machines 1–3 and combiner) and Stage 2 (Machines 4–5). The model is expected to assist in simulations and real-time decision 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manufacturing process was divided into two stages. The dataset contained 14,088 entries and 116 features. Stage 1 combined the outputs of Machines 1–3. Stage 2 processed those combined outputs using Machines 4 and 5. Target variables included 15 measurements from each stage.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XGBoost with MultiOutputRegressor was used for both stages. The dataset was cleaned, and numerical features were separated for Stage 1 and Stage 2 output predictions. Models were trained and evaluated using R² score and RMSE. Train-test split was applied with standard preprocessing.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Stage 1 model achieved an R² score of 0.704 and RMSE of 1.754.</a:t>
            </a:r>
          </a:p>
          <a:p>
            <a:r>
              <a:t>Stage 2 model achieved an R² score of 0.7326 and RMSE of 1.8303.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XGBoost is highly effective for handling large-scale, multi-output regression tasks.</a:t>
            </a:r>
          </a:p>
          <a:p>
            <a:r>
              <a:t>• Preprocessing is critical when dealing with real-time sensor data.</a:t>
            </a:r>
          </a:p>
          <a:p>
            <a:r>
              <a:t>• Splitting process stages can improve model clarity and interpretability.</a:t>
            </a:r>
          </a:p>
          <a:p>
            <a:r>
              <a:t>• Evaluation metrics like R² and RMSE provide essential insights for model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