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City Traffic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9 • Uniconverge Technologies Pvt. Ltd.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Smart City project aims to manage traffic by forecasting patterns at major junctions using AI-based models, enabling proactive urban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Forecast vehicle traffic at 4 junctions using historical data to optimize future infrastructure and reduce congestion on busy and holiday periods.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Prophet model separately for each junction</a:t>
            </a:r>
          </a:p>
          <a:p>
            <a:r>
              <a:t>- Trained on historical traffic volume</a:t>
            </a:r>
          </a:p>
          <a:p>
            <a:r>
              <a:t>- Generated timestamp-wise predictions</a:t>
            </a:r>
          </a:p>
          <a:p>
            <a:r>
              <a:t>- Output saved in CSV format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 captured weekly trends</a:t>
            </a:r>
          </a:p>
          <a:p>
            <a:r>
              <a:t>- Improved interpretability with seasonal components</a:t>
            </a:r>
          </a:p>
          <a:p>
            <a:r>
              <a:t>- Output used for city planning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Prophet works well for per-junction modeling</a:t>
            </a:r>
          </a:p>
          <a:p>
            <a:r>
              <a:t>- Must align test periods with predictions</a:t>
            </a:r>
          </a:p>
          <a:p>
            <a:r>
              <a:t>- Smart city data requires time-aware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