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Crop and Weed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Uniconverge</a:t>
            </a:r>
            <a:r>
              <a:t> tech Pvt. Ltd.</a:t>
            </a:r>
          </a:p>
          <a:p>
            <a:r>
              <a:t>Intern: Samarth Ghare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an object detection model using YOLOv5 to detect and classify sesame crops and weeds for targeted pesticide spraying.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- 1300 images (512x512)</a:t>
            </a:r>
          </a:p>
          <a:p>
            <a:r>
              <a:t>- YOLO format labels (.txt)</a:t>
            </a:r>
          </a:p>
          <a:p>
            <a:r>
              <a:t>- Classes: crop, weed</a:t>
            </a:r>
          </a:p>
          <a:p>
            <a:r>
              <a:t>- Augmented and split into train/val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Model: YOLOv5s</a:t>
            </a:r>
          </a:p>
          <a:p>
            <a:r>
              <a:t>- Epochs: 50 | Batch: 16</a:t>
            </a:r>
          </a:p>
          <a:p>
            <a:r>
              <a:t>- Image size: 512x512</a:t>
            </a:r>
          </a:p>
          <a:p>
            <a:r>
              <a:t>- Trained on Google Colab (Tesla T4)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Precision: 0.83</a:t>
            </a:r>
          </a:p>
          <a:p>
            <a:r>
              <a:t>Recall: 0.78</a:t>
            </a:r>
          </a:p>
          <a:p>
            <a:r>
              <a:t>mAP@50: 0.86</a:t>
            </a:r>
          </a:p>
          <a:p/>
          <a:p>
            <a:r>
              <a:t>Weed Detection Precision: 0.91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YOLOv5 model successfully detects crops and weeds with high precision.</a:t>
            </a:r>
          </a:p>
          <a:p>
            <a:r>
              <a:t>Enables smart pesticide application and sustainable agriculture.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</Words>
  <Application>WPS Presentation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Crop and Weed Detection</vt:lpstr>
      <vt:lpstr>Problem Statement</vt:lpstr>
      <vt:lpstr>Dataset</vt:lpstr>
      <vt:lpstr>Model &amp; Training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Samarth Ghare</cp:lastModifiedBy>
  <cp:revision>2</cp:revision>
  <dcterms:created xsi:type="dcterms:W3CDTF">2013-01-27T09:14:00Z</dcterms:created>
  <dcterms:modified xsi:type="dcterms:W3CDTF">2025-07-28T14:37:15Z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EAF5594FA0B14F4AAB235FDEC4B3DB13_12</vt:lpwstr>
  </property>
  <property fmtid="{D5CDD505-2E9C-101B-9397-08002B2CF9AE}" pid="3" name="KSOProductBuildVer">
    <vt:lpwstr>1033-12.2.0.21931</vt:lpwstr>
  </property>
</Properties>
</file>