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8E42-3972-445A-B3BF-3A3DA825D36F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77CA-88DA-420C-A6AD-F4F8C708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0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8E42-3972-445A-B3BF-3A3DA825D36F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77CA-88DA-420C-A6AD-F4F8C708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40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8E42-3972-445A-B3BF-3A3DA825D36F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77CA-88DA-420C-A6AD-F4F8C708998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2228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8E42-3972-445A-B3BF-3A3DA825D36F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77CA-88DA-420C-A6AD-F4F8C708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679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8E42-3972-445A-B3BF-3A3DA825D36F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77CA-88DA-420C-A6AD-F4F8C708998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066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8E42-3972-445A-B3BF-3A3DA825D36F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77CA-88DA-420C-A6AD-F4F8C708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120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8E42-3972-445A-B3BF-3A3DA825D36F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77CA-88DA-420C-A6AD-F4F8C708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846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8E42-3972-445A-B3BF-3A3DA825D36F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77CA-88DA-420C-A6AD-F4F8C708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33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8E42-3972-445A-B3BF-3A3DA825D36F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77CA-88DA-420C-A6AD-F4F8C708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89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8E42-3972-445A-B3BF-3A3DA825D36F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77CA-88DA-420C-A6AD-F4F8C708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35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8E42-3972-445A-B3BF-3A3DA825D36F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77CA-88DA-420C-A6AD-F4F8C708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63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8E42-3972-445A-B3BF-3A3DA825D36F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77CA-88DA-420C-A6AD-F4F8C708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67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8E42-3972-445A-B3BF-3A3DA825D36F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77CA-88DA-420C-A6AD-F4F8C708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00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8E42-3972-445A-B3BF-3A3DA825D36F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77CA-88DA-420C-A6AD-F4F8C708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51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8E42-3972-445A-B3BF-3A3DA825D36F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77CA-88DA-420C-A6AD-F4F8C708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55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8E42-3972-445A-B3BF-3A3DA825D36F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77CA-88DA-420C-A6AD-F4F8C708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18E42-3972-445A-B3BF-3A3DA825D36F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1677CA-88DA-420C-A6AD-F4F8C708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03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879A2-087C-4AB8-A206-310C80483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462" y="1340073"/>
            <a:ext cx="7766936" cy="1646302"/>
          </a:xfrm>
        </p:spPr>
        <p:txBody>
          <a:bodyPr/>
          <a:lstStyle/>
          <a:p>
            <a:r>
              <a:rPr lang="en-US" dirty="0" err="1"/>
              <a:t>Aeroplane</a:t>
            </a:r>
            <a:r>
              <a:rPr lang="en-US" dirty="0"/>
              <a:t> Crash Report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9DEA4-A1F6-4AE5-8D32-8AF263262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2766" y="4198513"/>
            <a:ext cx="3313925" cy="1897867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900" dirty="0"/>
              <a:t>Presented By-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900" b="0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Samarth KP - 20181IST0069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900" b="0" i="0" dirty="0" err="1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Vismitha</a:t>
            </a:r>
            <a:r>
              <a:rPr lang="en-IN" sz="1900" b="0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 PY - 20181IST0090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900" b="0" i="0" dirty="0" err="1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Amulya</a:t>
            </a:r>
            <a:r>
              <a:rPr lang="en-IN" sz="1900" b="0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 S - 20181IST0008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900" b="0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Sindhu </a:t>
            </a:r>
            <a:r>
              <a:rPr lang="en-IN" sz="1900" dirty="0">
                <a:solidFill>
                  <a:schemeClr val="tx1"/>
                </a:solidFill>
                <a:latin typeface="Arial Nova Light" panose="020B0304020202020204" pitchFamily="34" charset="0"/>
              </a:rPr>
              <a:t>S</a:t>
            </a:r>
            <a:r>
              <a:rPr lang="en-IN" sz="1900" b="0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hree </a:t>
            </a:r>
            <a:r>
              <a:rPr lang="en-IN" sz="1900" dirty="0">
                <a:solidFill>
                  <a:schemeClr val="tx1"/>
                </a:solidFill>
                <a:latin typeface="Arial Nova Light" panose="020B0304020202020204" pitchFamily="34" charset="0"/>
              </a:rPr>
              <a:t>R</a:t>
            </a:r>
            <a:r>
              <a:rPr lang="en-IN" sz="1900" b="0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 - 20181IST0071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900" b="0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Vinaya S - 20181IST0089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827895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8A44-F625-4951-8B8A-4F9B161CA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76" y="519448"/>
            <a:ext cx="8596668" cy="1320800"/>
          </a:xfrm>
        </p:spPr>
        <p:txBody>
          <a:bodyPr>
            <a:normAutofit/>
          </a:bodyPr>
          <a:lstStyle/>
          <a:p>
            <a:r>
              <a:rPr lang="en-US" sz="2200" u="sng" dirty="0"/>
              <a:t>Count the number of accidents occurred by DAYS OF THE WEEK &amp; HOURS OF THE DAY</a:t>
            </a:r>
            <a:endParaRPr lang="en-IN" sz="2200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260556-B152-487A-9D7C-69A695804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09"/>
          <a:stretch/>
        </p:blipFill>
        <p:spPr>
          <a:xfrm>
            <a:off x="412776" y="1639172"/>
            <a:ext cx="11366447" cy="4156320"/>
          </a:xfrm>
        </p:spPr>
      </p:pic>
    </p:spTree>
    <p:extLst>
      <p:ext uri="{BB962C8B-B14F-4D97-AF65-F5344CB8AC3E}">
        <p14:creationId xmlns:p14="http://schemas.microsoft.com/office/powerpoint/2010/main" val="915480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0BE2-191B-47CB-B612-5C3FFA61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07" y="738389"/>
            <a:ext cx="8596668" cy="1320800"/>
          </a:xfrm>
        </p:spPr>
        <p:txBody>
          <a:bodyPr>
            <a:normAutofit/>
          </a:bodyPr>
          <a:lstStyle/>
          <a:p>
            <a:r>
              <a:rPr lang="en-US" sz="2400" u="sng" dirty="0"/>
              <a:t>Count of accidents by TYPE OF FLIGHT and BY YEAR</a:t>
            </a:r>
            <a:endParaRPr lang="en-IN" sz="2400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5C53AC-0411-4A26-8668-EBFE79707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2059189"/>
            <a:ext cx="10037361" cy="3720399"/>
          </a:xfrm>
        </p:spPr>
      </p:pic>
    </p:spTree>
    <p:extLst>
      <p:ext uri="{BB962C8B-B14F-4D97-AF65-F5344CB8AC3E}">
        <p14:creationId xmlns:p14="http://schemas.microsoft.com/office/powerpoint/2010/main" val="1328424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ABF6-F7E5-4A74-9A48-7859DF21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Count of TOTAL NUMBER PEOPLE INVOLVED &amp; FATALITY RATIO</a:t>
            </a:r>
            <a:endParaRPr lang="en-IN" sz="2400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6C834-AFE4-4C1F-9B14-EB72360A0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9651522" cy="3865093"/>
          </a:xfrm>
        </p:spPr>
      </p:pic>
    </p:spTree>
    <p:extLst>
      <p:ext uri="{BB962C8B-B14F-4D97-AF65-F5344CB8AC3E}">
        <p14:creationId xmlns:p14="http://schemas.microsoft.com/office/powerpoint/2010/main" val="19619666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rush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F2A3-A811-474E-AA52-C3D90468C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6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27162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2CB6-C9BB-4AC9-84E3-3DFE0AB78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6066"/>
            <a:ext cx="8596668" cy="1320800"/>
          </a:xfrm>
        </p:spPr>
        <p:txBody>
          <a:bodyPr>
            <a:normAutofit/>
          </a:bodyPr>
          <a:lstStyle/>
          <a:p>
            <a:r>
              <a:rPr lang="en-US" sz="2400" u="sng" dirty="0"/>
              <a:t>What is Data Visualization?</a:t>
            </a:r>
            <a:endParaRPr lang="en-IN" sz="2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B52CE-F2F7-4176-B61E-0EE12D3FE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0761"/>
            <a:ext cx="8596668" cy="3880773"/>
          </a:xfrm>
        </p:spPr>
        <p:txBody>
          <a:bodyPr>
            <a:normAutofit/>
          </a:bodyPr>
          <a:lstStyle/>
          <a:p>
            <a:r>
              <a:rPr lang="en-US" sz="1800" b="0" i="0" dirty="0">
                <a:effectLst/>
                <a:latin typeface="Arial Nova Light" panose="020B0304020202020204" pitchFamily="34" charset="0"/>
              </a:rPr>
              <a:t>Data visualization is the graphical representation of information and data.</a:t>
            </a:r>
          </a:p>
          <a:p>
            <a:r>
              <a:rPr lang="en-US" sz="1800" dirty="0">
                <a:latin typeface="Arial Nova Light" panose="020B0304020202020204" pitchFamily="34" charset="0"/>
              </a:rPr>
              <a:t>It</a:t>
            </a:r>
            <a:r>
              <a:rPr lang="en-US" sz="1800" b="0" i="0" dirty="0">
                <a:effectLst/>
                <a:latin typeface="Arial Nova Light" panose="020B0304020202020204" pitchFamily="34" charset="0"/>
              </a:rPr>
              <a:t> is the process of translating large data sets and metrics into charts, graphs and other visuals. </a:t>
            </a:r>
          </a:p>
          <a:p>
            <a:r>
              <a:rPr lang="en-US" sz="1800" b="0" i="0" dirty="0">
                <a:effectLst/>
                <a:latin typeface="Arial Nova Light" panose="020B0304020202020204" pitchFamily="34" charset="0"/>
              </a:rPr>
              <a:t>By using </a:t>
            </a:r>
            <a:r>
              <a:rPr lang="en-US" sz="1800" dirty="0">
                <a:latin typeface="Arial Nova Light" panose="020B0304020202020204" pitchFamily="34" charset="0"/>
              </a:rPr>
              <a:t>visual elements like charts, graphs, and maps</a:t>
            </a:r>
            <a:r>
              <a:rPr lang="en-US" sz="1800" b="0" i="0" dirty="0">
                <a:effectLst/>
                <a:latin typeface="Arial Nova Light" panose="020B0304020202020204" pitchFamily="34" charset="0"/>
              </a:rPr>
              <a:t>, data visualization tools provide an accessible way to see and understand trends, outliers, and patterns in data.</a:t>
            </a:r>
          </a:p>
          <a:p>
            <a:r>
              <a:rPr lang="en-US" sz="1800" b="0" i="0" dirty="0">
                <a:effectLst/>
                <a:latin typeface="Arial Nova Light" panose="020B0304020202020204" pitchFamily="34" charset="0"/>
              </a:rPr>
              <a:t>The resulting visual representation of data makes it easier to identify and share real-time trends, outliers, and new insights about the information represented in the data.</a:t>
            </a:r>
          </a:p>
        </p:txBody>
      </p:sp>
    </p:spTree>
    <p:extLst>
      <p:ext uri="{BB962C8B-B14F-4D97-AF65-F5344CB8AC3E}">
        <p14:creationId xmlns:p14="http://schemas.microsoft.com/office/powerpoint/2010/main" val="3183449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honeycomb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0FCD-B36A-4192-990A-B8635E6A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Why Data Visualization?</a:t>
            </a:r>
            <a:endParaRPr lang="en-IN" sz="2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B131F-2E10-4018-95B8-6B8DF319A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0281"/>
            <a:ext cx="8596668" cy="3880773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Arial Nova Light" panose="020B0304020202020204" pitchFamily="34" charset="0"/>
              </a:rPr>
              <a:t>Our eyes are </a:t>
            </a:r>
            <a:r>
              <a:rPr lang="en-US" dirty="0">
                <a:latin typeface="Arial Nova Light" panose="020B0304020202020204" pitchFamily="34" charset="0"/>
              </a:rPr>
              <a:t>drawn to colors and patterns</a:t>
            </a:r>
            <a:r>
              <a:rPr lang="en-US" b="0" i="0" dirty="0">
                <a:effectLst/>
                <a:latin typeface="Arial Nova Light" panose="020B0304020202020204" pitchFamily="34" charset="0"/>
              </a:rPr>
              <a:t>. </a:t>
            </a:r>
          </a:p>
          <a:p>
            <a:r>
              <a:rPr lang="en-US" b="0" i="0" dirty="0">
                <a:effectLst/>
                <a:latin typeface="Arial Nova Light" panose="020B0304020202020204" pitchFamily="34" charset="0"/>
              </a:rPr>
              <a:t>We can quickly identify red from blue, square from circle. </a:t>
            </a:r>
          </a:p>
          <a:p>
            <a:r>
              <a:rPr lang="en-US" b="0" i="0" dirty="0">
                <a:effectLst/>
                <a:latin typeface="Arial Nova Light" panose="020B0304020202020204" pitchFamily="34" charset="0"/>
              </a:rPr>
              <a:t>Our culture is visual, including everything from art and advertisements to TV and movies. </a:t>
            </a:r>
          </a:p>
          <a:p>
            <a:r>
              <a:rPr lang="en-US" b="0" i="0" dirty="0">
                <a:effectLst/>
                <a:latin typeface="Arial Nova Light" panose="020B0304020202020204" pitchFamily="34" charset="0"/>
              </a:rPr>
              <a:t>Data visualization is another form of visual art that grabs our interest and keeps our eyes on the message. </a:t>
            </a:r>
          </a:p>
          <a:p>
            <a:r>
              <a:rPr lang="en-US" b="0" i="0" dirty="0">
                <a:effectLst/>
                <a:latin typeface="Arial Nova Light" panose="020B0304020202020204" pitchFamily="34" charset="0"/>
              </a:rPr>
              <a:t>When we see a chart, we </a:t>
            </a:r>
            <a:r>
              <a:rPr lang="en-US" dirty="0">
                <a:latin typeface="Arial Nova Light" panose="020B0304020202020204" pitchFamily="34" charset="0"/>
              </a:rPr>
              <a:t>quickly see trends and outliers</a:t>
            </a:r>
            <a:r>
              <a:rPr lang="en-US" b="0" i="0" dirty="0">
                <a:effectLst/>
                <a:latin typeface="Arial Nova Light" panose="020B0304020202020204" pitchFamily="34" charset="0"/>
              </a:rPr>
              <a:t>. </a:t>
            </a:r>
          </a:p>
          <a:p>
            <a:r>
              <a:rPr lang="en-US" b="0" i="0" dirty="0">
                <a:effectLst/>
                <a:latin typeface="Arial Nova Light" panose="020B0304020202020204" pitchFamily="34" charset="0"/>
              </a:rPr>
              <a:t>If we can see something, we internalize it quickly. </a:t>
            </a:r>
          </a:p>
          <a:p>
            <a:r>
              <a:rPr lang="en-US" b="0" i="0" dirty="0">
                <a:effectLst/>
                <a:latin typeface="Arial Nova Light" panose="020B0304020202020204" pitchFamily="34" charset="0"/>
              </a:rPr>
              <a:t>It’s storytelling with a purpose. </a:t>
            </a:r>
          </a:p>
        </p:txBody>
      </p:sp>
    </p:spTree>
    <p:extLst>
      <p:ext uri="{BB962C8B-B14F-4D97-AF65-F5344CB8AC3E}">
        <p14:creationId xmlns:p14="http://schemas.microsoft.com/office/powerpoint/2010/main" val="896945666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63C5-F377-4FBC-BB7C-BD396BC8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Our Project</a:t>
            </a:r>
            <a:endParaRPr lang="en-IN" sz="2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67192-59CF-4373-9042-BFB407EDF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707"/>
            <a:ext cx="8596668" cy="3880773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1"/>
                </a:solidFill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travel has been one of the major modes of travel along with land, water and rail. </a:t>
            </a:r>
          </a:p>
          <a:p>
            <a:r>
              <a:rPr lang="en-IN" sz="1800" dirty="0">
                <a:solidFill>
                  <a:schemeClr val="tx1"/>
                </a:solidFill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It’s a possibility that there is chances of accident to occur during the flight time. </a:t>
            </a:r>
          </a:p>
          <a:p>
            <a:r>
              <a:rPr lang="en-IN" sz="1800" dirty="0">
                <a:solidFill>
                  <a:schemeClr val="tx1"/>
                </a:solidFill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 crashes are something that is common since its invention. </a:t>
            </a:r>
          </a:p>
          <a:p>
            <a:r>
              <a:rPr lang="en-IN" sz="1800" dirty="0">
                <a:solidFill>
                  <a:schemeClr val="tx1"/>
                </a:solidFill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 crashes may be caused due to pilot error, mechanical failure, bad weather, sabotages or human error. </a:t>
            </a:r>
          </a:p>
          <a:p>
            <a:r>
              <a:rPr lang="en-IN" sz="1800" dirty="0">
                <a:solidFill>
                  <a:schemeClr val="tx1"/>
                </a:solidFill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our project, we have visualised the various perspectives of the crash and analysed the details of the crash. 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698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0D9A-E04F-4C77-96B8-A4924B8DE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9448"/>
            <a:ext cx="8596668" cy="1320800"/>
          </a:xfrm>
        </p:spPr>
        <p:txBody>
          <a:bodyPr>
            <a:normAutofit/>
          </a:bodyPr>
          <a:lstStyle/>
          <a:p>
            <a:r>
              <a:rPr lang="en-US" sz="2400" u="sng" dirty="0"/>
              <a:t>Dataset</a:t>
            </a:r>
            <a:endParaRPr lang="en-IN" sz="2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CEBBA-189E-4228-A10A-311B90430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5769"/>
            <a:ext cx="8596668" cy="431559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Date: </a:t>
            </a:r>
            <a:r>
              <a:rPr lang="en-IN" sz="1800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 is the date when the accident took place.</a:t>
            </a:r>
            <a:endParaRPr lang="en-IN" sz="1800" dirty="0">
              <a:effectLst/>
              <a:latin typeface="Arial Nova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Time:</a:t>
            </a:r>
            <a:r>
              <a:rPr lang="en-IN" sz="1800" b="1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 is the time when the accident took place.</a:t>
            </a:r>
            <a:endParaRPr lang="en-IN" sz="1800" dirty="0">
              <a:effectLst/>
              <a:latin typeface="Arial Nova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Location:</a:t>
            </a:r>
            <a:r>
              <a:rPr lang="en-IN" sz="1800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It the place where the accident has been reported to occur.</a:t>
            </a:r>
            <a:endParaRPr lang="en-IN" sz="1800" dirty="0">
              <a:effectLst/>
              <a:latin typeface="Arial Nova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Operator:</a:t>
            </a:r>
            <a:r>
              <a:rPr lang="en-IN" sz="1800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It says if the flight was a government owned or private.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Aboard:</a:t>
            </a:r>
            <a:r>
              <a:rPr lang="en-IN" sz="1800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It tells the number of passengers that were on board during the flight accident.</a:t>
            </a:r>
            <a:endParaRPr lang="en-IN" sz="1800" dirty="0">
              <a:effectLst/>
              <a:latin typeface="Arial Nova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Fatalities:</a:t>
            </a:r>
            <a:r>
              <a:rPr lang="en-IN" sz="1800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It the number of deaths that occurred in the accident.</a:t>
            </a:r>
            <a:endParaRPr lang="en-IN" sz="1800" dirty="0">
              <a:effectLst/>
              <a:latin typeface="Arial Nova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685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E3CF9-1693-4C1B-B166-5395F71A7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72733"/>
            <a:ext cx="8596668" cy="526863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u="sng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Flight #:</a:t>
            </a:r>
            <a:r>
              <a:rPr lang="en-IN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It the serial number assigned to flights.</a:t>
            </a:r>
            <a:endParaRPr lang="en-IN" dirty="0">
              <a:effectLst/>
              <a:latin typeface="Arial Nova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u="sng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Route:</a:t>
            </a:r>
            <a:r>
              <a:rPr lang="en-IN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It is the route which the flight takes.</a:t>
            </a:r>
            <a:endParaRPr lang="en-IN" dirty="0">
              <a:effectLst/>
              <a:latin typeface="Arial Nova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u="sng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Type:</a:t>
            </a:r>
            <a:r>
              <a:rPr lang="en-IN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It describes about the type of flight.</a:t>
            </a:r>
            <a:endParaRPr lang="en-IN" dirty="0">
              <a:effectLst/>
              <a:latin typeface="Arial Nova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u="sng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Registration:</a:t>
            </a:r>
            <a:r>
              <a:rPr lang="en-IN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It tells about the registration number of the flight.</a:t>
            </a:r>
            <a:endParaRPr lang="en-IN" dirty="0">
              <a:effectLst/>
              <a:latin typeface="Arial Nova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u="sng" dirty="0" err="1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cn</a:t>
            </a:r>
            <a:r>
              <a:rPr lang="en-IN" b="1" u="sng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/In:</a:t>
            </a:r>
            <a:r>
              <a:rPr lang="en-IN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It is the units of measurement of flight dimensions.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u="sng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Ground:</a:t>
            </a:r>
            <a:r>
              <a:rPr lang="en-IN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It tells number of people that passed away on ground those who weren’t on board.</a:t>
            </a:r>
            <a:endParaRPr lang="en-IN" dirty="0">
              <a:effectLst/>
              <a:latin typeface="Arial Nova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u="sng" dirty="0">
                <a:solidFill>
                  <a:srgbClr val="000000"/>
                </a:solidFill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Summary</a:t>
            </a:r>
            <a:r>
              <a:rPr lang="en-IN" b="1" u="sng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n-IN" dirty="0">
                <a:solidFill>
                  <a:srgbClr val="000000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It describes about the way the accident occurred.</a:t>
            </a:r>
            <a:endParaRPr lang="en-IN" dirty="0">
              <a:effectLst/>
              <a:latin typeface="Arial Nova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8651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5576-0539-4923-8626-E157C513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Libraries</a:t>
            </a:r>
            <a:endParaRPr lang="en-IN" sz="2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5B267-815C-4F70-A3E6-FE6CEA277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8345"/>
            <a:ext cx="8596668" cy="4483018"/>
          </a:xfrm>
        </p:spPr>
        <p:txBody>
          <a:bodyPr>
            <a:normAutofit/>
          </a:bodyPr>
          <a:lstStyle/>
          <a:p>
            <a:r>
              <a:rPr lang="en-IN" b="1" u="sng" dirty="0" err="1"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IN" b="1" u="sng" dirty="0"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dirty="0"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is a Python library used for working with arrays.</a:t>
            </a:r>
          </a:p>
          <a:p>
            <a:r>
              <a:rPr lang="en-IN" b="1" u="sng" dirty="0"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Pandas:</a:t>
            </a:r>
            <a:r>
              <a:rPr lang="en-IN" dirty="0"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Pandas is a Python library used for working with data sets.</a:t>
            </a:r>
            <a:endParaRPr lang="en-IN" dirty="0">
              <a:latin typeface="Arial Nova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u="sng" dirty="0"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Matplotlib:</a:t>
            </a:r>
            <a:r>
              <a:rPr lang="en-IN" dirty="0"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Matplotlib is a low level graph plotting library in python that serves as a visualization utility.</a:t>
            </a:r>
          </a:p>
          <a:p>
            <a:r>
              <a:rPr lang="en-IN" b="1" u="sng" dirty="0"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Seaborn:</a:t>
            </a:r>
            <a:r>
              <a:rPr lang="en-IN" dirty="0"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pc="10" dirty="0"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Seaborn is a library mostly used for statistical plotting in Python. It is built on top of Matplotlib and provides beautiful default styles and colour palettes to make statistical plots more attractive.</a:t>
            </a:r>
          </a:p>
          <a:p>
            <a:r>
              <a:rPr lang="en-IN" b="1" u="sng" dirty="0"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Datetime:</a:t>
            </a:r>
            <a:r>
              <a:rPr lang="en-IN" spc="10" dirty="0">
                <a:effectLst/>
                <a:latin typeface="Arial Nova Light" panose="020B0304020202020204" pitchFamily="34" charset="0"/>
                <a:ea typeface="Calibri" panose="020F0502020204030204" pitchFamily="34" charset="0"/>
              </a:rPr>
              <a:t> In Python, date and time are not a data type of their own, but a module named datetime can be imported to work with the date as well as time.</a:t>
            </a:r>
            <a:endParaRPr lang="en-IN" dirty="0">
              <a:effectLst/>
              <a:latin typeface="Arial Nova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06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5BFE-45B8-4A54-B41F-48C16110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Count the number of accidents occurred YEARLY</a:t>
            </a:r>
            <a:endParaRPr lang="en-IN" sz="2400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21EF5D-69AE-44F9-80BA-ABACC929B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764406"/>
            <a:ext cx="8505302" cy="4277619"/>
          </a:xfrm>
        </p:spPr>
      </p:pic>
    </p:spTree>
    <p:extLst>
      <p:ext uri="{BB962C8B-B14F-4D97-AF65-F5344CB8AC3E}">
        <p14:creationId xmlns:p14="http://schemas.microsoft.com/office/powerpoint/2010/main" val="23117301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7FBB-8B26-400C-B6E8-52EF08FB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Count the number of accidents occurred MONTHLY</a:t>
            </a:r>
            <a:endParaRPr lang="en-IN" sz="2400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66825C-D067-44D2-8D5A-0C7F2FA5A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39"/>
          <a:stretch/>
        </p:blipFill>
        <p:spPr>
          <a:xfrm>
            <a:off x="677334" y="1477894"/>
            <a:ext cx="10109915" cy="4188809"/>
          </a:xfrm>
        </p:spPr>
      </p:pic>
    </p:spTree>
    <p:extLst>
      <p:ext uri="{BB962C8B-B14F-4D97-AF65-F5344CB8AC3E}">
        <p14:creationId xmlns:p14="http://schemas.microsoft.com/office/powerpoint/2010/main" val="3589296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ip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641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Nova Light</vt:lpstr>
      <vt:lpstr>Trebuchet MS</vt:lpstr>
      <vt:lpstr>Wingdings 3</vt:lpstr>
      <vt:lpstr>Facet</vt:lpstr>
      <vt:lpstr>Aeroplane Crash Report</vt:lpstr>
      <vt:lpstr>What is Data Visualization?</vt:lpstr>
      <vt:lpstr>Why Data Visualization?</vt:lpstr>
      <vt:lpstr>Our Project</vt:lpstr>
      <vt:lpstr>Dataset</vt:lpstr>
      <vt:lpstr>PowerPoint Presentation</vt:lpstr>
      <vt:lpstr>Libraries</vt:lpstr>
      <vt:lpstr>Count the number of accidents occurred YEARLY</vt:lpstr>
      <vt:lpstr>Count the number of accidents occurred MONTHLY</vt:lpstr>
      <vt:lpstr>Count the number of accidents occurred by DAYS OF THE WEEK &amp; HOURS OF THE DAY</vt:lpstr>
      <vt:lpstr>Count of accidents by TYPE OF FLIGHT and BY YEAR</vt:lpstr>
      <vt:lpstr>Count of TOTAL NUMBER PEOPLE INVOLVED &amp; FATALITY RATIO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Aeroplane Crash Report</dc:title>
  <dc:creator>Balu A Anush</dc:creator>
  <cp:lastModifiedBy>Balu A Anush</cp:lastModifiedBy>
  <cp:revision>14</cp:revision>
  <dcterms:created xsi:type="dcterms:W3CDTF">2021-12-02T15:50:42Z</dcterms:created>
  <dcterms:modified xsi:type="dcterms:W3CDTF">2021-12-02T16:41:14Z</dcterms:modified>
</cp:coreProperties>
</file>