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59" r:id="rId7"/>
  </p:sldIdLst>
  <p:sldSz cx="9144000" cy="5143500" type="screen16x9"/>
  <p:notesSz cx="6858000" cy="9144000"/>
  <p:embeddedFontLst>
    <p:embeddedFont>
      <p:font typeface="Adamina" panose="020B0604020202020204" charset="0"/>
      <p:regular r:id="rId9"/>
    </p:embeddedFon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DM Serif Display" pitchFamily="2" charset="0"/>
      <p:regular r:id="rId14"/>
      <p: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FDC456-4D75-4E10-83FC-49F0C7CEA481}">
  <a:tblStyle styleId="{9AFDC456-4D75-4E10-83FC-49F0C7CEA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31CDB8-E46A-4BFA-8A16-8102B8C31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a80d34a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a80d34a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207a178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207a178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3224cc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03224cc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52a7caf94b_1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52a7caf94b_1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9910dde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9910ddec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650" y="675950"/>
            <a:ext cx="4460100" cy="264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Adamina"/>
                <a:ea typeface="Adamina"/>
                <a:cs typeface="Adamina"/>
                <a:sym typeface="Adami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625" y="3195675"/>
            <a:ext cx="26319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3424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81675" y="7170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26625" y="3750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85900" y="403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18600" y="490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541" name="Google Shape;541;p2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27"/>
          <p:cNvSpPr/>
          <p:nvPr/>
        </p:nvSpPr>
        <p:spPr>
          <a:xfrm flipH="1">
            <a:off x="6312423" y="4581031"/>
            <a:ext cx="2831577" cy="133697"/>
          </a:xfrm>
          <a:custGeom>
            <a:avLst/>
            <a:gdLst/>
            <a:ahLst/>
            <a:cxnLst/>
            <a:rect l="l" t="t" r="r" b="b"/>
            <a:pathLst>
              <a:path w="78885" h="3703" extrusionOk="0">
                <a:moveTo>
                  <a:pt x="37948" y="0"/>
                </a:moveTo>
                <a:cubicBezTo>
                  <a:pt x="26048" y="0"/>
                  <a:pt x="12801" y="918"/>
                  <a:pt x="0" y="3703"/>
                </a:cubicBezTo>
                <a:lnTo>
                  <a:pt x="78884" y="3422"/>
                </a:lnTo>
                <a:cubicBezTo>
                  <a:pt x="78884" y="3422"/>
                  <a:pt x="60929" y="0"/>
                  <a:pt x="37948" y="0"/>
                </a:cubicBezTo>
                <a:close/>
              </a:path>
            </a:pathLst>
          </a:custGeom>
          <a:solidFill>
            <a:srgbClr val="9AD6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 rot="-8856014" flipH="1">
            <a:off x="-710086" y="1466645"/>
            <a:ext cx="3704529" cy="3370447"/>
          </a:xfrm>
          <a:custGeom>
            <a:avLst/>
            <a:gdLst/>
            <a:ahLst/>
            <a:cxnLst/>
            <a:rect l="l" t="t" r="r" b="b"/>
            <a:pathLst>
              <a:path w="30145" h="26308" extrusionOk="0">
                <a:moveTo>
                  <a:pt x="13815" y="0"/>
                </a:moveTo>
                <a:cubicBezTo>
                  <a:pt x="11335" y="0"/>
                  <a:pt x="9542" y="1164"/>
                  <a:pt x="8003" y="3064"/>
                </a:cubicBezTo>
                <a:cubicBezTo>
                  <a:pt x="6415" y="5027"/>
                  <a:pt x="4292" y="6392"/>
                  <a:pt x="2704" y="8337"/>
                </a:cubicBezTo>
                <a:cubicBezTo>
                  <a:pt x="1838" y="9389"/>
                  <a:pt x="1384" y="10719"/>
                  <a:pt x="1036" y="12039"/>
                </a:cubicBezTo>
                <a:cubicBezTo>
                  <a:pt x="268" y="14965"/>
                  <a:pt x="1" y="18141"/>
                  <a:pt x="1062" y="20978"/>
                </a:cubicBezTo>
                <a:cubicBezTo>
                  <a:pt x="2124" y="23815"/>
                  <a:pt x="4747" y="26205"/>
                  <a:pt x="7771" y="26304"/>
                </a:cubicBezTo>
                <a:cubicBezTo>
                  <a:pt x="7842" y="26306"/>
                  <a:pt x="7913" y="26308"/>
                  <a:pt x="7984" y="26308"/>
                </a:cubicBezTo>
                <a:cubicBezTo>
                  <a:pt x="8567" y="26308"/>
                  <a:pt x="9153" y="26205"/>
                  <a:pt x="9653" y="25911"/>
                </a:cubicBezTo>
                <a:cubicBezTo>
                  <a:pt x="11143" y="25046"/>
                  <a:pt x="11393" y="22851"/>
                  <a:pt x="12838" y="21905"/>
                </a:cubicBezTo>
                <a:cubicBezTo>
                  <a:pt x="13552" y="21442"/>
                  <a:pt x="14453" y="21361"/>
                  <a:pt x="15300" y="21317"/>
                </a:cubicBezTo>
                <a:cubicBezTo>
                  <a:pt x="16097" y="21277"/>
                  <a:pt x="16894" y="21256"/>
                  <a:pt x="17692" y="21256"/>
                </a:cubicBezTo>
                <a:cubicBezTo>
                  <a:pt x="19021" y="21256"/>
                  <a:pt x="20352" y="21312"/>
                  <a:pt x="21679" y="21424"/>
                </a:cubicBezTo>
                <a:cubicBezTo>
                  <a:pt x="22181" y="21471"/>
                  <a:pt x="22689" y="21524"/>
                  <a:pt x="23195" y="21524"/>
                </a:cubicBezTo>
                <a:cubicBezTo>
                  <a:pt x="23551" y="21524"/>
                  <a:pt x="23907" y="21498"/>
                  <a:pt x="24257" y="21424"/>
                </a:cubicBezTo>
                <a:cubicBezTo>
                  <a:pt x="27183" y="20817"/>
                  <a:pt x="28468" y="17436"/>
                  <a:pt x="29244" y="14546"/>
                </a:cubicBezTo>
                <a:cubicBezTo>
                  <a:pt x="29699" y="12877"/>
                  <a:pt x="30145" y="11075"/>
                  <a:pt x="29538" y="9452"/>
                </a:cubicBezTo>
                <a:cubicBezTo>
                  <a:pt x="29021" y="8060"/>
                  <a:pt x="27817" y="7052"/>
                  <a:pt x="26621" y="6169"/>
                </a:cubicBezTo>
                <a:cubicBezTo>
                  <a:pt x="24935" y="4902"/>
                  <a:pt x="23187" y="3724"/>
                  <a:pt x="21367" y="2645"/>
                </a:cubicBezTo>
                <a:cubicBezTo>
                  <a:pt x="19181" y="1343"/>
                  <a:pt x="16817" y="156"/>
                  <a:pt x="14274" y="13"/>
                </a:cubicBezTo>
                <a:cubicBezTo>
                  <a:pt x="14119" y="5"/>
                  <a:pt x="13965" y="0"/>
                  <a:pt x="13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-179675" y="1270698"/>
            <a:ext cx="1420321" cy="3444034"/>
          </a:xfrm>
          <a:custGeom>
            <a:avLst/>
            <a:gdLst/>
            <a:ahLst/>
            <a:cxnLst/>
            <a:rect l="l" t="t" r="r" b="b"/>
            <a:pathLst>
              <a:path w="17164" h="41621" extrusionOk="0">
                <a:moveTo>
                  <a:pt x="12124" y="1163"/>
                </a:moveTo>
                <a:lnTo>
                  <a:pt x="12542" y="5436"/>
                </a:lnTo>
                <a:lnTo>
                  <a:pt x="3972" y="2232"/>
                </a:lnTo>
                <a:cubicBezTo>
                  <a:pt x="3995" y="1976"/>
                  <a:pt x="4019" y="1697"/>
                  <a:pt x="4042" y="1442"/>
                </a:cubicBezTo>
                <a:lnTo>
                  <a:pt x="12124" y="1163"/>
                </a:lnTo>
                <a:close/>
                <a:moveTo>
                  <a:pt x="3903" y="3044"/>
                </a:moveTo>
                <a:lnTo>
                  <a:pt x="12147" y="6110"/>
                </a:lnTo>
                <a:lnTo>
                  <a:pt x="3392" y="9779"/>
                </a:lnTo>
                <a:cubicBezTo>
                  <a:pt x="3577" y="7457"/>
                  <a:pt x="3740" y="5204"/>
                  <a:pt x="3903" y="3044"/>
                </a:cubicBezTo>
                <a:close/>
                <a:moveTo>
                  <a:pt x="12658" y="6737"/>
                </a:moveTo>
                <a:lnTo>
                  <a:pt x="13331" y="13518"/>
                </a:lnTo>
                <a:lnTo>
                  <a:pt x="13331" y="13518"/>
                </a:lnTo>
                <a:lnTo>
                  <a:pt x="3949" y="10383"/>
                </a:lnTo>
                <a:lnTo>
                  <a:pt x="12658" y="6737"/>
                </a:lnTo>
                <a:close/>
                <a:moveTo>
                  <a:pt x="3299" y="10987"/>
                </a:moveTo>
                <a:lnTo>
                  <a:pt x="12797" y="14169"/>
                </a:lnTo>
                <a:lnTo>
                  <a:pt x="2788" y="18210"/>
                </a:lnTo>
                <a:cubicBezTo>
                  <a:pt x="2950" y="15818"/>
                  <a:pt x="3136" y="13379"/>
                  <a:pt x="3299" y="10987"/>
                </a:cubicBezTo>
                <a:close/>
                <a:moveTo>
                  <a:pt x="13448" y="14726"/>
                </a:moveTo>
                <a:lnTo>
                  <a:pt x="14191" y="22483"/>
                </a:lnTo>
                <a:lnTo>
                  <a:pt x="3067" y="18906"/>
                </a:lnTo>
                <a:lnTo>
                  <a:pt x="13448" y="14726"/>
                </a:lnTo>
                <a:close/>
                <a:moveTo>
                  <a:pt x="2672" y="19603"/>
                </a:moveTo>
                <a:lnTo>
                  <a:pt x="14005" y="23249"/>
                </a:lnTo>
                <a:lnTo>
                  <a:pt x="2068" y="28289"/>
                </a:lnTo>
                <a:cubicBezTo>
                  <a:pt x="2254" y="25595"/>
                  <a:pt x="2463" y="22645"/>
                  <a:pt x="2672" y="19603"/>
                </a:cubicBezTo>
                <a:close/>
                <a:moveTo>
                  <a:pt x="14330" y="23946"/>
                </a:moveTo>
                <a:lnTo>
                  <a:pt x="15027" y="31261"/>
                </a:lnTo>
                <a:lnTo>
                  <a:pt x="15027" y="31261"/>
                </a:lnTo>
                <a:lnTo>
                  <a:pt x="2811" y="28800"/>
                </a:lnTo>
                <a:lnTo>
                  <a:pt x="14330" y="23946"/>
                </a:lnTo>
                <a:close/>
                <a:moveTo>
                  <a:pt x="12676" y="0"/>
                </a:moveTo>
                <a:cubicBezTo>
                  <a:pt x="12663" y="0"/>
                  <a:pt x="12649" y="1"/>
                  <a:pt x="12635" y="2"/>
                </a:cubicBezTo>
                <a:lnTo>
                  <a:pt x="3485" y="304"/>
                </a:lnTo>
                <a:cubicBezTo>
                  <a:pt x="3183" y="304"/>
                  <a:pt x="2950" y="536"/>
                  <a:pt x="2927" y="838"/>
                </a:cubicBezTo>
                <a:cubicBezTo>
                  <a:pt x="2904" y="931"/>
                  <a:pt x="2161" y="10801"/>
                  <a:pt x="1441" y="20625"/>
                </a:cubicBezTo>
                <a:cubicBezTo>
                  <a:pt x="1" y="40667"/>
                  <a:pt x="187" y="41039"/>
                  <a:pt x="326" y="41294"/>
                </a:cubicBezTo>
                <a:cubicBezTo>
                  <a:pt x="419" y="41503"/>
                  <a:pt x="628" y="41619"/>
                  <a:pt x="837" y="41619"/>
                </a:cubicBezTo>
                <a:cubicBezTo>
                  <a:pt x="930" y="41619"/>
                  <a:pt x="1023" y="41596"/>
                  <a:pt x="1092" y="41550"/>
                </a:cubicBezTo>
                <a:cubicBezTo>
                  <a:pt x="1348" y="41410"/>
                  <a:pt x="1464" y="41132"/>
                  <a:pt x="1394" y="40876"/>
                </a:cubicBezTo>
                <a:cubicBezTo>
                  <a:pt x="1325" y="40226"/>
                  <a:pt x="1580" y="35651"/>
                  <a:pt x="1998" y="29427"/>
                </a:cubicBezTo>
                <a:lnTo>
                  <a:pt x="15096" y="32074"/>
                </a:lnTo>
                <a:lnTo>
                  <a:pt x="15979" y="41085"/>
                </a:lnTo>
                <a:cubicBezTo>
                  <a:pt x="16001" y="41395"/>
                  <a:pt x="16256" y="41621"/>
                  <a:pt x="16561" y="41621"/>
                </a:cubicBezTo>
                <a:cubicBezTo>
                  <a:pt x="16576" y="41621"/>
                  <a:pt x="16591" y="41620"/>
                  <a:pt x="16606" y="41619"/>
                </a:cubicBezTo>
                <a:cubicBezTo>
                  <a:pt x="16931" y="41573"/>
                  <a:pt x="17163" y="41294"/>
                  <a:pt x="17117" y="40969"/>
                </a:cubicBezTo>
                <a:lnTo>
                  <a:pt x="15445" y="23412"/>
                </a:lnTo>
                <a:cubicBezTo>
                  <a:pt x="15491" y="23342"/>
                  <a:pt x="15515" y="23272"/>
                  <a:pt x="15515" y="23180"/>
                </a:cubicBezTo>
                <a:cubicBezTo>
                  <a:pt x="15491" y="23087"/>
                  <a:pt x="15445" y="22994"/>
                  <a:pt x="15398" y="22924"/>
                </a:cubicBezTo>
                <a:lnTo>
                  <a:pt x="13239" y="513"/>
                </a:lnTo>
                <a:cubicBezTo>
                  <a:pt x="13216" y="225"/>
                  <a:pt x="12962" y="0"/>
                  <a:pt x="126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7"/>
          <p:cNvGrpSpPr/>
          <p:nvPr/>
        </p:nvGrpSpPr>
        <p:grpSpPr>
          <a:xfrm flipH="1">
            <a:off x="8134888" y="2824879"/>
            <a:ext cx="1004925" cy="1899650"/>
            <a:chOff x="4613750" y="2200650"/>
            <a:chExt cx="1004925" cy="1899650"/>
          </a:xfrm>
        </p:grpSpPr>
        <p:sp>
          <p:nvSpPr>
            <p:cNvPr id="548" name="Google Shape;548;p27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2822625" y="3942225"/>
            <a:ext cx="502825" cy="736500"/>
            <a:chOff x="6108925" y="2841025"/>
            <a:chExt cx="502825" cy="736500"/>
          </a:xfrm>
        </p:grpSpPr>
        <p:sp>
          <p:nvSpPr>
            <p:cNvPr id="586" name="Google Shape;586;p2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7"/>
          <p:cNvGrpSpPr/>
          <p:nvPr/>
        </p:nvGrpSpPr>
        <p:grpSpPr>
          <a:xfrm>
            <a:off x="2865200" y="4411750"/>
            <a:ext cx="499500" cy="291325"/>
            <a:chOff x="6432425" y="3554250"/>
            <a:chExt cx="499500" cy="291325"/>
          </a:xfrm>
        </p:grpSpPr>
        <p:sp>
          <p:nvSpPr>
            <p:cNvPr id="595" name="Google Shape;595;p2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604" name="Google Shape;604;p2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495627" y="1874604"/>
            <a:ext cx="1373326" cy="2819557"/>
            <a:chOff x="4674350" y="1395675"/>
            <a:chExt cx="404050" cy="829550"/>
          </a:xfrm>
        </p:grpSpPr>
        <p:sp>
          <p:nvSpPr>
            <p:cNvPr id="608" name="Google Shape;608;p27"/>
            <p:cNvSpPr/>
            <p:nvPr/>
          </p:nvSpPr>
          <p:spPr>
            <a:xfrm>
              <a:off x="4674350" y="1444825"/>
              <a:ext cx="225650" cy="223725"/>
            </a:xfrm>
            <a:custGeom>
              <a:avLst/>
              <a:gdLst/>
              <a:ahLst/>
              <a:cxnLst/>
              <a:rect l="l" t="t" r="r" b="b"/>
              <a:pathLst>
                <a:path w="9026" h="8949" extrusionOk="0">
                  <a:moveTo>
                    <a:pt x="1240" y="0"/>
                  </a:moveTo>
                  <a:cubicBezTo>
                    <a:pt x="1240" y="0"/>
                    <a:pt x="0" y="6545"/>
                    <a:pt x="7136" y="8949"/>
                  </a:cubicBezTo>
                  <a:cubicBezTo>
                    <a:pt x="7136" y="8949"/>
                    <a:pt x="9025" y="1050"/>
                    <a:pt x="1240" y="0"/>
                  </a:cubicBezTo>
                  <a:close/>
                </a:path>
              </a:pathLst>
            </a:custGeom>
            <a:solidFill>
              <a:srgbClr val="B9F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721550" y="1463425"/>
              <a:ext cx="117850" cy="182725"/>
            </a:xfrm>
            <a:custGeom>
              <a:avLst/>
              <a:gdLst/>
              <a:ahLst/>
              <a:cxnLst/>
              <a:rect l="l" t="t" r="r" b="b"/>
              <a:pathLst>
                <a:path w="4714" h="7309" fill="none" extrusionOk="0">
                  <a:moveTo>
                    <a:pt x="1" y="0"/>
                  </a:moveTo>
                  <a:cubicBezTo>
                    <a:pt x="1" y="0"/>
                    <a:pt x="3531" y="3034"/>
                    <a:pt x="4714" y="7308"/>
                  </a:cubicBez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818875" y="1395675"/>
              <a:ext cx="259525" cy="269550"/>
            </a:xfrm>
            <a:custGeom>
              <a:avLst/>
              <a:gdLst/>
              <a:ahLst/>
              <a:cxnLst/>
              <a:rect l="l" t="t" r="r" b="b"/>
              <a:pathLst>
                <a:path w="10381" h="10782" extrusionOk="0">
                  <a:moveTo>
                    <a:pt x="7537" y="1"/>
                  </a:moveTo>
                  <a:lnTo>
                    <a:pt x="7537" y="1"/>
                  </a:lnTo>
                  <a:cubicBezTo>
                    <a:pt x="7537" y="1"/>
                    <a:pt x="0" y="2005"/>
                    <a:pt x="1088" y="10781"/>
                  </a:cubicBezTo>
                  <a:cubicBezTo>
                    <a:pt x="1088" y="10781"/>
                    <a:pt x="10380" y="8740"/>
                    <a:pt x="7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63225" y="1422400"/>
              <a:ext cx="132650" cy="216575"/>
            </a:xfrm>
            <a:custGeom>
              <a:avLst/>
              <a:gdLst/>
              <a:ahLst/>
              <a:cxnLst/>
              <a:rect l="l" t="t" r="r" b="b"/>
              <a:pathLst>
                <a:path w="5306" h="8663" fill="none" extrusionOk="0">
                  <a:moveTo>
                    <a:pt x="5305" y="0"/>
                  </a:moveTo>
                  <a:cubicBezTo>
                    <a:pt x="5305" y="0"/>
                    <a:pt x="3912" y="5247"/>
                    <a:pt x="1" y="8663"/>
                  </a:cubicBez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8250" y="1674725"/>
              <a:ext cx="301475" cy="550500"/>
            </a:xfrm>
            <a:custGeom>
              <a:avLst/>
              <a:gdLst/>
              <a:ahLst/>
              <a:cxnLst/>
              <a:rect l="l" t="t" r="r" b="b"/>
              <a:pathLst>
                <a:path w="12059" h="22020" extrusionOk="0">
                  <a:moveTo>
                    <a:pt x="2328" y="1"/>
                  </a:moveTo>
                  <a:lnTo>
                    <a:pt x="0" y="22020"/>
                  </a:lnTo>
                  <a:lnTo>
                    <a:pt x="12059" y="22020"/>
                  </a:lnTo>
                  <a:lnTo>
                    <a:pt x="9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763050" y="1649450"/>
              <a:ext cx="234725" cy="29600"/>
            </a:xfrm>
            <a:custGeom>
              <a:avLst/>
              <a:gdLst/>
              <a:ahLst/>
              <a:cxnLst/>
              <a:rect l="l" t="t" r="r" b="b"/>
              <a:pathLst>
                <a:path w="9389" h="1184" extrusionOk="0">
                  <a:moveTo>
                    <a:pt x="592" y="1"/>
                  </a:moveTo>
                  <a:cubicBezTo>
                    <a:pt x="268" y="1"/>
                    <a:pt x="1" y="268"/>
                    <a:pt x="1" y="592"/>
                  </a:cubicBezTo>
                  <a:cubicBezTo>
                    <a:pt x="1" y="917"/>
                    <a:pt x="268" y="1184"/>
                    <a:pt x="592" y="1184"/>
                  </a:cubicBezTo>
                  <a:lnTo>
                    <a:pt x="8797" y="1184"/>
                  </a:lnTo>
                  <a:cubicBezTo>
                    <a:pt x="9121" y="1184"/>
                    <a:pt x="9389" y="917"/>
                    <a:pt x="9389" y="592"/>
                  </a:cubicBezTo>
                  <a:cubicBezTo>
                    <a:pt x="9389" y="268"/>
                    <a:pt x="9121" y="1"/>
                    <a:pt x="8797" y="1"/>
                  </a:cubicBezTo>
                  <a:close/>
                </a:path>
              </a:pathLst>
            </a:custGeom>
            <a:solidFill>
              <a:srgbClr val="11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782150" y="1704775"/>
              <a:ext cx="85875" cy="241400"/>
            </a:xfrm>
            <a:custGeom>
              <a:avLst/>
              <a:gdLst/>
              <a:ahLst/>
              <a:cxnLst/>
              <a:rect l="l" t="t" r="r" b="b"/>
              <a:pathLst>
                <a:path w="3435" h="9656" fill="none" extrusionOk="0">
                  <a:moveTo>
                    <a:pt x="3435" y="1"/>
                  </a:moveTo>
                  <a:lnTo>
                    <a:pt x="935" y="1"/>
                  </a:lnTo>
                  <a:lnTo>
                    <a:pt x="0" y="9656"/>
                  </a:ln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7"/>
          <p:cNvSpPr/>
          <p:nvPr/>
        </p:nvSpPr>
        <p:spPr>
          <a:xfrm flipH="1">
            <a:off x="2726975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 flipH="1">
            <a:off x="5151650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 flipH="1">
            <a:off x="8200900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 flipH="1">
            <a:off x="522625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41825" y="2240425"/>
            <a:ext cx="4151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906325"/>
            <a:ext cx="1835100" cy="13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41825" y="3275538"/>
            <a:ext cx="4151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86113" y="1348438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384230" y="370825"/>
            <a:ext cx="428095" cy="235600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520522" y="502225"/>
            <a:ext cx="390066" cy="214671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060413" y="4440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262213" y="2666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i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7275025" y="1455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355100" y="1693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8242200" y="9584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171465" y="1063775"/>
            <a:ext cx="8750060" cy="3648704"/>
          </a:xfrm>
          <a:custGeom>
            <a:avLst/>
            <a:gdLst/>
            <a:ahLst/>
            <a:cxnLst/>
            <a:rect l="l" t="t" r="r" b="b"/>
            <a:pathLst>
              <a:path w="145513" h="60794" extrusionOk="0">
                <a:moveTo>
                  <a:pt x="104462" y="0"/>
                </a:moveTo>
                <a:cubicBezTo>
                  <a:pt x="101906" y="0"/>
                  <a:pt x="99348" y="82"/>
                  <a:pt x="96812" y="207"/>
                </a:cubicBezTo>
                <a:cubicBezTo>
                  <a:pt x="77178" y="1180"/>
                  <a:pt x="56902" y="8866"/>
                  <a:pt x="37705" y="8866"/>
                </a:cubicBezTo>
                <a:cubicBezTo>
                  <a:pt x="31904" y="8866"/>
                  <a:pt x="26201" y="8164"/>
                  <a:pt x="20644" y="6363"/>
                </a:cubicBezTo>
                <a:cubicBezTo>
                  <a:pt x="18571" y="5689"/>
                  <a:pt x="16251" y="5247"/>
                  <a:pt x="14018" y="5247"/>
                </a:cubicBezTo>
                <a:cubicBezTo>
                  <a:pt x="11399" y="5247"/>
                  <a:pt x="8898" y="5855"/>
                  <a:pt x="7049" y="7415"/>
                </a:cubicBezTo>
                <a:cubicBezTo>
                  <a:pt x="2749" y="11046"/>
                  <a:pt x="4569" y="17113"/>
                  <a:pt x="4640" y="22278"/>
                </a:cubicBezTo>
                <a:cubicBezTo>
                  <a:pt x="4711" y="27764"/>
                  <a:pt x="2445" y="33045"/>
                  <a:pt x="1223" y="38425"/>
                </a:cubicBezTo>
                <a:cubicBezTo>
                  <a:pt x="1" y="43804"/>
                  <a:pt x="10" y="49879"/>
                  <a:pt x="3989" y="54179"/>
                </a:cubicBezTo>
                <a:cubicBezTo>
                  <a:pt x="8931" y="59514"/>
                  <a:pt x="17950" y="60192"/>
                  <a:pt x="25908" y="60362"/>
                </a:cubicBezTo>
                <a:cubicBezTo>
                  <a:pt x="33642" y="60522"/>
                  <a:pt x="41377" y="60620"/>
                  <a:pt x="49120" y="60647"/>
                </a:cubicBezTo>
                <a:cubicBezTo>
                  <a:pt x="50286" y="60652"/>
                  <a:pt x="51453" y="60656"/>
                  <a:pt x="52619" y="60656"/>
                </a:cubicBezTo>
                <a:cubicBezTo>
                  <a:pt x="59432" y="60656"/>
                  <a:pt x="66250" y="60536"/>
                  <a:pt x="73029" y="59942"/>
                </a:cubicBezTo>
                <a:cubicBezTo>
                  <a:pt x="79175" y="59407"/>
                  <a:pt x="85277" y="58470"/>
                  <a:pt x="91451" y="58131"/>
                </a:cubicBezTo>
                <a:cubicBezTo>
                  <a:pt x="93374" y="58026"/>
                  <a:pt x="95297" y="57979"/>
                  <a:pt x="97221" y="57979"/>
                </a:cubicBezTo>
                <a:cubicBezTo>
                  <a:pt x="105718" y="57979"/>
                  <a:pt x="114211" y="58902"/>
                  <a:pt x="122656" y="59826"/>
                </a:cubicBezTo>
                <a:cubicBezTo>
                  <a:pt x="126099" y="60198"/>
                  <a:pt x="129561" y="60793"/>
                  <a:pt x="132734" y="60793"/>
                </a:cubicBezTo>
                <a:cubicBezTo>
                  <a:pt x="136256" y="60793"/>
                  <a:pt x="139421" y="60061"/>
                  <a:pt x="141810" y="57480"/>
                </a:cubicBezTo>
                <a:cubicBezTo>
                  <a:pt x="142488" y="56757"/>
                  <a:pt x="143068" y="55955"/>
                  <a:pt x="143362" y="55062"/>
                </a:cubicBezTo>
                <a:cubicBezTo>
                  <a:pt x="143790" y="53751"/>
                  <a:pt x="143567" y="52359"/>
                  <a:pt x="143380" y="51012"/>
                </a:cubicBezTo>
                <a:cubicBezTo>
                  <a:pt x="142631" y="45428"/>
                  <a:pt x="142764" y="39763"/>
                  <a:pt x="143790" y="34223"/>
                </a:cubicBezTo>
                <a:cubicBezTo>
                  <a:pt x="144459" y="30574"/>
                  <a:pt x="145512" y="26935"/>
                  <a:pt x="145289" y="23250"/>
                </a:cubicBezTo>
                <a:cubicBezTo>
                  <a:pt x="144745" y="14445"/>
                  <a:pt x="136707" y="6943"/>
                  <a:pt x="127242" y="3419"/>
                </a:cubicBezTo>
                <a:cubicBezTo>
                  <a:pt x="120113" y="769"/>
                  <a:pt x="112294" y="0"/>
                  <a:pt x="104462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483550" y="1052450"/>
            <a:ext cx="4924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483550" y="1867775"/>
            <a:ext cx="49245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418013" y="3505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3483538" y="5964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5434313" y="3235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4063" y="9070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122600" y="539500"/>
            <a:ext cx="43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3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122625" y="1364847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 flipH="1">
            <a:off x="4946024" y="1374347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 flipH="1">
            <a:off x="4946025" y="1697944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22625" y="2501885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 flipH="1">
            <a:off x="4946036" y="2511382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 flipH="1">
            <a:off x="4946025" y="2834983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122600" y="3647396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946063" y="3678829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4946051" y="4002433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492700" y="2666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182850" y="10669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988513" y="14814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56625" y="403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1"/>
          </p:nvPr>
        </p:nvSpPr>
        <p:spPr>
          <a:xfrm>
            <a:off x="713434" y="1491075"/>
            <a:ext cx="21405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2"/>
          </p:nvPr>
        </p:nvSpPr>
        <p:spPr>
          <a:xfrm>
            <a:off x="713653" y="1837848"/>
            <a:ext cx="21405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3"/>
          </p:nvPr>
        </p:nvSpPr>
        <p:spPr>
          <a:xfrm>
            <a:off x="713225" y="3169750"/>
            <a:ext cx="21405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4"/>
          </p:nvPr>
        </p:nvSpPr>
        <p:spPr>
          <a:xfrm>
            <a:off x="713443" y="3516350"/>
            <a:ext cx="21405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5"/>
          </p:nvPr>
        </p:nvSpPr>
        <p:spPr>
          <a:xfrm>
            <a:off x="6290664" y="1491075"/>
            <a:ext cx="21402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6"/>
          </p:nvPr>
        </p:nvSpPr>
        <p:spPr>
          <a:xfrm>
            <a:off x="6290653" y="1837823"/>
            <a:ext cx="2140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7"/>
          </p:nvPr>
        </p:nvSpPr>
        <p:spPr>
          <a:xfrm>
            <a:off x="6290226" y="3170667"/>
            <a:ext cx="21402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8"/>
          </p:nvPr>
        </p:nvSpPr>
        <p:spPr>
          <a:xfrm>
            <a:off x="6290444" y="3516325"/>
            <a:ext cx="2140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>
            <a:spLocks noGrp="1"/>
          </p:cNvSpPr>
          <p:nvPr>
            <p:ph type="pic" idx="9"/>
          </p:nvPr>
        </p:nvSpPr>
        <p:spPr>
          <a:xfrm>
            <a:off x="3267063" y="1434025"/>
            <a:ext cx="2609700" cy="260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23"/>
          <p:cNvSpPr/>
          <p:nvPr/>
        </p:nvSpPr>
        <p:spPr>
          <a:xfrm>
            <a:off x="5691750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267075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217825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896100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-6275" y="4673425"/>
            <a:ext cx="9067377" cy="85125"/>
            <a:chOff x="0" y="4675850"/>
            <a:chExt cx="9067377" cy="85125"/>
          </a:xfrm>
        </p:grpSpPr>
        <p:sp>
          <p:nvSpPr>
            <p:cNvPr id="337" name="Google Shape;337;p23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500163" y="4272741"/>
            <a:ext cx="300337" cy="439911"/>
            <a:chOff x="6108925" y="2841025"/>
            <a:chExt cx="502825" cy="736500"/>
          </a:xfrm>
        </p:grpSpPr>
        <p:sp>
          <p:nvSpPr>
            <p:cNvPr id="341" name="Google Shape;341;p23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543066" y="4530803"/>
            <a:ext cx="298351" cy="174008"/>
            <a:chOff x="6432425" y="3554250"/>
            <a:chExt cx="499500" cy="291325"/>
          </a:xfrm>
        </p:grpSpPr>
        <p:sp>
          <p:nvSpPr>
            <p:cNvPr id="350" name="Google Shape;350;p23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8348550" y="3975975"/>
            <a:ext cx="502825" cy="736500"/>
            <a:chOff x="6108925" y="2841025"/>
            <a:chExt cx="502825" cy="736500"/>
          </a:xfrm>
        </p:grpSpPr>
        <p:sp>
          <p:nvSpPr>
            <p:cNvPr id="359" name="Google Shape;359;p23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3"/>
          <p:cNvGrpSpPr/>
          <p:nvPr/>
        </p:nvGrpSpPr>
        <p:grpSpPr>
          <a:xfrm>
            <a:off x="8420363" y="4408000"/>
            <a:ext cx="499500" cy="291325"/>
            <a:chOff x="6432425" y="3554250"/>
            <a:chExt cx="499500" cy="291325"/>
          </a:xfrm>
        </p:grpSpPr>
        <p:sp>
          <p:nvSpPr>
            <p:cNvPr id="368" name="Google Shape;368;p23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/>
          <p:nvPr/>
        </p:nvSpPr>
        <p:spPr>
          <a:xfrm>
            <a:off x="5823698" y="3059177"/>
            <a:ext cx="3240419" cy="1655735"/>
          </a:xfrm>
          <a:custGeom>
            <a:avLst/>
            <a:gdLst/>
            <a:ahLst/>
            <a:cxnLst/>
            <a:rect l="l" t="t" r="r" b="b"/>
            <a:pathLst>
              <a:path w="162102" h="78995" extrusionOk="0">
                <a:moveTo>
                  <a:pt x="95066" y="0"/>
                </a:moveTo>
                <a:cubicBezTo>
                  <a:pt x="94628" y="0"/>
                  <a:pt x="94188" y="10"/>
                  <a:pt x="93747" y="30"/>
                </a:cubicBezTo>
                <a:cubicBezTo>
                  <a:pt x="84904" y="430"/>
                  <a:pt x="77154" y="4822"/>
                  <a:pt x="71032" y="9821"/>
                </a:cubicBezTo>
                <a:cubicBezTo>
                  <a:pt x="68251" y="12083"/>
                  <a:pt x="65604" y="14553"/>
                  <a:pt x="62025" y="15958"/>
                </a:cubicBezTo>
                <a:cubicBezTo>
                  <a:pt x="59328" y="17008"/>
                  <a:pt x="56443" y="17346"/>
                  <a:pt x="53466" y="17346"/>
                </a:cubicBezTo>
                <a:cubicBezTo>
                  <a:pt x="48394" y="17346"/>
                  <a:pt x="43054" y="16366"/>
                  <a:pt x="37920" y="16254"/>
                </a:cubicBezTo>
                <a:cubicBezTo>
                  <a:pt x="37592" y="16246"/>
                  <a:pt x="37265" y="16242"/>
                  <a:pt x="36938" y="16242"/>
                </a:cubicBezTo>
                <a:cubicBezTo>
                  <a:pt x="28998" y="16242"/>
                  <a:pt x="21090" y="18473"/>
                  <a:pt x="14982" y="22435"/>
                </a:cubicBezTo>
                <a:cubicBezTo>
                  <a:pt x="12143" y="24284"/>
                  <a:pt x="9806" y="26399"/>
                  <a:pt x="7913" y="28721"/>
                </a:cubicBezTo>
                <a:cubicBezTo>
                  <a:pt x="933" y="37254"/>
                  <a:pt x="1" y="48405"/>
                  <a:pt x="1258" y="58343"/>
                </a:cubicBezTo>
                <a:cubicBezTo>
                  <a:pt x="2057" y="64672"/>
                  <a:pt x="4053" y="71490"/>
                  <a:pt x="9569" y="75054"/>
                </a:cubicBezTo>
                <a:cubicBezTo>
                  <a:pt x="13725" y="77731"/>
                  <a:pt x="19019" y="77982"/>
                  <a:pt x="24033" y="78130"/>
                </a:cubicBezTo>
                <a:cubicBezTo>
                  <a:pt x="40375" y="78588"/>
                  <a:pt x="56731" y="78677"/>
                  <a:pt x="73087" y="78766"/>
                </a:cubicBezTo>
                <a:cubicBezTo>
                  <a:pt x="77311" y="78792"/>
                  <a:pt x="81531" y="78815"/>
                  <a:pt x="85752" y="78815"/>
                </a:cubicBezTo>
                <a:cubicBezTo>
                  <a:pt x="91092" y="78815"/>
                  <a:pt x="96433" y="78778"/>
                  <a:pt x="101778" y="78662"/>
                </a:cubicBezTo>
                <a:cubicBezTo>
                  <a:pt x="106688" y="78559"/>
                  <a:pt x="111583" y="78396"/>
                  <a:pt x="116478" y="78115"/>
                </a:cubicBezTo>
                <a:cubicBezTo>
                  <a:pt x="117041" y="78085"/>
                  <a:pt x="117587" y="78071"/>
                  <a:pt x="118119" y="78071"/>
                </a:cubicBezTo>
                <a:cubicBezTo>
                  <a:pt x="121707" y="78071"/>
                  <a:pt x="124677" y="78687"/>
                  <a:pt x="128309" y="78855"/>
                </a:cubicBezTo>
                <a:cubicBezTo>
                  <a:pt x="130175" y="78943"/>
                  <a:pt x="132028" y="78994"/>
                  <a:pt x="133871" y="78994"/>
                </a:cubicBezTo>
                <a:cubicBezTo>
                  <a:pt x="139141" y="78994"/>
                  <a:pt x="144326" y="78574"/>
                  <a:pt x="149487" y="77391"/>
                </a:cubicBezTo>
                <a:cubicBezTo>
                  <a:pt x="155402" y="76045"/>
                  <a:pt x="157591" y="71031"/>
                  <a:pt x="159055" y="66654"/>
                </a:cubicBezTo>
                <a:cubicBezTo>
                  <a:pt x="161377" y="59703"/>
                  <a:pt x="162101" y="52427"/>
                  <a:pt x="161199" y="45284"/>
                </a:cubicBezTo>
                <a:cubicBezTo>
                  <a:pt x="160711" y="41365"/>
                  <a:pt x="159558" y="37239"/>
                  <a:pt x="155949" y="34503"/>
                </a:cubicBezTo>
                <a:cubicBezTo>
                  <a:pt x="153345" y="32535"/>
                  <a:pt x="149699" y="31563"/>
                  <a:pt x="146066" y="31563"/>
                </a:cubicBezTo>
                <a:cubicBezTo>
                  <a:pt x="145139" y="31563"/>
                  <a:pt x="144213" y="31626"/>
                  <a:pt x="143305" y="31752"/>
                </a:cubicBezTo>
                <a:cubicBezTo>
                  <a:pt x="141591" y="31983"/>
                  <a:pt x="139877" y="32423"/>
                  <a:pt x="138153" y="32423"/>
                </a:cubicBezTo>
                <a:cubicBezTo>
                  <a:pt x="137884" y="32423"/>
                  <a:pt x="137615" y="32412"/>
                  <a:pt x="137345" y="32388"/>
                </a:cubicBezTo>
                <a:cubicBezTo>
                  <a:pt x="132553" y="31945"/>
                  <a:pt x="130098" y="27819"/>
                  <a:pt x="128339" y="24314"/>
                </a:cubicBezTo>
                <a:cubicBezTo>
                  <a:pt x="125292" y="18280"/>
                  <a:pt x="121580" y="12320"/>
                  <a:pt x="115842" y="7632"/>
                </a:cubicBezTo>
                <a:cubicBezTo>
                  <a:pt x="110409" y="3193"/>
                  <a:pt x="102893" y="0"/>
                  <a:pt x="95066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26"/>
          <p:cNvGrpSpPr/>
          <p:nvPr/>
        </p:nvGrpSpPr>
        <p:grpSpPr>
          <a:xfrm>
            <a:off x="7784452" y="2642959"/>
            <a:ext cx="1389404" cy="2072030"/>
            <a:chOff x="7452000" y="2270225"/>
            <a:chExt cx="1628844" cy="2429109"/>
          </a:xfrm>
        </p:grpSpPr>
        <p:sp>
          <p:nvSpPr>
            <p:cNvPr id="436" name="Google Shape;436;p26"/>
            <p:cNvSpPr/>
            <p:nvPr/>
          </p:nvSpPr>
          <p:spPr>
            <a:xfrm>
              <a:off x="7452000" y="2830252"/>
              <a:ext cx="1257985" cy="1869082"/>
            </a:xfrm>
            <a:custGeom>
              <a:avLst/>
              <a:gdLst/>
              <a:ahLst/>
              <a:cxnLst/>
              <a:rect l="l" t="t" r="r" b="b"/>
              <a:pathLst>
                <a:path w="37180" h="55237" extrusionOk="0">
                  <a:moveTo>
                    <a:pt x="30229" y="1"/>
                  </a:moveTo>
                  <a:cubicBezTo>
                    <a:pt x="24757" y="89"/>
                    <a:pt x="19300" y="178"/>
                    <a:pt x="13843" y="267"/>
                  </a:cubicBezTo>
                  <a:cubicBezTo>
                    <a:pt x="10767" y="13133"/>
                    <a:pt x="1731" y="42119"/>
                    <a:pt x="1" y="55237"/>
                  </a:cubicBezTo>
                  <a:cubicBezTo>
                    <a:pt x="10264" y="55089"/>
                    <a:pt x="26916" y="55044"/>
                    <a:pt x="37180" y="54852"/>
                  </a:cubicBezTo>
                  <a:cubicBezTo>
                    <a:pt x="35450" y="41808"/>
                    <a:pt x="33290" y="12793"/>
                    <a:pt x="30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7903883" y="2826733"/>
              <a:ext cx="585955" cy="21521"/>
            </a:xfrm>
            <a:custGeom>
              <a:avLst/>
              <a:gdLst/>
              <a:ahLst/>
              <a:cxnLst/>
              <a:rect l="l" t="t" r="r" b="b"/>
              <a:pathLst>
                <a:path w="17318" h="636" extrusionOk="0">
                  <a:moveTo>
                    <a:pt x="17065" y="1"/>
                  </a:moveTo>
                  <a:cubicBezTo>
                    <a:pt x="17061" y="1"/>
                    <a:pt x="17056" y="1"/>
                    <a:pt x="17052" y="1"/>
                  </a:cubicBezTo>
                  <a:cubicBezTo>
                    <a:pt x="13942" y="148"/>
                    <a:pt x="10842" y="200"/>
                    <a:pt x="7743" y="200"/>
                  </a:cubicBezTo>
                  <a:cubicBezTo>
                    <a:pt x="5227" y="200"/>
                    <a:pt x="2711" y="166"/>
                    <a:pt x="192" y="119"/>
                  </a:cubicBezTo>
                  <a:cubicBezTo>
                    <a:pt x="0" y="119"/>
                    <a:pt x="15" y="386"/>
                    <a:pt x="192" y="400"/>
                  </a:cubicBezTo>
                  <a:cubicBezTo>
                    <a:pt x="2819" y="567"/>
                    <a:pt x="5463" y="636"/>
                    <a:pt x="8108" y="636"/>
                  </a:cubicBezTo>
                  <a:cubicBezTo>
                    <a:pt x="11093" y="636"/>
                    <a:pt x="14081" y="548"/>
                    <a:pt x="17052" y="415"/>
                  </a:cubicBezTo>
                  <a:cubicBezTo>
                    <a:pt x="17313" y="401"/>
                    <a:pt x="17318" y="1"/>
                    <a:pt x="17065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871840" y="2899278"/>
              <a:ext cx="647534" cy="24092"/>
            </a:xfrm>
            <a:custGeom>
              <a:avLst/>
              <a:gdLst/>
              <a:ahLst/>
              <a:cxnLst/>
              <a:rect l="l" t="t" r="r" b="b"/>
              <a:pathLst>
                <a:path w="19138" h="712" extrusionOk="0">
                  <a:moveTo>
                    <a:pt x="5192" y="0"/>
                  </a:moveTo>
                  <a:cubicBezTo>
                    <a:pt x="3534" y="0"/>
                    <a:pt x="1877" y="17"/>
                    <a:pt x="222" y="61"/>
                  </a:cubicBezTo>
                  <a:cubicBezTo>
                    <a:pt x="1" y="75"/>
                    <a:pt x="1" y="415"/>
                    <a:pt x="222" y="415"/>
                  </a:cubicBezTo>
                  <a:cubicBezTo>
                    <a:pt x="6404" y="711"/>
                    <a:pt x="12645" y="623"/>
                    <a:pt x="18842" y="652"/>
                  </a:cubicBezTo>
                  <a:cubicBezTo>
                    <a:pt x="19137" y="652"/>
                    <a:pt x="19137" y="194"/>
                    <a:pt x="18842" y="194"/>
                  </a:cubicBezTo>
                  <a:cubicBezTo>
                    <a:pt x="14300" y="129"/>
                    <a:pt x="9743" y="0"/>
                    <a:pt x="5192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7989420" y="2270225"/>
              <a:ext cx="807743" cy="560315"/>
            </a:xfrm>
            <a:custGeom>
              <a:avLst/>
              <a:gdLst/>
              <a:ahLst/>
              <a:cxnLst/>
              <a:rect l="l" t="t" r="r" b="b"/>
              <a:pathLst>
                <a:path w="23873" h="16559" extrusionOk="0">
                  <a:moveTo>
                    <a:pt x="19957" y="0"/>
                  </a:moveTo>
                  <a:cubicBezTo>
                    <a:pt x="19159" y="0"/>
                    <a:pt x="18344" y="253"/>
                    <a:pt x="17629" y="816"/>
                  </a:cubicBezTo>
                  <a:cubicBezTo>
                    <a:pt x="16002" y="2103"/>
                    <a:pt x="15721" y="4528"/>
                    <a:pt x="13917" y="5623"/>
                  </a:cubicBezTo>
                  <a:cubicBezTo>
                    <a:pt x="13503" y="5873"/>
                    <a:pt x="13109" y="5978"/>
                    <a:pt x="12731" y="5978"/>
                  </a:cubicBezTo>
                  <a:cubicBezTo>
                    <a:pt x="11028" y="5978"/>
                    <a:pt x="9631" y="3855"/>
                    <a:pt x="8046" y="3286"/>
                  </a:cubicBezTo>
                  <a:cubicBezTo>
                    <a:pt x="7718" y="3169"/>
                    <a:pt x="7387" y="3109"/>
                    <a:pt x="7068" y="3109"/>
                  </a:cubicBezTo>
                  <a:cubicBezTo>
                    <a:pt x="6180" y="3109"/>
                    <a:pt x="5388" y="3571"/>
                    <a:pt x="5029" y="4528"/>
                  </a:cubicBezTo>
                  <a:cubicBezTo>
                    <a:pt x="4260" y="6584"/>
                    <a:pt x="6212" y="8994"/>
                    <a:pt x="4689" y="10828"/>
                  </a:cubicBezTo>
                  <a:cubicBezTo>
                    <a:pt x="3609" y="12159"/>
                    <a:pt x="1435" y="12292"/>
                    <a:pt x="681" y="13978"/>
                  </a:cubicBezTo>
                  <a:cubicBezTo>
                    <a:pt x="238" y="14984"/>
                    <a:pt x="578" y="16241"/>
                    <a:pt x="1702" y="16552"/>
                  </a:cubicBezTo>
                  <a:cubicBezTo>
                    <a:pt x="1720" y="16556"/>
                    <a:pt x="1737" y="16559"/>
                    <a:pt x="1754" y="16559"/>
                  </a:cubicBezTo>
                  <a:cubicBezTo>
                    <a:pt x="1936" y="16559"/>
                    <a:pt x="1994" y="16278"/>
                    <a:pt x="1790" y="16197"/>
                  </a:cubicBezTo>
                  <a:cubicBezTo>
                    <a:pt x="1" y="15502"/>
                    <a:pt x="1361" y="13594"/>
                    <a:pt x="2278" y="13002"/>
                  </a:cubicBezTo>
                  <a:cubicBezTo>
                    <a:pt x="2885" y="12603"/>
                    <a:pt x="3565" y="12322"/>
                    <a:pt x="4171" y="11908"/>
                  </a:cubicBezTo>
                  <a:cubicBezTo>
                    <a:pt x="5000" y="11361"/>
                    <a:pt x="5591" y="10680"/>
                    <a:pt x="5754" y="9675"/>
                  </a:cubicBezTo>
                  <a:cubicBezTo>
                    <a:pt x="6005" y="8092"/>
                    <a:pt x="5014" y="6540"/>
                    <a:pt x="5414" y="4957"/>
                  </a:cubicBezTo>
                  <a:cubicBezTo>
                    <a:pt x="5677" y="3928"/>
                    <a:pt x="6203" y="3561"/>
                    <a:pt x="6831" y="3561"/>
                  </a:cubicBezTo>
                  <a:cubicBezTo>
                    <a:pt x="8035" y="3561"/>
                    <a:pt x="9616" y="4912"/>
                    <a:pt x="10442" y="5534"/>
                  </a:cubicBezTo>
                  <a:cubicBezTo>
                    <a:pt x="11213" y="6117"/>
                    <a:pt x="11973" y="6387"/>
                    <a:pt x="12690" y="6387"/>
                  </a:cubicBezTo>
                  <a:cubicBezTo>
                    <a:pt x="13885" y="6387"/>
                    <a:pt x="14964" y="5639"/>
                    <a:pt x="15795" y="4336"/>
                  </a:cubicBezTo>
                  <a:cubicBezTo>
                    <a:pt x="16712" y="2887"/>
                    <a:pt x="17348" y="1068"/>
                    <a:pt x="19182" y="594"/>
                  </a:cubicBezTo>
                  <a:cubicBezTo>
                    <a:pt x="19477" y="520"/>
                    <a:pt x="19764" y="485"/>
                    <a:pt x="20041" y="485"/>
                  </a:cubicBezTo>
                  <a:cubicBezTo>
                    <a:pt x="21867" y="485"/>
                    <a:pt x="23260" y="2001"/>
                    <a:pt x="23426" y="3863"/>
                  </a:cubicBezTo>
                  <a:cubicBezTo>
                    <a:pt x="23441" y="3998"/>
                    <a:pt x="23548" y="4068"/>
                    <a:pt x="23649" y="4068"/>
                  </a:cubicBezTo>
                  <a:cubicBezTo>
                    <a:pt x="23747" y="4068"/>
                    <a:pt x="23841" y="4001"/>
                    <a:pt x="23841" y="3863"/>
                  </a:cubicBezTo>
                  <a:cubicBezTo>
                    <a:pt x="23872" y="1598"/>
                    <a:pt x="21966" y="0"/>
                    <a:pt x="19957" y="0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8222112" y="2616203"/>
              <a:ext cx="858732" cy="224173"/>
            </a:xfrm>
            <a:custGeom>
              <a:avLst/>
              <a:gdLst/>
              <a:ahLst/>
              <a:cxnLst/>
              <a:rect l="l" t="t" r="r" b="b"/>
              <a:pathLst>
                <a:path w="25380" h="6625" extrusionOk="0">
                  <a:moveTo>
                    <a:pt x="15263" y="1"/>
                  </a:moveTo>
                  <a:cubicBezTo>
                    <a:pt x="14598" y="1"/>
                    <a:pt x="13906" y="328"/>
                    <a:pt x="13252" y="1003"/>
                  </a:cubicBezTo>
                  <a:cubicBezTo>
                    <a:pt x="12164" y="2116"/>
                    <a:pt x="11464" y="3715"/>
                    <a:pt x="9869" y="3715"/>
                  </a:cubicBezTo>
                  <a:cubicBezTo>
                    <a:pt x="9620" y="3715"/>
                    <a:pt x="9349" y="3676"/>
                    <a:pt x="9052" y="3591"/>
                  </a:cubicBezTo>
                  <a:cubicBezTo>
                    <a:pt x="7632" y="3191"/>
                    <a:pt x="6508" y="2097"/>
                    <a:pt x="4999" y="1964"/>
                  </a:cubicBezTo>
                  <a:cubicBezTo>
                    <a:pt x="4896" y="1954"/>
                    <a:pt x="4793" y="1949"/>
                    <a:pt x="4691" y="1949"/>
                  </a:cubicBezTo>
                  <a:cubicBezTo>
                    <a:pt x="4029" y="1949"/>
                    <a:pt x="3392" y="2163"/>
                    <a:pt x="2944" y="2689"/>
                  </a:cubicBezTo>
                  <a:cubicBezTo>
                    <a:pt x="1979" y="3814"/>
                    <a:pt x="2185" y="6328"/>
                    <a:pt x="246" y="6328"/>
                  </a:cubicBezTo>
                  <a:cubicBezTo>
                    <a:pt x="224" y="6328"/>
                    <a:pt x="201" y="6327"/>
                    <a:pt x="178" y="6327"/>
                  </a:cubicBezTo>
                  <a:cubicBezTo>
                    <a:pt x="30" y="6327"/>
                    <a:pt x="1" y="6548"/>
                    <a:pt x="134" y="6578"/>
                  </a:cubicBezTo>
                  <a:cubicBezTo>
                    <a:pt x="266" y="6609"/>
                    <a:pt x="393" y="6624"/>
                    <a:pt x="515" y="6624"/>
                  </a:cubicBezTo>
                  <a:cubicBezTo>
                    <a:pt x="1257" y="6624"/>
                    <a:pt x="1821" y="6080"/>
                    <a:pt x="2189" y="5395"/>
                  </a:cubicBezTo>
                  <a:cubicBezTo>
                    <a:pt x="2515" y="4789"/>
                    <a:pt x="2589" y="4079"/>
                    <a:pt x="2929" y="3472"/>
                  </a:cubicBezTo>
                  <a:cubicBezTo>
                    <a:pt x="3351" y="2701"/>
                    <a:pt x="4016" y="2387"/>
                    <a:pt x="4760" y="2387"/>
                  </a:cubicBezTo>
                  <a:cubicBezTo>
                    <a:pt x="5085" y="2387"/>
                    <a:pt x="5426" y="2447"/>
                    <a:pt x="5768" y="2555"/>
                  </a:cubicBezTo>
                  <a:cubicBezTo>
                    <a:pt x="7144" y="2999"/>
                    <a:pt x="8327" y="4138"/>
                    <a:pt x="9821" y="4182"/>
                  </a:cubicBezTo>
                  <a:cubicBezTo>
                    <a:pt x="9843" y="4183"/>
                    <a:pt x="9865" y="4183"/>
                    <a:pt x="9887" y="4183"/>
                  </a:cubicBezTo>
                  <a:cubicBezTo>
                    <a:pt x="11135" y="4183"/>
                    <a:pt x="11933" y="3367"/>
                    <a:pt x="12660" y="2437"/>
                  </a:cubicBezTo>
                  <a:cubicBezTo>
                    <a:pt x="13423" y="1472"/>
                    <a:pt x="14375" y="468"/>
                    <a:pt x="15363" y="468"/>
                  </a:cubicBezTo>
                  <a:cubicBezTo>
                    <a:pt x="15889" y="468"/>
                    <a:pt x="16425" y="752"/>
                    <a:pt x="16949" y="1476"/>
                  </a:cubicBezTo>
                  <a:cubicBezTo>
                    <a:pt x="17526" y="2245"/>
                    <a:pt x="17910" y="3191"/>
                    <a:pt x="18694" y="3798"/>
                  </a:cubicBezTo>
                  <a:cubicBezTo>
                    <a:pt x="19316" y="4275"/>
                    <a:pt x="19985" y="4470"/>
                    <a:pt x="20663" y="4470"/>
                  </a:cubicBezTo>
                  <a:cubicBezTo>
                    <a:pt x="22335" y="4470"/>
                    <a:pt x="24056" y="3283"/>
                    <a:pt x="25245" y="2230"/>
                  </a:cubicBezTo>
                  <a:cubicBezTo>
                    <a:pt x="25379" y="2108"/>
                    <a:pt x="25252" y="1886"/>
                    <a:pt x="25104" y="1886"/>
                  </a:cubicBezTo>
                  <a:cubicBezTo>
                    <a:pt x="25073" y="1886"/>
                    <a:pt x="25040" y="1896"/>
                    <a:pt x="25009" y="1920"/>
                  </a:cubicBezTo>
                  <a:cubicBezTo>
                    <a:pt x="23760" y="2831"/>
                    <a:pt x="22438" y="3975"/>
                    <a:pt x="20796" y="3975"/>
                  </a:cubicBezTo>
                  <a:cubicBezTo>
                    <a:pt x="20785" y="3975"/>
                    <a:pt x="20775" y="3975"/>
                    <a:pt x="20764" y="3975"/>
                  </a:cubicBezTo>
                  <a:cubicBezTo>
                    <a:pt x="18960" y="3960"/>
                    <a:pt x="18324" y="2659"/>
                    <a:pt x="17422" y="1358"/>
                  </a:cubicBezTo>
                  <a:cubicBezTo>
                    <a:pt x="16811" y="465"/>
                    <a:pt x="16056" y="1"/>
                    <a:pt x="15263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7035556" y="2322169"/>
            <a:ext cx="1439081" cy="2392823"/>
            <a:chOff x="1401625" y="1622300"/>
            <a:chExt cx="726625" cy="896625"/>
          </a:xfrm>
        </p:grpSpPr>
        <p:sp>
          <p:nvSpPr>
            <p:cNvPr id="442" name="Google Shape;442;p26"/>
            <p:cNvSpPr/>
            <p:nvPr/>
          </p:nvSpPr>
          <p:spPr>
            <a:xfrm>
              <a:off x="1474450" y="1832050"/>
              <a:ext cx="418550" cy="634475"/>
            </a:xfrm>
            <a:custGeom>
              <a:avLst/>
              <a:gdLst/>
              <a:ahLst/>
              <a:cxnLst/>
              <a:rect l="l" t="t" r="r" b="b"/>
              <a:pathLst>
                <a:path w="16742" h="25379" extrusionOk="0">
                  <a:moveTo>
                    <a:pt x="12379" y="1"/>
                  </a:moveTo>
                  <a:cubicBezTo>
                    <a:pt x="8830" y="16"/>
                    <a:pt x="8519" y="75"/>
                    <a:pt x="4970" y="90"/>
                  </a:cubicBezTo>
                  <a:cubicBezTo>
                    <a:pt x="2885" y="8430"/>
                    <a:pt x="1214" y="16860"/>
                    <a:pt x="1" y="25378"/>
                  </a:cubicBezTo>
                  <a:cubicBezTo>
                    <a:pt x="6656" y="25349"/>
                    <a:pt x="10087" y="25275"/>
                    <a:pt x="16742" y="25230"/>
                  </a:cubicBezTo>
                  <a:cubicBezTo>
                    <a:pt x="15721" y="16757"/>
                    <a:pt x="14272" y="8327"/>
                    <a:pt x="12379" y="1"/>
                  </a:cubicBezTo>
                  <a:close/>
                </a:path>
              </a:pathLst>
            </a:custGeom>
            <a:solidFill>
              <a:srgbClr val="DDC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401625" y="2086050"/>
              <a:ext cx="650000" cy="432875"/>
            </a:xfrm>
            <a:custGeom>
              <a:avLst/>
              <a:gdLst/>
              <a:ahLst/>
              <a:cxnLst/>
              <a:rect l="l" t="t" r="r" b="b"/>
              <a:pathLst>
                <a:path w="26000" h="17315" extrusionOk="0">
                  <a:moveTo>
                    <a:pt x="25334" y="1"/>
                  </a:moveTo>
                  <a:cubicBezTo>
                    <a:pt x="16904" y="89"/>
                    <a:pt x="8460" y="193"/>
                    <a:pt x="30" y="296"/>
                  </a:cubicBezTo>
                  <a:cubicBezTo>
                    <a:pt x="0" y="5946"/>
                    <a:pt x="45" y="11610"/>
                    <a:pt x="193" y="17259"/>
                  </a:cubicBezTo>
                  <a:cubicBezTo>
                    <a:pt x="4489" y="17296"/>
                    <a:pt x="8796" y="17315"/>
                    <a:pt x="13102" y="17315"/>
                  </a:cubicBezTo>
                  <a:cubicBezTo>
                    <a:pt x="17407" y="17315"/>
                    <a:pt x="21711" y="17296"/>
                    <a:pt x="25999" y="17259"/>
                  </a:cubicBezTo>
                  <a:cubicBezTo>
                    <a:pt x="25807" y="11566"/>
                    <a:pt x="25526" y="5680"/>
                    <a:pt x="25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592400" y="1829025"/>
              <a:ext cx="202275" cy="16000"/>
            </a:xfrm>
            <a:custGeom>
              <a:avLst/>
              <a:gdLst/>
              <a:ahLst/>
              <a:cxnLst/>
              <a:rect l="l" t="t" r="r" b="b"/>
              <a:pathLst>
                <a:path w="8091" h="640" extrusionOk="0">
                  <a:moveTo>
                    <a:pt x="790" y="1"/>
                  </a:moveTo>
                  <a:cubicBezTo>
                    <a:pt x="605" y="1"/>
                    <a:pt x="421" y="1"/>
                    <a:pt x="237" y="4"/>
                  </a:cubicBezTo>
                  <a:cubicBezTo>
                    <a:pt x="1" y="4"/>
                    <a:pt x="15" y="329"/>
                    <a:pt x="237" y="344"/>
                  </a:cubicBezTo>
                  <a:cubicBezTo>
                    <a:pt x="1583" y="432"/>
                    <a:pt x="2944" y="477"/>
                    <a:pt x="4304" y="536"/>
                  </a:cubicBezTo>
                  <a:cubicBezTo>
                    <a:pt x="5097" y="565"/>
                    <a:pt x="5909" y="640"/>
                    <a:pt x="6711" y="640"/>
                  </a:cubicBezTo>
                  <a:cubicBezTo>
                    <a:pt x="7121" y="640"/>
                    <a:pt x="7527" y="620"/>
                    <a:pt x="7927" y="565"/>
                  </a:cubicBezTo>
                  <a:cubicBezTo>
                    <a:pt x="8090" y="551"/>
                    <a:pt x="8090" y="284"/>
                    <a:pt x="7927" y="240"/>
                  </a:cubicBezTo>
                  <a:cubicBezTo>
                    <a:pt x="7148" y="82"/>
                    <a:pt x="6330" y="69"/>
                    <a:pt x="5516" y="69"/>
                  </a:cubicBezTo>
                  <a:cubicBezTo>
                    <a:pt x="5353" y="69"/>
                    <a:pt x="5191" y="70"/>
                    <a:pt x="5029" y="70"/>
                  </a:cubicBezTo>
                  <a:cubicBezTo>
                    <a:pt x="4786" y="70"/>
                    <a:pt x="4544" y="69"/>
                    <a:pt x="4304" y="63"/>
                  </a:cubicBezTo>
                  <a:cubicBezTo>
                    <a:pt x="3129" y="37"/>
                    <a:pt x="1955" y="1"/>
                    <a:pt x="790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560975" y="1908650"/>
              <a:ext cx="251425" cy="19400"/>
            </a:xfrm>
            <a:custGeom>
              <a:avLst/>
              <a:gdLst/>
              <a:ahLst/>
              <a:cxnLst/>
              <a:rect l="l" t="t" r="r" b="b"/>
              <a:pathLst>
                <a:path w="10057" h="776" extrusionOk="0">
                  <a:moveTo>
                    <a:pt x="3015" y="0"/>
                  </a:moveTo>
                  <a:cubicBezTo>
                    <a:pt x="2055" y="0"/>
                    <a:pt x="1100" y="16"/>
                    <a:pt x="163" y="42"/>
                  </a:cubicBezTo>
                  <a:cubicBezTo>
                    <a:pt x="0" y="42"/>
                    <a:pt x="15" y="250"/>
                    <a:pt x="163" y="264"/>
                  </a:cubicBezTo>
                  <a:cubicBezTo>
                    <a:pt x="2813" y="552"/>
                    <a:pt x="5600" y="776"/>
                    <a:pt x="8310" y="776"/>
                  </a:cubicBezTo>
                  <a:cubicBezTo>
                    <a:pt x="8807" y="776"/>
                    <a:pt x="9301" y="768"/>
                    <a:pt x="9791" y="752"/>
                  </a:cubicBezTo>
                  <a:cubicBezTo>
                    <a:pt x="10057" y="738"/>
                    <a:pt x="10042" y="368"/>
                    <a:pt x="9791" y="338"/>
                  </a:cubicBezTo>
                  <a:cubicBezTo>
                    <a:pt x="7588" y="89"/>
                    <a:pt x="5284" y="0"/>
                    <a:pt x="3015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598675" y="1622300"/>
              <a:ext cx="529575" cy="208750"/>
            </a:xfrm>
            <a:custGeom>
              <a:avLst/>
              <a:gdLst/>
              <a:ahLst/>
              <a:cxnLst/>
              <a:rect l="l" t="t" r="r" b="b"/>
              <a:pathLst>
                <a:path w="21183" h="8350" extrusionOk="0">
                  <a:moveTo>
                    <a:pt x="12899" y="1"/>
                  </a:moveTo>
                  <a:cubicBezTo>
                    <a:pt x="11372" y="1"/>
                    <a:pt x="10514" y="2308"/>
                    <a:pt x="9850" y="3451"/>
                  </a:cubicBezTo>
                  <a:cubicBezTo>
                    <a:pt x="9161" y="4620"/>
                    <a:pt x="8230" y="4930"/>
                    <a:pt x="7197" y="4930"/>
                  </a:cubicBezTo>
                  <a:cubicBezTo>
                    <a:pt x="6033" y="4930"/>
                    <a:pt x="4740" y="4536"/>
                    <a:pt x="3523" y="4536"/>
                  </a:cubicBezTo>
                  <a:cubicBezTo>
                    <a:pt x="2924" y="4536"/>
                    <a:pt x="2343" y="4631"/>
                    <a:pt x="1805" y="4915"/>
                  </a:cubicBezTo>
                  <a:cubicBezTo>
                    <a:pt x="489" y="5625"/>
                    <a:pt x="1" y="8021"/>
                    <a:pt x="1864" y="8346"/>
                  </a:cubicBezTo>
                  <a:cubicBezTo>
                    <a:pt x="1874" y="8348"/>
                    <a:pt x="1883" y="8349"/>
                    <a:pt x="1892" y="8349"/>
                  </a:cubicBezTo>
                  <a:cubicBezTo>
                    <a:pt x="2017" y="8349"/>
                    <a:pt x="2048" y="8166"/>
                    <a:pt x="1923" y="8125"/>
                  </a:cubicBezTo>
                  <a:cubicBezTo>
                    <a:pt x="666" y="7651"/>
                    <a:pt x="785" y="6084"/>
                    <a:pt x="1746" y="5418"/>
                  </a:cubicBezTo>
                  <a:cubicBezTo>
                    <a:pt x="2275" y="5040"/>
                    <a:pt x="2922" y="4920"/>
                    <a:pt x="3559" y="4920"/>
                  </a:cubicBezTo>
                  <a:cubicBezTo>
                    <a:pt x="3670" y="4920"/>
                    <a:pt x="3781" y="4924"/>
                    <a:pt x="3890" y="4930"/>
                  </a:cubicBezTo>
                  <a:cubicBezTo>
                    <a:pt x="4989" y="4987"/>
                    <a:pt x="6046" y="5361"/>
                    <a:pt x="7154" y="5361"/>
                  </a:cubicBezTo>
                  <a:cubicBezTo>
                    <a:pt x="7195" y="5361"/>
                    <a:pt x="7236" y="5360"/>
                    <a:pt x="7277" y="5359"/>
                  </a:cubicBezTo>
                  <a:cubicBezTo>
                    <a:pt x="9362" y="5300"/>
                    <a:pt x="10043" y="3910"/>
                    <a:pt x="10886" y="2224"/>
                  </a:cubicBezTo>
                  <a:cubicBezTo>
                    <a:pt x="11196" y="1618"/>
                    <a:pt x="11566" y="1056"/>
                    <a:pt x="12172" y="730"/>
                  </a:cubicBezTo>
                  <a:cubicBezTo>
                    <a:pt x="12467" y="570"/>
                    <a:pt x="12735" y="500"/>
                    <a:pt x="12982" y="500"/>
                  </a:cubicBezTo>
                  <a:cubicBezTo>
                    <a:pt x="13602" y="500"/>
                    <a:pt x="14086" y="943"/>
                    <a:pt x="14509" y="1514"/>
                  </a:cubicBezTo>
                  <a:cubicBezTo>
                    <a:pt x="14952" y="2091"/>
                    <a:pt x="15307" y="2756"/>
                    <a:pt x="15914" y="3200"/>
                  </a:cubicBezTo>
                  <a:cubicBezTo>
                    <a:pt x="16465" y="3606"/>
                    <a:pt x="17085" y="3768"/>
                    <a:pt x="17720" y="3768"/>
                  </a:cubicBezTo>
                  <a:cubicBezTo>
                    <a:pt x="18891" y="3768"/>
                    <a:pt x="20117" y="3217"/>
                    <a:pt x="21075" y="2623"/>
                  </a:cubicBezTo>
                  <a:cubicBezTo>
                    <a:pt x="21182" y="2570"/>
                    <a:pt x="21132" y="2395"/>
                    <a:pt x="21023" y="2395"/>
                  </a:cubicBezTo>
                  <a:cubicBezTo>
                    <a:pt x="21011" y="2395"/>
                    <a:pt x="20999" y="2397"/>
                    <a:pt x="20986" y="2401"/>
                  </a:cubicBezTo>
                  <a:cubicBezTo>
                    <a:pt x="19984" y="2788"/>
                    <a:pt x="18804" y="3317"/>
                    <a:pt x="17703" y="3317"/>
                  </a:cubicBezTo>
                  <a:cubicBezTo>
                    <a:pt x="17034" y="3317"/>
                    <a:pt x="16393" y="3121"/>
                    <a:pt x="15840" y="2579"/>
                  </a:cubicBezTo>
                  <a:cubicBezTo>
                    <a:pt x="15145" y="1884"/>
                    <a:pt x="14790" y="834"/>
                    <a:pt x="13917" y="316"/>
                  </a:cubicBezTo>
                  <a:cubicBezTo>
                    <a:pt x="13547" y="96"/>
                    <a:pt x="13209" y="1"/>
                    <a:pt x="12899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465750" y="2192050"/>
              <a:ext cx="226725" cy="247150"/>
            </a:xfrm>
            <a:custGeom>
              <a:avLst/>
              <a:gdLst/>
              <a:ahLst/>
              <a:cxnLst/>
              <a:rect l="l" t="t" r="r" b="b"/>
              <a:pathLst>
                <a:path w="9069" h="9886" extrusionOk="0">
                  <a:moveTo>
                    <a:pt x="3373" y="0"/>
                  </a:moveTo>
                  <a:cubicBezTo>
                    <a:pt x="1648" y="0"/>
                    <a:pt x="201" y="63"/>
                    <a:pt x="201" y="212"/>
                  </a:cubicBezTo>
                  <a:cubicBezTo>
                    <a:pt x="127" y="3333"/>
                    <a:pt x="68" y="6453"/>
                    <a:pt x="9" y="9559"/>
                  </a:cubicBezTo>
                  <a:cubicBezTo>
                    <a:pt x="0" y="9750"/>
                    <a:pt x="3079" y="9886"/>
                    <a:pt x="5609" y="9886"/>
                  </a:cubicBezTo>
                  <a:cubicBezTo>
                    <a:pt x="7371" y="9886"/>
                    <a:pt x="8867" y="9820"/>
                    <a:pt x="8867" y="9662"/>
                  </a:cubicBezTo>
                  <a:cubicBezTo>
                    <a:pt x="8941" y="6557"/>
                    <a:pt x="9000" y="3436"/>
                    <a:pt x="9060" y="330"/>
                  </a:cubicBezTo>
                  <a:cubicBezTo>
                    <a:pt x="9068" y="136"/>
                    <a:pt x="5918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759150" y="2195800"/>
              <a:ext cx="225175" cy="249700"/>
            </a:xfrm>
            <a:custGeom>
              <a:avLst/>
              <a:gdLst/>
              <a:ahLst/>
              <a:cxnLst/>
              <a:rect l="l" t="t" r="r" b="b"/>
              <a:pathLst>
                <a:path w="9007" h="9988" extrusionOk="0">
                  <a:moveTo>
                    <a:pt x="4081" y="0"/>
                  </a:moveTo>
                  <a:cubicBezTo>
                    <a:pt x="1987" y="0"/>
                    <a:pt x="0" y="77"/>
                    <a:pt x="0" y="210"/>
                  </a:cubicBezTo>
                  <a:lnTo>
                    <a:pt x="133" y="9675"/>
                  </a:lnTo>
                  <a:cubicBezTo>
                    <a:pt x="133" y="9893"/>
                    <a:pt x="2596" y="9988"/>
                    <a:pt x="4926" y="9988"/>
                  </a:cubicBezTo>
                  <a:cubicBezTo>
                    <a:pt x="7020" y="9988"/>
                    <a:pt x="9007" y="9911"/>
                    <a:pt x="9007" y="9778"/>
                  </a:cubicBezTo>
                  <a:cubicBezTo>
                    <a:pt x="8962" y="6628"/>
                    <a:pt x="8918" y="3464"/>
                    <a:pt x="8874" y="314"/>
                  </a:cubicBezTo>
                  <a:cubicBezTo>
                    <a:pt x="8874" y="95"/>
                    <a:pt x="6411" y="0"/>
                    <a:pt x="4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6"/>
          <p:cNvGrpSpPr/>
          <p:nvPr/>
        </p:nvGrpSpPr>
        <p:grpSpPr>
          <a:xfrm flipH="1">
            <a:off x="308975" y="4022048"/>
            <a:ext cx="502825" cy="736500"/>
            <a:chOff x="6108925" y="2841025"/>
            <a:chExt cx="502825" cy="736500"/>
          </a:xfrm>
        </p:grpSpPr>
        <p:sp>
          <p:nvSpPr>
            <p:cNvPr id="450" name="Google Shape;450;p26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 flipH="1">
            <a:off x="213713" y="4423573"/>
            <a:ext cx="499500" cy="291325"/>
            <a:chOff x="6432425" y="3554250"/>
            <a:chExt cx="499500" cy="291325"/>
          </a:xfrm>
        </p:grpSpPr>
        <p:sp>
          <p:nvSpPr>
            <p:cNvPr id="459" name="Google Shape;459;p26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6"/>
          <p:cNvGrpSpPr/>
          <p:nvPr/>
        </p:nvGrpSpPr>
        <p:grpSpPr>
          <a:xfrm flipH="1">
            <a:off x="6585054" y="3669566"/>
            <a:ext cx="540951" cy="1022582"/>
            <a:chOff x="4613750" y="2200650"/>
            <a:chExt cx="1004925" cy="1899650"/>
          </a:xfrm>
        </p:grpSpPr>
        <p:sp>
          <p:nvSpPr>
            <p:cNvPr id="468" name="Google Shape;468;p26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6"/>
          <p:cNvGrpSpPr/>
          <p:nvPr/>
        </p:nvGrpSpPr>
        <p:grpSpPr>
          <a:xfrm>
            <a:off x="6251952" y="3780896"/>
            <a:ext cx="582121" cy="911261"/>
            <a:chOff x="3113425" y="3347900"/>
            <a:chExt cx="511350" cy="800475"/>
          </a:xfrm>
        </p:grpSpPr>
        <p:sp>
          <p:nvSpPr>
            <p:cNvPr id="506" name="Google Shape;506;p26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6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532" name="Google Shape;532;p26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6"/>
          <p:cNvSpPr/>
          <p:nvPr/>
        </p:nvSpPr>
        <p:spPr>
          <a:xfrm>
            <a:off x="5691750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3267075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/>
          <p:cNvSpPr/>
          <p:nvPr/>
        </p:nvSpPr>
        <p:spPr>
          <a:xfrm>
            <a:off x="217825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7896100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damina"/>
              <a:buNone/>
              <a:defRPr sz="2400" b="1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9" r:id="rId8"/>
    <p:sldLayoutId id="2147483672" r:id="rId9"/>
    <p:sldLayoutId id="2147483673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C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>
            <a:spLocks noGrp="1"/>
          </p:cNvSpPr>
          <p:nvPr>
            <p:ph type="subTitle" idx="1"/>
          </p:nvPr>
        </p:nvSpPr>
        <p:spPr>
          <a:xfrm>
            <a:off x="30407" y="3825793"/>
            <a:ext cx="3094811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Prepared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Samarth Prajapati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Roll Number ~ 155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/>
              <a:t>Enrollment</a:t>
            </a:r>
            <a:r>
              <a:rPr lang="en-IN" sz="1200" dirty="0"/>
              <a:t> ~ 22002171210137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Branch ~ CSE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Batch ~ 5</a:t>
            </a:r>
          </a:p>
        </p:txBody>
      </p:sp>
      <p:sp>
        <p:nvSpPr>
          <p:cNvPr id="636" name="Google Shape;636;p34"/>
          <p:cNvSpPr txBox="1">
            <a:spLocks noGrp="1"/>
          </p:cNvSpPr>
          <p:nvPr>
            <p:ph type="ctrTitle"/>
          </p:nvPr>
        </p:nvSpPr>
        <p:spPr>
          <a:xfrm>
            <a:off x="365967" y="585002"/>
            <a:ext cx="4460100" cy="2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355063"/>
                </a:solidFill>
              </a:rPr>
              <a:t>Huber Group </a:t>
            </a:r>
            <a:br>
              <a:rPr lang="en" sz="4800" dirty="0">
                <a:solidFill>
                  <a:srgbClr val="355063"/>
                </a:solidFill>
              </a:rPr>
            </a:br>
            <a:r>
              <a:rPr lang="en" sz="3600" dirty="0">
                <a:solidFill>
                  <a:srgbClr val="62A2AA"/>
                </a:solidFill>
              </a:rPr>
              <a:t>Clone</a:t>
            </a:r>
            <a:endParaRPr sz="3600" dirty="0">
              <a:solidFill>
                <a:srgbClr val="62A2AA"/>
              </a:solidFill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5148438" y="2050300"/>
            <a:ext cx="388628" cy="213879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4299975" y="2184200"/>
            <a:ext cx="4752020" cy="2428306"/>
          </a:xfrm>
          <a:custGeom>
            <a:avLst/>
            <a:gdLst/>
            <a:ahLst/>
            <a:cxnLst/>
            <a:rect l="l" t="t" r="r" b="b"/>
            <a:pathLst>
              <a:path w="162102" h="78995" extrusionOk="0">
                <a:moveTo>
                  <a:pt x="95066" y="0"/>
                </a:moveTo>
                <a:cubicBezTo>
                  <a:pt x="94628" y="0"/>
                  <a:pt x="94188" y="10"/>
                  <a:pt x="93747" y="30"/>
                </a:cubicBezTo>
                <a:cubicBezTo>
                  <a:pt x="84904" y="430"/>
                  <a:pt x="77154" y="4822"/>
                  <a:pt x="71032" y="9821"/>
                </a:cubicBezTo>
                <a:cubicBezTo>
                  <a:pt x="68251" y="12083"/>
                  <a:pt x="65604" y="14553"/>
                  <a:pt x="62025" y="15958"/>
                </a:cubicBezTo>
                <a:cubicBezTo>
                  <a:pt x="59328" y="17008"/>
                  <a:pt x="56443" y="17346"/>
                  <a:pt x="53466" y="17346"/>
                </a:cubicBezTo>
                <a:cubicBezTo>
                  <a:pt x="48394" y="17346"/>
                  <a:pt x="43054" y="16366"/>
                  <a:pt x="37920" y="16254"/>
                </a:cubicBezTo>
                <a:cubicBezTo>
                  <a:pt x="37592" y="16246"/>
                  <a:pt x="37265" y="16242"/>
                  <a:pt x="36938" y="16242"/>
                </a:cubicBezTo>
                <a:cubicBezTo>
                  <a:pt x="28998" y="16242"/>
                  <a:pt x="21090" y="18473"/>
                  <a:pt x="14982" y="22435"/>
                </a:cubicBezTo>
                <a:cubicBezTo>
                  <a:pt x="12143" y="24284"/>
                  <a:pt x="9806" y="26399"/>
                  <a:pt x="7913" y="28721"/>
                </a:cubicBezTo>
                <a:cubicBezTo>
                  <a:pt x="933" y="37254"/>
                  <a:pt x="1" y="48405"/>
                  <a:pt x="1258" y="58343"/>
                </a:cubicBezTo>
                <a:cubicBezTo>
                  <a:pt x="2057" y="64672"/>
                  <a:pt x="4053" y="71490"/>
                  <a:pt x="9569" y="75054"/>
                </a:cubicBezTo>
                <a:cubicBezTo>
                  <a:pt x="13725" y="77731"/>
                  <a:pt x="19019" y="77982"/>
                  <a:pt x="24033" y="78130"/>
                </a:cubicBezTo>
                <a:cubicBezTo>
                  <a:pt x="40375" y="78588"/>
                  <a:pt x="56731" y="78677"/>
                  <a:pt x="73087" y="78766"/>
                </a:cubicBezTo>
                <a:cubicBezTo>
                  <a:pt x="77311" y="78792"/>
                  <a:pt x="81531" y="78815"/>
                  <a:pt x="85752" y="78815"/>
                </a:cubicBezTo>
                <a:cubicBezTo>
                  <a:pt x="91092" y="78815"/>
                  <a:pt x="96433" y="78778"/>
                  <a:pt x="101778" y="78662"/>
                </a:cubicBezTo>
                <a:cubicBezTo>
                  <a:pt x="106688" y="78559"/>
                  <a:pt x="111583" y="78396"/>
                  <a:pt x="116478" y="78115"/>
                </a:cubicBezTo>
                <a:cubicBezTo>
                  <a:pt x="117041" y="78085"/>
                  <a:pt x="117587" y="78071"/>
                  <a:pt x="118119" y="78071"/>
                </a:cubicBezTo>
                <a:cubicBezTo>
                  <a:pt x="121707" y="78071"/>
                  <a:pt x="124677" y="78687"/>
                  <a:pt x="128309" y="78855"/>
                </a:cubicBezTo>
                <a:cubicBezTo>
                  <a:pt x="130175" y="78943"/>
                  <a:pt x="132028" y="78994"/>
                  <a:pt x="133871" y="78994"/>
                </a:cubicBezTo>
                <a:cubicBezTo>
                  <a:pt x="139141" y="78994"/>
                  <a:pt x="144326" y="78574"/>
                  <a:pt x="149487" y="77391"/>
                </a:cubicBezTo>
                <a:cubicBezTo>
                  <a:pt x="155402" y="76045"/>
                  <a:pt x="157591" y="71031"/>
                  <a:pt x="159055" y="66654"/>
                </a:cubicBezTo>
                <a:cubicBezTo>
                  <a:pt x="161377" y="59703"/>
                  <a:pt x="162101" y="52427"/>
                  <a:pt x="161199" y="45284"/>
                </a:cubicBezTo>
                <a:cubicBezTo>
                  <a:pt x="160711" y="41365"/>
                  <a:pt x="159558" y="37239"/>
                  <a:pt x="155949" y="34503"/>
                </a:cubicBezTo>
                <a:cubicBezTo>
                  <a:pt x="153345" y="32535"/>
                  <a:pt x="149699" y="31563"/>
                  <a:pt x="146066" y="31563"/>
                </a:cubicBezTo>
                <a:cubicBezTo>
                  <a:pt x="145139" y="31563"/>
                  <a:pt x="144213" y="31626"/>
                  <a:pt x="143305" y="31752"/>
                </a:cubicBezTo>
                <a:cubicBezTo>
                  <a:pt x="141591" y="31983"/>
                  <a:pt x="139877" y="32423"/>
                  <a:pt x="138153" y="32423"/>
                </a:cubicBezTo>
                <a:cubicBezTo>
                  <a:pt x="137884" y="32423"/>
                  <a:pt x="137615" y="32412"/>
                  <a:pt x="137345" y="32388"/>
                </a:cubicBezTo>
                <a:cubicBezTo>
                  <a:pt x="132553" y="31945"/>
                  <a:pt x="130098" y="27819"/>
                  <a:pt x="128339" y="24314"/>
                </a:cubicBezTo>
                <a:cubicBezTo>
                  <a:pt x="125292" y="18280"/>
                  <a:pt x="121580" y="12320"/>
                  <a:pt x="115842" y="7632"/>
                </a:cubicBezTo>
                <a:cubicBezTo>
                  <a:pt x="110409" y="3193"/>
                  <a:pt x="102893" y="0"/>
                  <a:pt x="95066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34"/>
          <p:cNvGrpSpPr/>
          <p:nvPr/>
        </p:nvGrpSpPr>
        <p:grpSpPr>
          <a:xfrm>
            <a:off x="6382859" y="310894"/>
            <a:ext cx="2182819" cy="4345065"/>
            <a:chOff x="481025" y="2124875"/>
            <a:chExt cx="1063700" cy="2117375"/>
          </a:xfrm>
        </p:grpSpPr>
        <p:sp>
          <p:nvSpPr>
            <p:cNvPr id="640" name="Google Shape;640;p34"/>
            <p:cNvSpPr/>
            <p:nvPr/>
          </p:nvSpPr>
          <p:spPr>
            <a:xfrm>
              <a:off x="1087350" y="2124875"/>
              <a:ext cx="129800" cy="1185725"/>
            </a:xfrm>
            <a:custGeom>
              <a:avLst/>
              <a:gdLst/>
              <a:ahLst/>
              <a:cxnLst/>
              <a:rect l="l" t="t" r="r" b="b"/>
              <a:pathLst>
                <a:path w="5192" h="47429" extrusionOk="0">
                  <a:moveTo>
                    <a:pt x="2633" y="1"/>
                  </a:moveTo>
                  <a:lnTo>
                    <a:pt x="31" y="45"/>
                  </a:lnTo>
                  <a:cubicBezTo>
                    <a:pt x="1" y="15839"/>
                    <a:pt x="149" y="31634"/>
                    <a:pt x="459" y="47428"/>
                  </a:cubicBezTo>
                  <a:lnTo>
                    <a:pt x="5192" y="47221"/>
                  </a:lnTo>
                  <a:cubicBezTo>
                    <a:pt x="4157" y="31501"/>
                    <a:pt x="3314" y="15751"/>
                    <a:pt x="2633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93075" y="2413250"/>
              <a:ext cx="120175" cy="895500"/>
            </a:xfrm>
            <a:custGeom>
              <a:avLst/>
              <a:gdLst/>
              <a:ahLst/>
              <a:cxnLst/>
              <a:rect l="l" t="t" r="r" b="b"/>
              <a:pathLst>
                <a:path w="4807" h="35820" extrusionOk="0">
                  <a:moveTo>
                    <a:pt x="2618" y="1"/>
                  </a:moveTo>
                  <a:lnTo>
                    <a:pt x="0" y="119"/>
                  </a:lnTo>
                  <a:cubicBezTo>
                    <a:pt x="222" y="12024"/>
                    <a:pt x="251" y="23929"/>
                    <a:pt x="74" y="35819"/>
                  </a:cubicBezTo>
                  <a:lnTo>
                    <a:pt x="4806" y="35760"/>
                  </a:lnTo>
                  <a:cubicBezTo>
                    <a:pt x="4259" y="23811"/>
                    <a:pt x="3535" y="11891"/>
                    <a:pt x="2618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81025" y="2936400"/>
              <a:ext cx="1063700" cy="1305850"/>
            </a:xfrm>
            <a:custGeom>
              <a:avLst/>
              <a:gdLst/>
              <a:ahLst/>
              <a:cxnLst/>
              <a:rect l="l" t="t" r="r" b="b"/>
              <a:pathLst>
                <a:path w="42548" h="52234" extrusionOk="0">
                  <a:moveTo>
                    <a:pt x="40048" y="1"/>
                  </a:moveTo>
                  <a:cubicBezTo>
                    <a:pt x="32954" y="203"/>
                    <a:pt x="25890" y="259"/>
                    <a:pt x="18782" y="259"/>
                  </a:cubicBezTo>
                  <a:cubicBezTo>
                    <a:pt x="12867" y="259"/>
                    <a:pt x="6921" y="220"/>
                    <a:pt x="902" y="193"/>
                  </a:cubicBezTo>
                  <a:cubicBezTo>
                    <a:pt x="858" y="9333"/>
                    <a:pt x="0" y="43066"/>
                    <a:pt x="784" y="52161"/>
                  </a:cubicBezTo>
                  <a:cubicBezTo>
                    <a:pt x="3086" y="52135"/>
                    <a:pt x="5467" y="52125"/>
                    <a:pt x="7898" y="52125"/>
                  </a:cubicBezTo>
                  <a:cubicBezTo>
                    <a:pt x="15925" y="52125"/>
                    <a:pt x="24509" y="52234"/>
                    <a:pt x="32651" y="52234"/>
                  </a:cubicBezTo>
                  <a:cubicBezTo>
                    <a:pt x="36051" y="52234"/>
                    <a:pt x="39374" y="52215"/>
                    <a:pt x="42548" y="52161"/>
                  </a:cubicBezTo>
                  <a:cubicBezTo>
                    <a:pt x="42045" y="43184"/>
                    <a:pt x="40182" y="8992"/>
                    <a:pt x="40048" y="1"/>
                  </a:cubicBezTo>
                  <a:close/>
                </a:path>
              </a:pathLst>
            </a:custGeom>
            <a:solidFill>
              <a:srgbClr val="62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91575" y="3052900"/>
              <a:ext cx="96525" cy="151550"/>
            </a:xfrm>
            <a:custGeom>
              <a:avLst/>
              <a:gdLst/>
              <a:ahLst/>
              <a:cxnLst/>
              <a:rect l="l" t="t" r="r" b="b"/>
              <a:pathLst>
                <a:path w="3861" h="6062" extrusionOk="0">
                  <a:moveTo>
                    <a:pt x="2350" y="0"/>
                  </a:moveTo>
                  <a:cubicBezTo>
                    <a:pt x="1347" y="0"/>
                    <a:pt x="0" y="75"/>
                    <a:pt x="0" y="103"/>
                  </a:cubicBezTo>
                  <a:cubicBezTo>
                    <a:pt x="148" y="2055"/>
                    <a:pt x="296" y="4007"/>
                    <a:pt x="444" y="5959"/>
                  </a:cubicBezTo>
                  <a:cubicBezTo>
                    <a:pt x="449" y="6036"/>
                    <a:pt x="920" y="6062"/>
                    <a:pt x="1511" y="6062"/>
                  </a:cubicBezTo>
                  <a:cubicBezTo>
                    <a:pt x="2513" y="6062"/>
                    <a:pt x="3860" y="5987"/>
                    <a:pt x="3860" y="5959"/>
                  </a:cubicBezTo>
                  <a:cubicBezTo>
                    <a:pt x="3712" y="4007"/>
                    <a:pt x="3564" y="2055"/>
                    <a:pt x="3416" y="103"/>
                  </a:cubicBezTo>
                  <a:cubicBezTo>
                    <a:pt x="3411" y="26"/>
                    <a:pt x="2940" y="0"/>
                    <a:pt x="2350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77175" y="3052975"/>
              <a:ext cx="85425" cy="156950"/>
            </a:xfrm>
            <a:custGeom>
              <a:avLst/>
              <a:gdLst/>
              <a:ahLst/>
              <a:cxnLst/>
              <a:rect l="l" t="t" r="r" b="b"/>
              <a:pathLst>
                <a:path w="3417" h="6278" extrusionOk="0">
                  <a:moveTo>
                    <a:pt x="1708" y="0"/>
                  </a:moveTo>
                  <a:cubicBezTo>
                    <a:pt x="854" y="0"/>
                    <a:pt x="0" y="33"/>
                    <a:pt x="0" y="100"/>
                  </a:cubicBezTo>
                  <a:lnTo>
                    <a:pt x="0" y="6178"/>
                  </a:lnTo>
                  <a:cubicBezTo>
                    <a:pt x="0" y="6245"/>
                    <a:pt x="854" y="6278"/>
                    <a:pt x="1708" y="6278"/>
                  </a:cubicBezTo>
                  <a:cubicBezTo>
                    <a:pt x="2562" y="6278"/>
                    <a:pt x="3416" y="6245"/>
                    <a:pt x="3416" y="6178"/>
                  </a:cubicBezTo>
                  <a:lnTo>
                    <a:pt x="3416" y="100"/>
                  </a:lnTo>
                  <a:cubicBezTo>
                    <a:pt x="3416" y="33"/>
                    <a:pt x="2562" y="0"/>
                    <a:pt x="1708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937625" y="3052950"/>
              <a:ext cx="102425" cy="154400"/>
            </a:xfrm>
            <a:custGeom>
              <a:avLst/>
              <a:gdLst/>
              <a:ahLst/>
              <a:cxnLst/>
              <a:rect l="l" t="t" r="r" b="b"/>
              <a:pathLst>
                <a:path w="4097" h="6176" extrusionOk="0">
                  <a:moveTo>
                    <a:pt x="2472" y="1"/>
                  </a:moveTo>
                  <a:cubicBezTo>
                    <a:pt x="1461" y="1"/>
                    <a:pt x="0" y="106"/>
                    <a:pt x="0" y="116"/>
                  </a:cubicBezTo>
                  <a:cubicBezTo>
                    <a:pt x="237" y="2216"/>
                    <a:pt x="415" y="3961"/>
                    <a:pt x="651" y="6061"/>
                  </a:cubicBezTo>
                  <a:cubicBezTo>
                    <a:pt x="661" y="6147"/>
                    <a:pt x="1071" y="6176"/>
                    <a:pt x="1604" y="6176"/>
                  </a:cubicBezTo>
                  <a:cubicBezTo>
                    <a:pt x="2624" y="6176"/>
                    <a:pt x="4097" y="6070"/>
                    <a:pt x="4097" y="6061"/>
                  </a:cubicBezTo>
                  <a:cubicBezTo>
                    <a:pt x="3875" y="3961"/>
                    <a:pt x="3653" y="2216"/>
                    <a:pt x="3417" y="116"/>
                  </a:cubicBezTo>
                  <a:cubicBezTo>
                    <a:pt x="3407" y="29"/>
                    <a:pt x="3001" y="1"/>
                    <a:pt x="2472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1119900" y="3052975"/>
              <a:ext cx="85425" cy="145650"/>
            </a:xfrm>
            <a:custGeom>
              <a:avLst/>
              <a:gdLst/>
              <a:ahLst/>
              <a:cxnLst/>
              <a:rect l="l" t="t" r="r" b="b"/>
              <a:pathLst>
                <a:path w="3417" h="5826" extrusionOk="0">
                  <a:moveTo>
                    <a:pt x="1709" y="0"/>
                  </a:moveTo>
                  <a:cubicBezTo>
                    <a:pt x="854" y="0"/>
                    <a:pt x="0" y="33"/>
                    <a:pt x="0" y="100"/>
                  </a:cubicBezTo>
                  <a:lnTo>
                    <a:pt x="0" y="5720"/>
                  </a:lnTo>
                  <a:cubicBezTo>
                    <a:pt x="0" y="5788"/>
                    <a:pt x="900" y="5825"/>
                    <a:pt x="1776" y="5825"/>
                  </a:cubicBezTo>
                  <a:cubicBezTo>
                    <a:pt x="2607" y="5825"/>
                    <a:pt x="3417" y="5792"/>
                    <a:pt x="3417" y="5720"/>
                  </a:cubicBezTo>
                  <a:lnTo>
                    <a:pt x="3417" y="100"/>
                  </a:lnTo>
                  <a:cubicBezTo>
                    <a:pt x="3417" y="33"/>
                    <a:pt x="2563" y="0"/>
                    <a:pt x="170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289600" y="3052900"/>
              <a:ext cx="90975" cy="151550"/>
            </a:xfrm>
            <a:custGeom>
              <a:avLst/>
              <a:gdLst/>
              <a:ahLst/>
              <a:cxnLst/>
              <a:rect l="l" t="t" r="r" b="b"/>
              <a:pathLst>
                <a:path w="3639" h="6062" extrusionOk="0">
                  <a:moveTo>
                    <a:pt x="1537" y="0"/>
                  </a:moveTo>
                  <a:cubicBezTo>
                    <a:pt x="833" y="0"/>
                    <a:pt x="222" y="28"/>
                    <a:pt x="222" y="103"/>
                  </a:cubicBezTo>
                  <a:cubicBezTo>
                    <a:pt x="148" y="2055"/>
                    <a:pt x="74" y="4007"/>
                    <a:pt x="0" y="5959"/>
                  </a:cubicBezTo>
                  <a:cubicBezTo>
                    <a:pt x="0" y="6010"/>
                    <a:pt x="1139" y="6062"/>
                    <a:pt x="2102" y="6062"/>
                  </a:cubicBezTo>
                  <a:cubicBezTo>
                    <a:pt x="2806" y="6062"/>
                    <a:pt x="3417" y="6034"/>
                    <a:pt x="3417" y="5959"/>
                  </a:cubicBezTo>
                  <a:cubicBezTo>
                    <a:pt x="3491" y="4007"/>
                    <a:pt x="3565" y="2055"/>
                    <a:pt x="3639" y="103"/>
                  </a:cubicBezTo>
                  <a:cubicBezTo>
                    <a:pt x="3639" y="52"/>
                    <a:pt x="2500" y="0"/>
                    <a:pt x="1537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86750" y="3194100"/>
              <a:ext cx="823775" cy="14725"/>
            </a:xfrm>
            <a:custGeom>
              <a:avLst/>
              <a:gdLst/>
              <a:ahLst/>
              <a:cxnLst/>
              <a:rect l="l" t="t" r="r" b="b"/>
              <a:pathLst>
                <a:path w="32951" h="589" extrusionOk="0">
                  <a:moveTo>
                    <a:pt x="32699" y="1"/>
                  </a:moveTo>
                  <a:cubicBezTo>
                    <a:pt x="25482" y="119"/>
                    <a:pt x="18265" y="139"/>
                    <a:pt x="11048" y="139"/>
                  </a:cubicBezTo>
                  <a:cubicBezTo>
                    <a:pt x="7440" y="139"/>
                    <a:pt x="3831" y="134"/>
                    <a:pt x="223" y="134"/>
                  </a:cubicBezTo>
                  <a:cubicBezTo>
                    <a:pt x="1" y="134"/>
                    <a:pt x="1" y="489"/>
                    <a:pt x="223" y="489"/>
                  </a:cubicBezTo>
                  <a:cubicBezTo>
                    <a:pt x="4200" y="559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1"/>
                    <a:pt x="32699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86750" y="3375625"/>
              <a:ext cx="823775" cy="14475"/>
            </a:xfrm>
            <a:custGeom>
              <a:avLst/>
              <a:gdLst/>
              <a:ahLst/>
              <a:cxnLst/>
              <a:rect l="l" t="t" r="r" b="b"/>
              <a:pathLst>
                <a:path w="32951" h="579" extrusionOk="0">
                  <a:moveTo>
                    <a:pt x="32712" y="1"/>
                  </a:moveTo>
                  <a:cubicBezTo>
                    <a:pt x="32708" y="1"/>
                    <a:pt x="32704" y="1"/>
                    <a:pt x="32699" y="1"/>
                  </a:cubicBezTo>
                  <a:cubicBezTo>
                    <a:pt x="25694" y="106"/>
                    <a:pt x="18690" y="125"/>
                    <a:pt x="11685" y="125"/>
                  </a:cubicBezTo>
                  <a:cubicBezTo>
                    <a:pt x="7864" y="125"/>
                    <a:pt x="4043" y="119"/>
                    <a:pt x="223" y="119"/>
                  </a:cubicBezTo>
                  <a:cubicBezTo>
                    <a:pt x="1" y="119"/>
                    <a:pt x="1" y="474"/>
                    <a:pt x="223" y="474"/>
                  </a:cubicBezTo>
                  <a:cubicBezTo>
                    <a:pt x="4379" y="548"/>
                    <a:pt x="8536" y="578"/>
                    <a:pt x="12693" y="578"/>
                  </a:cubicBezTo>
                  <a:cubicBezTo>
                    <a:pt x="19362" y="578"/>
                    <a:pt x="26030" y="500"/>
                    <a:pt x="32699" y="400"/>
                  </a:cubicBezTo>
                  <a:cubicBezTo>
                    <a:pt x="32946" y="386"/>
                    <a:pt x="32950" y="1"/>
                    <a:pt x="32712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90825" y="3277975"/>
              <a:ext cx="89125" cy="58425"/>
            </a:xfrm>
            <a:custGeom>
              <a:avLst/>
              <a:gdLst/>
              <a:ahLst/>
              <a:cxnLst/>
              <a:rect l="l" t="t" r="r" b="b"/>
              <a:pathLst>
                <a:path w="3565" h="2337" extrusionOk="0">
                  <a:moveTo>
                    <a:pt x="1005" y="1"/>
                  </a:moveTo>
                  <a:cubicBezTo>
                    <a:pt x="582" y="1"/>
                    <a:pt x="157" y="21"/>
                    <a:pt x="134" y="106"/>
                  </a:cubicBezTo>
                  <a:cubicBezTo>
                    <a:pt x="1" y="816"/>
                    <a:pt x="1" y="1526"/>
                    <a:pt x="134" y="2236"/>
                  </a:cubicBezTo>
                  <a:cubicBezTo>
                    <a:pt x="150" y="2318"/>
                    <a:pt x="628" y="2336"/>
                    <a:pt x="1077" y="2336"/>
                  </a:cubicBezTo>
                  <a:cubicBezTo>
                    <a:pt x="1436" y="2336"/>
                    <a:pt x="1777" y="2325"/>
                    <a:pt x="1849" y="2325"/>
                  </a:cubicBezTo>
                  <a:cubicBezTo>
                    <a:pt x="1967" y="2325"/>
                    <a:pt x="3565" y="2280"/>
                    <a:pt x="3550" y="2236"/>
                  </a:cubicBezTo>
                  <a:cubicBezTo>
                    <a:pt x="3417" y="1526"/>
                    <a:pt x="3417" y="816"/>
                    <a:pt x="3550" y="106"/>
                  </a:cubicBezTo>
                  <a:cubicBezTo>
                    <a:pt x="3563" y="55"/>
                    <a:pt x="2360" y="15"/>
                    <a:pt x="1966" y="15"/>
                  </a:cubicBezTo>
                  <a:cubicBezTo>
                    <a:pt x="1906" y="15"/>
                    <a:pt x="1865" y="16"/>
                    <a:pt x="1849" y="18"/>
                  </a:cubicBezTo>
                  <a:cubicBezTo>
                    <a:pt x="1772" y="18"/>
                    <a:pt x="1389" y="1"/>
                    <a:pt x="1005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71400" y="3275050"/>
              <a:ext cx="88250" cy="53100"/>
            </a:xfrm>
            <a:custGeom>
              <a:avLst/>
              <a:gdLst/>
              <a:ahLst/>
              <a:cxnLst/>
              <a:rect l="l" t="t" r="r" b="b"/>
              <a:pathLst>
                <a:path w="3530" h="2124" extrusionOk="0">
                  <a:moveTo>
                    <a:pt x="2201" y="1"/>
                  </a:moveTo>
                  <a:cubicBezTo>
                    <a:pt x="1220" y="1"/>
                    <a:pt x="0" y="61"/>
                    <a:pt x="9" y="105"/>
                  </a:cubicBezTo>
                  <a:cubicBezTo>
                    <a:pt x="39" y="741"/>
                    <a:pt x="83" y="1377"/>
                    <a:pt x="113" y="2013"/>
                  </a:cubicBezTo>
                  <a:cubicBezTo>
                    <a:pt x="119" y="2095"/>
                    <a:pt x="658" y="2123"/>
                    <a:pt x="1306" y="2123"/>
                  </a:cubicBezTo>
                  <a:cubicBezTo>
                    <a:pt x="2291" y="2123"/>
                    <a:pt x="3529" y="2057"/>
                    <a:pt x="3529" y="2013"/>
                  </a:cubicBezTo>
                  <a:cubicBezTo>
                    <a:pt x="3499" y="1377"/>
                    <a:pt x="3455" y="741"/>
                    <a:pt x="3411" y="105"/>
                  </a:cubicBezTo>
                  <a:cubicBezTo>
                    <a:pt x="3411" y="28"/>
                    <a:pt x="2859" y="1"/>
                    <a:pt x="2201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962400" y="3272200"/>
              <a:ext cx="91700" cy="58775"/>
            </a:xfrm>
            <a:custGeom>
              <a:avLst/>
              <a:gdLst/>
              <a:ahLst/>
              <a:cxnLst/>
              <a:rect l="l" t="t" r="r" b="b"/>
              <a:pathLst>
                <a:path w="3668" h="2351" extrusionOk="0">
                  <a:moveTo>
                    <a:pt x="1053" y="0"/>
                  </a:moveTo>
                  <a:cubicBezTo>
                    <a:pt x="602" y="0"/>
                    <a:pt x="120" y="18"/>
                    <a:pt x="104" y="101"/>
                  </a:cubicBezTo>
                  <a:cubicBezTo>
                    <a:pt x="0" y="825"/>
                    <a:pt x="45" y="1535"/>
                    <a:pt x="237" y="2245"/>
                  </a:cubicBezTo>
                  <a:cubicBezTo>
                    <a:pt x="260" y="2330"/>
                    <a:pt x="681" y="2351"/>
                    <a:pt x="1102" y="2351"/>
                  </a:cubicBezTo>
                  <a:cubicBezTo>
                    <a:pt x="1485" y="2351"/>
                    <a:pt x="1868" y="2334"/>
                    <a:pt x="1952" y="2334"/>
                  </a:cubicBezTo>
                  <a:cubicBezTo>
                    <a:pt x="2071" y="2334"/>
                    <a:pt x="3668" y="2260"/>
                    <a:pt x="3653" y="2245"/>
                  </a:cubicBezTo>
                  <a:cubicBezTo>
                    <a:pt x="3461" y="1535"/>
                    <a:pt x="3417" y="825"/>
                    <a:pt x="3520" y="101"/>
                  </a:cubicBezTo>
                  <a:cubicBezTo>
                    <a:pt x="3535" y="41"/>
                    <a:pt x="1938" y="12"/>
                    <a:pt x="1819" y="12"/>
                  </a:cubicBezTo>
                  <a:cubicBezTo>
                    <a:pt x="1754" y="12"/>
                    <a:pt x="1413" y="0"/>
                    <a:pt x="1053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127650" y="3278350"/>
              <a:ext cx="89475" cy="49250"/>
            </a:xfrm>
            <a:custGeom>
              <a:avLst/>
              <a:gdLst/>
              <a:ahLst/>
              <a:cxnLst/>
              <a:rect l="l" t="t" r="r" b="b"/>
              <a:pathLst>
                <a:path w="3579" h="1970" extrusionOk="0">
                  <a:moveTo>
                    <a:pt x="1939" y="0"/>
                  </a:moveTo>
                  <a:cubicBezTo>
                    <a:pt x="1895" y="0"/>
                    <a:pt x="1864" y="1"/>
                    <a:pt x="1850" y="3"/>
                  </a:cubicBezTo>
                  <a:cubicBezTo>
                    <a:pt x="1450" y="3"/>
                    <a:pt x="1051" y="3"/>
                    <a:pt x="652" y="17"/>
                  </a:cubicBezTo>
                  <a:cubicBezTo>
                    <a:pt x="578" y="32"/>
                    <a:pt x="164" y="17"/>
                    <a:pt x="149" y="91"/>
                  </a:cubicBezTo>
                  <a:cubicBezTo>
                    <a:pt x="1" y="683"/>
                    <a:pt x="1" y="1289"/>
                    <a:pt x="149" y="1881"/>
                  </a:cubicBezTo>
                  <a:cubicBezTo>
                    <a:pt x="164" y="1940"/>
                    <a:pt x="696" y="1955"/>
                    <a:pt x="652" y="1955"/>
                  </a:cubicBezTo>
                  <a:cubicBezTo>
                    <a:pt x="1051" y="1969"/>
                    <a:pt x="1450" y="1969"/>
                    <a:pt x="1850" y="1969"/>
                  </a:cubicBezTo>
                  <a:cubicBezTo>
                    <a:pt x="1983" y="1969"/>
                    <a:pt x="3565" y="1910"/>
                    <a:pt x="3565" y="1881"/>
                  </a:cubicBezTo>
                  <a:cubicBezTo>
                    <a:pt x="3417" y="1289"/>
                    <a:pt x="3417" y="683"/>
                    <a:pt x="3565" y="91"/>
                  </a:cubicBezTo>
                  <a:cubicBezTo>
                    <a:pt x="3578" y="52"/>
                    <a:pt x="2306" y="0"/>
                    <a:pt x="193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297875" y="3272200"/>
              <a:ext cx="88100" cy="50400"/>
            </a:xfrm>
            <a:custGeom>
              <a:avLst/>
              <a:gdLst/>
              <a:ahLst/>
              <a:cxnLst/>
              <a:rect l="l" t="t" r="r" b="b"/>
              <a:pathLst>
                <a:path w="3524" h="2016" extrusionOk="0">
                  <a:moveTo>
                    <a:pt x="1251" y="0"/>
                  </a:moveTo>
                  <a:cubicBezTo>
                    <a:pt x="621" y="0"/>
                    <a:pt x="104" y="26"/>
                    <a:pt x="98" y="101"/>
                  </a:cubicBezTo>
                  <a:cubicBezTo>
                    <a:pt x="69" y="707"/>
                    <a:pt x="39" y="1313"/>
                    <a:pt x="10" y="1905"/>
                  </a:cubicBezTo>
                  <a:cubicBezTo>
                    <a:pt x="1" y="1949"/>
                    <a:pt x="1240" y="2016"/>
                    <a:pt x="2226" y="2016"/>
                  </a:cubicBezTo>
                  <a:cubicBezTo>
                    <a:pt x="2873" y="2016"/>
                    <a:pt x="3411" y="1987"/>
                    <a:pt x="3411" y="1905"/>
                  </a:cubicBezTo>
                  <a:cubicBezTo>
                    <a:pt x="3455" y="1313"/>
                    <a:pt x="3485" y="707"/>
                    <a:pt x="3515" y="101"/>
                  </a:cubicBezTo>
                  <a:cubicBezTo>
                    <a:pt x="3524" y="64"/>
                    <a:pt x="2246" y="0"/>
                    <a:pt x="1251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91575" y="3445275"/>
              <a:ext cx="96525" cy="151725"/>
            </a:xfrm>
            <a:custGeom>
              <a:avLst/>
              <a:gdLst/>
              <a:ahLst/>
              <a:cxnLst/>
              <a:rect l="l" t="t" r="r" b="b"/>
              <a:pathLst>
                <a:path w="3861" h="6069" extrusionOk="0">
                  <a:moveTo>
                    <a:pt x="2304" y="0"/>
                  </a:moveTo>
                  <a:cubicBezTo>
                    <a:pt x="1307" y="0"/>
                    <a:pt x="0" y="77"/>
                    <a:pt x="0" y="114"/>
                  </a:cubicBezTo>
                  <a:cubicBezTo>
                    <a:pt x="148" y="2066"/>
                    <a:pt x="296" y="4003"/>
                    <a:pt x="444" y="5955"/>
                  </a:cubicBezTo>
                  <a:cubicBezTo>
                    <a:pt x="449" y="6039"/>
                    <a:pt x="945" y="6068"/>
                    <a:pt x="1556" y="6068"/>
                  </a:cubicBezTo>
                  <a:cubicBezTo>
                    <a:pt x="2553" y="6068"/>
                    <a:pt x="3860" y="5992"/>
                    <a:pt x="3860" y="5955"/>
                  </a:cubicBezTo>
                  <a:cubicBezTo>
                    <a:pt x="3712" y="4003"/>
                    <a:pt x="3564" y="2066"/>
                    <a:pt x="3416" y="114"/>
                  </a:cubicBezTo>
                  <a:cubicBezTo>
                    <a:pt x="3411" y="29"/>
                    <a:pt x="2916" y="0"/>
                    <a:pt x="2304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71250" y="3445600"/>
              <a:ext cx="85425" cy="156850"/>
            </a:xfrm>
            <a:custGeom>
              <a:avLst/>
              <a:gdLst/>
              <a:ahLst/>
              <a:cxnLst/>
              <a:rect l="l" t="t" r="r" b="b"/>
              <a:pathLst>
                <a:path w="3417" h="6274" extrusionOk="0">
                  <a:moveTo>
                    <a:pt x="1709" y="1"/>
                  </a:moveTo>
                  <a:cubicBezTo>
                    <a:pt x="855" y="1"/>
                    <a:pt x="1" y="34"/>
                    <a:pt x="1" y="101"/>
                  </a:cubicBezTo>
                  <a:lnTo>
                    <a:pt x="1" y="6179"/>
                  </a:lnTo>
                  <a:cubicBezTo>
                    <a:pt x="1" y="6240"/>
                    <a:pt x="905" y="6273"/>
                    <a:pt x="1784" y="6273"/>
                  </a:cubicBezTo>
                  <a:cubicBezTo>
                    <a:pt x="2612" y="6273"/>
                    <a:pt x="3417" y="6243"/>
                    <a:pt x="3417" y="6179"/>
                  </a:cubicBezTo>
                  <a:lnTo>
                    <a:pt x="3417" y="101"/>
                  </a:lnTo>
                  <a:cubicBezTo>
                    <a:pt x="3417" y="34"/>
                    <a:pt x="2563" y="1"/>
                    <a:pt x="1709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937625" y="3445500"/>
              <a:ext cx="102425" cy="154500"/>
            </a:xfrm>
            <a:custGeom>
              <a:avLst/>
              <a:gdLst/>
              <a:ahLst/>
              <a:cxnLst/>
              <a:rect l="l" t="t" r="r" b="b"/>
              <a:pathLst>
                <a:path w="4097" h="6180" extrusionOk="0">
                  <a:moveTo>
                    <a:pt x="2425" y="1"/>
                  </a:moveTo>
                  <a:cubicBezTo>
                    <a:pt x="1416" y="1"/>
                    <a:pt x="0" y="100"/>
                    <a:pt x="0" y="119"/>
                  </a:cubicBezTo>
                  <a:cubicBezTo>
                    <a:pt x="237" y="2249"/>
                    <a:pt x="415" y="3979"/>
                    <a:pt x="651" y="6064"/>
                  </a:cubicBezTo>
                  <a:cubicBezTo>
                    <a:pt x="661" y="6151"/>
                    <a:pt x="1071" y="6180"/>
                    <a:pt x="1604" y="6180"/>
                  </a:cubicBezTo>
                  <a:cubicBezTo>
                    <a:pt x="2624" y="6180"/>
                    <a:pt x="4097" y="6074"/>
                    <a:pt x="4097" y="6064"/>
                  </a:cubicBezTo>
                  <a:cubicBezTo>
                    <a:pt x="3875" y="3964"/>
                    <a:pt x="3653" y="2205"/>
                    <a:pt x="3417" y="119"/>
                  </a:cubicBezTo>
                  <a:cubicBezTo>
                    <a:pt x="3406" y="31"/>
                    <a:pt x="2976" y="1"/>
                    <a:pt x="2425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1125825" y="3445600"/>
              <a:ext cx="85425" cy="145525"/>
            </a:xfrm>
            <a:custGeom>
              <a:avLst/>
              <a:gdLst/>
              <a:ahLst/>
              <a:cxnLst/>
              <a:rect l="l" t="t" r="r" b="b"/>
              <a:pathLst>
                <a:path w="3417" h="5821" extrusionOk="0">
                  <a:moveTo>
                    <a:pt x="1708" y="1"/>
                  </a:moveTo>
                  <a:cubicBezTo>
                    <a:pt x="854" y="1"/>
                    <a:pt x="0" y="34"/>
                    <a:pt x="0" y="101"/>
                  </a:cubicBezTo>
                  <a:lnTo>
                    <a:pt x="0" y="5720"/>
                  </a:lnTo>
                  <a:cubicBezTo>
                    <a:pt x="0" y="5787"/>
                    <a:pt x="854" y="5820"/>
                    <a:pt x="1708" y="5820"/>
                  </a:cubicBezTo>
                  <a:cubicBezTo>
                    <a:pt x="2562" y="5820"/>
                    <a:pt x="3416" y="5787"/>
                    <a:pt x="3416" y="5720"/>
                  </a:cubicBezTo>
                  <a:lnTo>
                    <a:pt x="3416" y="101"/>
                  </a:lnTo>
                  <a:cubicBezTo>
                    <a:pt x="3416" y="34"/>
                    <a:pt x="2562" y="1"/>
                    <a:pt x="1708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295525" y="3445550"/>
              <a:ext cx="90975" cy="151300"/>
            </a:xfrm>
            <a:custGeom>
              <a:avLst/>
              <a:gdLst/>
              <a:ahLst/>
              <a:cxnLst/>
              <a:rect l="l" t="t" r="r" b="b"/>
              <a:pathLst>
                <a:path w="3639" h="6052" extrusionOk="0">
                  <a:moveTo>
                    <a:pt x="1537" y="0"/>
                  </a:moveTo>
                  <a:cubicBezTo>
                    <a:pt x="832" y="0"/>
                    <a:pt x="222" y="28"/>
                    <a:pt x="222" y="103"/>
                  </a:cubicBezTo>
                  <a:cubicBezTo>
                    <a:pt x="148" y="2055"/>
                    <a:pt x="74" y="4007"/>
                    <a:pt x="0" y="5944"/>
                  </a:cubicBezTo>
                  <a:cubicBezTo>
                    <a:pt x="0" y="6002"/>
                    <a:pt x="1082" y="6051"/>
                    <a:pt x="2028" y="6051"/>
                  </a:cubicBezTo>
                  <a:cubicBezTo>
                    <a:pt x="2763" y="6051"/>
                    <a:pt x="3416" y="6022"/>
                    <a:pt x="3416" y="5944"/>
                  </a:cubicBezTo>
                  <a:cubicBezTo>
                    <a:pt x="3490" y="4007"/>
                    <a:pt x="3564" y="2055"/>
                    <a:pt x="3638" y="103"/>
                  </a:cubicBezTo>
                  <a:cubicBezTo>
                    <a:pt x="3638" y="51"/>
                    <a:pt x="2499" y="0"/>
                    <a:pt x="1537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86750" y="3586750"/>
              <a:ext cx="823775" cy="14700"/>
            </a:xfrm>
            <a:custGeom>
              <a:avLst/>
              <a:gdLst/>
              <a:ahLst/>
              <a:cxnLst/>
              <a:rect l="l" t="t" r="r" b="b"/>
              <a:pathLst>
                <a:path w="32951" h="588" extrusionOk="0">
                  <a:moveTo>
                    <a:pt x="32699" y="0"/>
                  </a:moveTo>
                  <a:cubicBezTo>
                    <a:pt x="24760" y="120"/>
                    <a:pt x="16822" y="136"/>
                    <a:pt x="8883" y="136"/>
                  </a:cubicBezTo>
                  <a:cubicBezTo>
                    <a:pt x="5996" y="136"/>
                    <a:pt x="3109" y="133"/>
                    <a:pt x="223" y="133"/>
                  </a:cubicBezTo>
                  <a:cubicBezTo>
                    <a:pt x="1" y="133"/>
                    <a:pt x="1" y="474"/>
                    <a:pt x="223" y="488"/>
                  </a:cubicBezTo>
                  <a:cubicBezTo>
                    <a:pt x="4200" y="559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0"/>
                    <a:pt x="32699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86750" y="3767900"/>
              <a:ext cx="823775" cy="14725"/>
            </a:xfrm>
            <a:custGeom>
              <a:avLst/>
              <a:gdLst/>
              <a:ahLst/>
              <a:cxnLst/>
              <a:rect l="l" t="t" r="r" b="b"/>
              <a:pathLst>
                <a:path w="32951" h="589" extrusionOk="0">
                  <a:moveTo>
                    <a:pt x="32699" y="1"/>
                  </a:moveTo>
                  <a:cubicBezTo>
                    <a:pt x="25482" y="119"/>
                    <a:pt x="18265" y="139"/>
                    <a:pt x="11048" y="139"/>
                  </a:cubicBezTo>
                  <a:cubicBezTo>
                    <a:pt x="7440" y="139"/>
                    <a:pt x="3831" y="134"/>
                    <a:pt x="223" y="134"/>
                  </a:cubicBezTo>
                  <a:lnTo>
                    <a:pt x="223" y="134"/>
                  </a:lnTo>
                  <a:cubicBezTo>
                    <a:pt x="1" y="134"/>
                    <a:pt x="1" y="489"/>
                    <a:pt x="223" y="489"/>
                  </a:cubicBezTo>
                  <a:cubicBezTo>
                    <a:pt x="4200" y="560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1"/>
                    <a:pt x="32699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84900" y="3670250"/>
              <a:ext cx="89150" cy="58775"/>
            </a:xfrm>
            <a:custGeom>
              <a:avLst/>
              <a:gdLst/>
              <a:ahLst/>
              <a:cxnLst/>
              <a:rect l="l" t="t" r="r" b="b"/>
              <a:pathLst>
                <a:path w="3566" h="2351" extrusionOk="0">
                  <a:moveTo>
                    <a:pt x="1007" y="1"/>
                  </a:moveTo>
                  <a:cubicBezTo>
                    <a:pt x="586" y="1"/>
                    <a:pt x="164" y="21"/>
                    <a:pt x="149" y="106"/>
                  </a:cubicBezTo>
                  <a:cubicBezTo>
                    <a:pt x="1" y="831"/>
                    <a:pt x="1" y="1526"/>
                    <a:pt x="149" y="2251"/>
                  </a:cubicBezTo>
                  <a:cubicBezTo>
                    <a:pt x="165" y="2333"/>
                    <a:pt x="638" y="2351"/>
                    <a:pt x="1083" y="2351"/>
                  </a:cubicBezTo>
                  <a:cubicBezTo>
                    <a:pt x="1439" y="2351"/>
                    <a:pt x="1777" y="2339"/>
                    <a:pt x="1850" y="2339"/>
                  </a:cubicBezTo>
                  <a:cubicBezTo>
                    <a:pt x="1968" y="2339"/>
                    <a:pt x="3565" y="2295"/>
                    <a:pt x="3550" y="2251"/>
                  </a:cubicBezTo>
                  <a:cubicBezTo>
                    <a:pt x="3417" y="1526"/>
                    <a:pt x="3417" y="831"/>
                    <a:pt x="3550" y="106"/>
                  </a:cubicBezTo>
                  <a:cubicBezTo>
                    <a:pt x="3565" y="47"/>
                    <a:pt x="1983" y="17"/>
                    <a:pt x="1850" y="17"/>
                  </a:cubicBezTo>
                  <a:cubicBezTo>
                    <a:pt x="1772" y="17"/>
                    <a:pt x="1389" y="1"/>
                    <a:pt x="1007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65475" y="3667525"/>
              <a:ext cx="88250" cy="53100"/>
            </a:xfrm>
            <a:custGeom>
              <a:avLst/>
              <a:gdLst/>
              <a:ahLst/>
              <a:cxnLst/>
              <a:rect l="l" t="t" r="r" b="b"/>
              <a:pathLst>
                <a:path w="3530" h="2124" extrusionOk="0">
                  <a:moveTo>
                    <a:pt x="2229" y="1"/>
                  </a:moveTo>
                  <a:cubicBezTo>
                    <a:pt x="1240" y="1"/>
                    <a:pt x="1" y="67"/>
                    <a:pt x="10" y="112"/>
                  </a:cubicBezTo>
                  <a:cubicBezTo>
                    <a:pt x="39" y="748"/>
                    <a:pt x="84" y="1383"/>
                    <a:pt x="113" y="2019"/>
                  </a:cubicBezTo>
                  <a:cubicBezTo>
                    <a:pt x="119" y="2097"/>
                    <a:pt x="672" y="2124"/>
                    <a:pt x="1331" y="2124"/>
                  </a:cubicBezTo>
                  <a:cubicBezTo>
                    <a:pt x="2312" y="2124"/>
                    <a:pt x="3529" y="2064"/>
                    <a:pt x="3529" y="2019"/>
                  </a:cubicBezTo>
                  <a:cubicBezTo>
                    <a:pt x="3500" y="1383"/>
                    <a:pt x="3455" y="748"/>
                    <a:pt x="3426" y="112"/>
                  </a:cubicBezTo>
                  <a:cubicBezTo>
                    <a:pt x="3420" y="30"/>
                    <a:pt x="2879" y="1"/>
                    <a:pt x="2229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56475" y="3664825"/>
              <a:ext cx="91725" cy="58550"/>
            </a:xfrm>
            <a:custGeom>
              <a:avLst/>
              <a:gdLst/>
              <a:ahLst/>
              <a:cxnLst/>
              <a:rect l="l" t="t" r="r" b="b"/>
              <a:pathLst>
                <a:path w="3669" h="2342" extrusionOk="0">
                  <a:moveTo>
                    <a:pt x="1053" y="1"/>
                  </a:moveTo>
                  <a:cubicBezTo>
                    <a:pt x="603" y="1"/>
                    <a:pt x="121" y="19"/>
                    <a:pt x="104" y="101"/>
                  </a:cubicBezTo>
                  <a:cubicBezTo>
                    <a:pt x="1" y="826"/>
                    <a:pt x="45" y="1536"/>
                    <a:pt x="237" y="2231"/>
                  </a:cubicBezTo>
                  <a:cubicBezTo>
                    <a:pt x="267" y="2320"/>
                    <a:pt x="651" y="2342"/>
                    <a:pt x="1051" y="2342"/>
                  </a:cubicBezTo>
                  <a:cubicBezTo>
                    <a:pt x="1450" y="2342"/>
                    <a:pt x="1864" y="2320"/>
                    <a:pt x="1953" y="2320"/>
                  </a:cubicBezTo>
                  <a:cubicBezTo>
                    <a:pt x="2071" y="2320"/>
                    <a:pt x="3668" y="2260"/>
                    <a:pt x="3654" y="2231"/>
                  </a:cubicBezTo>
                  <a:cubicBezTo>
                    <a:pt x="3461" y="1536"/>
                    <a:pt x="3417" y="826"/>
                    <a:pt x="3520" y="101"/>
                  </a:cubicBezTo>
                  <a:cubicBezTo>
                    <a:pt x="3535" y="27"/>
                    <a:pt x="1938" y="13"/>
                    <a:pt x="1820" y="13"/>
                  </a:cubicBezTo>
                  <a:cubicBezTo>
                    <a:pt x="1754" y="13"/>
                    <a:pt x="1414" y="1"/>
                    <a:pt x="1053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121750" y="3670675"/>
              <a:ext cx="89500" cy="49575"/>
            </a:xfrm>
            <a:custGeom>
              <a:avLst/>
              <a:gdLst/>
              <a:ahLst/>
              <a:cxnLst/>
              <a:rect l="l" t="t" r="r" b="b"/>
              <a:pathLst>
                <a:path w="3580" h="1983" extrusionOk="0">
                  <a:moveTo>
                    <a:pt x="1849" y="0"/>
                  </a:moveTo>
                  <a:cubicBezTo>
                    <a:pt x="1450" y="0"/>
                    <a:pt x="1050" y="0"/>
                    <a:pt x="651" y="30"/>
                  </a:cubicBezTo>
                  <a:cubicBezTo>
                    <a:pt x="577" y="30"/>
                    <a:pt x="163" y="30"/>
                    <a:pt x="148" y="89"/>
                  </a:cubicBezTo>
                  <a:cubicBezTo>
                    <a:pt x="0" y="696"/>
                    <a:pt x="0" y="1287"/>
                    <a:pt x="148" y="1893"/>
                  </a:cubicBezTo>
                  <a:cubicBezTo>
                    <a:pt x="163" y="1953"/>
                    <a:pt x="695" y="1953"/>
                    <a:pt x="651" y="1953"/>
                  </a:cubicBezTo>
                  <a:cubicBezTo>
                    <a:pt x="1050" y="1982"/>
                    <a:pt x="1450" y="1982"/>
                    <a:pt x="1849" y="1982"/>
                  </a:cubicBezTo>
                  <a:cubicBezTo>
                    <a:pt x="1982" y="1982"/>
                    <a:pt x="3564" y="1923"/>
                    <a:pt x="3564" y="1893"/>
                  </a:cubicBezTo>
                  <a:cubicBezTo>
                    <a:pt x="3417" y="1287"/>
                    <a:pt x="3417" y="696"/>
                    <a:pt x="3564" y="89"/>
                  </a:cubicBezTo>
                  <a:cubicBezTo>
                    <a:pt x="3579" y="45"/>
                    <a:pt x="1982" y="0"/>
                    <a:pt x="184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291950" y="3664725"/>
              <a:ext cx="88100" cy="50250"/>
            </a:xfrm>
            <a:custGeom>
              <a:avLst/>
              <a:gdLst/>
              <a:ahLst/>
              <a:cxnLst/>
              <a:rect l="l" t="t" r="r" b="b"/>
              <a:pathLst>
                <a:path w="3524" h="2010" extrusionOk="0">
                  <a:moveTo>
                    <a:pt x="1321" y="1"/>
                  </a:moveTo>
                  <a:cubicBezTo>
                    <a:pt x="660" y="1"/>
                    <a:pt x="105" y="28"/>
                    <a:pt x="99" y="105"/>
                  </a:cubicBezTo>
                  <a:cubicBezTo>
                    <a:pt x="69" y="712"/>
                    <a:pt x="40" y="1303"/>
                    <a:pt x="10" y="1910"/>
                  </a:cubicBezTo>
                  <a:cubicBezTo>
                    <a:pt x="1" y="1946"/>
                    <a:pt x="1278" y="2010"/>
                    <a:pt x="2273" y="2010"/>
                  </a:cubicBezTo>
                  <a:cubicBezTo>
                    <a:pt x="2904" y="2010"/>
                    <a:pt x="3420" y="1984"/>
                    <a:pt x="3426" y="1910"/>
                  </a:cubicBezTo>
                  <a:cubicBezTo>
                    <a:pt x="3456" y="1303"/>
                    <a:pt x="3485" y="712"/>
                    <a:pt x="3515" y="105"/>
                  </a:cubicBezTo>
                  <a:cubicBezTo>
                    <a:pt x="3524" y="61"/>
                    <a:pt x="2305" y="1"/>
                    <a:pt x="1321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4"/>
          <p:cNvSpPr/>
          <p:nvPr/>
        </p:nvSpPr>
        <p:spPr>
          <a:xfrm flipH="1">
            <a:off x="2980198" y="4481231"/>
            <a:ext cx="2831577" cy="133697"/>
          </a:xfrm>
          <a:custGeom>
            <a:avLst/>
            <a:gdLst/>
            <a:ahLst/>
            <a:cxnLst/>
            <a:rect l="l" t="t" r="r" b="b"/>
            <a:pathLst>
              <a:path w="78885" h="3703" extrusionOk="0">
                <a:moveTo>
                  <a:pt x="37948" y="0"/>
                </a:moveTo>
                <a:cubicBezTo>
                  <a:pt x="26048" y="0"/>
                  <a:pt x="12801" y="918"/>
                  <a:pt x="0" y="3703"/>
                </a:cubicBezTo>
                <a:lnTo>
                  <a:pt x="78884" y="3422"/>
                </a:lnTo>
                <a:cubicBezTo>
                  <a:pt x="78884" y="3422"/>
                  <a:pt x="60929" y="0"/>
                  <a:pt x="37948" y="0"/>
                </a:cubicBezTo>
                <a:close/>
              </a:path>
            </a:pathLst>
          </a:custGeom>
          <a:solidFill>
            <a:srgbClr val="9AD6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4"/>
          <p:cNvGrpSpPr/>
          <p:nvPr/>
        </p:nvGrpSpPr>
        <p:grpSpPr>
          <a:xfrm>
            <a:off x="8247775" y="3871575"/>
            <a:ext cx="502825" cy="736500"/>
            <a:chOff x="6108925" y="2841025"/>
            <a:chExt cx="502825" cy="736500"/>
          </a:xfrm>
        </p:grpSpPr>
        <p:sp>
          <p:nvSpPr>
            <p:cNvPr id="669" name="Google Shape;669;p34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4"/>
          <p:cNvGrpSpPr/>
          <p:nvPr/>
        </p:nvGrpSpPr>
        <p:grpSpPr>
          <a:xfrm>
            <a:off x="8249425" y="4315675"/>
            <a:ext cx="499500" cy="291325"/>
            <a:chOff x="6432425" y="3554250"/>
            <a:chExt cx="499500" cy="291325"/>
          </a:xfrm>
        </p:grpSpPr>
        <p:sp>
          <p:nvSpPr>
            <p:cNvPr id="678" name="Google Shape;678;p34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4"/>
          <p:cNvGrpSpPr/>
          <p:nvPr/>
        </p:nvGrpSpPr>
        <p:grpSpPr>
          <a:xfrm>
            <a:off x="4019175" y="3830454"/>
            <a:ext cx="511350" cy="800475"/>
            <a:chOff x="3113425" y="3347900"/>
            <a:chExt cx="511350" cy="800475"/>
          </a:xfrm>
        </p:grpSpPr>
        <p:sp>
          <p:nvSpPr>
            <p:cNvPr id="687" name="Google Shape;687;p34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4"/>
          <p:cNvGrpSpPr/>
          <p:nvPr/>
        </p:nvGrpSpPr>
        <p:grpSpPr>
          <a:xfrm flipH="1">
            <a:off x="-554455" y="3729704"/>
            <a:ext cx="502825" cy="736500"/>
            <a:chOff x="6108925" y="2841025"/>
            <a:chExt cx="502825" cy="736500"/>
          </a:xfrm>
        </p:grpSpPr>
        <p:sp>
          <p:nvSpPr>
            <p:cNvPr id="713" name="Google Shape;713;p34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4"/>
          <p:cNvGrpSpPr/>
          <p:nvPr/>
        </p:nvGrpSpPr>
        <p:grpSpPr>
          <a:xfrm flipH="1">
            <a:off x="-572742" y="4239825"/>
            <a:ext cx="499500" cy="291325"/>
            <a:chOff x="6432425" y="3554250"/>
            <a:chExt cx="499500" cy="291325"/>
          </a:xfrm>
        </p:grpSpPr>
        <p:sp>
          <p:nvSpPr>
            <p:cNvPr id="722" name="Google Shape;722;p34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4"/>
          <p:cNvGrpSpPr/>
          <p:nvPr/>
        </p:nvGrpSpPr>
        <p:grpSpPr>
          <a:xfrm>
            <a:off x="5365142" y="1172496"/>
            <a:ext cx="2795835" cy="3449944"/>
            <a:chOff x="1401625" y="1622300"/>
            <a:chExt cx="726625" cy="896625"/>
          </a:xfrm>
        </p:grpSpPr>
        <p:sp>
          <p:nvSpPr>
            <p:cNvPr id="731" name="Google Shape;731;p34"/>
            <p:cNvSpPr/>
            <p:nvPr/>
          </p:nvSpPr>
          <p:spPr>
            <a:xfrm>
              <a:off x="1474450" y="1832050"/>
              <a:ext cx="418550" cy="634475"/>
            </a:xfrm>
            <a:custGeom>
              <a:avLst/>
              <a:gdLst/>
              <a:ahLst/>
              <a:cxnLst/>
              <a:rect l="l" t="t" r="r" b="b"/>
              <a:pathLst>
                <a:path w="16742" h="25379" extrusionOk="0">
                  <a:moveTo>
                    <a:pt x="12379" y="1"/>
                  </a:moveTo>
                  <a:cubicBezTo>
                    <a:pt x="8830" y="16"/>
                    <a:pt x="8519" y="75"/>
                    <a:pt x="4970" y="90"/>
                  </a:cubicBezTo>
                  <a:cubicBezTo>
                    <a:pt x="2885" y="8430"/>
                    <a:pt x="1214" y="16860"/>
                    <a:pt x="1" y="25378"/>
                  </a:cubicBezTo>
                  <a:cubicBezTo>
                    <a:pt x="6656" y="25349"/>
                    <a:pt x="10087" y="25275"/>
                    <a:pt x="16742" y="25230"/>
                  </a:cubicBezTo>
                  <a:cubicBezTo>
                    <a:pt x="15721" y="16757"/>
                    <a:pt x="14272" y="8327"/>
                    <a:pt x="12379" y="1"/>
                  </a:cubicBezTo>
                  <a:close/>
                </a:path>
              </a:pathLst>
            </a:custGeom>
            <a:solidFill>
              <a:srgbClr val="DDC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401625" y="2086050"/>
              <a:ext cx="650000" cy="432875"/>
            </a:xfrm>
            <a:custGeom>
              <a:avLst/>
              <a:gdLst/>
              <a:ahLst/>
              <a:cxnLst/>
              <a:rect l="l" t="t" r="r" b="b"/>
              <a:pathLst>
                <a:path w="26000" h="17315" extrusionOk="0">
                  <a:moveTo>
                    <a:pt x="25334" y="1"/>
                  </a:moveTo>
                  <a:cubicBezTo>
                    <a:pt x="16904" y="89"/>
                    <a:pt x="8460" y="193"/>
                    <a:pt x="30" y="296"/>
                  </a:cubicBezTo>
                  <a:cubicBezTo>
                    <a:pt x="0" y="5946"/>
                    <a:pt x="45" y="11610"/>
                    <a:pt x="193" y="17259"/>
                  </a:cubicBezTo>
                  <a:cubicBezTo>
                    <a:pt x="4489" y="17296"/>
                    <a:pt x="8796" y="17315"/>
                    <a:pt x="13102" y="17315"/>
                  </a:cubicBezTo>
                  <a:cubicBezTo>
                    <a:pt x="17407" y="17315"/>
                    <a:pt x="21711" y="17296"/>
                    <a:pt x="25999" y="17259"/>
                  </a:cubicBezTo>
                  <a:cubicBezTo>
                    <a:pt x="25807" y="11566"/>
                    <a:pt x="25526" y="5680"/>
                    <a:pt x="25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1592400" y="1829025"/>
              <a:ext cx="202275" cy="16000"/>
            </a:xfrm>
            <a:custGeom>
              <a:avLst/>
              <a:gdLst/>
              <a:ahLst/>
              <a:cxnLst/>
              <a:rect l="l" t="t" r="r" b="b"/>
              <a:pathLst>
                <a:path w="8091" h="640" extrusionOk="0">
                  <a:moveTo>
                    <a:pt x="790" y="1"/>
                  </a:moveTo>
                  <a:cubicBezTo>
                    <a:pt x="605" y="1"/>
                    <a:pt x="421" y="1"/>
                    <a:pt x="237" y="4"/>
                  </a:cubicBezTo>
                  <a:cubicBezTo>
                    <a:pt x="1" y="4"/>
                    <a:pt x="15" y="329"/>
                    <a:pt x="237" y="344"/>
                  </a:cubicBezTo>
                  <a:cubicBezTo>
                    <a:pt x="1583" y="432"/>
                    <a:pt x="2944" y="477"/>
                    <a:pt x="4304" y="536"/>
                  </a:cubicBezTo>
                  <a:cubicBezTo>
                    <a:pt x="5097" y="565"/>
                    <a:pt x="5909" y="640"/>
                    <a:pt x="6711" y="640"/>
                  </a:cubicBezTo>
                  <a:cubicBezTo>
                    <a:pt x="7121" y="640"/>
                    <a:pt x="7527" y="620"/>
                    <a:pt x="7927" y="565"/>
                  </a:cubicBezTo>
                  <a:cubicBezTo>
                    <a:pt x="8090" y="551"/>
                    <a:pt x="8090" y="284"/>
                    <a:pt x="7927" y="240"/>
                  </a:cubicBezTo>
                  <a:cubicBezTo>
                    <a:pt x="7148" y="82"/>
                    <a:pt x="6330" y="69"/>
                    <a:pt x="5516" y="69"/>
                  </a:cubicBezTo>
                  <a:cubicBezTo>
                    <a:pt x="5353" y="69"/>
                    <a:pt x="5191" y="70"/>
                    <a:pt x="5029" y="70"/>
                  </a:cubicBezTo>
                  <a:cubicBezTo>
                    <a:pt x="4786" y="70"/>
                    <a:pt x="4544" y="69"/>
                    <a:pt x="4304" y="63"/>
                  </a:cubicBezTo>
                  <a:cubicBezTo>
                    <a:pt x="3129" y="37"/>
                    <a:pt x="1955" y="1"/>
                    <a:pt x="790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1560975" y="1908650"/>
              <a:ext cx="251425" cy="19400"/>
            </a:xfrm>
            <a:custGeom>
              <a:avLst/>
              <a:gdLst/>
              <a:ahLst/>
              <a:cxnLst/>
              <a:rect l="l" t="t" r="r" b="b"/>
              <a:pathLst>
                <a:path w="10057" h="776" extrusionOk="0">
                  <a:moveTo>
                    <a:pt x="3015" y="0"/>
                  </a:moveTo>
                  <a:cubicBezTo>
                    <a:pt x="2055" y="0"/>
                    <a:pt x="1100" y="16"/>
                    <a:pt x="163" y="42"/>
                  </a:cubicBezTo>
                  <a:cubicBezTo>
                    <a:pt x="0" y="42"/>
                    <a:pt x="15" y="250"/>
                    <a:pt x="163" y="264"/>
                  </a:cubicBezTo>
                  <a:cubicBezTo>
                    <a:pt x="2813" y="552"/>
                    <a:pt x="5600" y="776"/>
                    <a:pt x="8310" y="776"/>
                  </a:cubicBezTo>
                  <a:cubicBezTo>
                    <a:pt x="8807" y="776"/>
                    <a:pt x="9301" y="768"/>
                    <a:pt x="9791" y="752"/>
                  </a:cubicBezTo>
                  <a:cubicBezTo>
                    <a:pt x="10057" y="738"/>
                    <a:pt x="10042" y="368"/>
                    <a:pt x="9791" y="338"/>
                  </a:cubicBezTo>
                  <a:cubicBezTo>
                    <a:pt x="7588" y="89"/>
                    <a:pt x="5284" y="0"/>
                    <a:pt x="3015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598675" y="1622300"/>
              <a:ext cx="529575" cy="208750"/>
            </a:xfrm>
            <a:custGeom>
              <a:avLst/>
              <a:gdLst/>
              <a:ahLst/>
              <a:cxnLst/>
              <a:rect l="l" t="t" r="r" b="b"/>
              <a:pathLst>
                <a:path w="21183" h="8350" extrusionOk="0">
                  <a:moveTo>
                    <a:pt x="12899" y="1"/>
                  </a:moveTo>
                  <a:cubicBezTo>
                    <a:pt x="11372" y="1"/>
                    <a:pt x="10514" y="2308"/>
                    <a:pt x="9850" y="3451"/>
                  </a:cubicBezTo>
                  <a:cubicBezTo>
                    <a:pt x="9161" y="4620"/>
                    <a:pt x="8230" y="4930"/>
                    <a:pt x="7197" y="4930"/>
                  </a:cubicBezTo>
                  <a:cubicBezTo>
                    <a:pt x="6033" y="4930"/>
                    <a:pt x="4740" y="4536"/>
                    <a:pt x="3523" y="4536"/>
                  </a:cubicBezTo>
                  <a:cubicBezTo>
                    <a:pt x="2924" y="4536"/>
                    <a:pt x="2343" y="4631"/>
                    <a:pt x="1805" y="4915"/>
                  </a:cubicBezTo>
                  <a:cubicBezTo>
                    <a:pt x="489" y="5625"/>
                    <a:pt x="1" y="8021"/>
                    <a:pt x="1864" y="8346"/>
                  </a:cubicBezTo>
                  <a:cubicBezTo>
                    <a:pt x="1874" y="8348"/>
                    <a:pt x="1883" y="8349"/>
                    <a:pt x="1892" y="8349"/>
                  </a:cubicBezTo>
                  <a:cubicBezTo>
                    <a:pt x="2017" y="8349"/>
                    <a:pt x="2048" y="8166"/>
                    <a:pt x="1923" y="8125"/>
                  </a:cubicBezTo>
                  <a:cubicBezTo>
                    <a:pt x="666" y="7651"/>
                    <a:pt x="785" y="6084"/>
                    <a:pt x="1746" y="5418"/>
                  </a:cubicBezTo>
                  <a:cubicBezTo>
                    <a:pt x="2275" y="5040"/>
                    <a:pt x="2922" y="4920"/>
                    <a:pt x="3559" y="4920"/>
                  </a:cubicBezTo>
                  <a:cubicBezTo>
                    <a:pt x="3670" y="4920"/>
                    <a:pt x="3781" y="4924"/>
                    <a:pt x="3890" y="4930"/>
                  </a:cubicBezTo>
                  <a:cubicBezTo>
                    <a:pt x="4989" y="4987"/>
                    <a:pt x="6046" y="5361"/>
                    <a:pt x="7154" y="5361"/>
                  </a:cubicBezTo>
                  <a:cubicBezTo>
                    <a:pt x="7195" y="5361"/>
                    <a:pt x="7236" y="5360"/>
                    <a:pt x="7277" y="5359"/>
                  </a:cubicBezTo>
                  <a:cubicBezTo>
                    <a:pt x="9362" y="5300"/>
                    <a:pt x="10043" y="3910"/>
                    <a:pt x="10886" y="2224"/>
                  </a:cubicBezTo>
                  <a:cubicBezTo>
                    <a:pt x="11196" y="1618"/>
                    <a:pt x="11566" y="1056"/>
                    <a:pt x="12172" y="730"/>
                  </a:cubicBezTo>
                  <a:cubicBezTo>
                    <a:pt x="12467" y="570"/>
                    <a:pt x="12735" y="500"/>
                    <a:pt x="12982" y="500"/>
                  </a:cubicBezTo>
                  <a:cubicBezTo>
                    <a:pt x="13602" y="500"/>
                    <a:pt x="14086" y="943"/>
                    <a:pt x="14509" y="1514"/>
                  </a:cubicBezTo>
                  <a:cubicBezTo>
                    <a:pt x="14952" y="2091"/>
                    <a:pt x="15307" y="2756"/>
                    <a:pt x="15914" y="3200"/>
                  </a:cubicBezTo>
                  <a:cubicBezTo>
                    <a:pt x="16465" y="3606"/>
                    <a:pt x="17085" y="3768"/>
                    <a:pt x="17720" y="3768"/>
                  </a:cubicBezTo>
                  <a:cubicBezTo>
                    <a:pt x="18891" y="3768"/>
                    <a:pt x="20117" y="3217"/>
                    <a:pt x="21075" y="2623"/>
                  </a:cubicBezTo>
                  <a:cubicBezTo>
                    <a:pt x="21182" y="2570"/>
                    <a:pt x="21132" y="2395"/>
                    <a:pt x="21023" y="2395"/>
                  </a:cubicBezTo>
                  <a:cubicBezTo>
                    <a:pt x="21011" y="2395"/>
                    <a:pt x="20999" y="2397"/>
                    <a:pt x="20986" y="2401"/>
                  </a:cubicBezTo>
                  <a:cubicBezTo>
                    <a:pt x="19984" y="2788"/>
                    <a:pt x="18804" y="3317"/>
                    <a:pt x="17703" y="3317"/>
                  </a:cubicBezTo>
                  <a:cubicBezTo>
                    <a:pt x="17034" y="3317"/>
                    <a:pt x="16393" y="3121"/>
                    <a:pt x="15840" y="2579"/>
                  </a:cubicBezTo>
                  <a:cubicBezTo>
                    <a:pt x="15145" y="1884"/>
                    <a:pt x="14790" y="834"/>
                    <a:pt x="13917" y="316"/>
                  </a:cubicBezTo>
                  <a:cubicBezTo>
                    <a:pt x="13547" y="96"/>
                    <a:pt x="13209" y="1"/>
                    <a:pt x="12899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465750" y="2192050"/>
              <a:ext cx="226725" cy="247150"/>
            </a:xfrm>
            <a:custGeom>
              <a:avLst/>
              <a:gdLst/>
              <a:ahLst/>
              <a:cxnLst/>
              <a:rect l="l" t="t" r="r" b="b"/>
              <a:pathLst>
                <a:path w="9069" h="9886" extrusionOk="0">
                  <a:moveTo>
                    <a:pt x="3373" y="0"/>
                  </a:moveTo>
                  <a:cubicBezTo>
                    <a:pt x="1648" y="0"/>
                    <a:pt x="201" y="63"/>
                    <a:pt x="201" y="212"/>
                  </a:cubicBezTo>
                  <a:cubicBezTo>
                    <a:pt x="127" y="3333"/>
                    <a:pt x="68" y="6453"/>
                    <a:pt x="9" y="9559"/>
                  </a:cubicBezTo>
                  <a:cubicBezTo>
                    <a:pt x="0" y="9750"/>
                    <a:pt x="3079" y="9886"/>
                    <a:pt x="5609" y="9886"/>
                  </a:cubicBezTo>
                  <a:cubicBezTo>
                    <a:pt x="7371" y="9886"/>
                    <a:pt x="8867" y="9820"/>
                    <a:pt x="8867" y="9662"/>
                  </a:cubicBezTo>
                  <a:cubicBezTo>
                    <a:pt x="8941" y="6557"/>
                    <a:pt x="9000" y="3436"/>
                    <a:pt x="9060" y="330"/>
                  </a:cubicBezTo>
                  <a:cubicBezTo>
                    <a:pt x="9068" y="136"/>
                    <a:pt x="5918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759150" y="2195800"/>
              <a:ext cx="225175" cy="249700"/>
            </a:xfrm>
            <a:custGeom>
              <a:avLst/>
              <a:gdLst/>
              <a:ahLst/>
              <a:cxnLst/>
              <a:rect l="l" t="t" r="r" b="b"/>
              <a:pathLst>
                <a:path w="9007" h="9988" extrusionOk="0">
                  <a:moveTo>
                    <a:pt x="4081" y="0"/>
                  </a:moveTo>
                  <a:cubicBezTo>
                    <a:pt x="1987" y="0"/>
                    <a:pt x="0" y="77"/>
                    <a:pt x="0" y="210"/>
                  </a:cubicBezTo>
                  <a:lnTo>
                    <a:pt x="133" y="9675"/>
                  </a:lnTo>
                  <a:cubicBezTo>
                    <a:pt x="133" y="9893"/>
                    <a:pt x="2596" y="9988"/>
                    <a:pt x="4926" y="9988"/>
                  </a:cubicBezTo>
                  <a:cubicBezTo>
                    <a:pt x="7020" y="9988"/>
                    <a:pt x="9007" y="9911"/>
                    <a:pt x="9007" y="9778"/>
                  </a:cubicBezTo>
                  <a:cubicBezTo>
                    <a:pt x="8962" y="6628"/>
                    <a:pt x="8918" y="3464"/>
                    <a:pt x="8874" y="314"/>
                  </a:cubicBezTo>
                  <a:cubicBezTo>
                    <a:pt x="8874" y="95"/>
                    <a:pt x="6411" y="0"/>
                    <a:pt x="4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4"/>
          <p:cNvGrpSpPr/>
          <p:nvPr/>
        </p:nvGrpSpPr>
        <p:grpSpPr>
          <a:xfrm flipH="1">
            <a:off x="4672563" y="2731279"/>
            <a:ext cx="1004925" cy="1899650"/>
            <a:chOff x="4613750" y="2200650"/>
            <a:chExt cx="1004925" cy="1899650"/>
          </a:xfrm>
        </p:grpSpPr>
        <p:sp>
          <p:nvSpPr>
            <p:cNvPr id="739" name="Google Shape;739;p34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4"/>
          <p:cNvGrpSpPr/>
          <p:nvPr/>
        </p:nvGrpSpPr>
        <p:grpSpPr>
          <a:xfrm>
            <a:off x="0" y="4578309"/>
            <a:ext cx="8646325" cy="85130"/>
            <a:chOff x="0" y="4523445"/>
            <a:chExt cx="8646325" cy="85130"/>
          </a:xfrm>
        </p:grpSpPr>
        <p:sp>
          <p:nvSpPr>
            <p:cNvPr id="777" name="Google Shape;777;p34"/>
            <p:cNvSpPr/>
            <p:nvPr/>
          </p:nvSpPr>
          <p:spPr>
            <a:xfrm flipH="1">
              <a:off x="5762638" y="4523445"/>
              <a:ext cx="2883687" cy="84047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0" y="45407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 flipH="1">
              <a:off x="2921181" y="45417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2C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164F86-EEF6-9033-D09F-7973286B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/>
          <p:nvPr/>
        </p:nvSpPr>
        <p:spPr>
          <a:xfrm>
            <a:off x="735029" y="1772201"/>
            <a:ext cx="5732180" cy="25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Welcome to the Huber Group, a leading name in the ink industry, where innovation meets excellence. With decades of experience and a passion for pushing the boundaries of printing technology, we are committed to delivering top-notch products and services to our clients worldwide.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89" name="Google Shape;789;p35"/>
          <p:cNvGrpSpPr/>
          <p:nvPr/>
        </p:nvGrpSpPr>
        <p:grpSpPr>
          <a:xfrm>
            <a:off x="146125" y="3481162"/>
            <a:ext cx="8773738" cy="1277388"/>
            <a:chOff x="146125" y="3481162"/>
            <a:chExt cx="8773738" cy="1277388"/>
          </a:xfrm>
        </p:grpSpPr>
        <p:grpSp>
          <p:nvGrpSpPr>
            <p:cNvPr id="790" name="Google Shape;790;p35"/>
            <p:cNvGrpSpPr/>
            <p:nvPr/>
          </p:nvGrpSpPr>
          <p:grpSpPr>
            <a:xfrm>
              <a:off x="7825434" y="3481162"/>
              <a:ext cx="778172" cy="1218163"/>
              <a:chOff x="3113425" y="3347900"/>
              <a:chExt cx="511350" cy="800475"/>
            </a:xfrm>
          </p:grpSpPr>
          <p:sp>
            <p:nvSpPr>
              <p:cNvPr id="791" name="Google Shape;791;p35"/>
              <p:cNvSpPr/>
              <p:nvPr/>
            </p:nvSpPr>
            <p:spPr>
              <a:xfrm>
                <a:off x="3113425" y="3347900"/>
                <a:ext cx="511350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11167" extrusionOk="0">
                    <a:moveTo>
                      <a:pt x="13512" y="0"/>
                    </a:moveTo>
                    <a:cubicBezTo>
                      <a:pt x="10961" y="0"/>
                      <a:pt x="9895" y="2456"/>
                      <a:pt x="9895" y="2456"/>
                    </a:cubicBezTo>
                    <a:cubicBezTo>
                      <a:pt x="9895" y="2456"/>
                      <a:pt x="9169" y="147"/>
                      <a:pt x="7010" y="147"/>
                    </a:cubicBezTo>
                    <a:cubicBezTo>
                      <a:pt x="6277" y="147"/>
                      <a:pt x="5380" y="413"/>
                      <a:pt x="4290" y="1125"/>
                    </a:cubicBezTo>
                    <a:cubicBezTo>
                      <a:pt x="1" y="3920"/>
                      <a:pt x="4083" y="8238"/>
                      <a:pt x="6434" y="8637"/>
                    </a:cubicBezTo>
                    <a:cubicBezTo>
                      <a:pt x="9140" y="9111"/>
                      <a:pt x="10264" y="11166"/>
                      <a:pt x="10264" y="11166"/>
                    </a:cubicBezTo>
                    <a:cubicBezTo>
                      <a:pt x="10264" y="11166"/>
                      <a:pt x="11876" y="8830"/>
                      <a:pt x="14331" y="8578"/>
                    </a:cubicBezTo>
                    <a:cubicBezTo>
                      <a:pt x="16801" y="8312"/>
                      <a:pt x="20454" y="3018"/>
                      <a:pt x="16062" y="711"/>
                    </a:cubicBezTo>
                    <a:cubicBezTo>
                      <a:pt x="15085" y="199"/>
                      <a:pt x="14238" y="0"/>
                      <a:pt x="13512" y="0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3139325" y="3577275"/>
                <a:ext cx="455875" cy="279025"/>
              </a:xfrm>
              <a:custGeom>
                <a:avLst/>
                <a:gdLst/>
                <a:ahLst/>
                <a:cxnLst/>
                <a:rect l="l" t="t" r="r" b="b"/>
                <a:pathLst>
                  <a:path w="18235" h="11161" extrusionOk="0">
                    <a:moveTo>
                      <a:pt x="5549" y="0"/>
                    </a:moveTo>
                    <a:cubicBezTo>
                      <a:pt x="4334" y="0"/>
                      <a:pt x="3206" y="521"/>
                      <a:pt x="2351" y="1755"/>
                    </a:cubicBezTo>
                    <a:cubicBezTo>
                      <a:pt x="0" y="5348"/>
                      <a:pt x="3120" y="8469"/>
                      <a:pt x="5398" y="8617"/>
                    </a:cubicBezTo>
                    <a:cubicBezTo>
                      <a:pt x="8385" y="8824"/>
                      <a:pt x="8903" y="11160"/>
                      <a:pt x="8903" y="11160"/>
                    </a:cubicBezTo>
                    <a:cubicBezTo>
                      <a:pt x="9036" y="9386"/>
                      <a:pt x="12497" y="8040"/>
                      <a:pt x="13665" y="7818"/>
                    </a:cubicBezTo>
                    <a:cubicBezTo>
                      <a:pt x="14833" y="7611"/>
                      <a:pt x="18235" y="3382"/>
                      <a:pt x="14730" y="1311"/>
                    </a:cubicBezTo>
                    <a:cubicBezTo>
                      <a:pt x="13572" y="627"/>
                      <a:pt x="12580" y="398"/>
                      <a:pt x="11769" y="398"/>
                    </a:cubicBezTo>
                    <a:cubicBezTo>
                      <a:pt x="10124" y="398"/>
                      <a:pt x="9228" y="1341"/>
                      <a:pt x="9228" y="1341"/>
                    </a:cubicBezTo>
                    <a:cubicBezTo>
                      <a:pt x="8037" y="510"/>
                      <a:pt x="6750" y="0"/>
                      <a:pt x="5549" y="0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3118250" y="3802425"/>
                <a:ext cx="475100" cy="262775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10511" extrusionOk="0">
                    <a:moveTo>
                      <a:pt x="4890" y="1"/>
                    </a:moveTo>
                    <a:cubicBezTo>
                      <a:pt x="3768" y="1"/>
                      <a:pt x="2712" y="502"/>
                      <a:pt x="2041" y="1799"/>
                    </a:cubicBezTo>
                    <a:cubicBezTo>
                      <a:pt x="0" y="5748"/>
                      <a:pt x="3402" y="8528"/>
                      <a:pt x="5783" y="8617"/>
                    </a:cubicBezTo>
                    <a:cubicBezTo>
                      <a:pt x="8164" y="8721"/>
                      <a:pt x="9702" y="10510"/>
                      <a:pt x="9702" y="10510"/>
                    </a:cubicBezTo>
                    <a:cubicBezTo>
                      <a:pt x="9716" y="9889"/>
                      <a:pt x="11964" y="8676"/>
                      <a:pt x="14508" y="7966"/>
                    </a:cubicBezTo>
                    <a:cubicBezTo>
                      <a:pt x="17052" y="7242"/>
                      <a:pt x="19004" y="1711"/>
                      <a:pt x="14833" y="794"/>
                    </a:cubicBezTo>
                    <a:cubicBezTo>
                      <a:pt x="14397" y="699"/>
                      <a:pt x="13998" y="657"/>
                      <a:pt x="13632" y="657"/>
                    </a:cubicBezTo>
                    <a:cubicBezTo>
                      <a:pt x="10519" y="657"/>
                      <a:pt x="9879" y="3737"/>
                      <a:pt x="9879" y="3737"/>
                    </a:cubicBezTo>
                    <a:cubicBezTo>
                      <a:pt x="9750" y="2089"/>
                      <a:pt x="7182" y="1"/>
                      <a:pt x="4890" y="1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3341925" y="3496525"/>
                <a:ext cx="46225" cy="65185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26074" extrusionOk="0">
                    <a:moveTo>
                      <a:pt x="932" y="1"/>
                    </a:moveTo>
                    <a:lnTo>
                      <a:pt x="0" y="26074"/>
                    </a:lnTo>
                    <a:lnTo>
                      <a:pt x="1849" y="260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22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3220650" y="3406325"/>
                <a:ext cx="2799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4630" fill="none" extrusionOk="0">
                    <a:moveTo>
                      <a:pt x="1" y="917"/>
                    </a:moveTo>
                    <a:lnTo>
                      <a:pt x="6020" y="4629"/>
                    </a:lnTo>
                    <a:lnTo>
                      <a:pt x="1119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3220650" y="3398925"/>
                <a:ext cx="46250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959" fill="none" extrusionOk="0">
                    <a:moveTo>
                      <a:pt x="1687" y="1"/>
                    </a:moveTo>
                    <a:lnTo>
                      <a:pt x="1849" y="2352"/>
                    </a:lnTo>
                    <a:lnTo>
                      <a:pt x="1" y="295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3302350" y="3409275"/>
                <a:ext cx="41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811" fill="none" extrusionOk="0">
                    <a:moveTo>
                      <a:pt x="164" y="1"/>
                    </a:moveTo>
                    <a:lnTo>
                      <a:pt x="1" y="281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3274250" y="3459575"/>
                <a:ext cx="5955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160" fill="none" extrusionOk="0">
                    <a:moveTo>
                      <a:pt x="1" y="2159"/>
                    </a:moveTo>
                    <a:lnTo>
                      <a:pt x="2382" y="1582"/>
                    </a:lnTo>
                    <a:lnTo>
                      <a:pt x="2278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3406250" y="3444400"/>
                <a:ext cx="2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" fill="none" extrusionOk="0">
                    <a:moveTo>
                      <a:pt x="1" y="1"/>
                    </a:moveTo>
                    <a:lnTo>
                      <a:pt x="1" y="184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3442850" y="3391175"/>
                <a:ext cx="57700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269" fill="none" extrusionOk="0">
                    <a:moveTo>
                      <a:pt x="1" y="0"/>
                    </a:moveTo>
                    <a:lnTo>
                      <a:pt x="1" y="2677"/>
                    </a:lnTo>
                    <a:lnTo>
                      <a:pt x="2308" y="326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3471700" y="3398925"/>
                <a:ext cx="35875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332" fill="none" extrusionOk="0">
                    <a:moveTo>
                      <a:pt x="0" y="1"/>
                    </a:moveTo>
                    <a:lnTo>
                      <a:pt x="0" y="1332"/>
                    </a:lnTo>
                    <a:lnTo>
                      <a:pt x="1435" y="13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3388125" y="3510225"/>
                <a:ext cx="54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" fill="none" extrusionOk="0">
                    <a:moveTo>
                      <a:pt x="1" y="0"/>
                    </a:moveTo>
                    <a:lnTo>
                      <a:pt x="219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3208825" y="3643325"/>
                <a:ext cx="2802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4127" fill="none" extrusionOk="0">
                    <a:moveTo>
                      <a:pt x="0" y="459"/>
                    </a:moveTo>
                    <a:lnTo>
                      <a:pt x="6655" y="4126"/>
                    </a:lnTo>
                    <a:lnTo>
                      <a:pt x="1121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3213625" y="3631475"/>
                <a:ext cx="451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338" fill="none" extrusionOk="0">
                    <a:moveTo>
                      <a:pt x="1" y="2337"/>
                    </a:moveTo>
                    <a:lnTo>
                      <a:pt x="1805" y="2027"/>
                    </a:lnTo>
                    <a:lnTo>
                      <a:pt x="180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3298675" y="3649975"/>
                <a:ext cx="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75" fill="none" extrusionOk="0">
                    <a:moveTo>
                      <a:pt x="0" y="0"/>
                    </a:moveTo>
                    <a:lnTo>
                      <a:pt x="0" y="217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3274250" y="3660700"/>
                <a:ext cx="555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165" fill="none" extrusionOk="0">
                    <a:moveTo>
                      <a:pt x="1" y="3165"/>
                    </a:moveTo>
                    <a:lnTo>
                      <a:pt x="2219" y="2425"/>
                    </a:lnTo>
                    <a:lnTo>
                      <a:pt x="2219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3310125" y="3737950"/>
                <a:ext cx="4290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022" fill="none" extrusionOk="0">
                    <a:moveTo>
                      <a:pt x="0" y="1021"/>
                    </a:moveTo>
                    <a:lnTo>
                      <a:pt x="1716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3395900" y="3672150"/>
                <a:ext cx="7915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2160" fill="none" extrusionOk="0">
                    <a:moveTo>
                      <a:pt x="1" y="1"/>
                    </a:moveTo>
                    <a:lnTo>
                      <a:pt x="134" y="1967"/>
                    </a:lnTo>
                    <a:lnTo>
                      <a:pt x="3165" y="21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3442850" y="3637775"/>
                <a:ext cx="5622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775" fill="none" extrusionOk="0">
                    <a:moveTo>
                      <a:pt x="1" y="0"/>
                    </a:moveTo>
                    <a:lnTo>
                      <a:pt x="1" y="1775"/>
                    </a:lnTo>
                    <a:lnTo>
                      <a:pt x="2249" y="156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3198100" y="3858850"/>
                <a:ext cx="302825" cy="132775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5311" fill="none" extrusionOk="0">
                    <a:moveTo>
                      <a:pt x="0" y="1317"/>
                    </a:moveTo>
                    <a:lnTo>
                      <a:pt x="2751" y="2293"/>
                    </a:lnTo>
                    <a:lnTo>
                      <a:pt x="6685" y="5310"/>
                    </a:lnTo>
                    <a:lnTo>
                      <a:pt x="12113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3258725" y="3855175"/>
                <a:ext cx="817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441" fill="none" extrusionOk="0">
                    <a:moveTo>
                      <a:pt x="1" y="0"/>
                    </a:moveTo>
                    <a:lnTo>
                      <a:pt x="326" y="244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3226200" y="3934650"/>
                <a:ext cx="60275" cy="569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279" fill="none" extrusionOk="0">
                    <a:moveTo>
                      <a:pt x="0" y="415"/>
                    </a:moveTo>
                    <a:lnTo>
                      <a:pt x="2411" y="1"/>
                    </a:lnTo>
                    <a:lnTo>
                      <a:pt x="1050" y="227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3318250" y="3884375"/>
                <a:ext cx="5200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40" fill="none" extrusionOk="0">
                    <a:moveTo>
                      <a:pt x="208" y="0"/>
                    </a:moveTo>
                    <a:lnTo>
                      <a:pt x="1" y="284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3409200" y="3901000"/>
                <a:ext cx="577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456" fill="none" extrusionOk="0">
                    <a:moveTo>
                      <a:pt x="1" y="1"/>
                    </a:moveTo>
                    <a:lnTo>
                      <a:pt x="134" y="1761"/>
                    </a:lnTo>
                    <a:lnTo>
                      <a:pt x="2308" y="2456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3460975" y="3858850"/>
                <a:ext cx="39950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39" fill="none" extrusionOk="0">
                    <a:moveTo>
                      <a:pt x="178" y="1"/>
                    </a:moveTo>
                    <a:lnTo>
                      <a:pt x="0" y="1539"/>
                    </a:lnTo>
                    <a:lnTo>
                      <a:pt x="1598" y="1539"/>
                    </a:lnTo>
                  </a:path>
                </a:pathLst>
              </a:custGeom>
              <a:noFill/>
              <a:ln w="4425" cap="rnd" cmpd="sng">
                <a:solidFill>
                  <a:srgbClr val="5E882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35"/>
            <p:cNvGrpSpPr/>
            <p:nvPr/>
          </p:nvGrpSpPr>
          <p:grpSpPr>
            <a:xfrm>
              <a:off x="8348550" y="3975975"/>
              <a:ext cx="502825" cy="736500"/>
              <a:chOff x="6108925" y="2841025"/>
              <a:chExt cx="502825" cy="736500"/>
            </a:xfrm>
          </p:grpSpPr>
          <p:sp>
            <p:nvSpPr>
              <p:cNvPr id="817" name="Google Shape;817;p35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35"/>
            <p:cNvGrpSpPr/>
            <p:nvPr/>
          </p:nvGrpSpPr>
          <p:grpSpPr>
            <a:xfrm>
              <a:off x="8420363" y="4408000"/>
              <a:ext cx="499500" cy="291325"/>
              <a:chOff x="6432425" y="3554250"/>
              <a:chExt cx="499500" cy="291325"/>
            </a:xfrm>
          </p:grpSpPr>
          <p:sp>
            <p:nvSpPr>
              <p:cNvPr id="826" name="Google Shape;826;p35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5"/>
            <p:cNvGrpSpPr/>
            <p:nvPr/>
          </p:nvGrpSpPr>
          <p:grpSpPr>
            <a:xfrm>
              <a:off x="146125" y="4673420"/>
              <a:ext cx="8646325" cy="85130"/>
              <a:chOff x="0" y="4675845"/>
              <a:chExt cx="8646325" cy="85130"/>
            </a:xfrm>
          </p:grpSpPr>
          <p:sp>
            <p:nvSpPr>
              <p:cNvPr id="835" name="Google Shape;835;p35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0" y="4693101"/>
                <a:ext cx="298013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EFA43F2-6DDD-D906-85FC-6037C4B0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  <p:grpSp>
        <p:nvGrpSpPr>
          <p:cNvPr id="3" name="Google Shape;712;p34">
            <a:extLst>
              <a:ext uri="{FF2B5EF4-FFF2-40B4-BE49-F238E27FC236}">
                <a16:creationId xmlns:a16="http://schemas.microsoft.com/office/drawing/2014/main" id="{B44B5BC8-CC56-E93C-5456-EA9C58758494}"/>
              </a:ext>
            </a:extLst>
          </p:cNvPr>
          <p:cNvGrpSpPr/>
          <p:nvPr/>
        </p:nvGrpSpPr>
        <p:grpSpPr>
          <a:xfrm flipH="1">
            <a:off x="7543726" y="3949027"/>
            <a:ext cx="502825" cy="736500"/>
            <a:chOff x="6108925" y="2841025"/>
            <a:chExt cx="502825" cy="736500"/>
          </a:xfrm>
        </p:grpSpPr>
        <p:sp>
          <p:nvSpPr>
            <p:cNvPr id="4" name="Google Shape;713;p34">
              <a:extLst>
                <a:ext uri="{FF2B5EF4-FFF2-40B4-BE49-F238E27FC236}">
                  <a16:creationId xmlns:a16="http://schemas.microsoft.com/office/drawing/2014/main" id="{075142F2-A5B8-DB2E-019F-8D1BA972B744}"/>
                </a:ext>
              </a:extLst>
            </p:cNvPr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4;p34">
              <a:extLst>
                <a:ext uri="{FF2B5EF4-FFF2-40B4-BE49-F238E27FC236}">
                  <a16:creationId xmlns:a16="http://schemas.microsoft.com/office/drawing/2014/main" id="{3ED3354E-D1EE-EC35-A14B-BB0BC6FB738E}"/>
                </a:ext>
              </a:extLst>
            </p:cNvPr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5;p34">
              <a:extLst>
                <a:ext uri="{FF2B5EF4-FFF2-40B4-BE49-F238E27FC236}">
                  <a16:creationId xmlns:a16="http://schemas.microsoft.com/office/drawing/2014/main" id="{896259AE-F979-FAB8-D814-4D1ED3FD1D7A}"/>
                </a:ext>
              </a:extLst>
            </p:cNvPr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6;p34">
              <a:extLst>
                <a:ext uri="{FF2B5EF4-FFF2-40B4-BE49-F238E27FC236}">
                  <a16:creationId xmlns:a16="http://schemas.microsoft.com/office/drawing/2014/main" id="{DB864ED7-9D91-9DF8-8E34-254F264E3425}"/>
                </a:ext>
              </a:extLst>
            </p:cNvPr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;p34">
              <a:extLst>
                <a:ext uri="{FF2B5EF4-FFF2-40B4-BE49-F238E27FC236}">
                  <a16:creationId xmlns:a16="http://schemas.microsoft.com/office/drawing/2014/main" id="{61EFFBD4-E5F8-79C7-0F0E-D2AD67A037BE}"/>
                </a:ext>
              </a:extLst>
            </p:cNvPr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34">
              <a:extLst>
                <a:ext uri="{FF2B5EF4-FFF2-40B4-BE49-F238E27FC236}">
                  <a16:creationId xmlns:a16="http://schemas.microsoft.com/office/drawing/2014/main" id="{788F68F5-0AB3-188B-EADB-103E804F70FE}"/>
                </a:ext>
              </a:extLst>
            </p:cNvPr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34">
              <a:extLst>
                <a:ext uri="{FF2B5EF4-FFF2-40B4-BE49-F238E27FC236}">
                  <a16:creationId xmlns:a16="http://schemas.microsoft.com/office/drawing/2014/main" id="{3546ABD0-087B-D475-78F0-A8FBFD82842C}"/>
                </a:ext>
              </a:extLst>
            </p:cNvPr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34">
              <a:extLst>
                <a:ext uri="{FF2B5EF4-FFF2-40B4-BE49-F238E27FC236}">
                  <a16:creationId xmlns:a16="http://schemas.microsoft.com/office/drawing/2014/main" id="{C5266D2A-A30E-57D8-C1ED-363598589ED1}"/>
                </a:ext>
              </a:extLst>
            </p:cNvPr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21;p34">
            <a:extLst>
              <a:ext uri="{FF2B5EF4-FFF2-40B4-BE49-F238E27FC236}">
                <a16:creationId xmlns:a16="http://schemas.microsoft.com/office/drawing/2014/main" id="{2CFA2719-016F-5378-1637-FAF742BF63E6}"/>
              </a:ext>
            </a:extLst>
          </p:cNvPr>
          <p:cNvGrpSpPr/>
          <p:nvPr/>
        </p:nvGrpSpPr>
        <p:grpSpPr>
          <a:xfrm flipH="1">
            <a:off x="7412600" y="4352402"/>
            <a:ext cx="499500" cy="291325"/>
            <a:chOff x="6432425" y="3554250"/>
            <a:chExt cx="499500" cy="291325"/>
          </a:xfrm>
        </p:grpSpPr>
        <p:sp>
          <p:nvSpPr>
            <p:cNvPr id="13" name="Google Shape;722;p34">
              <a:extLst>
                <a:ext uri="{FF2B5EF4-FFF2-40B4-BE49-F238E27FC236}">
                  <a16:creationId xmlns:a16="http://schemas.microsoft.com/office/drawing/2014/main" id="{93AE4A8F-58E3-8A12-2238-76D4CE9A0DF5}"/>
                </a:ext>
              </a:extLst>
            </p:cNvPr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4">
              <a:extLst>
                <a:ext uri="{FF2B5EF4-FFF2-40B4-BE49-F238E27FC236}">
                  <a16:creationId xmlns:a16="http://schemas.microsoft.com/office/drawing/2014/main" id="{CE5C500E-8B80-87F8-B1E7-7015D8441ED6}"/>
                </a:ext>
              </a:extLst>
            </p:cNvPr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34">
              <a:extLst>
                <a:ext uri="{FF2B5EF4-FFF2-40B4-BE49-F238E27FC236}">
                  <a16:creationId xmlns:a16="http://schemas.microsoft.com/office/drawing/2014/main" id="{4F59A948-2239-A175-4998-CC5E0F056276}"/>
                </a:ext>
              </a:extLst>
            </p:cNvPr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34">
              <a:extLst>
                <a:ext uri="{FF2B5EF4-FFF2-40B4-BE49-F238E27FC236}">
                  <a16:creationId xmlns:a16="http://schemas.microsoft.com/office/drawing/2014/main" id="{2B29A286-D89B-1352-2D36-CC8D31F611AA}"/>
                </a:ext>
              </a:extLst>
            </p:cNvPr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;p34">
              <a:extLst>
                <a:ext uri="{FF2B5EF4-FFF2-40B4-BE49-F238E27FC236}">
                  <a16:creationId xmlns:a16="http://schemas.microsoft.com/office/drawing/2014/main" id="{8057A4EE-8FB7-3C50-3ED3-B7D102957BFC}"/>
                </a:ext>
              </a:extLst>
            </p:cNvPr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4">
              <a:extLst>
                <a:ext uri="{FF2B5EF4-FFF2-40B4-BE49-F238E27FC236}">
                  <a16:creationId xmlns:a16="http://schemas.microsoft.com/office/drawing/2014/main" id="{D14E2443-90F9-CE6C-9FFB-D4310D68FA72}"/>
                </a:ext>
              </a:extLst>
            </p:cNvPr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;p34">
              <a:extLst>
                <a:ext uri="{FF2B5EF4-FFF2-40B4-BE49-F238E27FC236}">
                  <a16:creationId xmlns:a16="http://schemas.microsoft.com/office/drawing/2014/main" id="{F338853D-2B18-A55D-9171-E517A3CF8E08}"/>
                </a:ext>
              </a:extLst>
            </p:cNvPr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9;p34">
              <a:extLst>
                <a:ext uri="{FF2B5EF4-FFF2-40B4-BE49-F238E27FC236}">
                  <a16:creationId xmlns:a16="http://schemas.microsoft.com/office/drawing/2014/main" id="{4BA0C710-E981-026F-A335-2AE9E799D898}"/>
                </a:ext>
              </a:extLst>
            </p:cNvPr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6"/>
          <p:cNvSpPr/>
          <p:nvPr/>
        </p:nvSpPr>
        <p:spPr>
          <a:xfrm>
            <a:off x="4085250" y="3477683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085250" y="2340635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4085250" y="1203597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 txBox="1">
            <a:spLocks noGrp="1"/>
          </p:cNvSpPr>
          <p:nvPr>
            <p:ph type="title" idx="2"/>
          </p:nvPr>
        </p:nvSpPr>
        <p:spPr>
          <a:xfrm flipH="1">
            <a:off x="4122625" y="136484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 flipH="1">
            <a:off x="4946024" y="1374347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Responsive</a:t>
            </a:r>
            <a:endParaRPr sz="1600" dirty="0"/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3"/>
          </p:nvPr>
        </p:nvSpPr>
        <p:spPr>
          <a:xfrm flipH="1">
            <a:off x="4946024" y="1697944"/>
            <a:ext cx="4197975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100" dirty="0">
                <a:latin typeface="Gill Sans MT" panose="020B0502020104020203" pitchFamily="34" charset="0"/>
              </a:rPr>
              <a:t>The website is designed to be</a:t>
            </a:r>
            <a:r>
              <a:rPr lang="en-US" sz="11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responsive, </a:t>
            </a:r>
            <a:r>
              <a:rPr lang="en-US" sz="1100" dirty="0">
                <a:latin typeface="Gill Sans MT" panose="020B0502020104020203" pitchFamily="34" charset="0"/>
              </a:rPr>
              <a:t>ensuring that it displays properly and remains functional across various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None/>
            </a:pPr>
            <a:r>
              <a:rPr lang="en-US" sz="1100" dirty="0">
                <a:latin typeface="Gill Sans MT" panose="020B0502020104020203" pitchFamily="34" charset="0"/>
              </a:rPr>
              <a:t>    devices and screen sizes.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48" name="Google Shape;848;p36"/>
          <p:cNvSpPr txBox="1">
            <a:spLocks noGrp="1"/>
          </p:cNvSpPr>
          <p:nvPr>
            <p:ph type="title" idx="4"/>
          </p:nvPr>
        </p:nvSpPr>
        <p:spPr>
          <a:xfrm flipH="1">
            <a:off x="4122625" y="2501885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5"/>
          </p:nvPr>
        </p:nvSpPr>
        <p:spPr>
          <a:xfrm flipH="1">
            <a:off x="4946036" y="2511382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PreLoader</a:t>
            </a:r>
            <a:endParaRPr sz="1600" dirty="0"/>
          </a:p>
        </p:txBody>
      </p:sp>
      <p:sp>
        <p:nvSpPr>
          <p:cNvPr id="850" name="Google Shape;850;p36"/>
          <p:cNvSpPr txBox="1">
            <a:spLocks noGrp="1"/>
          </p:cNvSpPr>
          <p:nvPr>
            <p:ph type="subTitle" idx="6"/>
          </p:nvPr>
        </p:nvSpPr>
        <p:spPr>
          <a:xfrm flipH="1">
            <a:off x="4946024" y="2834983"/>
            <a:ext cx="4108597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Even if the loading process takes some time, the presence of a </a:t>
            </a:r>
            <a:r>
              <a:rPr lang="en-US" sz="11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preloader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 gives the perception that the website is loading quickly and efficiently, enhancing the overall user experience.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Söhne"/>
            </a:endParaRPr>
          </a:p>
        </p:txBody>
      </p:sp>
      <p:sp>
        <p:nvSpPr>
          <p:cNvPr id="851" name="Google Shape;851;p36"/>
          <p:cNvSpPr txBox="1">
            <a:spLocks noGrp="1"/>
          </p:cNvSpPr>
          <p:nvPr>
            <p:ph type="title" idx="7"/>
          </p:nvPr>
        </p:nvSpPr>
        <p:spPr>
          <a:xfrm>
            <a:off x="4122600" y="364739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subTitle" idx="8"/>
          </p:nvPr>
        </p:nvSpPr>
        <p:spPr>
          <a:xfrm>
            <a:off x="4946063" y="3678829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Netlify</a:t>
            </a:r>
            <a:endParaRPr sz="1600" dirty="0"/>
          </a:p>
        </p:txBody>
      </p:sp>
      <p:sp>
        <p:nvSpPr>
          <p:cNvPr id="853" name="Google Shape;853;p36"/>
          <p:cNvSpPr txBox="1">
            <a:spLocks noGrp="1"/>
          </p:cNvSpPr>
          <p:nvPr>
            <p:ph type="subTitle" idx="9"/>
          </p:nvPr>
        </p:nvSpPr>
        <p:spPr>
          <a:xfrm>
            <a:off x="4946051" y="4002433"/>
            <a:ext cx="410857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Netlify specializes in hosting static websites and single-page applications (SPAs) built with modern web development frameworks and tools.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4" name="Google Shape;854;p36"/>
          <p:cNvSpPr txBox="1">
            <a:spLocks noGrp="1"/>
          </p:cNvSpPr>
          <p:nvPr>
            <p:ph type="title"/>
          </p:nvPr>
        </p:nvSpPr>
        <p:spPr>
          <a:xfrm>
            <a:off x="4122600" y="539500"/>
            <a:ext cx="43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Functionality</a:t>
            </a:r>
            <a:endParaRPr sz="2400" dirty="0"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855" name="Google Shape;855;p36"/>
          <p:cNvGrpSpPr/>
          <p:nvPr/>
        </p:nvGrpSpPr>
        <p:grpSpPr>
          <a:xfrm>
            <a:off x="-644325" y="535512"/>
            <a:ext cx="9436775" cy="5075980"/>
            <a:chOff x="-644325" y="535512"/>
            <a:chExt cx="9436775" cy="5075980"/>
          </a:xfrm>
        </p:grpSpPr>
        <p:sp>
          <p:nvSpPr>
            <p:cNvPr id="856" name="Google Shape;856;p36"/>
            <p:cNvSpPr/>
            <p:nvPr/>
          </p:nvSpPr>
          <p:spPr>
            <a:xfrm rot="-8856109" flipH="1">
              <a:off x="-37294" y="1436674"/>
              <a:ext cx="3891901" cy="3396521"/>
            </a:xfrm>
            <a:custGeom>
              <a:avLst/>
              <a:gdLst/>
              <a:ahLst/>
              <a:cxnLst/>
              <a:rect l="l" t="t" r="r" b="b"/>
              <a:pathLst>
                <a:path w="30145" h="26308" extrusionOk="0">
                  <a:moveTo>
                    <a:pt x="13815" y="0"/>
                  </a:moveTo>
                  <a:cubicBezTo>
                    <a:pt x="11335" y="0"/>
                    <a:pt x="9542" y="1164"/>
                    <a:pt x="8003" y="3064"/>
                  </a:cubicBezTo>
                  <a:cubicBezTo>
                    <a:pt x="6415" y="5027"/>
                    <a:pt x="4292" y="6392"/>
                    <a:pt x="2704" y="8337"/>
                  </a:cubicBezTo>
                  <a:cubicBezTo>
                    <a:pt x="1838" y="9389"/>
                    <a:pt x="1384" y="10719"/>
                    <a:pt x="1036" y="12039"/>
                  </a:cubicBezTo>
                  <a:cubicBezTo>
                    <a:pt x="268" y="14965"/>
                    <a:pt x="1" y="18141"/>
                    <a:pt x="1062" y="20978"/>
                  </a:cubicBezTo>
                  <a:cubicBezTo>
                    <a:pt x="2124" y="23815"/>
                    <a:pt x="4747" y="26205"/>
                    <a:pt x="7771" y="26304"/>
                  </a:cubicBezTo>
                  <a:cubicBezTo>
                    <a:pt x="7842" y="26306"/>
                    <a:pt x="7913" y="26308"/>
                    <a:pt x="7984" y="26308"/>
                  </a:cubicBezTo>
                  <a:cubicBezTo>
                    <a:pt x="8567" y="26308"/>
                    <a:pt x="9153" y="26205"/>
                    <a:pt x="9653" y="25911"/>
                  </a:cubicBezTo>
                  <a:cubicBezTo>
                    <a:pt x="11143" y="25046"/>
                    <a:pt x="11393" y="22851"/>
                    <a:pt x="12838" y="21905"/>
                  </a:cubicBezTo>
                  <a:cubicBezTo>
                    <a:pt x="13552" y="21442"/>
                    <a:pt x="14453" y="21361"/>
                    <a:pt x="15300" y="21317"/>
                  </a:cubicBezTo>
                  <a:cubicBezTo>
                    <a:pt x="16097" y="21277"/>
                    <a:pt x="16894" y="21256"/>
                    <a:pt x="17692" y="21256"/>
                  </a:cubicBezTo>
                  <a:cubicBezTo>
                    <a:pt x="19021" y="21256"/>
                    <a:pt x="20352" y="21312"/>
                    <a:pt x="21679" y="21424"/>
                  </a:cubicBezTo>
                  <a:cubicBezTo>
                    <a:pt x="22181" y="21471"/>
                    <a:pt x="22689" y="21524"/>
                    <a:pt x="23195" y="21524"/>
                  </a:cubicBezTo>
                  <a:cubicBezTo>
                    <a:pt x="23551" y="21524"/>
                    <a:pt x="23907" y="21498"/>
                    <a:pt x="24257" y="21424"/>
                  </a:cubicBezTo>
                  <a:cubicBezTo>
                    <a:pt x="27183" y="20817"/>
                    <a:pt x="28468" y="17436"/>
                    <a:pt x="29244" y="14546"/>
                  </a:cubicBezTo>
                  <a:cubicBezTo>
                    <a:pt x="29699" y="12877"/>
                    <a:pt x="30145" y="11075"/>
                    <a:pt x="29538" y="9452"/>
                  </a:cubicBezTo>
                  <a:cubicBezTo>
                    <a:pt x="29021" y="8060"/>
                    <a:pt x="27817" y="7052"/>
                    <a:pt x="26621" y="6169"/>
                  </a:cubicBezTo>
                  <a:cubicBezTo>
                    <a:pt x="24935" y="4902"/>
                    <a:pt x="23187" y="3724"/>
                    <a:pt x="21367" y="2645"/>
                  </a:cubicBezTo>
                  <a:cubicBezTo>
                    <a:pt x="19181" y="1343"/>
                    <a:pt x="16817" y="156"/>
                    <a:pt x="14274" y="13"/>
                  </a:cubicBezTo>
                  <a:cubicBezTo>
                    <a:pt x="14119" y="5"/>
                    <a:pt x="13965" y="0"/>
                    <a:pt x="13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7" name="Google Shape;857;p36"/>
            <p:cNvGrpSpPr/>
            <p:nvPr/>
          </p:nvGrpSpPr>
          <p:grpSpPr>
            <a:xfrm>
              <a:off x="-75423" y="535512"/>
              <a:ext cx="2098042" cy="4176310"/>
              <a:chOff x="481025" y="2124875"/>
              <a:chExt cx="1063700" cy="2117375"/>
            </a:xfrm>
          </p:grpSpPr>
          <p:sp>
            <p:nvSpPr>
              <p:cNvPr id="858" name="Google Shape;858;p36"/>
              <p:cNvSpPr/>
              <p:nvPr/>
            </p:nvSpPr>
            <p:spPr>
              <a:xfrm>
                <a:off x="1087350" y="2124875"/>
                <a:ext cx="129800" cy="118572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429" extrusionOk="0">
                    <a:moveTo>
                      <a:pt x="2633" y="1"/>
                    </a:moveTo>
                    <a:lnTo>
                      <a:pt x="31" y="45"/>
                    </a:lnTo>
                    <a:cubicBezTo>
                      <a:pt x="1" y="15839"/>
                      <a:pt x="149" y="31634"/>
                      <a:pt x="459" y="47428"/>
                    </a:cubicBezTo>
                    <a:lnTo>
                      <a:pt x="5192" y="47221"/>
                    </a:lnTo>
                    <a:cubicBezTo>
                      <a:pt x="4157" y="31501"/>
                      <a:pt x="3314" y="15751"/>
                      <a:pt x="2633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793075" y="2413250"/>
                <a:ext cx="120175" cy="8955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35820" extrusionOk="0">
                    <a:moveTo>
                      <a:pt x="2618" y="1"/>
                    </a:moveTo>
                    <a:lnTo>
                      <a:pt x="0" y="119"/>
                    </a:lnTo>
                    <a:cubicBezTo>
                      <a:pt x="222" y="12024"/>
                      <a:pt x="251" y="23929"/>
                      <a:pt x="74" y="35819"/>
                    </a:cubicBezTo>
                    <a:lnTo>
                      <a:pt x="4806" y="35760"/>
                    </a:lnTo>
                    <a:cubicBezTo>
                      <a:pt x="4259" y="23811"/>
                      <a:pt x="3535" y="11891"/>
                      <a:pt x="2618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481025" y="2936400"/>
                <a:ext cx="1063700" cy="1305850"/>
              </a:xfrm>
              <a:custGeom>
                <a:avLst/>
                <a:gdLst/>
                <a:ahLst/>
                <a:cxnLst/>
                <a:rect l="l" t="t" r="r" b="b"/>
                <a:pathLst>
                  <a:path w="42548" h="52234" extrusionOk="0">
                    <a:moveTo>
                      <a:pt x="40048" y="1"/>
                    </a:moveTo>
                    <a:cubicBezTo>
                      <a:pt x="32954" y="203"/>
                      <a:pt x="25890" y="259"/>
                      <a:pt x="18782" y="259"/>
                    </a:cubicBezTo>
                    <a:cubicBezTo>
                      <a:pt x="12867" y="259"/>
                      <a:pt x="6921" y="220"/>
                      <a:pt x="902" y="193"/>
                    </a:cubicBezTo>
                    <a:cubicBezTo>
                      <a:pt x="858" y="9333"/>
                      <a:pt x="0" y="43066"/>
                      <a:pt x="784" y="52161"/>
                    </a:cubicBezTo>
                    <a:cubicBezTo>
                      <a:pt x="3086" y="52135"/>
                      <a:pt x="5467" y="52125"/>
                      <a:pt x="7898" y="52125"/>
                    </a:cubicBezTo>
                    <a:cubicBezTo>
                      <a:pt x="15925" y="52125"/>
                      <a:pt x="24509" y="52234"/>
                      <a:pt x="32651" y="52234"/>
                    </a:cubicBezTo>
                    <a:cubicBezTo>
                      <a:pt x="36051" y="52234"/>
                      <a:pt x="39374" y="52215"/>
                      <a:pt x="42548" y="52161"/>
                    </a:cubicBezTo>
                    <a:cubicBezTo>
                      <a:pt x="42045" y="43184"/>
                      <a:pt x="40182" y="8992"/>
                      <a:pt x="40048" y="1"/>
                    </a:cubicBezTo>
                    <a:close/>
                  </a:path>
                </a:pathLst>
              </a:custGeom>
              <a:solidFill>
                <a:srgbClr val="62A2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91575" y="3052900"/>
                <a:ext cx="96525" cy="15155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6062" extrusionOk="0">
                    <a:moveTo>
                      <a:pt x="2350" y="0"/>
                    </a:moveTo>
                    <a:cubicBezTo>
                      <a:pt x="1347" y="0"/>
                      <a:pt x="0" y="75"/>
                      <a:pt x="0" y="103"/>
                    </a:cubicBezTo>
                    <a:cubicBezTo>
                      <a:pt x="148" y="2055"/>
                      <a:pt x="296" y="4007"/>
                      <a:pt x="444" y="5959"/>
                    </a:cubicBezTo>
                    <a:cubicBezTo>
                      <a:pt x="449" y="6036"/>
                      <a:pt x="920" y="6062"/>
                      <a:pt x="1511" y="6062"/>
                    </a:cubicBezTo>
                    <a:cubicBezTo>
                      <a:pt x="2513" y="6062"/>
                      <a:pt x="3860" y="5987"/>
                      <a:pt x="3860" y="5959"/>
                    </a:cubicBezTo>
                    <a:cubicBezTo>
                      <a:pt x="3712" y="4007"/>
                      <a:pt x="3564" y="2055"/>
                      <a:pt x="3416" y="103"/>
                    </a:cubicBezTo>
                    <a:cubicBezTo>
                      <a:pt x="3411" y="26"/>
                      <a:pt x="2940" y="0"/>
                      <a:pt x="2350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777175" y="3052975"/>
                <a:ext cx="85425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278" extrusionOk="0">
                    <a:moveTo>
                      <a:pt x="1708" y="0"/>
                    </a:moveTo>
                    <a:cubicBezTo>
                      <a:pt x="854" y="0"/>
                      <a:pt x="0" y="33"/>
                      <a:pt x="0" y="100"/>
                    </a:cubicBezTo>
                    <a:lnTo>
                      <a:pt x="0" y="6178"/>
                    </a:lnTo>
                    <a:cubicBezTo>
                      <a:pt x="0" y="6245"/>
                      <a:pt x="854" y="6278"/>
                      <a:pt x="1708" y="6278"/>
                    </a:cubicBezTo>
                    <a:cubicBezTo>
                      <a:pt x="2562" y="6278"/>
                      <a:pt x="3416" y="6245"/>
                      <a:pt x="3416" y="6178"/>
                    </a:cubicBezTo>
                    <a:lnTo>
                      <a:pt x="3416" y="100"/>
                    </a:lnTo>
                    <a:cubicBezTo>
                      <a:pt x="3416" y="33"/>
                      <a:pt x="2562" y="0"/>
                      <a:pt x="1708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937625" y="3052950"/>
                <a:ext cx="102425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76" extrusionOk="0">
                    <a:moveTo>
                      <a:pt x="2472" y="1"/>
                    </a:moveTo>
                    <a:cubicBezTo>
                      <a:pt x="1461" y="1"/>
                      <a:pt x="0" y="106"/>
                      <a:pt x="0" y="116"/>
                    </a:cubicBezTo>
                    <a:cubicBezTo>
                      <a:pt x="237" y="2216"/>
                      <a:pt x="415" y="3961"/>
                      <a:pt x="651" y="6061"/>
                    </a:cubicBezTo>
                    <a:cubicBezTo>
                      <a:pt x="661" y="6147"/>
                      <a:pt x="1071" y="6176"/>
                      <a:pt x="1604" y="6176"/>
                    </a:cubicBezTo>
                    <a:cubicBezTo>
                      <a:pt x="2624" y="6176"/>
                      <a:pt x="4097" y="6070"/>
                      <a:pt x="4097" y="6061"/>
                    </a:cubicBezTo>
                    <a:cubicBezTo>
                      <a:pt x="3875" y="3961"/>
                      <a:pt x="3653" y="2216"/>
                      <a:pt x="3417" y="116"/>
                    </a:cubicBezTo>
                    <a:cubicBezTo>
                      <a:pt x="3407" y="29"/>
                      <a:pt x="3001" y="1"/>
                      <a:pt x="2472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1119900" y="3052975"/>
                <a:ext cx="85425" cy="1456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5826" extrusionOk="0">
                    <a:moveTo>
                      <a:pt x="1709" y="0"/>
                    </a:moveTo>
                    <a:cubicBezTo>
                      <a:pt x="854" y="0"/>
                      <a:pt x="0" y="33"/>
                      <a:pt x="0" y="100"/>
                    </a:cubicBezTo>
                    <a:lnTo>
                      <a:pt x="0" y="5720"/>
                    </a:lnTo>
                    <a:cubicBezTo>
                      <a:pt x="0" y="5788"/>
                      <a:pt x="900" y="5825"/>
                      <a:pt x="1776" y="5825"/>
                    </a:cubicBezTo>
                    <a:cubicBezTo>
                      <a:pt x="2607" y="5825"/>
                      <a:pt x="3417" y="5792"/>
                      <a:pt x="3417" y="5720"/>
                    </a:cubicBezTo>
                    <a:lnTo>
                      <a:pt x="3417" y="100"/>
                    </a:lnTo>
                    <a:cubicBezTo>
                      <a:pt x="3417" y="33"/>
                      <a:pt x="2563" y="0"/>
                      <a:pt x="170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1289600" y="3052900"/>
                <a:ext cx="90975" cy="15155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6062" extrusionOk="0">
                    <a:moveTo>
                      <a:pt x="1537" y="0"/>
                    </a:moveTo>
                    <a:cubicBezTo>
                      <a:pt x="833" y="0"/>
                      <a:pt x="222" y="28"/>
                      <a:pt x="222" y="103"/>
                    </a:cubicBezTo>
                    <a:cubicBezTo>
                      <a:pt x="148" y="2055"/>
                      <a:pt x="74" y="4007"/>
                      <a:pt x="0" y="5959"/>
                    </a:cubicBezTo>
                    <a:cubicBezTo>
                      <a:pt x="0" y="6010"/>
                      <a:pt x="1139" y="6062"/>
                      <a:pt x="2102" y="6062"/>
                    </a:cubicBezTo>
                    <a:cubicBezTo>
                      <a:pt x="2806" y="6062"/>
                      <a:pt x="3417" y="6034"/>
                      <a:pt x="3417" y="5959"/>
                    </a:cubicBezTo>
                    <a:cubicBezTo>
                      <a:pt x="3491" y="4007"/>
                      <a:pt x="3565" y="2055"/>
                      <a:pt x="3639" y="103"/>
                    </a:cubicBezTo>
                    <a:cubicBezTo>
                      <a:pt x="3639" y="52"/>
                      <a:pt x="2500" y="0"/>
                      <a:pt x="1537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586750" y="3194100"/>
                <a:ext cx="823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9" extrusionOk="0">
                    <a:moveTo>
                      <a:pt x="32699" y="1"/>
                    </a:moveTo>
                    <a:cubicBezTo>
                      <a:pt x="25482" y="119"/>
                      <a:pt x="18265" y="139"/>
                      <a:pt x="11048" y="139"/>
                    </a:cubicBezTo>
                    <a:cubicBezTo>
                      <a:pt x="7440" y="139"/>
                      <a:pt x="3831" y="134"/>
                      <a:pt x="223" y="134"/>
                    </a:cubicBezTo>
                    <a:cubicBezTo>
                      <a:pt x="1" y="134"/>
                      <a:pt x="1" y="489"/>
                      <a:pt x="223" y="489"/>
                    </a:cubicBezTo>
                    <a:cubicBezTo>
                      <a:pt x="4200" y="559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1"/>
                      <a:pt x="32699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86750" y="3375625"/>
                <a:ext cx="823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79" extrusionOk="0">
                    <a:moveTo>
                      <a:pt x="32712" y="1"/>
                    </a:moveTo>
                    <a:cubicBezTo>
                      <a:pt x="32708" y="1"/>
                      <a:pt x="32704" y="1"/>
                      <a:pt x="32699" y="1"/>
                    </a:cubicBezTo>
                    <a:cubicBezTo>
                      <a:pt x="25694" y="106"/>
                      <a:pt x="18690" y="125"/>
                      <a:pt x="11685" y="125"/>
                    </a:cubicBezTo>
                    <a:cubicBezTo>
                      <a:pt x="7864" y="125"/>
                      <a:pt x="4043" y="119"/>
                      <a:pt x="223" y="119"/>
                    </a:cubicBezTo>
                    <a:cubicBezTo>
                      <a:pt x="1" y="119"/>
                      <a:pt x="1" y="474"/>
                      <a:pt x="223" y="474"/>
                    </a:cubicBezTo>
                    <a:cubicBezTo>
                      <a:pt x="4379" y="548"/>
                      <a:pt x="8536" y="578"/>
                      <a:pt x="12693" y="578"/>
                    </a:cubicBezTo>
                    <a:cubicBezTo>
                      <a:pt x="19362" y="578"/>
                      <a:pt x="26030" y="500"/>
                      <a:pt x="32699" y="400"/>
                    </a:cubicBezTo>
                    <a:cubicBezTo>
                      <a:pt x="32946" y="386"/>
                      <a:pt x="32950" y="1"/>
                      <a:pt x="32712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590825" y="3277975"/>
                <a:ext cx="89125" cy="5842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37" extrusionOk="0">
                    <a:moveTo>
                      <a:pt x="1005" y="1"/>
                    </a:moveTo>
                    <a:cubicBezTo>
                      <a:pt x="582" y="1"/>
                      <a:pt x="157" y="21"/>
                      <a:pt x="134" y="106"/>
                    </a:cubicBezTo>
                    <a:cubicBezTo>
                      <a:pt x="1" y="816"/>
                      <a:pt x="1" y="1526"/>
                      <a:pt x="134" y="2236"/>
                    </a:cubicBezTo>
                    <a:cubicBezTo>
                      <a:pt x="150" y="2318"/>
                      <a:pt x="628" y="2336"/>
                      <a:pt x="1077" y="2336"/>
                    </a:cubicBezTo>
                    <a:cubicBezTo>
                      <a:pt x="1436" y="2336"/>
                      <a:pt x="1777" y="2325"/>
                      <a:pt x="1849" y="2325"/>
                    </a:cubicBezTo>
                    <a:cubicBezTo>
                      <a:pt x="1967" y="2325"/>
                      <a:pt x="3565" y="2280"/>
                      <a:pt x="3550" y="2236"/>
                    </a:cubicBezTo>
                    <a:cubicBezTo>
                      <a:pt x="3417" y="1526"/>
                      <a:pt x="3417" y="816"/>
                      <a:pt x="3550" y="106"/>
                    </a:cubicBezTo>
                    <a:cubicBezTo>
                      <a:pt x="3563" y="55"/>
                      <a:pt x="2360" y="15"/>
                      <a:pt x="1966" y="15"/>
                    </a:cubicBezTo>
                    <a:cubicBezTo>
                      <a:pt x="1906" y="15"/>
                      <a:pt x="1865" y="16"/>
                      <a:pt x="1849" y="18"/>
                    </a:cubicBezTo>
                    <a:cubicBezTo>
                      <a:pt x="1772" y="18"/>
                      <a:pt x="1389" y="1"/>
                      <a:pt x="1005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71400" y="3275050"/>
                <a:ext cx="882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2124" extrusionOk="0">
                    <a:moveTo>
                      <a:pt x="2201" y="1"/>
                    </a:moveTo>
                    <a:cubicBezTo>
                      <a:pt x="1220" y="1"/>
                      <a:pt x="0" y="61"/>
                      <a:pt x="9" y="105"/>
                    </a:cubicBezTo>
                    <a:cubicBezTo>
                      <a:pt x="39" y="741"/>
                      <a:pt x="83" y="1377"/>
                      <a:pt x="113" y="2013"/>
                    </a:cubicBezTo>
                    <a:cubicBezTo>
                      <a:pt x="119" y="2095"/>
                      <a:pt x="658" y="2123"/>
                      <a:pt x="1306" y="2123"/>
                    </a:cubicBezTo>
                    <a:cubicBezTo>
                      <a:pt x="2291" y="2123"/>
                      <a:pt x="3529" y="2057"/>
                      <a:pt x="3529" y="2013"/>
                    </a:cubicBezTo>
                    <a:cubicBezTo>
                      <a:pt x="3499" y="1377"/>
                      <a:pt x="3455" y="741"/>
                      <a:pt x="3411" y="105"/>
                    </a:cubicBezTo>
                    <a:cubicBezTo>
                      <a:pt x="3411" y="28"/>
                      <a:pt x="2859" y="1"/>
                      <a:pt x="2201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962400" y="3272200"/>
                <a:ext cx="91700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2351" extrusionOk="0">
                    <a:moveTo>
                      <a:pt x="1053" y="0"/>
                    </a:moveTo>
                    <a:cubicBezTo>
                      <a:pt x="602" y="0"/>
                      <a:pt x="120" y="18"/>
                      <a:pt x="104" y="101"/>
                    </a:cubicBezTo>
                    <a:cubicBezTo>
                      <a:pt x="0" y="825"/>
                      <a:pt x="45" y="1535"/>
                      <a:pt x="237" y="2245"/>
                    </a:cubicBezTo>
                    <a:cubicBezTo>
                      <a:pt x="260" y="2330"/>
                      <a:pt x="681" y="2351"/>
                      <a:pt x="1102" y="2351"/>
                    </a:cubicBezTo>
                    <a:cubicBezTo>
                      <a:pt x="1485" y="2351"/>
                      <a:pt x="1868" y="2334"/>
                      <a:pt x="1952" y="2334"/>
                    </a:cubicBezTo>
                    <a:cubicBezTo>
                      <a:pt x="2071" y="2334"/>
                      <a:pt x="3668" y="2260"/>
                      <a:pt x="3653" y="2245"/>
                    </a:cubicBezTo>
                    <a:cubicBezTo>
                      <a:pt x="3461" y="1535"/>
                      <a:pt x="3417" y="825"/>
                      <a:pt x="3520" y="101"/>
                    </a:cubicBezTo>
                    <a:cubicBezTo>
                      <a:pt x="3535" y="41"/>
                      <a:pt x="1938" y="12"/>
                      <a:pt x="1819" y="12"/>
                    </a:cubicBezTo>
                    <a:cubicBezTo>
                      <a:pt x="1754" y="12"/>
                      <a:pt x="1413" y="0"/>
                      <a:pt x="1053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1127650" y="3278350"/>
                <a:ext cx="89475" cy="49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970" extrusionOk="0">
                    <a:moveTo>
                      <a:pt x="1939" y="0"/>
                    </a:moveTo>
                    <a:cubicBezTo>
                      <a:pt x="1895" y="0"/>
                      <a:pt x="1864" y="1"/>
                      <a:pt x="1850" y="3"/>
                    </a:cubicBezTo>
                    <a:cubicBezTo>
                      <a:pt x="1450" y="3"/>
                      <a:pt x="1051" y="3"/>
                      <a:pt x="652" y="17"/>
                    </a:cubicBezTo>
                    <a:cubicBezTo>
                      <a:pt x="578" y="32"/>
                      <a:pt x="164" y="17"/>
                      <a:pt x="149" y="91"/>
                    </a:cubicBezTo>
                    <a:cubicBezTo>
                      <a:pt x="1" y="683"/>
                      <a:pt x="1" y="1289"/>
                      <a:pt x="149" y="1881"/>
                    </a:cubicBezTo>
                    <a:cubicBezTo>
                      <a:pt x="164" y="1940"/>
                      <a:pt x="696" y="1955"/>
                      <a:pt x="652" y="1955"/>
                    </a:cubicBezTo>
                    <a:cubicBezTo>
                      <a:pt x="1051" y="1969"/>
                      <a:pt x="1450" y="1969"/>
                      <a:pt x="1850" y="1969"/>
                    </a:cubicBezTo>
                    <a:cubicBezTo>
                      <a:pt x="1983" y="1969"/>
                      <a:pt x="3565" y="1910"/>
                      <a:pt x="3565" y="1881"/>
                    </a:cubicBezTo>
                    <a:cubicBezTo>
                      <a:pt x="3417" y="1289"/>
                      <a:pt x="3417" y="683"/>
                      <a:pt x="3565" y="91"/>
                    </a:cubicBezTo>
                    <a:cubicBezTo>
                      <a:pt x="3578" y="52"/>
                      <a:pt x="2306" y="0"/>
                      <a:pt x="193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1297875" y="3272200"/>
                <a:ext cx="8810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016" extrusionOk="0">
                    <a:moveTo>
                      <a:pt x="1251" y="0"/>
                    </a:moveTo>
                    <a:cubicBezTo>
                      <a:pt x="621" y="0"/>
                      <a:pt x="104" y="26"/>
                      <a:pt x="98" y="101"/>
                    </a:cubicBezTo>
                    <a:cubicBezTo>
                      <a:pt x="69" y="707"/>
                      <a:pt x="39" y="1313"/>
                      <a:pt x="10" y="1905"/>
                    </a:cubicBezTo>
                    <a:cubicBezTo>
                      <a:pt x="1" y="1949"/>
                      <a:pt x="1240" y="2016"/>
                      <a:pt x="2226" y="2016"/>
                    </a:cubicBezTo>
                    <a:cubicBezTo>
                      <a:pt x="2873" y="2016"/>
                      <a:pt x="3411" y="1987"/>
                      <a:pt x="3411" y="1905"/>
                    </a:cubicBezTo>
                    <a:cubicBezTo>
                      <a:pt x="3455" y="1313"/>
                      <a:pt x="3485" y="707"/>
                      <a:pt x="3515" y="101"/>
                    </a:cubicBezTo>
                    <a:cubicBezTo>
                      <a:pt x="3524" y="64"/>
                      <a:pt x="2246" y="0"/>
                      <a:pt x="1251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1575" y="3445275"/>
                <a:ext cx="96525" cy="1517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6069" extrusionOk="0">
                    <a:moveTo>
                      <a:pt x="2304" y="0"/>
                    </a:moveTo>
                    <a:cubicBezTo>
                      <a:pt x="1307" y="0"/>
                      <a:pt x="0" y="77"/>
                      <a:pt x="0" y="114"/>
                    </a:cubicBezTo>
                    <a:cubicBezTo>
                      <a:pt x="148" y="2066"/>
                      <a:pt x="296" y="4003"/>
                      <a:pt x="444" y="5955"/>
                    </a:cubicBezTo>
                    <a:cubicBezTo>
                      <a:pt x="449" y="6039"/>
                      <a:pt x="945" y="6068"/>
                      <a:pt x="1556" y="6068"/>
                    </a:cubicBezTo>
                    <a:cubicBezTo>
                      <a:pt x="2553" y="6068"/>
                      <a:pt x="3860" y="5992"/>
                      <a:pt x="3860" y="5955"/>
                    </a:cubicBezTo>
                    <a:cubicBezTo>
                      <a:pt x="3712" y="4003"/>
                      <a:pt x="3564" y="2066"/>
                      <a:pt x="3416" y="114"/>
                    </a:cubicBezTo>
                    <a:cubicBezTo>
                      <a:pt x="3411" y="29"/>
                      <a:pt x="2916" y="0"/>
                      <a:pt x="2304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771250" y="3445600"/>
                <a:ext cx="85425" cy="1568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274" extrusionOk="0">
                    <a:moveTo>
                      <a:pt x="1709" y="1"/>
                    </a:moveTo>
                    <a:cubicBezTo>
                      <a:pt x="855" y="1"/>
                      <a:pt x="1" y="34"/>
                      <a:pt x="1" y="101"/>
                    </a:cubicBezTo>
                    <a:lnTo>
                      <a:pt x="1" y="6179"/>
                    </a:lnTo>
                    <a:cubicBezTo>
                      <a:pt x="1" y="6240"/>
                      <a:pt x="905" y="6273"/>
                      <a:pt x="1784" y="6273"/>
                    </a:cubicBezTo>
                    <a:cubicBezTo>
                      <a:pt x="2612" y="6273"/>
                      <a:pt x="3417" y="6243"/>
                      <a:pt x="3417" y="6179"/>
                    </a:cubicBezTo>
                    <a:lnTo>
                      <a:pt x="3417" y="101"/>
                    </a:lnTo>
                    <a:cubicBezTo>
                      <a:pt x="3417" y="34"/>
                      <a:pt x="2563" y="1"/>
                      <a:pt x="1709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937625" y="3445500"/>
                <a:ext cx="1024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80" extrusionOk="0">
                    <a:moveTo>
                      <a:pt x="2425" y="1"/>
                    </a:moveTo>
                    <a:cubicBezTo>
                      <a:pt x="1416" y="1"/>
                      <a:pt x="0" y="100"/>
                      <a:pt x="0" y="119"/>
                    </a:cubicBezTo>
                    <a:cubicBezTo>
                      <a:pt x="237" y="2249"/>
                      <a:pt x="415" y="3979"/>
                      <a:pt x="651" y="6064"/>
                    </a:cubicBezTo>
                    <a:cubicBezTo>
                      <a:pt x="661" y="6151"/>
                      <a:pt x="1071" y="6180"/>
                      <a:pt x="1604" y="6180"/>
                    </a:cubicBezTo>
                    <a:cubicBezTo>
                      <a:pt x="2624" y="6180"/>
                      <a:pt x="4097" y="6074"/>
                      <a:pt x="4097" y="6064"/>
                    </a:cubicBezTo>
                    <a:cubicBezTo>
                      <a:pt x="3875" y="3964"/>
                      <a:pt x="3653" y="2205"/>
                      <a:pt x="3417" y="119"/>
                    </a:cubicBezTo>
                    <a:cubicBezTo>
                      <a:pt x="3406" y="31"/>
                      <a:pt x="2976" y="1"/>
                      <a:pt x="2425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1125825" y="3445600"/>
                <a:ext cx="8542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5821" extrusionOk="0">
                    <a:moveTo>
                      <a:pt x="1708" y="1"/>
                    </a:moveTo>
                    <a:cubicBezTo>
                      <a:pt x="854" y="1"/>
                      <a:pt x="0" y="34"/>
                      <a:pt x="0" y="101"/>
                    </a:cubicBezTo>
                    <a:lnTo>
                      <a:pt x="0" y="5720"/>
                    </a:lnTo>
                    <a:cubicBezTo>
                      <a:pt x="0" y="5787"/>
                      <a:pt x="854" y="5820"/>
                      <a:pt x="1708" y="5820"/>
                    </a:cubicBezTo>
                    <a:cubicBezTo>
                      <a:pt x="2562" y="5820"/>
                      <a:pt x="3416" y="5787"/>
                      <a:pt x="3416" y="5720"/>
                    </a:cubicBezTo>
                    <a:lnTo>
                      <a:pt x="3416" y="101"/>
                    </a:lnTo>
                    <a:cubicBezTo>
                      <a:pt x="3416" y="34"/>
                      <a:pt x="2562" y="1"/>
                      <a:pt x="1708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1295525" y="3445550"/>
                <a:ext cx="9097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6052" extrusionOk="0">
                    <a:moveTo>
                      <a:pt x="1537" y="0"/>
                    </a:moveTo>
                    <a:cubicBezTo>
                      <a:pt x="832" y="0"/>
                      <a:pt x="222" y="28"/>
                      <a:pt x="222" y="103"/>
                    </a:cubicBezTo>
                    <a:cubicBezTo>
                      <a:pt x="148" y="2055"/>
                      <a:pt x="74" y="4007"/>
                      <a:pt x="0" y="5944"/>
                    </a:cubicBezTo>
                    <a:cubicBezTo>
                      <a:pt x="0" y="6002"/>
                      <a:pt x="1082" y="6051"/>
                      <a:pt x="2028" y="6051"/>
                    </a:cubicBezTo>
                    <a:cubicBezTo>
                      <a:pt x="2763" y="6051"/>
                      <a:pt x="3416" y="6022"/>
                      <a:pt x="3416" y="5944"/>
                    </a:cubicBezTo>
                    <a:cubicBezTo>
                      <a:pt x="3490" y="4007"/>
                      <a:pt x="3564" y="2055"/>
                      <a:pt x="3638" y="103"/>
                    </a:cubicBezTo>
                    <a:cubicBezTo>
                      <a:pt x="3638" y="51"/>
                      <a:pt x="2499" y="0"/>
                      <a:pt x="1537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86750" y="3586750"/>
                <a:ext cx="8237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8" extrusionOk="0">
                    <a:moveTo>
                      <a:pt x="32699" y="0"/>
                    </a:moveTo>
                    <a:cubicBezTo>
                      <a:pt x="24760" y="120"/>
                      <a:pt x="16822" y="136"/>
                      <a:pt x="8883" y="136"/>
                    </a:cubicBezTo>
                    <a:cubicBezTo>
                      <a:pt x="5996" y="136"/>
                      <a:pt x="3109" y="133"/>
                      <a:pt x="223" y="133"/>
                    </a:cubicBezTo>
                    <a:cubicBezTo>
                      <a:pt x="1" y="133"/>
                      <a:pt x="1" y="474"/>
                      <a:pt x="223" y="488"/>
                    </a:cubicBezTo>
                    <a:cubicBezTo>
                      <a:pt x="4200" y="559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0"/>
                      <a:pt x="32699" y="0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86750" y="3767900"/>
                <a:ext cx="823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9" extrusionOk="0">
                    <a:moveTo>
                      <a:pt x="32699" y="1"/>
                    </a:moveTo>
                    <a:cubicBezTo>
                      <a:pt x="25482" y="119"/>
                      <a:pt x="18265" y="139"/>
                      <a:pt x="11048" y="139"/>
                    </a:cubicBezTo>
                    <a:cubicBezTo>
                      <a:pt x="7440" y="139"/>
                      <a:pt x="3831" y="134"/>
                      <a:pt x="223" y="134"/>
                    </a:cubicBezTo>
                    <a:lnTo>
                      <a:pt x="223" y="134"/>
                    </a:lnTo>
                    <a:cubicBezTo>
                      <a:pt x="1" y="134"/>
                      <a:pt x="1" y="489"/>
                      <a:pt x="223" y="489"/>
                    </a:cubicBezTo>
                    <a:cubicBezTo>
                      <a:pt x="4200" y="560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1"/>
                      <a:pt x="32699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84900" y="3670250"/>
                <a:ext cx="89150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2351" extrusionOk="0">
                    <a:moveTo>
                      <a:pt x="1007" y="1"/>
                    </a:moveTo>
                    <a:cubicBezTo>
                      <a:pt x="586" y="1"/>
                      <a:pt x="164" y="21"/>
                      <a:pt x="149" y="106"/>
                    </a:cubicBezTo>
                    <a:cubicBezTo>
                      <a:pt x="1" y="831"/>
                      <a:pt x="1" y="1526"/>
                      <a:pt x="149" y="2251"/>
                    </a:cubicBezTo>
                    <a:cubicBezTo>
                      <a:pt x="165" y="2333"/>
                      <a:pt x="638" y="2351"/>
                      <a:pt x="1083" y="2351"/>
                    </a:cubicBezTo>
                    <a:cubicBezTo>
                      <a:pt x="1439" y="2351"/>
                      <a:pt x="1777" y="2339"/>
                      <a:pt x="1850" y="2339"/>
                    </a:cubicBezTo>
                    <a:cubicBezTo>
                      <a:pt x="1968" y="2339"/>
                      <a:pt x="3565" y="2295"/>
                      <a:pt x="3550" y="2251"/>
                    </a:cubicBezTo>
                    <a:cubicBezTo>
                      <a:pt x="3417" y="1526"/>
                      <a:pt x="3417" y="831"/>
                      <a:pt x="3550" y="106"/>
                    </a:cubicBezTo>
                    <a:cubicBezTo>
                      <a:pt x="3565" y="47"/>
                      <a:pt x="1983" y="17"/>
                      <a:pt x="1850" y="17"/>
                    </a:cubicBezTo>
                    <a:cubicBezTo>
                      <a:pt x="1772" y="17"/>
                      <a:pt x="1389" y="1"/>
                      <a:pt x="1007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765475" y="3667525"/>
                <a:ext cx="882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2124" extrusionOk="0">
                    <a:moveTo>
                      <a:pt x="2229" y="1"/>
                    </a:moveTo>
                    <a:cubicBezTo>
                      <a:pt x="1240" y="1"/>
                      <a:pt x="1" y="67"/>
                      <a:pt x="10" y="112"/>
                    </a:cubicBezTo>
                    <a:cubicBezTo>
                      <a:pt x="39" y="748"/>
                      <a:pt x="84" y="1383"/>
                      <a:pt x="113" y="2019"/>
                    </a:cubicBezTo>
                    <a:cubicBezTo>
                      <a:pt x="119" y="2097"/>
                      <a:pt x="672" y="2124"/>
                      <a:pt x="1331" y="2124"/>
                    </a:cubicBezTo>
                    <a:cubicBezTo>
                      <a:pt x="2312" y="2124"/>
                      <a:pt x="3529" y="2064"/>
                      <a:pt x="3529" y="2019"/>
                    </a:cubicBezTo>
                    <a:cubicBezTo>
                      <a:pt x="3500" y="1383"/>
                      <a:pt x="3455" y="748"/>
                      <a:pt x="3426" y="112"/>
                    </a:cubicBezTo>
                    <a:cubicBezTo>
                      <a:pt x="3420" y="30"/>
                      <a:pt x="2879" y="1"/>
                      <a:pt x="2229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956475" y="3664825"/>
                <a:ext cx="917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2342" extrusionOk="0">
                    <a:moveTo>
                      <a:pt x="1053" y="1"/>
                    </a:moveTo>
                    <a:cubicBezTo>
                      <a:pt x="603" y="1"/>
                      <a:pt x="121" y="19"/>
                      <a:pt x="104" y="101"/>
                    </a:cubicBezTo>
                    <a:cubicBezTo>
                      <a:pt x="1" y="826"/>
                      <a:pt x="45" y="1536"/>
                      <a:pt x="237" y="2231"/>
                    </a:cubicBezTo>
                    <a:cubicBezTo>
                      <a:pt x="267" y="2320"/>
                      <a:pt x="651" y="2342"/>
                      <a:pt x="1051" y="2342"/>
                    </a:cubicBezTo>
                    <a:cubicBezTo>
                      <a:pt x="1450" y="2342"/>
                      <a:pt x="1864" y="2320"/>
                      <a:pt x="1953" y="2320"/>
                    </a:cubicBezTo>
                    <a:cubicBezTo>
                      <a:pt x="2071" y="2320"/>
                      <a:pt x="3668" y="2260"/>
                      <a:pt x="3654" y="2231"/>
                    </a:cubicBezTo>
                    <a:cubicBezTo>
                      <a:pt x="3461" y="1536"/>
                      <a:pt x="3417" y="826"/>
                      <a:pt x="3520" y="101"/>
                    </a:cubicBezTo>
                    <a:cubicBezTo>
                      <a:pt x="3535" y="27"/>
                      <a:pt x="1938" y="13"/>
                      <a:pt x="1820" y="13"/>
                    </a:cubicBezTo>
                    <a:cubicBezTo>
                      <a:pt x="1754" y="13"/>
                      <a:pt x="1414" y="1"/>
                      <a:pt x="1053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1121750" y="3670675"/>
                <a:ext cx="89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983" extrusionOk="0">
                    <a:moveTo>
                      <a:pt x="1849" y="0"/>
                    </a:moveTo>
                    <a:cubicBezTo>
                      <a:pt x="1450" y="0"/>
                      <a:pt x="1050" y="0"/>
                      <a:pt x="651" y="30"/>
                    </a:cubicBezTo>
                    <a:cubicBezTo>
                      <a:pt x="577" y="30"/>
                      <a:pt x="163" y="30"/>
                      <a:pt x="148" y="89"/>
                    </a:cubicBezTo>
                    <a:cubicBezTo>
                      <a:pt x="0" y="696"/>
                      <a:pt x="0" y="1287"/>
                      <a:pt x="148" y="1893"/>
                    </a:cubicBezTo>
                    <a:cubicBezTo>
                      <a:pt x="163" y="1953"/>
                      <a:pt x="695" y="1953"/>
                      <a:pt x="651" y="1953"/>
                    </a:cubicBezTo>
                    <a:cubicBezTo>
                      <a:pt x="1050" y="1982"/>
                      <a:pt x="1450" y="1982"/>
                      <a:pt x="1849" y="1982"/>
                    </a:cubicBezTo>
                    <a:cubicBezTo>
                      <a:pt x="1982" y="1982"/>
                      <a:pt x="3564" y="1923"/>
                      <a:pt x="3564" y="1893"/>
                    </a:cubicBezTo>
                    <a:cubicBezTo>
                      <a:pt x="3417" y="1287"/>
                      <a:pt x="3417" y="696"/>
                      <a:pt x="3564" y="89"/>
                    </a:cubicBezTo>
                    <a:cubicBezTo>
                      <a:pt x="3579" y="45"/>
                      <a:pt x="1982" y="0"/>
                      <a:pt x="184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1291950" y="3664725"/>
                <a:ext cx="8810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010" extrusionOk="0">
                    <a:moveTo>
                      <a:pt x="1321" y="1"/>
                    </a:moveTo>
                    <a:cubicBezTo>
                      <a:pt x="660" y="1"/>
                      <a:pt x="105" y="28"/>
                      <a:pt x="99" y="105"/>
                    </a:cubicBezTo>
                    <a:cubicBezTo>
                      <a:pt x="69" y="712"/>
                      <a:pt x="40" y="1303"/>
                      <a:pt x="10" y="1910"/>
                    </a:cubicBezTo>
                    <a:cubicBezTo>
                      <a:pt x="1" y="1946"/>
                      <a:pt x="1278" y="2010"/>
                      <a:pt x="2273" y="2010"/>
                    </a:cubicBezTo>
                    <a:cubicBezTo>
                      <a:pt x="2904" y="2010"/>
                      <a:pt x="3420" y="1984"/>
                      <a:pt x="3426" y="1910"/>
                    </a:cubicBezTo>
                    <a:cubicBezTo>
                      <a:pt x="3456" y="1303"/>
                      <a:pt x="3485" y="712"/>
                      <a:pt x="3515" y="105"/>
                    </a:cubicBezTo>
                    <a:cubicBezTo>
                      <a:pt x="3524" y="61"/>
                      <a:pt x="2305" y="1"/>
                      <a:pt x="1321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6"/>
            <p:cNvGrpSpPr/>
            <p:nvPr/>
          </p:nvGrpSpPr>
          <p:grpSpPr>
            <a:xfrm>
              <a:off x="2671317" y="2579266"/>
              <a:ext cx="727382" cy="2132625"/>
              <a:chOff x="-339050" y="580375"/>
              <a:chExt cx="315800" cy="925900"/>
            </a:xfrm>
          </p:grpSpPr>
          <p:grpSp>
            <p:nvGrpSpPr>
              <p:cNvPr id="886" name="Google Shape;886;p36"/>
              <p:cNvGrpSpPr/>
              <p:nvPr/>
            </p:nvGrpSpPr>
            <p:grpSpPr>
              <a:xfrm>
                <a:off x="-339050" y="580375"/>
                <a:ext cx="315800" cy="925900"/>
                <a:chOff x="-339050" y="580375"/>
                <a:chExt cx="315800" cy="925900"/>
              </a:xfrm>
            </p:grpSpPr>
            <p:sp>
              <p:nvSpPr>
                <p:cNvPr id="887" name="Google Shape;887;p36"/>
                <p:cNvSpPr/>
                <p:nvPr/>
              </p:nvSpPr>
              <p:spPr>
                <a:xfrm>
                  <a:off x="-266075" y="580375"/>
                  <a:ext cx="242825" cy="24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3" h="9751" extrusionOk="0">
                      <a:moveTo>
                        <a:pt x="3951" y="0"/>
                      </a:moveTo>
                      <a:cubicBezTo>
                        <a:pt x="2729" y="0"/>
                        <a:pt x="1737" y="973"/>
                        <a:pt x="1737" y="2194"/>
                      </a:cubicBezTo>
                      <a:cubicBezTo>
                        <a:pt x="1737" y="2729"/>
                        <a:pt x="1928" y="3206"/>
                        <a:pt x="2252" y="3587"/>
                      </a:cubicBezTo>
                      <a:cubicBezTo>
                        <a:pt x="2176" y="3568"/>
                        <a:pt x="2100" y="3568"/>
                        <a:pt x="2023" y="3568"/>
                      </a:cubicBezTo>
                      <a:cubicBezTo>
                        <a:pt x="1375" y="3568"/>
                        <a:pt x="860" y="4083"/>
                        <a:pt x="860" y="4732"/>
                      </a:cubicBezTo>
                      <a:cubicBezTo>
                        <a:pt x="860" y="4885"/>
                        <a:pt x="879" y="5037"/>
                        <a:pt x="936" y="5171"/>
                      </a:cubicBezTo>
                      <a:cubicBezTo>
                        <a:pt x="402" y="5304"/>
                        <a:pt x="1" y="5762"/>
                        <a:pt x="1" y="6335"/>
                      </a:cubicBezTo>
                      <a:cubicBezTo>
                        <a:pt x="1" y="6697"/>
                        <a:pt x="173" y="7022"/>
                        <a:pt x="421" y="7232"/>
                      </a:cubicBezTo>
                      <a:cubicBezTo>
                        <a:pt x="249" y="7499"/>
                        <a:pt x="135" y="7804"/>
                        <a:pt x="135" y="8147"/>
                      </a:cubicBezTo>
                      <a:cubicBezTo>
                        <a:pt x="135" y="9025"/>
                        <a:pt x="860" y="9750"/>
                        <a:pt x="1737" y="9750"/>
                      </a:cubicBezTo>
                      <a:cubicBezTo>
                        <a:pt x="2558" y="9750"/>
                        <a:pt x="3226" y="9140"/>
                        <a:pt x="3321" y="8338"/>
                      </a:cubicBezTo>
                      <a:cubicBezTo>
                        <a:pt x="3512" y="8453"/>
                        <a:pt x="3722" y="8529"/>
                        <a:pt x="3951" y="8529"/>
                      </a:cubicBezTo>
                      <a:cubicBezTo>
                        <a:pt x="4428" y="8529"/>
                        <a:pt x="4847" y="8224"/>
                        <a:pt x="5019" y="7804"/>
                      </a:cubicBezTo>
                      <a:cubicBezTo>
                        <a:pt x="5401" y="8109"/>
                        <a:pt x="5897" y="8281"/>
                        <a:pt x="6412" y="8281"/>
                      </a:cubicBezTo>
                      <a:cubicBezTo>
                        <a:pt x="7633" y="8281"/>
                        <a:pt x="8606" y="7308"/>
                        <a:pt x="8606" y="6087"/>
                      </a:cubicBezTo>
                      <a:cubicBezTo>
                        <a:pt x="8606" y="6029"/>
                        <a:pt x="8606" y="5972"/>
                        <a:pt x="8606" y="5896"/>
                      </a:cubicBezTo>
                      <a:cubicBezTo>
                        <a:pt x="9217" y="5877"/>
                        <a:pt x="9713" y="5362"/>
                        <a:pt x="9713" y="4732"/>
                      </a:cubicBezTo>
                      <a:cubicBezTo>
                        <a:pt x="9713" y="4121"/>
                        <a:pt x="9236" y="3606"/>
                        <a:pt x="8625" y="3568"/>
                      </a:cubicBezTo>
                      <a:cubicBezTo>
                        <a:pt x="8835" y="3301"/>
                        <a:pt x="8969" y="2958"/>
                        <a:pt x="8969" y="2576"/>
                      </a:cubicBezTo>
                      <a:cubicBezTo>
                        <a:pt x="8969" y="1679"/>
                        <a:pt x="8244" y="954"/>
                        <a:pt x="7347" y="954"/>
                      </a:cubicBezTo>
                      <a:cubicBezTo>
                        <a:pt x="6813" y="954"/>
                        <a:pt x="6355" y="1202"/>
                        <a:pt x="6069" y="1603"/>
                      </a:cubicBezTo>
                      <a:cubicBezTo>
                        <a:pt x="5801" y="668"/>
                        <a:pt x="4962" y="0"/>
                        <a:pt x="39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-339050" y="818400"/>
                  <a:ext cx="287675" cy="68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7" h="27515" extrusionOk="0">
                      <a:moveTo>
                        <a:pt x="2042" y="0"/>
                      </a:moveTo>
                      <a:lnTo>
                        <a:pt x="1" y="27495"/>
                      </a:lnTo>
                      <a:lnTo>
                        <a:pt x="11506" y="27514"/>
                      </a:lnTo>
                      <a:lnTo>
                        <a:pt x="91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>
                  <a:off x="-295150" y="842250"/>
                  <a:ext cx="90175" cy="28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11354" fill="none" extrusionOk="0">
                      <a:moveTo>
                        <a:pt x="3606" y="0"/>
                      </a:moveTo>
                      <a:lnTo>
                        <a:pt x="1107" y="0"/>
                      </a:lnTo>
                      <a:lnTo>
                        <a:pt x="0" y="11353"/>
                      </a:lnTo>
                    </a:path>
                  </a:pathLst>
                </a:custGeom>
                <a:noFill/>
                <a:ln w="3825" cap="flat" cmpd="sng">
                  <a:solidFill>
                    <a:srgbClr val="112E2D"/>
                  </a:solidFill>
                  <a:prstDash val="solid"/>
                  <a:miter lim="190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0" name="Google Shape;890;p36"/>
              <p:cNvSpPr/>
              <p:nvPr/>
            </p:nvSpPr>
            <p:spPr>
              <a:xfrm>
                <a:off x="-306900" y="802850"/>
                <a:ext cx="21087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745" extrusionOk="0">
                    <a:moveTo>
                      <a:pt x="363" y="1"/>
                    </a:moveTo>
                    <a:cubicBezTo>
                      <a:pt x="153" y="1"/>
                      <a:pt x="1" y="153"/>
                      <a:pt x="1" y="363"/>
                    </a:cubicBezTo>
                    <a:cubicBezTo>
                      <a:pt x="1" y="573"/>
                      <a:pt x="153" y="745"/>
                      <a:pt x="363" y="745"/>
                    </a:cubicBezTo>
                    <a:lnTo>
                      <a:pt x="8053" y="745"/>
                    </a:lnTo>
                    <a:cubicBezTo>
                      <a:pt x="8263" y="745"/>
                      <a:pt x="8434" y="573"/>
                      <a:pt x="8434" y="363"/>
                    </a:cubicBezTo>
                    <a:cubicBezTo>
                      <a:pt x="8434" y="153"/>
                      <a:pt x="8263" y="1"/>
                      <a:pt x="8053" y="1"/>
                    </a:cubicBezTo>
                    <a:close/>
                  </a:path>
                </a:pathLst>
              </a:custGeom>
              <a:solidFill>
                <a:srgbClr val="112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6"/>
            <p:cNvGrpSpPr/>
            <p:nvPr/>
          </p:nvGrpSpPr>
          <p:grpSpPr>
            <a:xfrm>
              <a:off x="1604227" y="1892354"/>
              <a:ext cx="1373326" cy="2819557"/>
              <a:chOff x="4674350" y="1395675"/>
              <a:chExt cx="404050" cy="829550"/>
            </a:xfrm>
          </p:grpSpPr>
          <p:sp>
            <p:nvSpPr>
              <p:cNvPr id="892" name="Google Shape;892;p36"/>
              <p:cNvSpPr/>
              <p:nvPr/>
            </p:nvSpPr>
            <p:spPr>
              <a:xfrm>
                <a:off x="4674350" y="1444825"/>
                <a:ext cx="22565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8949" extrusionOk="0">
                    <a:moveTo>
                      <a:pt x="1240" y="0"/>
                    </a:moveTo>
                    <a:cubicBezTo>
                      <a:pt x="1240" y="0"/>
                      <a:pt x="0" y="6545"/>
                      <a:pt x="7136" y="8949"/>
                    </a:cubicBezTo>
                    <a:cubicBezTo>
                      <a:pt x="7136" y="8949"/>
                      <a:pt x="9025" y="1050"/>
                      <a:pt x="1240" y="0"/>
                    </a:cubicBezTo>
                    <a:close/>
                  </a:path>
                </a:pathLst>
              </a:custGeom>
              <a:solidFill>
                <a:srgbClr val="B9F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4721550" y="1463425"/>
                <a:ext cx="1178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309" fill="none" extrusionOk="0">
                    <a:moveTo>
                      <a:pt x="1" y="0"/>
                    </a:moveTo>
                    <a:cubicBezTo>
                      <a:pt x="1" y="0"/>
                      <a:pt x="3531" y="3034"/>
                      <a:pt x="4714" y="7308"/>
                    </a:cubicBez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818875" y="1395675"/>
                <a:ext cx="25952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0782" extrusionOk="0">
                    <a:moveTo>
                      <a:pt x="7537" y="1"/>
                    </a:moveTo>
                    <a:lnTo>
                      <a:pt x="7537" y="1"/>
                    </a:lnTo>
                    <a:cubicBezTo>
                      <a:pt x="7537" y="1"/>
                      <a:pt x="0" y="2005"/>
                      <a:pt x="1088" y="10781"/>
                    </a:cubicBezTo>
                    <a:cubicBezTo>
                      <a:pt x="1088" y="10781"/>
                      <a:pt x="10380" y="8740"/>
                      <a:pt x="7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863225" y="1422400"/>
                <a:ext cx="1326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8663" fill="none" extrusionOk="0">
                    <a:moveTo>
                      <a:pt x="5305" y="0"/>
                    </a:moveTo>
                    <a:cubicBezTo>
                      <a:pt x="5305" y="0"/>
                      <a:pt x="3912" y="5247"/>
                      <a:pt x="1" y="8663"/>
                    </a:cubicBez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4728250" y="1674725"/>
                <a:ext cx="301475" cy="550500"/>
              </a:xfrm>
              <a:custGeom>
                <a:avLst/>
                <a:gdLst/>
                <a:ahLst/>
                <a:cxnLst/>
                <a:rect l="l" t="t" r="r" b="b"/>
                <a:pathLst>
                  <a:path w="12059" h="22020" extrusionOk="0">
                    <a:moveTo>
                      <a:pt x="2328" y="1"/>
                    </a:moveTo>
                    <a:lnTo>
                      <a:pt x="0" y="22020"/>
                    </a:lnTo>
                    <a:lnTo>
                      <a:pt x="12059" y="22020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763050" y="1649450"/>
                <a:ext cx="2347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184" extrusionOk="0">
                    <a:moveTo>
                      <a:pt x="592" y="1"/>
                    </a:moveTo>
                    <a:cubicBezTo>
                      <a:pt x="268" y="1"/>
                      <a:pt x="1" y="268"/>
                      <a:pt x="1" y="592"/>
                    </a:cubicBezTo>
                    <a:cubicBezTo>
                      <a:pt x="1" y="917"/>
                      <a:pt x="268" y="1184"/>
                      <a:pt x="592" y="1184"/>
                    </a:cubicBezTo>
                    <a:lnTo>
                      <a:pt x="8797" y="1184"/>
                    </a:lnTo>
                    <a:cubicBezTo>
                      <a:pt x="9121" y="1184"/>
                      <a:pt x="9389" y="917"/>
                      <a:pt x="9389" y="592"/>
                    </a:cubicBezTo>
                    <a:cubicBezTo>
                      <a:pt x="9389" y="268"/>
                      <a:pt x="9121" y="1"/>
                      <a:pt x="8797" y="1"/>
                    </a:cubicBezTo>
                    <a:close/>
                  </a:path>
                </a:pathLst>
              </a:custGeom>
              <a:solidFill>
                <a:srgbClr val="112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4782150" y="1704775"/>
                <a:ext cx="85875" cy="2414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9656" fill="none" extrusionOk="0">
                    <a:moveTo>
                      <a:pt x="3435" y="1"/>
                    </a:moveTo>
                    <a:lnTo>
                      <a:pt x="935" y="1"/>
                    </a:lnTo>
                    <a:lnTo>
                      <a:pt x="0" y="9656"/>
                    </a:ln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6"/>
            <p:cNvGrpSpPr/>
            <p:nvPr/>
          </p:nvGrpSpPr>
          <p:grpSpPr>
            <a:xfrm>
              <a:off x="400475" y="2830225"/>
              <a:ext cx="1004925" cy="1899650"/>
              <a:chOff x="4613750" y="2200650"/>
              <a:chExt cx="1004925" cy="1899650"/>
            </a:xfrm>
          </p:grpSpPr>
          <p:sp>
            <p:nvSpPr>
              <p:cNvPr id="900" name="Google Shape;900;p36"/>
              <p:cNvSpPr/>
              <p:nvPr/>
            </p:nvSpPr>
            <p:spPr>
              <a:xfrm>
                <a:off x="5035250" y="2260575"/>
                <a:ext cx="124975" cy="1839725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73589" extrusionOk="0">
                    <a:moveTo>
                      <a:pt x="1908" y="0"/>
                    </a:moveTo>
                    <a:lnTo>
                      <a:pt x="0" y="73589"/>
                    </a:lnTo>
                    <a:lnTo>
                      <a:pt x="0" y="73589"/>
                    </a:lnTo>
                    <a:lnTo>
                      <a:pt x="4999" y="73545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622625" y="2200650"/>
                <a:ext cx="996050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39842" h="20942" extrusionOk="0">
                    <a:moveTo>
                      <a:pt x="18693" y="1"/>
                    </a:moveTo>
                    <a:cubicBezTo>
                      <a:pt x="18318" y="1"/>
                      <a:pt x="17944" y="212"/>
                      <a:pt x="17792" y="622"/>
                    </a:cubicBezTo>
                    <a:cubicBezTo>
                      <a:pt x="16624" y="3832"/>
                      <a:pt x="12542" y="8564"/>
                      <a:pt x="5221" y="11980"/>
                    </a:cubicBezTo>
                    <a:cubicBezTo>
                      <a:pt x="1" y="14332"/>
                      <a:pt x="119" y="20025"/>
                      <a:pt x="1968" y="20794"/>
                    </a:cubicBezTo>
                    <a:cubicBezTo>
                      <a:pt x="2201" y="20893"/>
                      <a:pt x="2440" y="20942"/>
                      <a:pt x="2681" y="20942"/>
                    </a:cubicBezTo>
                    <a:cubicBezTo>
                      <a:pt x="4217" y="20942"/>
                      <a:pt x="5824" y="18970"/>
                      <a:pt x="6316" y="15472"/>
                    </a:cubicBezTo>
                    <a:lnTo>
                      <a:pt x="6316" y="15472"/>
                    </a:lnTo>
                    <a:cubicBezTo>
                      <a:pt x="6212" y="16899"/>
                      <a:pt x="6243" y="19405"/>
                      <a:pt x="7738" y="19405"/>
                    </a:cubicBezTo>
                    <a:cubicBezTo>
                      <a:pt x="7757" y="19405"/>
                      <a:pt x="7776" y="19405"/>
                      <a:pt x="7795" y="19404"/>
                    </a:cubicBezTo>
                    <a:cubicBezTo>
                      <a:pt x="9494" y="19346"/>
                      <a:pt x="10177" y="14962"/>
                      <a:pt x="10390" y="13099"/>
                    </a:cubicBezTo>
                    <a:lnTo>
                      <a:pt x="10390" y="13099"/>
                    </a:lnTo>
                    <a:cubicBezTo>
                      <a:pt x="10294" y="14455"/>
                      <a:pt x="10281" y="17032"/>
                      <a:pt x="11551" y="17260"/>
                    </a:cubicBezTo>
                    <a:cubicBezTo>
                      <a:pt x="11591" y="17267"/>
                      <a:pt x="11631" y="17270"/>
                      <a:pt x="11669" y="17270"/>
                    </a:cubicBezTo>
                    <a:cubicBezTo>
                      <a:pt x="13288" y="17270"/>
                      <a:pt x="13429" y="11359"/>
                      <a:pt x="13429" y="11359"/>
                    </a:cubicBezTo>
                    <a:cubicBezTo>
                      <a:pt x="13429" y="11359"/>
                      <a:pt x="13488" y="11951"/>
                      <a:pt x="15307" y="12276"/>
                    </a:cubicBezTo>
                    <a:cubicBezTo>
                      <a:pt x="15347" y="12283"/>
                      <a:pt x="15387" y="12287"/>
                      <a:pt x="15427" y="12287"/>
                    </a:cubicBezTo>
                    <a:cubicBezTo>
                      <a:pt x="17174" y="12287"/>
                      <a:pt x="18546" y="5429"/>
                      <a:pt x="18546" y="5429"/>
                    </a:cubicBezTo>
                    <a:cubicBezTo>
                      <a:pt x="18546" y="5429"/>
                      <a:pt x="19966" y="11980"/>
                      <a:pt x="21341" y="12025"/>
                    </a:cubicBezTo>
                    <a:cubicBezTo>
                      <a:pt x="21355" y="12025"/>
                      <a:pt x="21370" y="12025"/>
                      <a:pt x="21384" y="12025"/>
                    </a:cubicBezTo>
                    <a:cubicBezTo>
                      <a:pt x="22731" y="12025"/>
                      <a:pt x="23412" y="9259"/>
                      <a:pt x="23412" y="9259"/>
                    </a:cubicBezTo>
                    <a:cubicBezTo>
                      <a:pt x="23412" y="9259"/>
                      <a:pt x="24018" y="13651"/>
                      <a:pt x="25911" y="14243"/>
                    </a:cubicBezTo>
                    <a:cubicBezTo>
                      <a:pt x="26109" y="14304"/>
                      <a:pt x="26289" y="14332"/>
                      <a:pt x="26452" y="14332"/>
                    </a:cubicBezTo>
                    <a:cubicBezTo>
                      <a:pt x="27868" y="14332"/>
                      <a:pt x="28070" y="12277"/>
                      <a:pt x="28070" y="12276"/>
                    </a:cubicBezTo>
                    <a:lnTo>
                      <a:pt x="28070" y="12276"/>
                    </a:lnTo>
                    <a:cubicBezTo>
                      <a:pt x="28070" y="12277"/>
                      <a:pt x="27893" y="16225"/>
                      <a:pt x="30141" y="16653"/>
                    </a:cubicBezTo>
                    <a:cubicBezTo>
                      <a:pt x="30282" y="16680"/>
                      <a:pt x="30415" y="16693"/>
                      <a:pt x="30541" y="16693"/>
                    </a:cubicBezTo>
                    <a:cubicBezTo>
                      <a:pt x="32419" y="16693"/>
                      <a:pt x="32640" y="13888"/>
                      <a:pt x="32640" y="13888"/>
                    </a:cubicBezTo>
                    <a:cubicBezTo>
                      <a:pt x="32640" y="13888"/>
                      <a:pt x="33424" y="20188"/>
                      <a:pt x="36012" y="20277"/>
                    </a:cubicBezTo>
                    <a:cubicBezTo>
                      <a:pt x="36032" y="20277"/>
                      <a:pt x="36052" y="20278"/>
                      <a:pt x="36072" y="20278"/>
                    </a:cubicBezTo>
                    <a:cubicBezTo>
                      <a:pt x="38619" y="20278"/>
                      <a:pt x="39842" y="14697"/>
                      <a:pt x="34119" y="12276"/>
                    </a:cubicBezTo>
                    <a:cubicBezTo>
                      <a:pt x="28972" y="10102"/>
                      <a:pt x="22687" y="7884"/>
                      <a:pt x="19567" y="578"/>
                    </a:cubicBezTo>
                    <a:cubicBezTo>
                      <a:pt x="19401" y="190"/>
                      <a:pt x="19047" y="1"/>
                      <a:pt x="18693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644075" y="2484425"/>
                <a:ext cx="953050" cy="483800"/>
              </a:xfrm>
              <a:custGeom>
                <a:avLst/>
                <a:gdLst/>
                <a:ahLst/>
                <a:cxnLst/>
                <a:rect l="l" t="t" r="r" b="b"/>
                <a:pathLst>
                  <a:path w="38122" h="19352" extrusionOk="0">
                    <a:moveTo>
                      <a:pt x="17959" y="1"/>
                    </a:moveTo>
                    <a:cubicBezTo>
                      <a:pt x="17717" y="1"/>
                      <a:pt x="17475" y="137"/>
                      <a:pt x="17378" y="407"/>
                    </a:cubicBezTo>
                    <a:cubicBezTo>
                      <a:pt x="16416" y="3099"/>
                      <a:pt x="13592" y="7521"/>
                      <a:pt x="5946" y="10937"/>
                    </a:cubicBezTo>
                    <a:cubicBezTo>
                      <a:pt x="932" y="13096"/>
                      <a:pt x="1" y="18509"/>
                      <a:pt x="1790" y="19219"/>
                    </a:cubicBezTo>
                    <a:cubicBezTo>
                      <a:pt x="2012" y="19307"/>
                      <a:pt x="2240" y="19351"/>
                      <a:pt x="2471" y="19351"/>
                    </a:cubicBezTo>
                    <a:cubicBezTo>
                      <a:pt x="3961" y="19351"/>
                      <a:pt x="5530" y="17519"/>
                      <a:pt x="5979" y="14255"/>
                    </a:cubicBezTo>
                    <a:lnTo>
                      <a:pt x="5979" y="14255"/>
                    </a:lnTo>
                    <a:cubicBezTo>
                      <a:pt x="5848" y="15815"/>
                      <a:pt x="5755" y="19101"/>
                      <a:pt x="7296" y="19101"/>
                    </a:cubicBezTo>
                    <a:cubicBezTo>
                      <a:pt x="7309" y="19101"/>
                      <a:pt x="7323" y="19101"/>
                      <a:pt x="7336" y="19100"/>
                    </a:cubicBezTo>
                    <a:cubicBezTo>
                      <a:pt x="9041" y="19028"/>
                      <a:pt x="9718" y="13921"/>
                      <a:pt x="9908" y="12062"/>
                    </a:cubicBezTo>
                    <a:lnTo>
                      <a:pt x="9908" y="12062"/>
                    </a:lnTo>
                    <a:cubicBezTo>
                      <a:pt x="9857" y="13064"/>
                      <a:pt x="9934" y="14862"/>
                      <a:pt x="11122" y="15063"/>
                    </a:cubicBezTo>
                    <a:cubicBezTo>
                      <a:pt x="11159" y="15069"/>
                      <a:pt x="11195" y="15072"/>
                      <a:pt x="11230" y="15072"/>
                    </a:cubicBezTo>
                    <a:cubicBezTo>
                      <a:pt x="12796" y="15072"/>
                      <a:pt x="12867" y="9443"/>
                      <a:pt x="12867" y="9443"/>
                    </a:cubicBezTo>
                    <a:cubicBezTo>
                      <a:pt x="12867" y="9443"/>
                      <a:pt x="12867" y="11100"/>
                      <a:pt x="14612" y="11395"/>
                    </a:cubicBezTo>
                    <a:cubicBezTo>
                      <a:pt x="14650" y="11402"/>
                      <a:pt x="14689" y="11405"/>
                      <a:pt x="14727" y="11405"/>
                    </a:cubicBezTo>
                    <a:cubicBezTo>
                      <a:pt x="16417" y="11405"/>
                      <a:pt x="17732" y="5125"/>
                      <a:pt x="17732" y="5125"/>
                    </a:cubicBezTo>
                    <a:cubicBezTo>
                      <a:pt x="17732" y="5125"/>
                      <a:pt x="19093" y="11129"/>
                      <a:pt x="20424" y="11174"/>
                    </a:cubicBezTo>
                    <a:cubicBezTo>
                      <a:pt x="20457" y="11175"/>
                      <a:pt x="20490" y="11175"/>
                      <a:pt x="20522" y="11175"/>
                    </a:cubicBezTo>
                    <a:cubicBezTo>
                      <a:pt x="21786" y="11175"/>
                      <a:pt x="22391" y="10345"/>
                      <a:pt x="22391" y="10345"/>
                    </a:cubicBezTo>
                    <a:cubicBezTo>
                      <a:pt x="22391" y="10345"/>
                      <a:pt x="22997" y="12667"/>
                      <a:pt x="24816" y="13214"/>
                    </a:cubicBezTo>
                    <a:cubicBezTo>
                      <a:pt x="25003" y="13269"/>
                      <a:pt x="25173" y="13293"/>
                      <a:pt x="25328" y="13293"/>
                    </a:cubicBezTo>
                    <a:cubicBezTo>
                      <a:pt x="26695" y="13293"/>
                      <a:pt x="26887" y="11397"/>
                      <a:pt x="26887" y="11395"/>
                    </a:cubicBezTo>
                    <a:lnTo>
                      <a:pt x="26887" y="11395"/>
                    </a:lnTo>
                    <a:cubicBezTo>
                      <a:pt x="26887" y="11397"/>
                      <a:pt x="26577" y="16601"/>
                      <a:pt x="28735" y="16986"/>
                    </a:cubicBezTo>
                    <a:cubicBezTo>
                      <a:pt x="28827" y="17002"/>
                      <a:pt x="28915" y="17011"/>
                      <a:pt x="29001" y="17011"/>
                    </a:cubicBezTo>
                    <a:cubicBezTo>
                      <a:pt x="30928" y="17011"/>
                      <a:pt x="31294" y="12874"/>
                      <a:pt x="31294" y="12874"/>
                    </a:cubicBezTo>
                    <a:cubicBezTo>
                      <a:pt x="31294" y="12874"/>
                      <a:pt x="32033" y="18657"/>
                      <a:pt x="34533" y="18745"/>
                    </a:cubicBezTo>
                    <a:cubicBezTo>
                      <a:pt x="34548" y="18746"/>
                      <a:pt x="34563" y="18746"/>
                      <a:pt x="34579" y="18746"/>
                    </a:cubicBezTo>
                    <a:cubicBezTo>
                      <a:pt x="37031" y="18746"/>
                      <a:pt x="38121" y="12905"/>
                      <a:pt x="32595" y="10686"/>
                    </a:cubicBezTo>
                    <a:cubicBezTo>
                      <a:pt x="27464" y="8615"/>
                      <a:pt x="21371" y="7669"/>
                      <a:pt x="18531" y="393"/>
                    </a:cubicBezTo>
                    <a:cubicBezTo>
                      <a:pt x="18429" y="130"/>
                      <a:pt x="18194" y="1"/>
                      <a:pt x="17959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644075" y="2767575"/>
                <a:ext cx="960525" cy="490500"/>
              </a:xfrm>
              <a:custGeom>
                <a:avLst/>
                <a:gdLst/>
                <a:ahLst/>
                <a:cxnLst/>
                <a:rect l="l" t="t" r="r" b="b"/>
                <a:pathLst>
                  <a:path w="38421" h="19620" extrusionOk="0">
                    <a:moveTo>
                      <a:pt x="17851" y="1"/>
                    </a:moveTo>
                    <a:cubicBezTo>
                      <a:pt x="17571" y="1"/>
                      <a:pt x="17292" y="164"/>
                      <a:pt x="17185" y="483"/>
                    </a:cubicBezTo>
                    <a:cubicBezTo>
                      <a:pt x="16194" y="3367"/>
                      <a:pt x="13222" y="6946"/>
                      <a:pt x="5783" y="10274"/>
                    </a:cubicBezTo>
                    <a:cubicBezTo>
                      <a:pt x="755" y="12433"/>
                      <a:pt x="1" y="18777"/>
                      <a:pt x="1790" y="19487"/>
                    </a:cubicBezTo>
                    <a:cubicBezTo>
                      <a:pt x="2012" y="19576"/>
                      <a:pt x="2240" y="19620"/>
                      <a:pt x="2471" y="19620"/>
                    </a:cubicBezTo>
                    <a:cubicBezTo>
                      <a:pt x="3949" y="19620"/>
                      <a:pt x="5503" y="17818"/>
                      <a:pt x="5967" y="14607"/>
                    </a:cubicBezTo>
                    <a:lnTo>
                      <a:pt x="5967" y="14607"/>
                    </a:lnTo>
                    <a:cubicBezTo>
                      <a:pt x="5872" y="15917"/>
                      <a:pt x="5908" y="18216"/>
                      <a:pt x="7336" y="18216"/>
                    </a:cubicBezTo>
                    <a:cubicBezTo>
                      <a:pt x="7356" y="18216"/>
                      <a:pt x="7375" y="18216"/>
                      <a:pt x="7395" y="18215"/>
                    </a:cubicBezTo>
                    <a:cubicBezTo>
                      <a:pt x="9101" y="18154"/>
                      <a:pt x="9743" y="13747"/>
                      <a:pt x="9916" y="12196"/>
                    </a:cubicBezTo>
                    <a:lnTo>
                      <a:pt x="9916" y="12196"/>
                    </a:lnTo>
                    <a:cubicBezTo>
                      <a:pt x="9852" y="13161"/>
                      <a:pt x="9879" y="15121"/>
                      <a:pt x="11122" y="15331"/>
                    </a:cubicBezTo>
                    <a:cubicBezTo>
                      <a:pt x="11159" y="15337"/>
                      <a:pt x="11195" y="15340"/>
                      <a:pt x="11230" y="15340"/>
                    </a:cubicBezTo>
                    <a:cubicBezTo>
                      <a:pt x="12796" y="15340"/>
                      <a:pt x="12867" y="9712"/>
                      <a:pt x="12867" y="9712"/>
                    </a:cubicBezTo>
                    <a:cubicBezTo>
                      <a:pt x="12867" y="9712"/>
                      <a:pt x="13281" y="12462"/>
                      <a:pt x="15011" y="12758"/>
                    </a:cubicBezTo>
                    <a:cubicBezTo>
                      <a:pt x="15044" y="12764"/>
                      <a:pt x="15077" y="12767"/>
                      <a:pt x="15110" y="12767"/>
                    </a:cubicBezTo>
                    <a:cubicBezTo>
                      <a:pt x="16793" y="12767"/>
                      <a:pt x="17732" y="5393"/>
                      <a:pt x="17732" y="5393"/>
                    </a:cubicBezTo>
                    <a:cubicBezTo>
                      <a:pt x="17732" y="5393"/>
                      <a:pt x="19093" y="11398"/>
                      <a:pt x="20424" y="11442"/>
                    </a:cubicBezTo>
                    <a:cubicBezTo>
                      <a:pt x="20435" y="11442"/>
                      <a:pt x="20447" y="11443"/>
                      <a:pt x="20458" y="11443"/>
                    </a:cubicBezTo>
                    <a:cubicBezTo>
                      <a:pt x="21766" y="11443"/>
                      <a:pt x="22406" y="8898"/>
                      <a:pt x="22406" y="8898"/>
                    </a:cubicBezTo>
                    <a:cubicBezTo>
                      <a:pt x="22406" y="8898"/>
                      <a:pt x="22997" y="12936"/>
                      <a:pt x="24816" y="13483"/>
                    </a:cubicBezTo>
                    <a:cubicBezTo>
                      <a:pt x="25003" y="13537"/>
                      <a:pt x="25173" y="13561"/>
                      <a:pt x="25328" y="13561"/>
                    </a:cubicBezTo>
                    <a:cubicBezTo>
                      <a:pt x="26695" y="13561"/>
                      <a:pt x="26887" y="11665"/>
                      <a:pt x="26887" y="11664"/>
                    </a:cubicBezTo>
                    <a:lnTo>
                      <a:pt x="26887" y="11664"/>
                    </a:lnTo>
                    <a:cubicBezTo>
                      <a:pt x="26887" y="11666"/>
                      <a:pt x="26606" y="16781"/>
                      <a:pt x="28765" y="17165"/>
                    </a:cubicBezTo>
                    <a:cubicBezTo>
                      <a:pt x="28858" y="17182"/>
                      <a:pt x="28948" y="17191"/>
                      <a:pt x="29035" y="17191"/>
                    </a:cubicBezTo>
                    <a:cubicBezTo>
                      <a:pt x="30955" y="17191"/>
                      <a:pt x="31294" y="13143"/>
                      <a:pt x="31294" y="13143"/>
                    </a:cubicBezTo>
                    <a:cubicBezTo>
                      <a:pt x="31294" y="13143"/>
                      <a:pt x="32033" y="18925"/>
                      <a:pt x="34533" y="19014"/>
                    </a:cubicBezTo>
                    <a:cubicBezTo>
                      <a:pt x="34547" y="19014"/>
                      <a:pt x="34561" y="19014"/>
                      <a:pt x="34575" y="19014"/>
                    </a:cubicBezTo>
                    <a:cubicBezTo>
                      <a:pt x="37033" y="19014"/>
                      <a:pt x="38420" y="12583"/>
                      <a:pt x="32891" y="10348"/>
                    </a:cubicBezTo>
                    <a:cubicBezTo>
                      <a:pt x="27833" y="8307"/>
                      <a:pt x="21415" y="7538"/>
                      <a:pt x="18501" y="439"/>
                    </a:cubicBezTo>
                    <a:cubicBezTo>
                      <a:pt x="18380" y="145"/>
                      <a:pt x="18115" y="1"/>
                      <a:pt x="17851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613750" y="3068850"/>
                <a:ext cx="1000575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0023" h="19939" extrusionOk="0">
                    <a:moveTo>
                      <a:pt x="19432" y="1"/>
                    </a:moveTo>
                    <a:cubicBezTo>
                      <a:pt x="19169" y="1"/>
                      <a:pt x="18905" y="145"/>
                      <a:pt x="18783" y="441"/>
                    </a:cubicBezTo>
                    <a:cubicBezTo>
                      <a:pt x="17644" y="3266"/>
                      <a:pt x="14124" y="7140"/>
                      <a:pt x="6153" y="10098"/>
                    </a:cubicBezTo>
                    <a:cubicBezTo>
                      <a:pt x="829" y="11991"/>
                      <a:pt x="1" y="17892"/>
                      <a:pt x="1805" y="18690"/>
                    </a:cubicBezTo>
                    <a:cubicBezTo>
                      <a:pt x="2064" y="18804"/>
                      <a:pt x="2333" y="18860"/>
                      <a:pt x="2607" y="18860"/>
                    </a:cubicBezTo>
                    <a:cubicBezTo>
                      <a:pt x="4119" y="18860"/>
                      <a:pt x="5757" y="17150"/>
                      <a:pt x="6391" y="14041"/>
                    </a:cubicBezTo>
                    <a:lnTo>
                      <a:pt x="6391" y="14041"/>
                    </a:lnTo>
                    <a:cubicBezTo>
                      <a:pt x="6222" y="15359"/>
                      <a:pt x="6142" y="17693"/>
                      <a:pt x="7691" y="17714"/>
                    </a:cubicBezTo>
                    <a:cubicBezTo>
                      <a:pt x="7696" y="17714"/>
                      <a:pt x="7701" y="17714"/>
                      <a:pt x="7706" y="17714"/>
                    </a:cubicBezTo>
                    <a:cubicBezTo>
                      <a:pt x="9487" y="17714"/>
                      <a:pt x="10369" y="13311"/>
                      <a:pt x="10618" y="11807"/>
                    </a:cubicBezTo>
                    <a:lnTo>
                      <a:pt x="10618" y="11807"/>
                    </a:lnTo>
                    <a:cubicBezTo>
                      <a:pt x="10504" y="12755"/>
                      <a:pt x="10423" y="14753"/>
                      <a:pt x="11714" y="15023"/>
                    </a:cubicBezTo>
                    <a:cubicBezTo>
                      <a:pt x="11766" y="15034"/>
                      <a:pt x="11817" y="15039"/>
                      <a:pt x="11867" y="15039"/>
                    </a:cubicBezTo>
                    <a:cubicBezTo>
                      <a:pt x="13452" y="15039"/>
                      <a:pt x="13813" y="9510"/>
                      <a:pt x="13814" y="9506"/>
                    </a:cubicBezTo>
                    <a:lnTo>
                      <a:pt x="13814" y="9506"/>
                    </a:lnTo>
                    <a:cubicBezTo>
                      <a:pt x="13814" y="9508"/>
                      <a:pt x="13726" y="11163"/>
                      <a:pt x="15529" y="11547"/>
                    </a:cubicBezTo>
                    <a:cubicBezTo>
                      <a:pt x="15595" y="11562"/>
                      <a:pt x="15661" y="11568"/>
                      <a:pt x="15727" y="11568"/>
                    </a:cubicBezTo>
                    <a:cubicBezTo>
                      <a:pt x="17442" y="11568"/>
                      <a:pt x="19019" y="6918"/>
                      <a:pt x="19019" y="6918"/>
                    </a:cubicBezTo>
                    <a:cubicBezTo>
                      <a:pt x="19019" y="6918"/>
                      <a:pt x="20188" y="11518"/>
                      <a:pt x="21563" y="11636"/>
                    </a:cubicBezTo>
                    <a:cubicBezTo>
                      <a:pt x="21591" y="11638"/>
                      <a:pt x="21618" y="11639"/>
                      <a:pt x="21645" y="11639"/>
                    </a:cubicBezTo>
                    <a:cubicBezTo>
                      <a:pt x="22971" y="11639"/>
                      <a:pt x="23766" y="9196"/>
                      <a:pt x="23767" y="9196"/>
                    </a:cubicBezTo>
                    <a:lnTo>
                      <a:pt x="23767" y="9196"/>
                    </a:lnTo>
                    <a:cubicBezTo>
                      <a:pt x="23767" y="9197"/>
                      <a:pt x="23678" y="14786"/>
                      <a:pt x="25556" y="15422"/>
                    </a:cubicBezTo>
                    <a:cubicBezTo>
                      <a:pt x="25700" y="15472"/>
                      <a:pt x="25839" y="15496"/>
                      <a:pt x="25971" y="15496"/>
                    </a:cubicBezTo>
                    <a:cubicBezTo>
                      <a:pt x="27547" y="15496"/>
                      <a:pt x="28277" y="12199"/>
                      <a:pt x="28277" y="12198"/>
                    </a:cubicBezTo>
                    <a:lnTo>
                      <a:pt x="28277" y="12198"/>
                    </a:lnTo>
                    <a:cubicBezTo>
                      <a:pt x="28277" y="12199"/>
                      <a:pt x="27923" y="15807"/>
                      <a:pt x="30141" y="16309"/>
                    </a:cubicBezTo>
                    <a:cubicBezTo>
                      <a:pt x="30321" y="16351"/>
                      <a:pt x="30489" y="16371"/>
                      <a:pt x="30646" y="16371"/>
                    </a:cubicBezTo>
                    <a:cubicBezTo>
                      <a:pt x="32423" y="16371"/>
                      <a:pt x="32773" y="13899"/>
                      <a:pt x="32773" y="13899"/>
                    </a:cubicBezTo>
                    <a:cubicBezTo>
                      <a:pt x="32773" y="13899"/>
                      <a:pt x="33246" y="19726"/>
                      <a:pt x="35834" y="19933"/>
                    </a:cubicBezTo>
                    <a:cubicBezTo>
                      <a:pt x="35884" y="19937"/>
                      <a:pt x="35933" y="19939"/>
                      <a:pt x="35982" y="19939"/>
                    </a:cubicBezTo>
                    <a:cubicBezTo>
                      <a:pt x="38471" y="19939"/>
                      <a:pt x="40022" y="14826"/>
                      <a:pt x="34873" y="11577"/>
                    </a:cubicBezTo>
                    <a:cubicBezTo>
                      <a:pt x="29564" y="8235"/>
                      <a:pt x="22761" y="7761"/>
                      <a:pt x="20099" y="471"/>
                    </a:cubicBezTo>
                    <a:cubicBezTo>
                      <a:pt x="19985" y="160"/>
                      <a:pt x="19709" y="1"/>
                      <a:pt x="19432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696950" y="259182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0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827450" y="2512350"/>
                <a:ext cx="118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260" fill="none" extrusionOk="0">
                    <a:moveTo>
                      <a:pt x="474" y="0"/>
                    </a:moveTo>
                    <a:lnTo>
                      <a:pt x="1" y="42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927275" y="246650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0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023775" y="235632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157625" y="235632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272600" y="244690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62450" y="2479075"/>
                <a:ext cx="103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32" fill="none" extrusionOk="0">
                    <a:moveTo>
                      <a:pt x="0" y="0"/>
                    </a:moveTo>
                    <a:lnTo>
                      <a:pt x="414" y="343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504800" y="2564850"/>
                <a:ext cx="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7" fill="none" extrusionOk="0">
                    <a:moveTo>
                      <a:pt x="0" y="0"/>
                    </a:moveTo>
                    <a:lnTo>
                      <a:pt x="0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4711375" y="2864325"/>
                <a:ext cx="1997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870" fill="none" extrusionOk="0">
                    <a:moveTo>
                      <a:pt x="799" y="0"/>
                    </a:moveTo>
                    <a:lnTo>
                      <a:pt x="0" y="286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4834850" y="2784825"/>
                <a:ext cx="115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60" fill="none" extrusionOk="0">
                    <a:moveTo>
                      <a:pt x="459" y="1"/>
                    </a:moveTo>
                    <a:lnTo>
                      <a:pt x="1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4934675" y="273897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031175" y="2628800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1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165025" y="2628800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0" y="1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0000" y="2719375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0" y="1"/>
                    </a:moveTo>
                    <a:lnTo>
                      <a:pt x="0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369850" y="2751550"/>
                <a:ext cx="100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432" fill="none" extrusionOk="0">
                    <a:moveTo>
                      <a:pt x="0" y="1"/>
                    </a:moveTo>
                    <a:lnTo>
                      <a:pt x="399" y="34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12175" y="2837325"/>
                <a:ext cx="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8" fill="none" extrusionOk="0">
                    <a:moveTo>
                      <a:pt x="1" y="1"/>
                    </a:moveTo>
                    <a:lnTo>
                      <a:pt x="1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698425" y="313937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1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4829300" y="3059900"/>
                <a:ext cx="1150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45" fill="none" extrusionOk="0">
                    <a:moveTo>
                      <a:pt x="459" y="0"/>
                    </a:moveTo>
                    <a:lnTo>
                      <a:pt x="1" y="4245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928775" y="301405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0" y="1"/>
                    </a:moveTo>
                    <a:lnTo>
                      <a:pt x="0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5025250" y="290387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159100" y="290387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5274075" y="299445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366875" y="3050650"/>
                <a:ext cx="74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71" fill="none" extrusionOk="0">
                    <a:moveTo>
                      <a:pt x="1" y="1"/>
                    </a:moveTo>
                    <a:lnTo>
                      <a:pt x="297" y="247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5506275" y="31124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0" y="0"/>
                    </a:moveTo>
                    <a:lnTo>
                      <a:pt x="0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4701025" y="3422950"/>
                <a:ext cx="1850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619" fill="none" extrusionOk="0">
                    <a:moveTo>
                      <a:pt x="740" y="1"/>
                    </a:moveTo>
                    <a:lnTo>
                      <a:pt x="0" y="261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4823025" y="3343475"/>
                <a:ext cx="114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60" fill="none" extrusionOk="0">
                    <a:moveTo>
                      <a:pt x="459" y="0"/>
                    </a:moveTo>
                    <a:lnTo>
                      <a:pt x="0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4922475" y="329762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019350" y="3227375"/>
                <a:ext cx="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10" fill="none" extrusionOk="0">
                    <a:moveTo>
                      <a:pt x="0" y="1"/>
                    </a:moveTo>
                    <a:lnTo>
                      <a:pt x="0" y="360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153175" y="3227375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1" y="1"/>
                    </a:moveTo>
                    <a:lnTo>
                      <a:pt x="1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5268525" y="3317600"/>
                <a:ext cx="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74" fill="none" extrusionOk="0">
                    <a:moveTo>
                      <a:pt x="1" y="0"/>
                    </a:moveTo>
                    <a:lnTo>
                      <a:pt x="1" y="2573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6"/>
              <p:cNvSpPr/>
              <p:nvPr/>
            </p:nvSpPr>
            <p:spPr>
              <a:xfrm>
                <a:off x="5358000" y="3349750"/>
                <a:ext cx="1037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47" fill="none" extrusionOk="0">
                    <a:moveTo>
                      <a:pt x="1" y="1"/>
                    </a:moveTo>
                    <a:lnTo>
                      <a:pt x="415" y="34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6"/>
              <p:cNvSpPr/>
              <p:nvPr/>
            </p:nvSpPr>
            <p:spPr>
              <a:xfrm>
                <a:off x="5500350" y="34359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1" y="1"/>
                    </a:moveTo>
                    <a:lnTo>
                      <a:pt x="1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36"/>
            <p:cNvGrpSpPr/>
            <p:nvPr/>
          </p:nvGrpSpPr>
          <p:grpSpPr>
            <a:xfrm>
              <a:off x="3203625" y="3942225"/>
              <a:ext cx="502825" cy="736500"/>
              <a:chOff x="6108925" y="2841025"/>
              <a:chExt cx="502825" cy="736500"/>
            </a:xfrm>
          </p:grpSpPr>
          <p:sp>
            <p:nvSpPr>
              <p:cNvPr id="938" name="Google Shape;938;p36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6"/>
            <p:cNvGrpSpPr/>
            <p:nvPr/>
          </p:nvGrpSpPr>
          <p:grpSpPr>
            <a:xfrm>
              <a:off x="3246200" y="4411750"/>
              <a:ext cx="499500" cy="291325"/>
              <a:chOff x="6432425" y="3554250"/>
              <a:chExt cx="499500" cy="291325"/>
            </a:xfrm>
          </p:grpSpPr>
          <p:sp>
            <p:nvSpPr>
              <p:cNvPr id="947" name="Google Shape;947;p36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5" name="Google Shape;955;p36"/>
            <p:cNvSpPr/>
            <p:nvPr/>
          </p:nvSpPr>
          <p:spPr>
            <a:xfrm flipH="1">
              <a:off x="485147" y="4608575"/>
              <a:ext cx="835589" cy="133697"/>
            </a:xfrm>
            <a:custGeom>
              <a:avLst/>
              <a:gdLst/>
              <a:ahLst/>
              <a:cxnLst/>
              <a:rect l="l" t="t" r="r" b="b"/>
              <a:pathLst>
                <a:path w="78885" h="3703" extrusionOk="0">
                  <a:moveTo>
                    <a:pt x="37948" y="0"/>
                  </a:moveTo>
                  <a:cubicBezTo>
                    <a:pt x="26048" y="0"/>
                    <a:pt x="12801" y="918"/>
                    <a:pt x="0" y="3703"/>
                  </a:cubicBezTo>
                  <a:lnTo>
                    <a:pt x="78884" y="3422"/>
                  </a:lnTo>
                  <a:cubicBezTo>
                    <a:pt x="78884" y="3422"/>
                    <a:pt x="60929" y="0"/>
                    <a:pt x="37948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36"/>
            <p:cNvGrpSpPr/>
            <p:nvPr/>
          </p:nvGrpSpPr>
          <p:grpSpPr>
            <a:xfrm>
              <a:off x="-103251" y="4673420"/>
              <a:ext cx="8895701" cy="85130"/>
              <a:chOff x="-249376" y="4675845"/>
              <a:chExt cx="8895701" cy="85130"/>
            </a:xfrm>
          </p:grpSpPr>
          <p:sp>
            <p:nvSpPr>
              <p:cNvPr id="957" name="Google Shape;957;p36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-249376" y="4693100"/>
                <a:ext cx="322954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BE719DF-FE67-ABB0-450F-76E588B26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  <p:cxnSp>
        <p:nvCxnSpPr>
          <p:cNvPr id="3" name="Google Shape;209;p43">
            <a:extLst>
              <a:ext uri="{FF2B5EF4-FFF2-40B4-BE49-F238E27FC236}">
                <a16:creationId xmlns:a16="http://schemas.microsoft.com/office/drawing/2014/main" id="{D4D391D6-011D-5D78-8022-1E521B06EEB0}"/>
              </a:ext>
            </a:extLst>
          </p:cNvPr>
          <p:cNvCxnSpPr>
            <a:cxnSpLocks/>
          </p:cNvCxnSpPr>
          <p:nvPr/>
        </p:nvCxnSpPr>
        <p:spPr>
          <a:xfrm>
            <a:off x="-572430" y="1603886"/>
            <a:ext cx="0" cy="23892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089;p38">
            <a:extLst>
              <a:ext uri="{FF2B5EF4-FFF2-40B4-BE49-F238E27FC236}">
                <a16:creationId xmlns:a16="http://schemas.microsoft.com/office/drawing/2014/main" id="{02CAD12E-D75D-4E75-3125-27E34E1B9825}"/>
              </a:ext>
            </a:extLst>
          </p:cNvPr>
          <p:cNvSpPr/>
          <p:nvPr/>
        </p:nvSpPr>
        <p:spPr>
          <a:xfrm flipV="1">
            <a:off x="-1250676" y="1104303"/>
            <a:ext cx="502825" cy="641444"/>
          </a:xfrm>
          <a:custGeom>
            <a:avLst/>
            <a:gdLst/>
            <a:ahLst/>
            <a:cxnLst/>
            <a:rect l="l" t="t" r="r" b="b"/>
            <a:pathLst>
              <a:path w="20113" h="29460" extrusionOk="0">
                <a:moveTo>
                  <a:pt x="20098" y="0"/>
                </a:moveTo>
                <a:cubicBezTo>
                  <a:pt x="20098" y="0"/>
                  <a:pt x="15957" y="666"/>
                  <a:pt x="12955" y="3121"/>
                </a:cubicBezTo>
                <a:lnTo>
                  <a:pt x="14375" y="5103"/>
                </a:lnTo>
                <a:lnTo>
                  <a:pt x="14375" y="5103"/>
                </a:lnTo>
                <a:lnTo>
                  <a:pt x="12156" y="4156"/>
                </a:lnTo>
                <a:lnTo>
                  <a:pt x="8592" y="9243"/>
                </a:lnTo>
                <a:lnTo>
                  <a:pt x="10367" y="11225"/>
                </a:lnTo>
                <a:lnTo>
                  <a:pt x="7335" y="11151"/>
                </a:lnTo>
                <a:lnTo>
                  <a:pt x="4673" y="15854"/>
                </a:lnTo>
                <a:lnTo>
                  <a:pt x="6685" y="17481"/>
                </a:lnTo>
                <a:lnTo>
                  <a:pt x="3002" y="16978"/>
                </a:lnTo>
                <a:cubicBezTo>
                  <a:pt x="3002" y="16978"/>
                  <a:pt x="0" y="23308"/>
                  <a:pt x="1863" y="29460"/>
                </a:cubicBezTo>
                <a:cubicBezTo>
                  <a:pt x="1863" y="29460"/>
                  <a:pt x="13739" y="21651"/>
                  <a:pt x="16815" y="14005"/>
                </a:cubicBezTo>
                <a:lnTo>
                  <a:pt x="14700" y="13177"/>
                </a:lnTo>
                <a:lnTo>
                  <a:pt x="17835" y="11861"/>
                </a:lnTo>
                <a:lnTo>
                  <a:pt x="19640" y="7350"/>
                </a:lnTo>
                <a:lnTo>
                  <a:pt x="16800" y="7069"/>
                </a:lnTo>
                <a:lnTo>
                  <a:pt x="19373" y="6389"/>
                </a:lnTo>
                <a:cubicBezTo>
                  <a:pt x="19373" y="6389"/>
                  <a:pt x="20113" y="2781"/>
                  <a:pt x="20098" y="0"/>
                </a:cubicBezTo>
                <a:close/>
              </a:path>
            </a:pathLst>
          </a:custGeom>
          <a:solidFill>
            <a:srgbClr val="88C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8"/>
          <p:cNvSpPr txBox="1">
            <a:spLocks noGrp="1"/>
          </p:cNvSpPr>
          <p:nvPr>
            <p:ph type="title"/>
          </p:nvPr>
        </p:nvSpPr>
        <p:spPr>
          <a:xfrm>
            <a:off x="3483550" y="1052450"/>
            <a:ext cx="4924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Merits</a:t>
            </a:r>
            <a:endParaRPr b="1" dirty="0"/>
          </a:p>
        </p:txBody>
      </p:sp>
      <p:sp>
        <p:nvSpPr>
          <p:cNvPr id="1062" name="Google Shape;1062;p38"/>
          <p:cNvSpPr txBox="1">
            <a:spLocks noGrp="1"/>
          </p:cNvSpPr>
          <p:nvPr>
            <p:ph type="subTitle" idx="1"/>
          </p:nvPr>
        </p:nvSpPr>
        <p:spPr>
          <a:xfrm>
            <a:off x="3283180" y="2135455"/>
            <a:ext cx="2145959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User-friendly interface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Responsive design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 content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63" name="Google Shape;1063;p38"/>
          <p:cNvGrpSpPr/>
          <p:nvPr/>
        </p:nvGrpSpPr>
        <p:grpSpPr>
          <a:xfrm>
            <a:off x="-1141150" y="699301"/>
            <a:ext cx="9980550" cy="4953115"/>
            <a:chOff x="-1141150" y="699301"/>
            <a:chExt cx="9980550" cy="4953115"/>
          </a:xfrm>
        </p:grpSpPr>
        <p:sp>
          <p:nvSpPr>
            <p:cNvPr id="1064" name="Google Shape;1064;p38"/>
            <p:cNvSpPr/>
            <p:nvPr/>
          </p:nvSpPr>
          <p:spPr>
            <a:xfrm rot="-8856109" flipH="1">
              <a:off x="-534119" y="1477599"/>
              <a:ext cx="3891901" cy="3396521"/>
            </a:xfrm>
            <a:custGeom>
              <a:avLst/>
              <a:gdLst/>
              <a:ahLst/>
              <a:cxnLst/>
              <a:rect l="l" t="t" r="r" b="b"/>
              <a:pathLst>
                <a:path w="30145" h="26308" extrusionOk="0">
                  <a:moveTo>
                    <a:pt x="13815" y="0"/>
                  </a:moveTo>
                  <a:cubicBezTo>
                    <a:pt x="11335" y="0"/>
                    <a:pt x="9542" y="1164"/>
                    <a:pt x="8003" y="3064"/>
                  </a:cubicBezTo>
                  <a:cubicBezTo>
                    <a:pt x="6415" y="5027"/>
                    <a:pt x="4292" y="6392"/>
                    <a:pt x="2704" y="8337"/>
                  </a:cubicBezTo>
                  <a:cubicBezTo>
                    <a:pt x="1838" y="9389"/>
                    <a:pt x="1384" y="10719"/>
                    <a:pt x="1036" y="12039"/>
                  </a:cubicBezTo>
                  <a:cubicBezTo>
                    <a:pt x="268" y="14965"/>
                    <a:pt x="1" y="18141"/>
                    <a:pt x="1062" y="20978"/>
                  </a:cubicBezTo>
                  <a:cubicBezTo>
                    <a:pt x="2124" y="23815"/>
                    <a:pt x="4747" y="26205"/>
                    <a:pt x="7771" y="26304"/>
                  </a:cubicBezTo>
                  <a:cubicBezTo>
                    <a:pt x="7842" y="26306"/>
                    <a:pt x="7913" y="26308"/>
                    <a:pt x="7984" y="26308"/>
                  </a:cubicBezTo>
                  <a:cubicBezTo>
                    <a:pt x="8567" y="26308"/>
                    <a:pt x="9153" y="26205"/>
                    <a:pt x="9653" y="25911"/>
                  </a:cubicBezTo>
                  <a:cubicBezTo>
                    <a:pt x="11143" y="25046"/>
                    <a:pt x="11393" y="22851"/>
                    <a:pt x="12838" y="21905"/>
                  </a:cubicBezTo>
                  <a:cubicBezTo>
                    <a:pt x="13552" y="21442"/>
                    <a:pt x="14453" y="21361"/>
                    <a:pt x="15300" y="21317"/>
                  </a:cubicBezTo>
                  <a:cubicBezTo>
                    <a:pt x="16097" y="21277"/>
                    <a:pt x="16894" y="21256"/>
                    <a:pt x="17692" y="21256"/>
                  </a:cubicBezTo>
                  <a:cubicBezTo>
                    <a:pt x="19021" y="21256"/>
                    <a:pt x="20352" y="21312"/>
                    <a:pt x="21679" y="21424"/>
                  </a:cubicBezTo>
                  <a:cubicBezTo>
                    <a:pt x="22181" y="21471"/>
                    <a:pt x="22689" y="21524"/>
                    <a:pt x="23195" y="21524"/>
                  </a:cubicBezTo>
                  <a:cubicBezTo>
                    <a:pt x="23551" y="21524"/>
                    <a:pt x="23907" y="21498"/>
                    <a:pt x="24257" y="21424"/>
                  </a:cubicBezTo>
                  <a:cubicBezTo>
                    <a:pt x="27183" y="20817"/>
                    <a:pt x="28468" y="17436"/>
                    <a:pt x="29244" y="14546"/>
                  </a:cubicBezTo>
                  <a:cubicBezTo>
                    <a:pt x="29699" y="12877"/>
                    <a:pt x="30145" y="11075"/>
                    <a:pt x="29538" y="9452"/>
                  </a:cubicBezTo>
                  <a:cubicBezTo>
                    <a:pt x="29021" y="8060"/>
                    <a:pt x="27817" y="7052"/>
                    <a:pt x="26621" y="6169"/>
                  </a:cubicBezTo>
                  <a:cubicBezTo>
                    <a:pt x="24935" y="4902"/>
                    <a:pt x="23187" y="3724"/>
                    <a:pt x="21367" y="2645"/>
                  </a:cubicBezTo>
                  <a:cubicBezTo>
                    <a:pt x="19181" y="1343"/>
                    <a:pt x="16817" y="156"/>
                    <a:pt x="14274" y="13"/>
                  </a:cubicBezTo>
                  <a:cubicBezTo>
                    <a:pt x="14119" y="5"/>
                    <a:pt x="13965" y="0"/>
                    <a:pt x="13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1065;p38"/>
            <p:cNvGrpSpPr/>
            <p:nvPr/>
          </p:nvGrpSpPr>
          <p:grpSpPr>
            <a:xfrm>
              <a:off x="1031512" y="1102838"/>
              <a:ext cx="1773005" cy="3621695"/>
              <a:chOff x="3506325" y="3085625"/>
              <a:chExt cx="945250" cy="193085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3506325" y="3085625"/>
                <a:ext cx="945250" cy="704625"/>
              </a:xfrm>
              <a:custGeom>
                <a:avLst/>
                <a:gdLst/>
                <a:ahLst/>
                <a:cxnLst/>
                <a:rect l="l" t="t" r="r" b="b"/>
                <a:pathLst>
                  <a:path w="37810" h="28185" extrusionOk="0">
                    <a:moveTo>
                      <a:pt x="21293" y="1"/>
                    </a:moveTo>
                    <a:cubicBezTo>
                      <a:pt x="21006" y="1"/>
                      <a:pt x="20719" y="28"/>
                      <a:pt x="20438" y="83"/>
                    </a:cubicBezTo>
                    <a:cubicBezTo>
                      <a:pt x="18208" y="501"/>
                      <a:pt x="16443" y="2336"/>
                      <a:pt x="15514" y="4403"/>
                    </a:cubicBezTo>
                    <a:cubicBezTo>
                      <a:pt x="15241" y="3941"/>
                      <a:pt x="14684" y="3650"/>
                      <a:pt x="14133" y="3650"/>
                    </a:cubicBezTo>
                    <a:cubicBezTo>
                      <a:pt x="14075" y="3650"/>
                      <a:pt x="14016" y="3653"/>
                      <a:pt x="13958" y="3660"/>
                    </a:cubicBezTo>
                    <a:cubicBezTo>
                      <a:pt x="13355" y="3753"/>
                      <a:pt x="12821" y="4240"/>
                      <a:pt x="12681" y="4821"/>
                    </a:cubicBezTo>
                    <a:cubicBezTo>
                      <a:pt x="12333" y="3056"/>
                      <a:pt x="10661" y="1709"/>
                      <a:pt x="8872" y="1570"/>
                    </a:cubicBezTo>
                    <a:cubicBezTo>
                      <a:pt x="8763" y="1561"/>
                      <a:pt x="8654" y="1557"/>
                      <a:pt x="8545" y="1557"/>
                    </a:cubicBezTo>
                    <a:cubicBezTo>
                      <a:pt x="6869" y="1557"/>
                      <a:pt x="5239" y="2546"/>
                      <a:pt x="4367" y="3985"/>
                    </a:cubicBezTo>
                    <a:cubicBezTo>
                      <a:pt x="3415" y="5518"/>
                      <a:pt x="3322" y="7469"/>
                      <a:pt x="3949" y="9164"/>
                    </a:cubicBezTo>
                    <a:cubicBezTo>
                      <a:pt x="3888" y="9155"/>
                      <a:pt x="3828" y="9151"/>
                      <a:pt x="3769" y="9151"/>
                    </a:cubicBezTo>
                    <a:cubicBezTo>
                      <a:pt x="2849" y="9151"/>
                      <a:pt x="2088" y="10130"/>
                      <a:pt x="2045" y="11068"/>
                    </a:cubicBezTo>
                    <a:cubicBezTo>
                      <a:pt x="1998" y="12067"/>
                      <a:pt x="2509" y="13019"/>
                      <a:pt x="2997" y="13902"/>
                    </a:cubicBezTo>
                    <a:cubicBezTo>
                      <a:pt x="2978" y="13901"/>
                      <a:pt x="2960" y="13901"/>
                      <a:pt x="2942" y="13901"/>
                    </a:cubicBezTo>
                    <a:cubicBezTo>
                      <a:pt x="2011" y="13901"/>
                      <a:pt x="1152" y="14475"/>
                      <a:pt x="651" y="15272"/>
                    </a:cubicBezTo>
                    <a:cubicBezTo>
                      <a:pt x="140" y="16061"/>
                      <a:pt x="1" y="17060"/>
                      <a:pt x="94" y="17989"/>
                    </a:cubicBezTo>
                    <a:cubicBezTo>
                      <a:pt x="256" y="19708"/>
                      <a:pt x="1209" y="21310"/>
                      <a:pt x="2625" y="22285"/>
                    </a:cubicBezTo>
                    <a:cubicBezTo>
                      <a:pt x="3604" y="22960"/>
                      <a:pt x="4794" y="23312"/>
                      <a:pt x="5980" y="23312"/>
                    </a:cubicBezTo>
                    <a:cubicBezTo>
                      <a:pt x="6510" y="23312"/>
                      <a:pt x="7039" y="23242"/>
                      <a:pt x="7549" y="23098"/>
                    </a:cubicBezTo>
                    <a:cubicBezTo>
                      <a:pt x="8101" y="24311"/>
                      <a:pt x="9434" y="25085"/>
                      <a:pt x="10749" y="25085"/>
                    </a:cubicBezTo>
                    <a:cubicBezTo>
                      <a:pt x="11147" y="25085"/>
                      <a:pt x="11543" y="25014"/>
                      <a:pt x="11915" y="24863"/>
                    </a:cubicBezTo>
                    <a:lnTo>
                      <a:pt x="11915" y="24863"/>
                    </a:lnTo>
                    <a:cubicBezTo>
                      <a:pt x="11892" y="26141"/>
                      <a:pt x="12565" y="27395"/>
                      <a:pt x="13657" y="28045"/>
                    </a:cubicBezTo>
                    <a:lnTo>
                      <a:pt x="21901" y="28184"/>
                    </a:lnTo>
                    <a:cubicBezTo>
                      <a:pt x="22598" y="26350"/>
                      <a:pt x="22180" y="24143"/>
                      <a:pt x="20856" y="22703"/>
                    </a:cubicBezTo>
                    <a:lnTo>
                      <a:pt x="20856" y="22703"/>
                    </a:lnTo>
                    <a:cubicBezTo>
                      <a:pt x="20949" y="22713"/>
                      <a:pt x="21041" y="22718"/>
                      <a:pt x="21134" y="22718"/>
                    </a:cubicBezTo>
                    <a:cubicBezTo>
                      <a:pt x="22776" y="22718"/>
                      <a:pt x="24311" y="21193"/>
                      <a:pt x="24223" y="19522"/>
                    </a:cubicBezTo>
                    <a:lnTo>
                      <a:pt x="24223" y="19522"/>
                    </a:lnTo>
                    <a:cubicBezTo>
                      <a:pt x="24824" y="20201"/>
                      <a:pt x="25722" y="20538"/>
                      <a:pt x="26623" y="20538"/>
                    </a:cubicBezTo>
                    <a:cubicBezTo>
                      <a:pt x="27569" y="20538"/>
                      <a:pt x="28517" y="20167"/>
                      <a:pt x="29124" y="19429"/>
                    </a:cubicBezTo>
                    <a:cubicBezTo>
                      <a:pt x="29731" y="20272"/>
                      <a:pt x="30778" y="20760"/>
                      <a:pt x="31822" y="20760"/>
                    </a:cubicBezTo>
                    <a:cubicBezTo>
                      <a:pt x="32216" y="20760"/>
                      <a:pt x="32610" y="20690"/>
                      <a:pt x="32979" y="20544"/>
                    </a:cubicBezTo>
                    <a:cubicBezTo>
                      <a:pt x="34303" y="20009"/>
                      <a:pt x="35185" y="18523"/>
                      <a:pt x="34999" y="17083"/>
                    </a:cubicBezTo>
                    <a:cubicBezTo>
                      <a:pt x="36370" y="16967"/>
                      <a:pt x="37577" y="15736"/>
                      <a:pt x="37670" y="14343"/>
                    </a:cubicBezTo>
                    <a:cubicBezTo>
                      <a:pt x="37740" y="12949"/>
                      <a:pt x="36695" y="11579"/>
                      <a:pt x="35324" y="11301"/>
                    </a:cubicBezTo>
                    <a:cubicBezTo>
                      <a:pt x="36997" y="10790"/>
                      <a:pt x="37809" y="8514"/>
                      <a:pt x="36857" y="7051"/>
                    </a:cubicBezTo>
                    <a:cubicBezTo>
                      <a:pt x="36341" y="6289"/>
                      <a:pt x="35415" y="5897"/>
                      <a:pt x="34496" y="5897"/>
                    </a:cubicBezTo>
                    <a:cubicBezTo>
                      <a:pt x="33678" y="5897"/>
                      <a:pt x="32866" y="6207"/>
                      <a:pt x="32352" y="6841"/>
                    </a:cubicBezTo>
                    <a:cubicBezTo>
                      <a:pt x="32375" y="5285"/>
                      <a:pt x="31469" y="3776"/>
                      <a:pt x="30122" y="3033"/>
                    </a:cubicBezTo>
                    <a:cubicBezTo>
                      <a:pt x="29512" y="2696"/>
                      <a:pt x="28816" y="2531"/>
                      <a:pt x="28116" y="2531"/>
                    </a:cubicBezTo>
                    <a:cubicBezTo>
                      <a:pt x="27272" y="2531"/>
                      <a:pt x="26421" y="2772"/>
                      <a:pt x="25710" y="3242"/>
                    </a:cubicBezTo>
                    <a:cubicBezTo>
                      <a:pt x="25324" y="1293"/>
                      <a:pt x="23288" y="1"/>
                      <a:pt x="21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3610250" y="3812275"/>
                <a:ext cx="654950" cy="1204200"/>
              </a:xfrm>
              <a:custGeom>
                <a:avLst/>
                <a:gdLst/>
                <a:ahLst/>
                <a:cxnLst/>
                <a:rect l="l" t="t" r="r" b="b"/>
                <a:pathLst>
                  <a:path w="26198" h="48168" extrusionOk="0">
                    <a:moveTo>
                      <a:pt x="19881" y="1"/>
                    </a:moveTo>
                    <a:lnTo>
                      <a:pt x="7851" y="489"/>
                    </a:lnTo>
                    <a:lnTo>
                      <a:pt x="7084" y="9035"/>
                    </a:lnTo>
                    <a:lnTo>
                      <a:pt x="6968" y="10266"/>
                    </a:lnTo>
                    <a:lnTo>
                      <a:pt x="6875" y="11264"/>
                    </a:lnTo>
                    <a:lnTo>
                      <a:pt x="6759" y="12495"/>
                    </a:lnTo>
                    <a:lnTo>
                      <a:pt x="6666" y="13517"/>
                    </a:lnTo>
                    <a:lnTo>
                      <a:pt x="6573" y="14725"/>
                    </a:lnTo>
                    <a:lnTo>
                      <a:pt x="5482" y="26825"/>
                    </a:lnTo>
                    <a:lnTo>
                      <a:pt x="1" y="48098"/>
                    </a:lnTo>
                    <a:lnTo>
                      <a:pt x="26198" y="48167"/>
                    </a:lnTo>
                    <a:lnTo>
                      <a:pt x="26198" y="48167"/>
                    </a:lnTo>
                    <a:lnTo>
                      <a:pt x="20461" y="26081"/>
                    </a:lnTo>
                    <a:lnTo>
                      <a:pt x="20206" y="14725"/>
                    </a:lnTo>
                    <a:lnTo>
                      <a:pt x="20183" y="13517"/>
                    </a:lnTo>
                    <a:lnTo>
                      <a:pt x="20159" y="12495"/>
                    </a:lnTo>
                    <a:lnTo>
                      <a:pt x="20136" y="11264"/>
                    </a:lnTo>
                    <a:lnTo>
                      <a:pt x="20113" y="10243"/>
                    </a:lnTo>
                    <a:lnTo>
                      <a:pt x="20090" y="9035"/>
                    </a:lnTo>
                    <a:lnTo>
                      <a:pt x="19881" y="1"/>
                    </a:lnTo>
                    <a:close/>
                  </a:path>
                </a:pathLst>
              </a:custGeom>
              <a:solidFill>
                <a:srgbClr val="DDCD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3778050" y="3769325"/>
                <a:ext cx="358850" cy="108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4344" extrusionOk="0">
                    <a:moveTo>
                      <a:pt x="14260" y="0"/>
                    </a:moveTo>
                    <a:lnTo>
                      <a:pt x="1" y="279"/>
                    </a:lnTo>
                    <a:lnTo>
                      <a:pt x="70" y="4343"/>
                    </a:lnTo>
                    <a:lnTo>
                      <a:pt x="14353" y="4088"/>
                    </a:lnTo>
                    <a:lnTo>
                      <a:pt x="14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3784450" y="4036400"/>
                <a:ext cx="3286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301" extrusionOk="0">
                    <a:moveTo>
                      <a:pt x="6610" y="0"/>
                    </a:moveTo>
                    <a:cubicBezTo>
                      <a:pt x="4442" y="0"/>
                      <a:pt x="2276" y="24"/>
                      <a:pt x="116" y="70"/>
                    </a:cubicBezTo>
                    <a:lnTo>
                      <a:pt x="0" y="1301"/>
                    </a:lnTo>
                    <a:cubicBezTo>
                      <a:pt x="2317" y="1240"/>
                      <a:pt x="4628" y="1211"/>
                      <a:pt x="6938" y="1211"/>
                    </a:cubicBezTo>
                    <a:cubicBezTo>
                      <a:pt x="9005" y="1211"/>
                      <a:pt x="11073" y="1234"/>
                      <a:pt x="13145" y="1278"/>
                    </a:cubicBezTo>
                    <a:lnTo>
                      <a:pt x="13122" y="70"/>
                    </a:lnTo>
                    <a:cubicBezTo>
                      <a:pt x="10950" y="24"/>
                      <a:pt x="8779" y="0"/>
                      <a:pt x="6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3779225" y="4092125"/>
                <a:ext cx="3350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401" h="1302" extrusionOk="0">
                    <a:moveTo>
                      <a:pt x="6747" y="1"/>
                    </a:moveTo>
                    <a:cubicBezTo>
                      <a:pt x="4535" y="1"/>
                      <a:pt x="2323" y="24"/>
                      <a:pt x="116" y="70"/>
                    </a:cubicBezTo>
                    <a:lnTo>
                      <a:pt x="0" y="1301"/>
                    </a:lnTo>
                    <a:cubicBezTo>
                      <a:pt x="2230" y="1255"/>
                      <a:pt x="4465" y="1232"/>
                      <a:pt x="6700" y="1232"/>
                    </a:cubicBezTo>
                    <a:cubicBezTo>
                      <a:pt x="8936" y="1232"/>
                      <a:pt x="11171" y="1255"/>
                      <a:pt x="13400" y="1301"/>
                    </a:cubicBezTo>
                    <a:lnTo>
                      <a:pt x="13377" y="70"/>
                    </a:lnTo>
                    <a:cubicBezTo>
                      <a:pt x="11171" y="24"/>
                      <a:pt x="8959" y="1"/>
                      <a:pt x="67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3774575" y="4148025"/>
                <a:ext cx="34082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1295" extrusionOk="0">
                    <a:moveTo>
                      <a:pt x="6851" y="0"/>
                    </a:moveTo>
                    <a:cubicBezTo>
                      <a:pt x="4599" y="0"/>
                      <a:pt x="2346" y="29"/>
                      <a:pt x="93" y="87"/>
                    </a:cubicBezTo>
                    <a:lnTo>
                      <a:pt x="0" y="1295"/>
                    </a:lnTo>
                    <a:cubicBezTo>
                      <a:pt x="2265" y="1248"/>
                      <a:pt x="4535" y="1225"/>
                      <a:pt x="6808" y="1225"/>
                    </a:cubicBezTo>
                    <a:cubicBezTo>
                      <a:pt x="9081" y="1225"/>
                      <a:pt x="11357" y="1248"/>
                      <a:pt x="13633" y="1295"/>
                    </a:cubicBezTo>
                    <a:lnTo>
                      <a:pt x="13610" y="87"/>
                    </a:lnTo>
                    <a:cubicBezTo>
                      <a:pt x="11357" y="29"/>
                      <a:pt x="9104" y="0"/>
                      <a:pt x="68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38"/>
            <p:cNvGrpSpPr/>
            <p:nvPr/>
          </p:nvGrpSpPr>
          <p:grpSpPr>
            <a:xfrm>
              <a:off x="-201" y="1153211"/>
              <a:ext cx="2039107" cy="3549915"/>
              <a:chOff x="4067575" y="1463900"/>
              <a:chExt cx="355400" cy="618700"/>
            </a:xfrm>
          </p:grpSpPr>
          <p:sp>
            <p:nvSpPr>
              <p:cNvPr id="1073" name="Google Shape;1073;p38"/>
              <p:cNvSpPr/>
              <p:nvPr/>
            </p:nvSpPr>
            <p:spPr>
              <a:xfrm>
                <a:off x="4152000" y="1463900"/>
                <a:ext cx="75400" cy="4913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9654" extrusionOk="0">
                    <a:moveTo>
                      <a:pt x="898" y="0"/>
                    </a:moveTo>
                    <a:lnTo>
                      <a:pt x="1" y="19596"/>
                    </a:lnTo>
                    <a:lnTo>
                      <a:pt x="3015" y="19653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>
                <a:off x="4260775" y="1581725"/>
                <a:ext cx="74900" cy="371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4845" extrusionOk="0">
                    <a:moveTo>
                      <a:pt x="840" y="0"/>
                    </a:moveTo>
                    <a:cubicBezTo>
                      <a:pt x="496" y="4942"/>
                      <a:pt x="210" y="9884"/>
                      <a:pt x="0" y="14845"/>
                    </a:cubicBezTo>
                    <a:lnTo>
                      <a:pt x="2996" y="14845"/>
                    </a:lnTo>
                    <a:cubicBezTo>
                      <a:pt x="2767" y="9922"/>
                      <a:pt x="2595" y="4980"/>
                      <a:pt x="2500" y="38"/>
                    </a:cubicBez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4067575" y="1798750"/>
                <a:ext cx="355400" cy="28385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1354" extrusionOk="0">
                    <a:moveTo>
                      <a:pt x="14139" y="1"/>
                    </a:moveTo>
                    <a:lnTo>
                      <a:pt x="14139" y="1"/>
                    </a:lnTo>
                    <a:cubicBezTo>
                      <a:pt x="10556" y="73"/>
                      <a:pt x="7049" y="167"/>
                      <a:pt x="3535" y="167"/>
                    </a:cubicBezTo>
                    <a:cubicBezTo>
                      <a:pt x="2410" y="167"/>
                      <a:pt x="1283" y="158"/>
                      <a:pt x="153" y="134"/>
                    </a:cubicBezTo>
                    <a:lnTo>
                      <a:pt x="153" y="134"/>
                    </a:lnTo>
                    <a:cubicBezTo>
                      <a:pt x="172" y="3874"/>
                      <a:pt x="115" y="7614"/>
                      <a:pt x="0" y="11335"/>
                    </a:cubicBezTo>
                    <a:cubicBezTo>
                      <a:pt x="4675" y="11354"/>
                      <a:pt x="9331" y="11354"/>
                      <a:pt x="14006" y="11354"/>
                    </a:cubicBezTo>
                    <a:cubicBezTo>
                      <a:pt x="14215" y="7576"/>
                      <a:pt x="14215" y="3798"/>
                      <a:pt x="14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4359025" y="1845800"/>
                <a:ext cx="334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515" extrusionOk="0">
                    <a:moveTo>
                      <a:pt x="640" y="0"/>
                    </a:moveTo>
                    <a:cubicBezTo>
                      <a:pt x="366" y="0"/>
                      <a:pt x="115" y="11"/>
                      <a:pt x="115" y="46"/>
                    </a:cubicBezTo>
                    <a:lnTo>
                      <a:pt x="1" y="2488"/>
                    </a:lnTo>
                    <a:cubicBezTo>
                      <a:pt x="1" y="2499"/>
                      <a:pt x="360" y="2515"/>
                      <a:pt x="689" y="2515"/>
                    </a:cubicBezTo>
                    <a:cubicBezTo>
                      <a:pt x="962" y="2515"/>
                      <a:pt x="1213" y="2504"/>
                      <a:pt x="1222" y="2469"/>
                    </a:cubicBezTo>
                    <a:cubicBezTo>
                      <a:pt x="1260" y="1649"/>
                      <a:pt x="1298" y="847"/>
                      <a:pt x="1336" y="27"/>
                    </a:cubicBezTo>
                    <a:cubicBezTo>
                      <a:pt x="1336" y="16"/>
                      <a:pt x="971" y="0"/>
                      <a:pt x="6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4295575" y="1847025"/>
                <a:ext cx="3152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608" extrusionOk="0">
                    <a:moveTo>
                      <a:pt x="759" y="1"/>
                    </a:moveTo>
                    <a:cubicBezTo>
                      <a:pt x="413" y="1"/>
                      <a:pt x="1" y="21"/>
                      <a:pt x="1" y="54"/>
                    </a:cubicBezTo>
                    <a:cubicBezTo>
                      <a:pt x="20" y="894"/>
                      <a:pt x="39" y="1733"/>
                      <a:pt x="39" y="2573"/>
                    </a:cubicBezTo>
                    <a:cubicBezTo>
                      <a:pt x="39" y="2597"/>
                      <a:pt x="253" y="2607"/>
                      <a:pt x="502" y="2607"/>
                    </a:cubicBezTo>
                    <a:cubicBezTo>
                      <a:pt x="848" y="2607"/>
                      <a:pt x="1260" y="2587"/>
                      <a:pt x="1260" y="2554"/>
                    </a:cubicBezTo>
                    <a:cubicBezTo>
                      <a:pt x="1241" y="1714"/>
                      <a:pt x="1241" y="875"/>
                      <a:pt x="1222" y="35"/>
                    </a:cubicBezTo>
                    <a:cubicBezTo>
                      <a:pt x="1222" y="11"/>
                      <a:pt x="1008" y="1"/>
                      <a:pt x="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4230725" y="1847775"/>
                <a:ext cx="35800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491" extrusionOk="0">
                    <a:moveTo>
                      <a:pt x="667" y="1"/>
                    </a:moveTo>
                    <a:cubicBezTo>
                      <a:pt x="430" y="1"/>
                      <a:pt x="229" y="16"/>
                      <a:pt x="229" y="62"/>
                    </a:cubicBezTo>
                    <a:cubicBezTo>
                      <a:pt x="153" y="940"/>
                      <a:pt x="57" y="1589"/>
                      <a:pt x="0" y="2447"/>
                    </a:cubicBezTo>
                    <a:cubicBezTo>
                      <a:pt x="0" y="2459"/>
                      <a:pt x="421" y="2490"/>
                      <a:pt x="768" y="2490"/>
                    </a:cubicBezTo>
                    <a:cubicBezTo>
                      <a:pt x="1008" y="2490"/>
                      <a:pt x="1213" y="2475"/>
                      <a:pt x="1221" y="2428"/>
                    </a:cubicBezTo>
                    <a:cubicBezTo>
                      <a:pt x="1278" y="1570"/>
                      <a:pt x="1374" y="921"/>
                      <a:pt x="1431" y="43"/>
                    </a:cubicBezTo>
                    <a:cubicBezTo>
                      <a:pt x="1431" y="32"/>
                      <a:pt x="1010" y="1"/>
                      <a:pt x="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4171075" y="1848925"/>
                <a:ext cx="315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417" extrusionOk="0">
                    <a:moveTo>
                      <a:pt x="759" y="1"/>
                    </a:moveTo>
                    <a:cubicBezTo>
                      <a:pt x="413" y="1"/>
                      <a:pt x="1" y="21"/>
                      <a:pt x="1" y="55"/>
                    </a:cubicBezTo>
                    <a:cubicBezTo>
                      <a:pt x="20" y="837"/>
                      <a:pt x="39" y="1600"/>
                      <a:pt x="39" y="2382"/>
                    </a:cubicBezTo>
                    <a:cubicBezTo>
                      <a:pt x="39" y="2406"/>
                      <a:pt x="253" y="2417"/>
                      <a:pt x="502" y="2417"/>
                    </a:cubicBezTo>
                    <a:cubicBezTo>
                      <a:pt x="848" y="2417"/>
                      <a:pt x="1260" y="2397"/>
                      <a:pt x="1260" y="2363"/>
                    </a:cubicBezTo>
                    <a:cubicBezTo>
                      <a:pt x="1241" y="1581"/>
                      <a:pt x="1241" y="818"/>
                      <a:pt x="1222" y="35"/>
                    </a:cubicBezTo>
                    <a:cubicBezTo>
                      <a:pt x="1222" y="11"/>
                      <a:pt x="1008" y="1"/>
                      <a:pt x="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4113850" y="1848925"/>
                <a:ext cx="315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417" extrusionOk="0">
                    <a:moveTo>
                      <a:pt x="758" y="1"/>
                    </a:moveTo>
                    <a:cubicBezTo>
                      <a:pt x="413" y="1"/>
                      <a:pt x="0" y="21"/>
                      <a:pt x="0" y="55"/>
                    </a:cubicBezTo>
                    <a:cubicBezTo>
                      <a:pt x="19" y="837"/>
                      <a:pt x="38" y="1600"/>
                      <a:pt x="38" y="2382"/>
                    </a:cubicBezTo>
                    <a:cubicBezTo>
                      <a:pt x="38" y="2406"/>
                      <a:pt x="253" y="2417"/>
                      <a:pt x="502" y="2417"/>
                    </a:cubicBezTo>
                    <a:cubicBezTo>
                      <a:pt x="847" y="2417"/>
                      <a:pt x="1260" y="2397"/>
                      <a:pt x="1260" y="2363"/>
                    </a:cubicBezTo>
                    <a:cubicBezTo>
                      <a:pt x="1260" y="1581"/>
                      <a:pt x="1241" y="818"/>
                      <a:pt x="1221" y="35"/>
                    </a:cubicBezTo>
                    <a:cubicBezTo>
                      <a:pt x="1221" y="11"/>
                      <a:pt x="1007" y="1"/>
                      <a:pt x="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4098100" y="1905125"/>
                <a:ext cx="2957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332" extrusionOk="0">
                    <a:moveTo>
                      <a:pt x="11716" y="1"/>
                    </a:moveTo>
                    <a:cubicBezTo>
                      <a:pt x="8186" y="53"/>
                      <a:pt x="4671" y="137"/>
                      <a:pt x="1144" y="137"/>
                    </a:cubicBezTo>
                    <a:cubicBezTo>
                      <a:pt x="801" y="137"/>
                      <a:pt x="458" y="136"/>
                      <a:pt x="115" y="134"/>
                    </a:cubicBezTo>
                    <a:cubicBezTo>
                      <a:pt x="1" y="134"/>
                      <a:pt x="1" y="325"/>
                      <a:pt x="115" y="325"/>
                    </a:cubicBezTo>
                    <a:cubicBezTo>
                      <a:pt x="890" y="329"/>
                      <a:pt x="1664" y="331"/>
                      <a:pt x="2439" y="331"/>
                    </a:cubicBezTo>
                    <a:cubicBezTo>
                      <a:pt x="5537" y="331"/>
                      <a:pt x="8633" y="295"/>
                      <a:pt x="11716" y="173"/>
                    </a:cubicBezTo>
                    <a:cubicBezTo>
                      <a:pt x="11831" y="173"/>
                      <a:pt x="11831" y="1"/>
                      <a:pt x="11716" y="1"/>
                    </a:cubicBez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4099050" y="1980500"/>
                <a:ext cx="2957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325" extrusionOk="0">
                    <a:moveTo>
                      <a:pt x="11716" y="1"/>
                    </a:moveTo>
                    <a:cubicBezTo>
                      <a:pt x="7862" y="58"/>
                      <a:pt x="3989" y="134"/>
                      <a:pt x="134" y="134"/>
                    </a:cubicBezTo>
                    <a:cubicBezTo>
                      <a:pt x="1" y="134"/>
                      <a:pt x="1" y="325"/>
                      <a:pt x="134" y="325"/>
                    </a:cubicBezTo>
                    <a:cubicBezTo>
                      <a:pt x="3989" y="325"/>
                      <a:pt x="7862" y="325"/>
                      <a:pt x="11716" y="172"/>
                    </a:cubicBezTo>
                    <a:cubicBezTo>
                      <a:pt x="11831" y="172"/>
                      <a:pt x="11831" y="1"/>
                      <a:pt x="11716" y="1"/>
                    </a:cubicBez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4362375" y="1939175"/>
                <a:ext cx="3197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0" extrusionOk="0">
                    <a:moveTo>
                      <a:pt x="991" y="0"/>
                    </a:moveTo>
                    <a:cubicBezTo>
                      <a:pt x="832" y="0"/>
                      <a:pt x="644" y="13"/>
                      <a:pt x="611" y="13"/>
                    </a:cubicBezTo>
                    <a:cubicBezTo>
                      <a:pt x="573" y="13"/>
                      <a:pt x="0" y="32"/>
                      <a:pt x="0" y="51"/>
                    </a:cubicBezTo>
                    <a:cubicBezTo>
                      <a:pt x="58" y="356"/>
                      <a:pt x="58" y="642"/>
                      <a:pt x="19" y="948"/>
                    </a:cubicBezTo>
                    <a:cubicBezTo>
                      <a:pt x="19" y="967"/>
                      <a:pt x="573" y="967"/>
                      <a:pt x="630" y="967"/>
                    </a:cubicBezTo>
                    <a:cubicBezTo>
                      <a:pt x="653" y="967"/>
                      <a:pt x="752" y="970"/>
                      <a:pt x="864" y="970"/>
                    </a:cubicBezTo>
                    <a:cubicBezTo>
                      <a:pt x="1032" y="970"/>
                      <a:pt x="1229" y="963"/>
                      <a:pt x="1240" y="928"/>
                    </a:cubicBezTo>
                    <a:cubicBezTo>
                      <a:pt x="1279" y="623"/>
                      <a:pt x="1279" y="337"/>
                      <a:pt x="1221" y="32"/>
                    </a:cubicBezTo>
                    <a:cubicBezTo>
                      <a:pt x="1213" y="7"/>
                      <a:pt x="1110" y="0"/>
                      <a:pt x="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4298450" y="1938925"/>
                <a:ext cx="310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84" extrusionOk="0">
                    <a:moveTo>
                      <a:pt x="575" y="1"/>
                    </a:moveTo>
                    <a:cubicBezTo>
                      <a:pt x="294" y="1"/>
                      <a:pt x="28" y="16"/>
                      <a:pt x="20" y="61"/>
                    </a:cubicBezTo>
                    <a:cubicBezTo>
                      <a:pt x="20" y="328"/>
                      <a:pt x="0" y="595"/>
                      <a:pt x="0" y="843"/>
                    </a:cubicBezTo>
                    <a:cubicBezTo>
                      <a:pt x="0" y="863"/>
                      <a:pt x="349" y="884"/>
                      <a:pt x="674" y="884"/>
                    </a:cubicBezTo>
                    <a:cubicBezTo>
                      <a:pt x="957" y="884"/>
                      <a:pt x="1222" y="868"/>
                      <a:pt x="1222" y="824"/>
                    </a:cubicBezTo>
                    <a:cubicBezTo>
                      <a:pt x="1222" y="576"/>
                      <a:pt x="1241" y="309"/>
                      <a:pt x="1241" y="42"/>
                    </a:cubicBezTo>
                    <a:cubicBezTo>
                      <a:pt x="1241" y="21"/>
                      <a:pt x="897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4229275" y="1938750"/>
                <a:ext cx="324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986" extrusionOk="0">
                    <a:moveTo>
                      <a:pt x="957" y="1"/>
                    </a:moveTo>
                    <a:cubicBezTo>
                      <a:pt x="812" y="1"/>
                      <a:pt x="659" y="11"/>
                      <a:pt x="630" y="11"/>
                    </a:cubicBezTo>
                    <a:cubicBezTo>
                      <a:pt x="592" y="11"/>
                      <a:pt x="20" y="30"/>
                      <a:pt x="20" y="68"/>
                    </a:cubicBezTo>
                    <a:cubicBezTo>
                      <a:pt x="77" y="354"/>
                      <a:pt x="58" y="659"/>
                      <a:pt x="1" y="945"/>
                    </a:cubicBezTo>
                    <a:cubicBezTo>
                      <a:pt x="1" y="965"/>
                      <a:pt x="554" y="984"/>
                      <a:pt x="611" y="984"/>
                    </a:cubicBezTo>
                    <a:cubicBezTo>
                      <a:pt x="630" y="984"/>
                      <a:pt x="703" y="986"/>
                      <a:pt x="791" y="986"/>
                    </a:cubicBezTo>
                    <a:cubicBezTo>
                      <a:pt x="968" y="986"/>
                      <a:pt x="1209" y="977"/>
                      <a:pt x="1222" y="926"/>
                    </a:cubicBezTo>
                    <a:cubicBezTo>
                      <a:pt x="1279" y="640"/>
                      <a:pt x="1298" y="335"/>
                      <a:pt x="1241" y="49"/>
                    </a:cubicBezTo>
                    <a:cubicBezTo>
                      <a:pt x="1241" y="11"/>
                      <a:pt x="1103" y="1"/>
                      <a:pt x="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4170600" y="1942350"/>
                <a:ext cx="320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821" extrusionOk="0">
                    <a:moveTo>
                      <a:pt x="611" y="0"/>
                    </a:moveTo>
                    <a:cubicBezTo>
                      <a:pt x="573" y="0"/>
                      <a:pt x="1" y="38"/>
                      <a:pt x="1" y="57"/>
                    </a:cubicBezTo>
                    <a:cubicBezTo>
                      <a:pt x="58" y="305"/>
                      <a:pt x="58" y="553"/>
                      <a:pt x="20" y="801"/>
                    </a:cubicBezTo>
                    <a:cubicBezTo>
                      <a:pt x="20" y="801"/>
                      <a:pt x="573" y="821"/>
                      <a:pt x="631" y="821"/>
                    </a:cubicBezTo>
                    <a:cubicBezTo>
                      <a:pt x="764" y="821"/>
                      <a:pt x="917" y="821"/>
                      <a:pt x="1050" y="801"/>
                    </a:cubicBezTo>
                    <a:cubicBezTo>
                      <a:pt x="1050" y="801"/>
                      <a:pt x="1222" y="801"/>
                      <a:pt x="1241" y="782"/>
                    </a:cubicBezTo>
                    <a:cubicBezTo>
                      <a:pt x="1279" y="534"/>
                      <a:pt x="1279" y="286"/>
                      <a:pt x="1222" y="19"/>
                    </a:cubicBezTo>
                    <a:cubicBezTo>
                      <a:pt x="1222" y="0"/>
                      <a:pt x="1069" y="0"/>
                      <a:pt x="1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4114325" y="1943100"/>
                <a:ext cx="319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843" extrusionOk="0">
                    <a:moveTo>
                      <a:pt x="870" y="0"/>
                    </a:moveTo>
                    <a:cubicBezTo>
                      <a:pt x="509" y="0"/>
                      <a:pt x="0" y="41"/>
                      <a:pt x="0" y="65"/>
                    </a:cubicBezTo>
                    <a:cubicBezTo>
                      <a:pt x="19" y="314"/>
                      <a:pt x="39" y="562"/>
                      <a:pt x="58" y="810"/>
                    </a:cubicBezTo>
                    <a:cubicBezTo>
                      <a:pt x="58" y="834"/>
                      <a:pt x="183" y="843"/>
                      <a:pt x="354" y="843"/>
                    </a:cubicBezTo>
                    <a:cubicBezTo>
                      <a:pt x="715" y="843"/>
                      <a:pt x="1279" y="804"/>
                      <a:pt x="1279" y="791"/>
                    </a:cubicBezTo>
                    <a:cubicBezTo>
                      <a:pt x="1260" y="542"/>
                      <a:pt x="1241" y="294"/>
                      <a:pt x="1222" y="46"/>
                    </a:cubicBezTo>
                    <a:cubicBezTo>
                      <a:pt x="1222" y="13"/>
                      <a:pt x="1068" y="0"/>
                      <a:pt x="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38"/>
            <p:cNvGrpSpPr/>
            <p:nvPr/>
          </p:nvGrpSpPr>
          <p:grpSpPr>
            <a:xfrm>
              <a:off x="8297325" y="3992625"/>
              <a:ext cx="502825" cy="736500"/>
              <a:chOff x="6108925" y="2841025"/>
              <a:chExt cx="502825" cy="736500"/>
            </a:xfrm>
          </p:grpSpPr>
          <p:sp>
            <p:nvSpPr>
              <p:cNvPr id="1089" name="Google Shape;1089;p38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38"/>
            <p:cNvSpPr/>
            <p:nvPr/>
          </p:nvSpPr>
          <p:spPr>
            <a:xfrm flipH="1">
              <a:off x="1665098" y="4590831"/>
              <a:ext cx="2831577" cy="133697"/>
            </a:xfrm>
            <a:custGeom>
              <a:avLst/>
              <a:gdLst/>
              <a:ahLst/>
              <a:cxnLst/>
              <a:rect l="l" t="t" r="r" b="b"/>
              <a:pathLst>
                <a:path w="78885" h="3703" extrusionOk="0">
                  <a:moveTo>
                    <a:pt x="37948" y="0"/>
                  </a:moveTo>
                  <a:cubicBezTo>
                    <a:pt x="26048" y="0"/>
                    <a:pt x="12801" y="918"/>
                    <a:pt x="0" y="3703"/>
                  </a:cubicBezTo>
                  <a:lnTo>
                    <a:pt x="78884" y="3422"/>
                  </a:lnTo>
                  <a:cubicBezTo>
                    <a:pt x="78884" y="3422"/>
                    <a:pt x="60929" y="0"/>
                    <a:pt x="37948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38"/>
            <p:cNvGrpSpPr/>
            <p:nvPr/>
          </p:nvGrpSpPr>
          <p:grpSpPr>
            <a:xfrm flipH="1">
              <a:off x="2038888" y="2824879"/>
              <a:ext cx="1004925" cy="1899650"/>
              <a:chOff x="4613750" y="2200650"/>
              <a:chExt cx="1004925" cy="1899650"/>
            </a:xfrm>
          </p:grpSpPr>
          <p:sp>
            <p:nvSpPr>
              <p:cNvPr id="1099" name="Google Shape;1099;p38"/>
              <p:cNvSpPr/>
              <p:nvPr/>
            </p:nvSpPr>
            <p:spPr>
              <a:xfrm>
                <a:off x="5035250" y="2260575"/>
                <a:ext cx="124975" cy="1839725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73589" extrusionOk="0">
                    <a:moveTo>
                      <a:pt x="1908" y="0"/>
                    </a:moveTo>
                    <a:lnTo>
                      <a:pt x="0" y="73589"/>
                    </a:lnTo>
                    <a:lnTo>
                      <a:pt x="0" y="73589"/>
                    </a:lnTo>
                    <a:lnTo>
                      <a:pt x="4999" y="73545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4622625" y="2200650"/>
                <a:ext cx="996050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39842" h="20942" extrusionOk="0">
                    <a:moveTo>
                      <a:pt x="18693" y="1"/>
                    </a:moveTo>
                    <a:cubicBezTo>
                      <a:pt x="18318" y="1"/>
                      <a:pt x="17944" y="212"/>
                      <a:pt x="17792" y="622"/>
                    </a:cubicBezTo>
                    <a:cubicBezTo>
                      <a:pt x="16624" y="3832"/>
                      <a:pt x="12542" y="8564"/>
                      <a:pt x="5221" y="11980"/>
                    </a:cubicBezTo>
                    <a:cubicBezTo>
                      <a:pt x="1" y="14332"/>
                      <a:pt x="119" y="20025"/>
                      <a:pt x="1968" y="20794"/>
                    </a:cubicBezTo>
                    <a:cubicBezTo>
                      <a:pt x="2201" y="20893"/>
                      <a:pt x="2440" y="20942"/>
                      <a:pt x="2681" y="20942"/>
                    </a:cubicBezTo>
                    <a:cubicBezTo>
                      <a:pt x="4217" y="20942"/>
                      <a:pt x="5824" y="18970"/>
                      <a:pt x="6316" y="15472"/>
                    </a:cubicBezTo>
                    <a:lnTo>
                      <a:pt x="6316" y="15472"/>
                    </a:lnTo>
                    <a:cubicBezTo>
                      <a:pt x="6212" y="16899"/>
                      <a:pt x="6243" y="19405"/>
                      <a:pt x="7738" y="19405"/>
                    </a:cubicBezTo>
                    <a:cubicBezTo>
                      <a:pt x="7757" y="19405"/>
                      <a:pt x="7776" y="19405"/>
                      <a:pt x="7795" y="19404"/>
                    </a:cubicBezTo>
                    <a:cubicBezTo>
                      <a:pt x="9494" y="19346"/>
                      <a:pt x="10177" y="14962"/>
                      <a:pt x="10390" y="13099"/>
                    </a:cubicBezTo>
                    <a:lnTo>
                      <a:pt x="10390" y="13099"/>
                    </a:lnTo>
                    <a:cubicBezTo>
                      <a:pt x="10294" y="14455"/>
                      <a:pt x="10281" y="17032"/>
                      <a:pt x="11551" y="17260"/>
                    </a:cubicBezTo>
                    <a:cubicBezTo>
                      <a:pt x="11591" y="17267"/>
                      <a:pt x="11631" y="17270"/>
                      <a:pt x="11669" y="17270"/>
                    </a:cubicBezTo>
                    <a:cubicBezTo>
                      <a:pt x="13288" y="17270"/>
                      <a:pt x="13429" y="11359"/>
                      <a:pt x="13429" y="11359"/>
                    </a:cubicBezTo>
                    <a:cubicBezTo>
                      <a:pt x="13429" y="11359"/>
                      <a:pt x="13488" y="11951"/>
                      <a:pt x="15307" y="12276"/>
                    </a:cubicBezTo>
                    <a:cubicBezTo>
                      <a:pt x="15347" y="12283"/>
                      <a:pt x="15387" y="12287"/>
                      <a:pt x="15427" y="12287"/>
                    </a:cubicBezTo>
                    <a:cubicBezTo>
                      <a:pt x="17174" y="12287"/>
                      <a:pt x="18546" y="5429"/>
                      <a:pt x="18546" y="5429"/>
                    </a:cubicBezTo>
                    <a:cubicBezTo>
                      <a:pt x="18546" y="5429"/>
                      <a:pt x="19966" y="11980"/>
                      <a:pt x="21341" y="12025"/>
                    </a:cubicBezTo>
                    <a:cubicBezTo>
                      <a:pt x="21355" y="12025"/>
                      <a:pt x="21370" y="12025"/>
                      <a:pt x="21384" y="12025"/>
                    </a:cubicBezTo>
                    <a:cubicBezTo>
                      <a:pt x="22731" y="12025"/>
                      <a:pt x="23412" y="9259"/>
                      <a:pt x="23412" y="9259"/>
                    </a:cubicBezTo>
                    <a:cubicBezTo>
                      <a:pt x="23412" y="9259"/>
                      <a:pt x="24018" y="13651"/>
                      <a:pt x="25911" y="14243"/>
                    </a:cubicBezTo>
                    <a:cubicBezTo>
                      <a:pt x="26109" y="14304"/>
                      <a:pt x="26289" y="14332"/>
                      <a:pt x="26452" y="14332"/>
                    </a:cubicBezTo>
                    <a:cubicBezTo>
                      <a:pt x="27868" y="14332"/>
                      <a:pt x="28070" y="12277"/>
                      <a:pt x="28070" y="12276"/>
                    </a:cubicBezTo>
                    <a:lnTo>
                      <a:pt x="28070" y="12276"/>
                    </a:lnTo>
                    <a:cubicBezTo>
                      <a:pt x="28070" y="12277"/>
                      <a:pt x="27893" y="16225"/>
                      <a:pt x="30141" y="16653"/>
                    </a:cubicBezTo>
                    <a:cubicBezTo>
                      <a:pt x="30282" y="16680"/>
                      <a:pt x="30415" y="16693"/>
                      <a:pt x="30541" y="16693"/>
                    </a:cubicBezTo>
                    <a:cubicBezTo>
                      <a:pt x="32419" y="16693"/>
                      <a:pt x="32640" y="13888"/>
                      <a:pt x="32640" y="13888"/>
                    </a:cubicBezTo>
                    <a:cubicBezTo>
                      <a:pt x="32640" y="13888"/>
                      <a:pt x="33424" y="20188"/>
                      <a:pt x="36012" y="20277"/>
                    </a:cubicBezTo>
                    <a:cubicBezTo>
                      <a:pt x="36032" y="20277"/>
                      <a:pt x="36052" y="20278"/>
                      <a:pt x="36072" y="20278"/>
                    </a:cubicBezTo>
                    <a:cubicBezTo>
                      <a:pt x="38619" y="20278"/>
                      <a:pt x="39842" y="14697"/>
                      <a:pt x="34119" y="12276"/>
                    </a:cubicBezTo>
                    <a:cubicBezTo>
                      <a:pt x="28972" y="10102"/>
                      <a:pt x="22687" y="7884"/>
                      <a:pt x="19567" y="578"/>
                    </a:cubicBezTo>
                    <a:cubicBezTo>
                      <a:pt x="19401" y="190"/>
                      <a:pt x="19047" y="1"/>
                      <a:pt x="18693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644075" y="2484425"/>
                <a:ext cx="953050" cy="483800"/>
              </a:xfrm>
              <a:custGeom>
                <a:avLst/>
                <a:gdLst/>
                <a:ahLst/>
                <a:cxnLst/>
                <a:rect l="l" t="t" r="r" b="b"/>
                <a:pathLst>
                  <a:path w="38122" h="19352" extrusionOk="0">
                    <a:moveTo>
                      <a:pt x="17959" y="1"/>
                    </a:moveTo>
                    <a:cubicBezTo>
                      <a:pt x="17717" y="1"/>
                      <a:pt x="17475" y="137"/>
                      <a:pt x="17378" y="407"/>
                    </a:cubicBezTo>
                    <a:cubicBezTo>
                      <a:pt x="16416" y="3099"/>
                      <a:pt x="13592" y="7521"/>
                      <a:pt x="5946" y="10937"/>
                    </a:cubicBezTo>
                    <a:cubicBezTo>
                      <a:pt x="932" y="13096"/>
                      <a:pt x="1" y="18509"/>
                      <a:pt x="1790" y="19219"/>
                    </a:cubicBezTo>
                    <a:cubicBezTo>
                      <a:pt x="2012" y="19307"/>
                      <a:pt x="2240" y="19351"/>
                      <a:pt x="2471" y="19351"/>
                    </a:cubicBezTo>
                    <a:cubicBezTo>
                      <a:pt x="3961" y="19351"/>
                      <a:pt x="5530" y="17519"/>
                      <a:pt x="5979" y="14255"/>
                    </a:cubicBezTo>
                    <a:lnTo>
                      <a:pt x="5979" y="14255"/>
                    </a:lnTo>
                    <a:cubicBezTo>
                      <a:pt x="5848" y="15815"/>
                      <a:pt x="5755" y="19101"/>
                      <a:pt x="7296" y="19101"/>
                    </a:cubicBezTo>
                    <a:cubicBezTo>
                      <a:pt x="7309" y="19101"/>
                      <a:pt x="7323" y="19101"/>
                      <a:pt x="7336" y="19100"/>
                    </a:cubicBezTo>
                    <a:cubicBezTo>
                      <a:pt x="9041" y="19028"/>
                      <a:pt x="9718" y="13921"/>
                      <a:pt x="9908" y="12062"/>
                    </a:cubicBezTo>
                    <a:lnTo>
                      <a:pt x="9908" y="12062"/>
                    </a:lnTo>
                    <a:cubicBezTo>
                      <a:pt x="9857" y="13064"/>
                      <a:pt x="9934" y="14862"/>
                      <a:pt x="11122" y="15063"/>
                    </a:cubicBezTo>
                    <a:cubicBezTo>
                      <a:pt x="11159" y="15069"/>
                      <a:pt x="11195" y="15072"/>
                      <a:pt x="11230" y="15072"/>
                    </a:cubicBezTo>
                    <a:cubicBezTo>
                      <a:pt x="12796" y="15072"/>
                      <a:pt x="12867" y="9443"/>
                      <a:pt x="12867" y="9443"/>
                    </a:cubicBezTo>
                    <a:cubicBezTo>
                      <a:pt x="12867" y="9443"/>
                      <a:pt x="12867" y="11100"/>
                      <a:pt x="14612" y="11395"/>
                    </a:cubicBezTo>
                    <a:cubicBezTo>
                      <a:pt x="14650" y="11402"/>
                      <a:pt x="14689" y="11405"/>
                      <a:pt x="14727" y="11405"/>
                    </a:cubicBezTo>
                    <a:cubicBezTo>
                      <a:pt x="16417" y="11405"/>
                      <a:pt x="17732" y="5125"/>
                      <a:pt x="17732" y="5125"/>
                    </a:cubicBezTo>
                    <a:cubicBezTo>
                      <a:pt x="17732" y="5125"/>
                      <a:pt x="19093" y="11129"/>
                      <a:pt x="20424" y="11174"/>
                    </a:cubicBezTo>
                    <a:cubicBezTo>
                      <a:pt x="20457" y="11175"/>
                      <a:pt x="20490" y="11175"/>
                      <a:pt x="20522" y="11175"/>
                    </a:cubicBezTo>
                    <a:cubicBezTo>
                      <a:pt x="21786" y="11175"/>
                      <a:pt x="22391" y="10345"/>
                      <a:pt x="22391" y="10345"/>
                    </a:cubicBezTo>
                    <a:cubicBezTo>
                      <a:pt x="22391" y="10345"/>
                      <a:pt x="22997" y="12667"/>
                      <a:pt x="24816" y="13214"/>
                    </a:cubicBezTo>
                    <a:cubicBezTo>
                      <a:pt x="25003" y="13269"/>
                      <a:pt x="25173" y="13293"/>
                      <a:pt x="25328" y="13293"/>
                    </a:cubicBezTo>
                    <a:cubicBezTo>
                      <a:pt x="26695" y="13293"/>
                      <a:pt x="26887" y="11397"/>
                      <a:pt x="26887" y="11395"/>
                    </a:cubicBezTo>
                    <a:lnTo>
                      <a:pt x="26887" y="11395"/>
                    </a:lnTo>
                    <a:cubicBezTo>
                      <a:pt x="26887" y="11397"/>
                      <a:pt x="26577" y="16601"/>
                      <a:pt x="28735" y="16986"/>
                    </a:cubicBezTo>
                    <a:cubicBezTo>
                      <a:pt x="28827" y="17002"/>
                      <a:pt x="28915" y="17011"/>
                      <a:pt x="29001" y="17011"/>
                    </a:cubicBezTo>
                    <a:cubicBezTo>
                      <a:pt x="30928" y="17011"/>
                      <a:pt x="31294" y="12874"/>
                      <a:pt x="31294" y="12874"/>
                    </a:cubicBezTo>
                    <a:cubicBezTo>
                      <a:pt x="31294" y="12874"/>
                      <a:pt x="32033" y="18657"/>
                      <a:pt x="34533" y="18745"/>
                    </a:cubicBezTo>
                    <a:cubicBezTo>
                      <a:pt x="34548" y="18746"/>
                      <a:pt x="34563" y="18746"/>
                      <a:pt x="34579" y="18746"/>
                    </a:cubicBezTo>
                    <a:cubicBezTo>
                      <a:pt x="37031" y="18746"/>
                      <a:pt x="38121" y="12905"/>
                      <a:pt x="32595" y="10686"/>
                    </a:cubicBezTo>
                    <a:cubicBezTo>
                      <a:pt x="27464" y="8615"/>
                      <a:pt x="21371" y="7669"/>
                      <a:pt x="18531" y="393"/>
                    </a:cubicBezTo>
                    <a:cubicBezTo>
                      <a:pt x="18429" y="130"/>
                      <a:pt x="18194" y="1"/>
                      <a:pt x="17959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644075" y="2767575"/>
                <a:ext cx="960525" cy="490500"/>
              </a:xfrm>
              <a:custGeom>
                <a:avLst/>
                <a:gdLst/>
                <a:ahLst/>
                <a:cxnLst/>
                <a:rect l="l" t="t" r="r" b="b"/>
                <a:pathLst>
                  <a:path w="38421" h="19620" extrusionOk="0">
                    <a:moveTo>
                      <a:pt x="17851" y="1"/>
                    </a:moveTo>
                    <a:cubicBezTo>
                      <a:pt x="17571" y="1"/>
                      <a:pt x="17292" y="164"/>
                      <a:pt x="17185" y="483"/>
                    </a:cubicBezTo>
                    <a:cubicBezTo>
                      <a:pt x="16194" y="3367"/>
                      <a:pt x="13222" y="6946"/>
                      <a:pt x="5783" y="10274"/>
                    </a:cubicBezTo>
                    <a:cubicBezTo>
                      <a:pt x="755" y="12433"/>
                      <a:pt x="1" y="18777"/>
                      <a:pt x="1790" y="19487"/>
                    </a:cubicBezTo>
                    <a:cubicBezTo>
                      <a:pt x="2012" y="19576"/>
                      <a:pt x="2240" y="19620"/>
                      <a:pt x="2471" y="19620"/>
                    </a:cubicBezTo>
                    <a:cubicBezTo>
                      <a:pt x="3949" y="19620"/>
                      <a:pt x="5503" y="17818"/>
                      <a:pt x="5967" y="14607"/>
                    </a:cubicBezTo>
                    <a:lnTo>
                      <a:pt x="5967" y="14607"/>
                    </a:lnTo>
                    <a:cubicBezTo>
                      <a:pt x="5872" y="15917"/>
                      <a:pt x="5908" y="18216"/>
                      <a:pt x="7336" y="18216"/>
                    </a:cubicBezTo>
                    <a:cubicBezTo>
                      <a:pt x="7356" y="18216"/>
                      <a:pt x="7375" y="18216"/>
                      <a:pt x="7395" y="18215"/>
                    </a:cubicBezTo>
                    <a:cubicBezTo>
                      <a:pt x="9101" y="18154"/>
                      <a:pt x="9743" y="13747"/>
                      <a:pt x="9916" y="12196"/>
                    </a:cubicBezTo>
                    <a:lnTo>
                      <a:pt x="9916" y="12196"/>
                    </a:lnTo>
                    <a:cubicBezTo>
                      <a:pt x="9852" y="13161"/>
                      <a:pt x="9879" y="15121"/>
                      <a:pt x="11122" y="15331"/>
                    </a:cubicBezTo>
                    <a:cubicBezTo>
                      <a:pt x="11159" y="15337"/>
                      <a:pt x="11195" y="15340"/>
                      <a:pt x="11230" y="15340"/>
                    </a:cubicBezTo>
                    <a:cubicBezTo>
                      <a:pt x="12796" y="15340"/>
                      <a:pt x="12867" y="9712"/>
                      <a:pt x="12867" y="9712"/>
                    </a:cubicBezTo>
                    <a:cubicBezTo>
                      <a:pt x="12867" y="9712"/>
                      <a:pt x="13281" y="12462"/>
                      <a:pt x="15011" y="12758"/>
                    </a:cubicBezTo>
                    <a:cubicBezTo>
                      <a:pt x="15044" y="12764"/>
                      <a:pt x="15077" y="12767"/>
                      <a:pt x="15110" y="12767"/>
                    </a:cubicBezTo>
                    <a:cubicBezTo>
                      <a:pt x="16793" y="12767"/>
                      <a:pt x="17732" y="5393"/>
                      <a:pt x="17732" y="5393"/>
                    </a:cubicBezTo>
                    <a:cubicBezTo>
                      <a:pt x="17732" y="5393"/>
                      <a:pt x="19093" y="11398"/>
                      <a:pt x="20424" y="11442"/>
                    </a:cubicBezTo>
                    <a:cubicBezTo>
                      <a:pt x="20435" y="11442"/>
                      <a:pt x="20447" y="11443"/>
                      <a:pt x="20458" y="11443"/>
                    </a:cubicBezTo>
                    <a:cubicBezTo>
                      <a:pt x="21766" y="11443"/>
                      <a:pt x="22406" y="8898"/>
                      <a:pt x="22406" y="8898"/>
                    </a:cubicBezTo>
                    <a:cubicBezTo>
                      <a:pt x="22406" y="8898"/>
                      <a:pt x="22997" y="12936"/>
                      <a:pt x="24816" y="13483"/>
                    </a:cubicBezTo>
                    <a:cubicBezTo>
                      <a:pt x="25003" y="13537"/>
                      <a:pt x="25173" y="13561"/>
                      <a:pt x="25328" y="13561"/>
                    </a:cubicBezTo>
                    <a:cubicBezTo>
                      <a:pt x="26695" y="13561"/>
                      <a:pt x="26887" y="11665"/>
                      <a:pt x="26887" y="11664"/>
                    </a:cubicBezTo>
                    <a:lnTo>
                      <a:pt x="26887" y="11664"/>
                    </a:lnTo>
                    <a:cubicBezTo>
                      <a:pt x="26887" y="11666"/>
                      <a:pt x="26606" y="16781"/>
                      <a:pt x="28765" y="17165"/>
                    </a:cubicBezTo>
                    <a:cubicBezTo>
                      <a:pt x="28858" y="17182"/>
                      <a:pt x="28948" y="17191"/>
                      <a:pt x="29035" y="17191"/>
                    </a:cubicBezTo>
                    <a:cubicBezTo>
                      <a:pt x="30955" y="17191"/>
                      <a:pt x="31294" y="13143"/>
                      <a:pt x="31294" y="13143"/>
                    </a:cubicBezTo>
                    <a:cubicBezTo>
                      <a:pt x="31294" y="13143"/>
                      <a:pt x="32033" y="18925"/>
                      <a:pt x="34533" y="19014"/>
                    </a:cubicBezTo>
                    <a:cubicBezTo>
                      <a:pt x="34547" y="19014"/>
                      <a:pt x="34561" y="19014"/>
                      <a:pt x="34575" y="19014"/>
                    </a:cubicBezTo>
                    <a:cubicBezTo>
                      <a:pt x="37033" y="19014"/>
                      <a:pt x="38420" y="12583"/>
                      <a:pt x="32891" y="10348"/>
                    </a:cubicBezTo>
                    <a:cubicBezTo>
                      <a:pt x="27833" y="8307"/>
                      <a:pt x="21415" y="7538"/>
                      <a:pt x="18501" y="439"/>
                    </a:cubicBezTo>
                    <a:cubicBezTo>
                      <a:pt x="18380" y="145"/>
                      <a:pt x="18115" y="1"/>
                      <a:pt x="17851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4613750" y="3068850"/>
                <a:ext cx="1000575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0023" h="19939" extrusionOk="0">
                    <a:moveTo>
                      <a:pt x="19432" y="1"/>
                    </a:moveTo>
                    <a:cubicBezTo>
                      <a:pt x="19169" y="1"/>
                      <a:pt x="18905" y="145"/>
                      <a:pt x="18783" y="441"/>
                    </a:cubicBezTo>
                    <a:cubicBezTo>
                      <a:pt x="17644" y="3266"/>
                      <a:pt x="14124" y="7140"/>
                      <a:pt x="6153" y="10098"/>
                    </a:cubicBezTo>
                    <a:cubicBezTo>
                      <a:pt x="829" y="11991"/>
                      <a:pt x="1" y="17892"/>
                      <a:pt x="1805" y="18690"/>
                    </a:cubicBezTo>
                    <a:cubicBezTo>
                      <a:pt x="2064" y="18804"/>
                      <a:pt x="2333" y="18860"/>
                      <a:pt x="2607" y="18860"/>
                    </a:cubicBezTo>
                    <a:cubicBezTo>
                      <a:pt x="4119" y="18860"/>
                      <a:pt x="5757" y="17150"/>
                      <a:pt x="6391" y="14041"/>
                    </a:cubicBezTo>
                    <a:lnTo>
                      <a:pt x="6391" y="14041"/>
                    </a:lnTo>
                    <a:cubicBezTo>
                      <a:pt x="6222" y="15359"/>
                      <a:pt x="6142" y="17693"/>
                      <a:pt x="7691" y="17714"/>
                    </a:cubicBezTo>
                    <a:cubicBezTo>
                      <a:pt x="7696" y="17714"/>
                      <a:pt x="7701" y="17714"/>
                      <a:pt x="7706" y="17714"/>
                    </a:cubicBezTo>
                    <a:cubicBezTo>
                      <a:pt x="9487" y="17714"/>
                      <a:pt x="10369" y="13311"/>
                      <a:pt x="10618" y="11807"/>
                    </a:cubicBezTo>
                    <a:lnTo>
                      <a:pt x="10618" y="11807"/>
                    </a:lnTo>
                    <a:cubicBezTo>
                      <a:pt x="10504" y="12755"/>
                      <a:pt x="10423" y="14753"/>
                      <a:pt x="11714" y="15023"/>
                    </a:cubicBezTo>
                    <a:cubicBezTo>
                      <a:pt x="11766" y="15034"/>
                      <a:pt x="11817" y="15039"/>
                      <a:pt x="11867" y="15039"/>
                    </a:cubicBezTo>
                    <a:cubicBezTo>
                      <a:pt x="13452" y="15039"/>
                      <a:pt x="13813" y="9510"/>
                      <a:pt x="13814" y="9506"/>
                    </a:cubicBezTo>
                    <a:lnTo>
                      <a:pt x="13814" y="9506"/>
                    </a:lnTo>
                    <a:cubicBezTo>
                      <a:pt x="13814" y="9508"/>
                      <a:pt x="13726" y="11163"/>
                      <a:pt x="15529" y="11547"/>
                    </a:cubicBezTo>
                    <a:cubicBezTo>
                      <a:pt x="15595" y="11562"/>
                      <a:pt x="15661" y="11568"/>
                      <a:pt x="15727" y="11568"/>
                    </a:cubicBezTo>
                    <a:cubicBezTo>
                      <a:pt x="17442" y="11568"/>
                      <a:pt x="19019" y="6918"/>
                      <a:pt x="19019" y="6918"/>
                    </a:cubicBezTo>
                    <a:cubicBezTo>
                      <a:pt x="19019" y="6918"/>
                      <a:pt x="20188" y="11518"/>
                      <a:pt x="21563" y="11636"/>
                    </a:cubicBezTo>
                    <a:cubicBezTo>
                      <a:pt x="21591" y="11638"/>
                      <a:pt x="21618" y="11639"/>
                      <a:pt x="21645" y="11639"/>
                    </a:cubicBezTo>
                    <a:cubicBezTo>
                      <a:pt x="22971" y="11639"/>
                      <a:pt x="23766" y="9196"/>
                      <a:pt x="23767" y="9196"/>
                    </a:cubicBezTo>
                    <a:lnTo>
                      <a:pt x="23767" y="9196"/>
                    </a:lnTo>
                    <a:cubicBezTo>
                      <a:pt x="23767" y="9197"/>
                      <a:pt x="23678" y="14786"/>
                      <a:pt x="25556" y="15422"/>
                    </a:cubicBezTo>
                    <a:cubicBezTo>
                      <a:pt x="25700" y="15472"/>
                      <a:pt x="25839" y="15496"/>
                      <a:pt x="25971" y="15496"/>
                    </a:cubicBezTo>
                    <a:cubicBezTo>
                      <a:pt x="27547" y="15496"/>
                      <a:pt x="28277" y="12199"/>
                      <a:pt x="28277" y="12198"/>
                    </a:cubicBezTo>
                    <a:lnTo>
                      <a:pt x="28277" y="12198"/>
                    </a:lnTo>
                    <a:cubicBezTo>
                      <a:pt x="28277" y="12199"/>
                      <a:pt x="27923" y="15807"/>
                      <a:pt x="30141" y="16309"/>
                    </a:cubicBezTo>
                    <a:cubicBezTo>
                      <a:pt x="30321" y="16351"/>
                      <a:pt x="30489" y="16371"/>
                      <a:pt x="30646" y="16371"/>
                    </a:cubicBezTo>
                    <a:cubicBezTo>
                      <a:pt x="32423" y="16371"/>
                      <a:pt x="32773" y="13899"/>
                      <a:pt x="32773" y="13899"/>
                    </a:cubicBezTo>
                    <a:cubicBezTo>
                      <a:pt x="32773" y="13899"/>
                      <a:pt x="33246" y="19726"/>
                      <a:pt x="35834" y="19933"/>
                    </a:cubicBezTo>
                    <a:cubicBezTo>
                      <a:pt x="35884" y="19937"/>
                      <a:pt x="35933" y="19939"/>
                      <a:pt x="35982" y="19939"/>
                    </a:cubicBezTo>
                    <a:cubicBezTo>
                      <a:pt x="38471" y="19939"/>
                      <a:pt x="40022" y="14826"/>
                      <a:pt x="34873" y="11577"/>
                    </a:cubicBezTo>
                    <a:cubicBezTo>
                      <a:pt x="29564" y="8235"/>
                      <a:pt x="22761" y="7761"/>
                      <a:pt x="20099" y="471"/>
                    </a:cubicBezTo>
                    <a:cubicBezTo>
                      <a:pt x="19985" y="160"/>
                      <a:pt x="19709" y="1"/>
                      <a:pt x="19432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4696950" y="259182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0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4827450" y="2512350"/>
                <a:ext cx="118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260" fill="none" extrusionOk="0">
                    <a:moveTo>
                      <a:pt x="474" y="0"/>
                    </a:moveTo>
                    <a:lnTo>
                      <a:pt x="1" y="42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4927275" y="246650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0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5023775" y="235632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5157625" y="235632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5272600" y="244690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5362450" y="2479075"/>
                <a:ext cx="103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32" fill="none" extrusionOk="0">
                    <a:moveTo>
                      <a:pt x="0" y="0"/>
                    </a:moveTo>
                    <a:lnTo>
                      <a:pt x="414" y="343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5504800" y="2564850"/>
                <a:ext cx="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7" fill="none" extrusionOk="0">
                    <a:moveTo>
                      <a:pt x="0" y="0"/>
                    </a:moveTo>
                    <a:lnTo>
                      <a:pt x="0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711375" y="2864325"/>
                <a:ext cx="1997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870" fill="none" extrusionOk="0">
                    <a:moveTo>
                      <a:pt x="799" y="0"/>
                    </a:moveTo>
                    <a:lnTo>
                      <a:pt x="0" y="286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4834850" y="2784825"/>
                <a:ext cx="115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60" fill="none" extrusionOk="0">
                    <a:moveTo>
                      <a:pt x="459" y="1"/>
                    </a:moveTo>
                    <a:lnTo>
                      <a:pt x="1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4934675" y="273897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5031175" y="2628800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1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5165025" y="2628800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0" y="1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5280000" y="2719375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0" y="1"/>
                    </a:moveTo>
                    <a:lnTo>
                      <a:pt x="0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5369850" y="2751550"/>
                <a:ext cx="100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432" fill="none" extrusionOk="0">
                    <a:moveTo>
                      <a:pt x="0" y="1"/>
                    </a:moveTo>
                    <a:lnTo>
                      <a:pt x="399" y="34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5512175" y="2837325"/>
                <a:ext cx="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8" fill="none" extrusionOk="0">
                    <a:moveTo>
                      <a:pt x="1" y="1"/>
                    </a:moveTo>
                    <a:lnTo>
                      <a:pt x="1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4698425" y="313937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1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4829300" y="3059900"/>
                <a:ext cx="1150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45" fill="none" extrusionOk="0">
                    <a:moveTo>
                      <a:pt x="459" y="0"/>
                    </a:moveTo>
                    <a:lnTo>
                      <a:pt x="1" y="4245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4928775" y="301405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0" y="1"/>
                    </a:moveTo>
                    <a:lnTo>
                      <a:pt x="0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5025250" y="290387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5159100" y="290387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5274075" y="299445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5366875" y="3050650"/>
                <a:ext cx="74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71" fill="none" extrusionOk="0">
                    <a:moveTo>
                      <a:pt x="1" y="1"/>
                    </a:moveTo>
                    <a:lnTo>
                      <a:pt x="297" y="247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5506275" y="31124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0" y="0"/>
                    </a:moveTo>
                    <a:lnTo>
                      <a:pt x="0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701025" y="3422950"/>
                <a:ext cx="1850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619" fill="none" extrusionOk="0">
                    <a:moveTo>
                      <a:pt x="740" y="1"/>
                    </a:moveTo>
                    <a:lnTo>
                      <a:pt x="0" y="261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823025" y="3343475"/>
                <a:ext cx="114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60" fill="none" extrusionOk="0">
                    <a:moveTo>
                      <a:pt x="459" y="0"/>
                    </a:moveTo>
                    <a:lnTo>
                      <a:pt x="0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922475" y="329762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5019350" y="3227375"/>
                <a:ext cx="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10" fill="none" extrusionOk="0">
                    <a:moveTo>
                      <a:pt x="0" y="1"/>
                    </a:moveTo>
                    <a:lnTo>
                      <a:pt x="0" y="360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5153175" y="3227375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1" y="1"/>
                    </a:moveTo>
                    <a:lnTo>
                      <a:pt x="1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5268525" y="3317600"/>
                <a:ext cx="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74" fill="none" extrusionOk="0">
                    <a:moveTo>
                      <a:pt x="1" y="0"/>
                    </a:moveTo>
                    <a:lnTo>
                      <a:pt x="1" y="2573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5358000" y="3349750"/>
                <a:ext cx="1037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47" fill="none" extrusionOk="0">
                    <a:moveTo>
                      <a:pt x="1" y="1"/>
                    </a:moveTo>
                    <a:lnTo>
                      <a:pt x="415" y="34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5500350" y="34359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1" y="1"/>
                    </a:moveTo>
                    <a:lnTo>
                      <a:pt x="1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38"/>
            <p:cNvGrpSpPr/>
            <p:nvPr/>
          </p:nvGrpSpPr>
          <p:grpSpPr>
            <a:xfrm>
              <a:off x="8339900" y="4462150"/>
              <a:ext cx="499500" cy="291325"/>
              <a:chOff x="6432425" y="3554250"/>
              <a:chExt cx="499500" cy="291325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5" name="Google Shape;1145;p38"/>
            <p:cNvGrpSpPr/>
            <p:nvPr/>
          </p:nvGrpSpPr>
          <p:grpSpPr>
            <a:xfrm>
              <a:off x="-82475" y="4673420"/>
              <a:ext cx="8646325" cy="85130"/>
              <a:chOff x="0" y="4675845"/>
              <a:chExt cx="8646325" cy="85130"/>
            </a:xfrm>
          </p:grpSpPr>
          <p:sp>
            <p:nvSpPr>
              <p:cNvPr id="1146" name="Google Shape;1146;p38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0" y="4693101"/>
                <a:ext cx="298013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061;p38">
            <a:extLst>
              <a:ext uri="{FF2B5EF4-FFF2-40B4-BE49-F238E27FC236}">
                <a16:creationId xmlns:a16="http://schemas.microsoft.com/office/drawing/2014/main" id="{00B9937F-1E39-466B-12CA-EEAE4551F777}"/>
              </a:ext>
            </a:extLst>
          </p:cNvPr>
          <p:cNvSpPr txBox="1">
            <a:spLocks/>
          </p:cNvSpPr>
          <p:nvPr/>
        </p:nvSpPr>
        <p:spPr>
          <a:xfrm>
            <a:off x="6197563" y="1019640"/>
            <a:ext cx="4924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amina"/>
              <a:buNone/>
              <a:defRPr sz="38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Demerits</a:t>
            </a:r>
          </a:p>
        </p:txBody>
      </p:sp>
      <p:sp>
        <p:nvSpPr>
          <p:cNvPr id="3" name="Google Shape;1062;p38">
            <a:extLst>
              <a:ext uri="{FF2B5EF4-FFF2-40B4-BE49-F238E27FC236}">
                <a16:creationId xmlns:a16="http://schemas.microsoft.com/office/drawing/2014/main" id="{847FE1B3-8DCA-19F6-4968-A050385D83CF}"/>
              </a:ext>
            </a:extLst>
          </p:cNvPr>
          <p:cNvSpPr txBox="1">
            <a:spLocks/>
          </p:cNvSpPr>
          <p:nvPr/>
        </p:nvSpPr>
        <p:spPr>
          <a:xfrm>
            <a:off x="6322656" y="2471077"/>
            <a:ext cx="2145959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functionality</a:t>
            </a:r>
          </a:p>
          <a:p>
            <a:pPr marL="0" inden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" name="Google Shape;209;p43">
            <a:extLst>
              <a:ext uri="{FF2B5EF4-FFF2-40B4-BE49-F238E27FC236}">
                <a16:creationId xmlns:a16="http://schemas.microsoft.com/office/drawing/2014/main" id="{8B729911-CE09-E551-D02A-8851C2E68521}"/>
              </a:ext>
            </a:extLst>
          </p:cNvPr>
          <p:cNvCxnSpPr>
            <a:cxnSpLocks/>
          </p:cNvCxnSpPr>
          <p:nvPr/>
        </p:nvCxnSpPr>
        <p:spPr>
          <a:xfrm>
            <a:off x="5758920" y="1072334"/>
            <a:ext cx="0" cy="23892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649A71-29BF-69E6-410B-D650CCC4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C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Scan</a:t>
            </a:r>
            <a:endParaRPr dirty="0"/>
          </a:p>
        </p:txBody>
      </p:sp>
      <p:grpSp>
        <p:nvGrpSpPr>
          <p:cNvPr id="1413" name="Google Shape;1413;p43"/>
          <p:cNvGrpSpPr/>
          <p:nvPr/>
        </p:nvGrpSpPr>
        <p:grpSpPr>
          <a:xfrm>
            <a:off x="-23166" y="3481162"/>
            <a:ext cx="778172" cy="1218163"/>
            <a:chOff x="3113425" y="3347900"/>
            <a:chExt cx="511350" cy="800475"/>
          </a:xfrm>
        </p:grpSpPr>
        <p:sp>
          <p:nvSpPr>
            <p:cNvPr id="1414" name="Google Shape;1414;p43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536;p45">
            <a:extLst>
              <a:ext uri="{FF2B5EF4-FFF2-40B4-BE49-F238E27FC236}">
                <a16:creationId xmlns:a16="http://schemas.microsoft.com/office/drawing/2014/main" id="{E434683F-BC94-21A1-2143-9490AC0681B1}"/>
              </a:ext>
            </a:extLst>
          </p:cNvPr>
          <p:cNvSpPr txBox="1">
            <a:spLocks/>
          </p:cNvSpPr>
          <p:nvPr/>
        </p:nvSpPr>
        <p:spPr>
          <a:xfrm>
            <a:off x="715952" y="1543425"/>
            <a:ext cx="3354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IN" dirty="0"/>
          </a:p>
        </p:txBody>
      </p:sp>
      <p:sp>
        <p:nvSpPr>
          <p:cNvPr id="23" name="Google Shape;1536;p45">
            <a:extLst>
              <a:ext uri="{FF2B5EF4-FFF2-40B4-BE49-F238E27FC236}">
                <a16:creationId xmlns:a16="http://schemas.microsoft.com/office/drawing/2014/main" id="{8DCBFB35-D8B4-3AF5-6BF7-FF7F8594CC58}"/>
              </a:ext>
            </a:extLst>
          </p:cNvPr>
          <p:cNvSpPr txBox="1">
            <a:spLocks/>
          </p:cNvSpPr>
          <p:nvPr/>
        </p:nvSpPr>
        <p:spPr>
          <a:xfrm>
            <a:off x="868352" y="1695825"/>
            <a:ext cx="3354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IN" dirty="0"/>
          </a:p>
        </p:txBody>
      </p:sp>
      <p:sp>
        <p:nvSpPr>
          <p:cNvPr id="24" name="Google Shape;1536;p45">
            <a:extLst>
              <a:ext uri="{FF2B5EF4-FFF2-40B4-BE49-F238E27FC236}">
                <a16:creationId xmlns:a16="http://schemas.microsoft.com/office/drawing/2014/main" id="{DF0CF8E6-5C46-2C35-96EE-4DBF64D6B77D}"/>
              </a:ext>
            </a:extLst>
          </p:cNvPr>
          <p:cNvSpPr txBox="1">
            <a:spLocks/>
          </p:cNvSpPr>
          <p:nvPr/>
        </p:nvSpPr>
        <p:spPr>
          <a:xfrm>
            <a:off x="1489103" y="4153125"/>
            <a:ext cx="77175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dirty="0"/>
              <a:t>https://frabjous-sunburst-b66237.netlify.app/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5033C1-A8A2-4347-501C-F132FDDE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229074-D5FA-577C-153C-CDDE38760E88}"/>
              </a:ext>
            </a:extLst>
          </p:cNvPr>
          <p:cNvPicPr>
            <a:picLocks noGrp="1" noChangeAspect="1"/>
          </p:cNvPicPr>
          <p:nvPr>
            <p:ph type="pic" idx="9"/>
          </p:nvPr>
        </p:nvPicPr>
        <p:blipFill>
          <a:blip r:embed="rId4"/>
          <a:srcRect/>
          <a:stretch>
            <a:fillRect/>
          </a:stretch>
        </p:blipFill>
        <p:spPr>
          <a:xfrm>
            <a:off x="3267150" y="1437488"/>
            <a:ext cx="2494313" cy="2494313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/>
          <p:nvPr/>
        </p:nvSpPr>
        <p:spPr>
          <a:xfrm>
            <a:off x="639597" y="645088"/>
            <a:ext cx="1888026" cy="1679563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 txBox="1">
            <a:spLocks noGrp="1"/>
          </p:cNvSpPr>
          <p:nvPr>
            <p:ph type="title"/>
          </p:nvPr>
        </p:nvSpPr>
        <p:spPr>
          <a:xfrm>
            <a:off x="941825" y="2240425"/>
            <a:ext cx="4151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Thank You</a:t>
            </a:r>
            <a:endParaRPr sz="5400" dirty="0"/>
          </a:p>
        </p:txBody>
      </p:sp>
      <p:sp>
        <p:nvSpPr>
          <p:cNvPr id="968" name="Google Shape;968;p37"/>
          <p:cNvSpPr/>
          <p:nvPr/>
        </p:nvSpPr>
        <p:spPr>
          <a:xfrm rot="5795650" flipH="1">
            <a:off x="5078745" y="1259144"/>
            <a:ext cx="3903450" cy="3155542"/>
          </a:xfrm>
          <a:custGeom>
            <a:avLst/>
            <a:gdLst/>
            <a:ahLst/>
            <a:cxnLst/>
            <a:rect l="l" t="t" r="r" b="b"/>
            <a:pathLst>
              <a:path w="30145" h="26308" extrusionOk="0">
                <a:moveTo>
                  <a:pt x="13815" y="0"/>
                </a:moveTo>
                <a:cubicBezTo>
                  <a:pt x="11335" y="0"/>
                  <a:pt x="9542" y="1164"/>
                  <a:pt x="8003" y="3064"/>
                </a:cubicBezTo>
                <a:cubicBezTo>
                  <a:pt x="6415" y="5027"/>
                  <a:pt x="4292" y="6392"/>
                  <a:pt x="2704" y="8337"/>
                </a:cubicBezTo>
                <a:cubicBezTo>
                  <a:pt x="1838" y="9389"/>
                  <a:pt x="1384" y="10719"/>
                  <a:pt x="1036" y="12039"/>
                </a:cubicBezTo>
                <a:cubicBezTo>
                  <a:pt x="268" y="14965"/>
                  <a:pt x="1" y="18141"/>
                  <a:pt x="1062" y="20978"/>
                </a:cubicBezTo>
                <a:cubicBezTo>
                  <a:pt x="2124" y="23815"/>
                  <a:pt x="4747" y="26205"/>
                  <a:pt x="7771" y="26304"/>
                </a:cubicBezTo>
                <a:cubicBezTo>
                  <a:pt x="7842" y="26306"/>
                  <a:pt x="7913" y="26308"/>
                  <a:pt x="7984" y="26308"/>
                </a:cubicBezTo>
                <a:cubicBezTo>
                  <a:pt x="8567" y="26308"/>
                  <a:pt x="9153" y="26205"/>
                  <a:pt x="9653" y="25911"/>
                </a:cubicBezTo>
                <a:cubicBezTo>
                  <a:pt x="11143" y="25046"/>
                  <a:pt x="11393" y="22851"/>
                  <a:pt x="12838" y="21905"/>
                </a:cubicBezTo>
                <a:cubicBezTo>
                  <a:pt x="13552" y="21442"/>
                  <a:pt x="14453" y="21361"/>
                  <a:pt x="15300" y="21317"/>
                </a:cubicBezTo>
                <a:cubicBezTo>
                  <a:pt x="16097" y="21277"/>
                  <a:pt x="16894" y="21256"/>
                  <a:pt x="17692" y="21256"/>
                </a:cubicBezTo>
                <a:cubicBezTo>
                  <a:pt x="19021" y="21256"/>
                  <a:pt x="20352" y="21312"/>
                  <a:pt x="21679" y="21424"/>
                </a:cubicBezTo>
                <a:cubicBezTo>
                  <a:pt x="22181" y="21471"/>
                  <a:pt x="22689" y="21524"/>
                  <a:pt x="23195" y="21524"/>
                </a:cubicBezTo>
                <a:cubicBezTo>
                  <a:pt x="23551" y="21524"/>
                  <a:pt x="23907" y="21498"/>
                  <a:pt x="24257" y="21424"/>
                </a:cubicBezTo>
                <a:cubicBezTo>
                  <a:pt x="27183" y="20817"/>
                  <a:pt x="28468" y="17436"/>
                  <a:pt x="29244" y="14546"/>
                </a:cubicBezTo>
                <a:cubicBezTo>
                  <a:pt x="29699" y="12877"/>
                  <a:pt x="30145" y="11075"/>
                  <a:pt x="29538" y="9452"/>
                </a:cubicBezTo>
                <a:cubicBezTo>
                  <a:pt x="29021" y="8060"/>
                  <a:pt x="27817" y="7052"/>
                  <a:pt x="26621" y="6169"/>
                </a:cubicBezTo>
                <a:cubicBezTo>
                  <a:pt x="24935" y="4902"/>
                  <a:pt x="23187" y="3724"/>
                  <a:pt x="21367" y="2645"/>
                </a:cubicBezTo>
                <a:cubicBezTo>
                  <a:pt x="19181" y="1343"/>
                  <a:pt x="16817" y="156"/>
                  <a:pt x="14274" y="13"/>
                </a:cubicBezTo>
                <a:cubicBezTo>
                  <a:pt x="14119" y="5"/>
                  <a:pt x="13965" y="0"/>
                  <a:pt x="13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37"/>
          <p:cNvGrpSpPr/>
          <p:nvPr/>
        </p:nvGrpSpPr>
        <p:grpSpPr>
          <a:xfrm flipH="1">
            <a:off x="5348062" y="790305"/>
            <a:ext cx="2643940" cy="3942929"/>
            <a:chOff x="7452000" y="2270225"/>
            <a:chExt cx="1628844" cy="2429109"/>
          </a:xfrm>
        </p:grpSpPr>
        <p:sp>
          <p:nvSpPr>
            <p:cNvPr id="970" name="Google Shape;970;p37"/>
            <p:cNvSpPr/>
            <p:nvPr/>
          </p:nvSpPr>
          <p:spPr>
            <a:xfrm>
              <a:off x="7452000" y="2830252"/>
              <a:ext cx="1257985" cy="1869082"/>
            </a:xfrm>
            <a:custGeom>
              <a:avLst/>
              <a:gdLst/>
              <a:ahLst/>
              <a:cxnLst/>
              <a:rect l="l" t="t" r="r" b="b"/>
              <a:pathLst>
                <a:path w="37180" h="55237" extrusionOk="0">
                  <a:moveTo>
                    <a:pt x="30229" y="1"/>
                  </a:moveTo>
                  <a:cubicBezTo>
                    <a:pt x="24757" y="89"/>
                    <a:pt x="19300" y="178"/>
                    <a:pt x="13843" y="267"/>
                  </a:cubicBezTo>
                  <a:cubicBezTo>
                    <a:pt x="10767" y="13133"/>
                    <a:pt x="1731" y="42119"/>
                    <a:pt x="1" y="55237"/>
                  </a:cubicBezTo>
                  <a:cubicBezTo>
                    <a:pt x="10264" y="55089"/>
                    <a:pt x="26916" y="55044"/>
                    <a:pt x="37180" y="54852"/>
                  </a:cubicBezTo>
                  <a:cubicBezTo>
                    <a:pt x="35450" y="41808"/>
                    <a:pt x="33290" y="12793"/>
                    <a:pt x="30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7903883" y="2826733"/>
              <a:ext cx="585955" cy="21521"/>
            </a:xfrm>
            <a:custGeom>
              <a:avLst/>
              <a:gdLst/>
              <a:ahLst/>
              <a:cxnLst/>
              <a:rect l="l" t="t" r="r" b="b"/>
              <a:pathLst>
                <a:path w="17318" h="636" extrusionOk="0">
                  <a:moveTo>
                    <a:pt x="17065" y="1"/>
                  </a:moveTo>
                  <a:cubicBezTo>
                    <a:pt x="17061" y="1"/>
                    <a:pt x="17056" y="1"/>
                    <a:pt x="17052" y="1"/>
                  </a:cubicBezTo>
                  <a:cubicBezTo>
                    <a:pt x="13942" y="148"/>
                    <a:pt x="10842" y="200"/>
                    <a:pt x="7743" y="200"/>
                  </a:cubicBezTo>
                  <a:cubicBezTo>
                    <a:pt x="5227" y="200"/>
                    <a:pt x="2711" y="166"/>
                    <a:pt x="192" y="119"/>
                  </a:cubicBezTo>
                  <a:cubicBezTo>
                    <a:pt x="0" y="119"/>
                    <a:pt x="15" y="386"/>
                    <a:pt x="192" y="400"/>
                  </a:cubicBezTo>
                  <a:cubicBezTo>
                    <a:pt x="2819" y="567"/>
                    <a:pt x="5463" y="636"/>
                    <a:pt x="8108" y="636"/>
                  </a:cubicBezTo>
                  <a:cubicBezTo>
                    <a:pt x="11093" y="636"/>
                    <a:pt x="14081" y="548"/>
                    <a:pt x="17052" y="415"/>
                  </a:cubicBezTo>
                  <a:cubicBezTo>
                    <a:pt x="17313" y="401"/>
                    <a:pt x="17318" y="1"/>
                    <a:pt x="17065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7871840" y="2899278"/>
              <a:ext cx="647534" cy="24092"/>
            </a:xfrm>
            <a:custGeom>
              <a:avLst/>
              <a:gdLst/>
              <a:ahLst/>
              <a:cxnLst/>
              <a:rect l="l" t="t" r="r" b="b"/>
              <a:pathLst>
                <a:path w="19138" h="712" extrusionOk="0">
                  <a:moveTo>
                    <a:pt x="5192" y="0"/>
                  </a:moveTo>
                  <a:cubicBezTo>
                    <a:pt x="3534" y="0"/>
                    <a:pt x="1877" y="17"/>
                    <a:pt x="222" y="61"/>
                  </a:cubicBezTo>
                  <a:cubicBezTo>
                    <a:pt x="1" y="75"/>
                    <a:pt x="1" y="415"/>
                    <a:pt x="222" y="415"/>
                  </a:cubicBezTo>
                  <a:cubicBezTo>
                    <a:pt x="6404" y="711"/>
                    <a:pt x="12645" y="623"/>
                    <a:pt x="18842" y="652"/>
                  </a:cubicBezTo>
                  <a:cubicBezTo>
                    <a:pt x="19137" y="652"/>
                    <a:pt x="19137" y="194"/>
                    <a:pt x="18842" y="194"/>
                  </a:cubicBezTo>
                  <a:cubicBezTo>
                    <a:pt x="14300" y="129"/>
                    <a:pt x="9743" y="0"/>
                    <a:pt x="5192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7989420" y="2270225"/>
              <a:ext cx="807743" cy="560315"/>
            </a:xfrm>
            <a:custGeom>
              <a:avLst/>
              <a:gdLst/>
              <a:ahLst/>
              <a:cxnLst/>
              <a:rect l="l" t="t" r="r" b="b"/>
              <a:pathLst>
                <a:path w="23873" h="16559" extrusionOk="0">
                  <a:moveTo>
                    <a:pt x="19957" y="0"/>
                  </a:moveTo>
                  <a:cubicBezTo>
                    <a:pt x="19159" y="0"/>
                    <a:pt x="18344" y="253"/>
                    <a:pt x="17629" y="816"/>
                  </a:cubicBezTo>
                  <a:cubicBezTo>
                    <a:pt x="16002" y="2103"/>
                    <a:pt x="15721" y="4528"/>
                    <a:pt x="13917" y="5623"/>
                  </a:cubicBezTo>
                  <a:cubicBezTo>
                    <a:pt x="13503" y="5873"/>
                    <a:pt x="13109" y="5978"/>
                    <a:pt x="12731" y="5978"/>
                  </a:cubicBezTo>
                  <a:cubicBezTo>
                    <a:pt x="11028" y="5978"/>
                    <a:pt x="9631" y="3855"/>
                    <a:pt x="8046" y="3286"/>
                  </a:cubicBezTo>
                  <a:cubicBezTo>
                    <a:pt x="7718" y="3169"/>
                    <a:pt x="7387" y="3109"/>
                    <a:pt x="7068" y="3109"/>
                  </a:cubicBezTo>
                  <a:cubicBezTo>
                    <a:pt x="6180" y="3109"/>
                    <a:pt x="5388" y="3571"/>
                    <a:pt x="5029" y="4528"/>
                  </a:cubicBezTo>
                  <a:cubicBezTo>
                    <a:pt x="4260" y="6584"/>
                    <a:pt x="6212" y="8994"/>
                    <a:pt x="4689" y="10828"/>
                  </a:cubicBezTo>
                  <a:cubicBezTo>
                    <a:pt x="3609" y="12159"/>
                    <a:pt x="1435" y="12292"/>
                    <a:pt x="681" y="13978"/>
                  </a:cubicBezTo>
                  <a:cubicBezTo>
                    <a:pt x="238" y="14984"/>
                    <a:pt x="578" y="16241"/>
                    <a:pt x="1702" y="16552"/>
                  </a:cubicBezTo>
                  <a:cubicBezTo>
                    <a:pt x="1720" y="16556"/>
                    <a:pt x="1737" y="16559"/>
                    <a:pt x="1754" y="16559"/>
                  </a:cubicBezTo>
                  <a:cubicBezTo>
                    <a:pt x="1936" y="16559"/>
                    <a:pt x="1994" y="16278"/>
                    <a:pt x="1790" y="16197"/>
                  </a:cubicBezTo>
                  <a:cubicBezTo>
                    <a:pt x="1" y="15502"/>
                    <a:pt x="1361" y="13594"/>
                    <a:pt x="2278" y="13002"/>
                  </a:cubicBezTo>
                  <a:cubicBezTo>
                    <a:pt x="2885" y="12603"/>
                    <a:pt x="3565" y="12322"/>
                    <a:pt x="4171" y="11908"/>
                  </a:cubicBezTo>
                  <a:cubicBezTo>
                    <a:pt x="5000" y="11361"/>
                    <a:pt x="5591" y="10680"/>
                    <a:pt x="5754" y="9675"/>
                  </a:cubicBezTo>
                  <a:cubicBezTo>
                    <a:pt x="6005" y="8092"/>
                    <a:pt x="5014" y="6540"/>
                    <a:pt x="5414" y="4957"/>
                  </a:cubicBezTo>
                  <a:cubicBezTo>
                    <a:pt x="5677" y="3928"/>
                    <a:pt x="6203" y="3561"/>
                    <a:pt x="6831" y="3561"/>
                  </a:cubicBezTo>
                  <a:cubicBezTo>
                    <a:pt x="8035" y="3561"/>
                    <a:pt x="9616" y="4912"/>
                    <a:pt x="10442" y="5534"/>
                  </a:cubicBezTo>
                  <a:cubicBezTo>
                    <a:pt x="11213" y="6117"/>
                    <a:pt x="11973" y="6387"/>
                    <a:pt x="12690" y="6387"/>
                  </a:cubicBezTo>
                  <a:cubicBezTo>
                    <a:pt x="13885" y="6387"/>
                    <a:pt x="14964" y="5639"/>
                    <a:pt x="15795" y="4336"/>
                  </a:cubicBezTo>
                  <a:cubicBezTo>
                    <a:pt x="16712" y="2887"/>
                    <a:pt x="17348" y="1068"/>
                    <a:pt x="19182" y="594"/>
                  </a:cubicBezTo>
                  <a:cubicBezTo>
                    <a:pt x="19477" y="520"/>
                    <a:pt x="19764" y="485"/>
                    <a:pt x="20041" y="485"/>
                  </a:cubicBezTo>
                  <a:cubicBezTo>
                    <a:pt x="21867" y="485"/>
                    <a:pt x="23260" y="2001"/>
                    <a:pt x="23426" y="3863"/>
                  </a:cubicBezTo>
                  <a:cubicBezTo>
                    <a:pt x="23441" y="3998"/>
                    <a:pt x="23548" y="4068"/>
                    <a:pt x="23649" y="4068"/>
                  </a:cubicBezTo>
                  <a:cubicBezTo>
                    <a:pt x="23747" y="4068"/>
                    <a:pt x="23841" y="4001"/>
                    <a:pt x="23841" y="3863"/>
                  </a:cubicBezTo>
                  <a:cubicBezTo>
                    <a:pt x="23872" y="1598"/>
                    <a:pt x="21966" y="0"/>
                    <a:pt x="19957" y="0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8222112" y="2616203"/>
              <a:ext cx="858732" cy="224173"/>
            </a:xfrm>
            <a:custGeom>
              <a:avLst/>
              <a:gdLst/>
              <a:ahLst/>
              <a:cxnLst/>
              <a:rect l="l" t="t" r="r" b="b"/>
              <a:pathLst>
                <a:path w="25380" h="6625" extrusionOk="0">
                  <a:moveTo>
                    <a:pt x="15263" y="1"/>
                  </a:moveTo>
                  <a:cubicBezTo>
                    <a:pt x="14598" y="1"/>
                    <a:pt x="13906" y="328"/>
                    <a:pt x="13252" y="1003"/>
                  </a:cubicBezTo>
                  <a:cubicBezTo>
                    <a:pt x="12164" y="2116"/>
                    <a:pt x="11464" y="3715"/>
                    <a:pt x="9869" y="3715"/>
                  </a:cubicBezTo>
                  <a:cubicBezTo>
                    <a:pt x="9620" y="3715"/>
                    <a:pt x="9349" y="3676"/>
                    <a:pt x="9052" y="3591"/>
                  </a:cubicBezTo>
                  <a:cubicBezTo>
                    <a:pt x="7632" y="3191"/>
                    <a:pt x="6508" y="2097"/>
                    <a:pt x="4999" y="1964"/>
                  </a:cubicBezTo>
                  <a:cubicBezTo>
                    <a:pt x="4896" y="1954"/>
                    <a:pt x="4793" y="1949"/>
                    <a:pt x="4691" y="1949"/>
                  </a:cubicBezTo>
                  <a:cubicBezTo>
                    <a:pt x="4029" y="1949"/>
                    <a:pt x="3392" y="2163"/>
                    <a:pt x="2944" y="2689"/>
                  </a:cubicBezTo>
                  <a:cubicBezTo>
                    <a:pt x="1979" y="3814"/>
                    <a:pt x="2185" y="6328"/>
                    <a:pt x="246" y="6328"/>
                  </a:cubicBezTo>
                  <a:cubicBezTo>
                    <a:pt x="224" y="6328"/>
                    <a:pt x="201" y="6327"/>
                    <a:pt x="178" y="6327"/>
                  </a:cubicBezTo>
                  <a:cubicBezTo>
                    <a:pt x="30" y="6327"/>
                    <a:pt x="1" y="6548"/>
                    <a:pt x="134" y="6578"/>
                  </a:cubicBezTo>
                  <a:cubicBezTo>
                    <a:pt x="266" y="6609"/>
                    <a:pt x="393" y="6624"/>
                    <a:pt x="515" y="6624"/>
                  </a:cubicBezTo>
                  <a:cubicBezTo>
                    <a:pt x="1257" y="6624"/>
                    <a:pt x="1821" y="6080"/>
                    <a:pt x="2189" y="5395"/>
                  </a:cubicBezTo>
                  <a:cubicBezTo>
                    <a:pt x="2515" y="4789"/>
                    <a:pt x="2589" y="4079"/>
                    <a:pt x="2929" y="3472"/>
                  </a:cubicBezTo>
                  <a:cubicBezTo>
                    <a:pt x="3351" y="2701"/>
                    <a:pt x="4016" y="2387"/>
                    <a:pt x="4760" y="2387"/>
                  </a:cubicBezTo>
                  <a:cubicBezTo>
                    <a:pt x="5085" y="2387"/>
                    <a:pt x="5426" y="2447"/>
                    <a:pt x="5768" y="2555"/>
                  </a:cubicBezTo>
                  <a:cubicBezTo>
                    <a:pt x="7144" y="2999"/>
                    <a:pt x="8327" y="4138"/>
                    <a:pt x="9821" y="4182"/>
                  </a:cubicBezTo>
                  <a:cubicBezTo>
                    <a:pt x="9843" y="4183"/>
                    <a:pt x="9865" y="4183"/>
                    <a:pt x="9887" y="4183"/>
                  </a:cubicBezTo>
                  <a:cubicBezTo>
                    <a:pt x="11135" y="4183"/>
                    <a:pt x="11933" y="3367"/>
                    <a:pt x="12660" y="2437"/>
                  </a:cubicBezTo>
                  <a:cubicBezTo>
                    <a:pt x="13423" y="1472"/>
                    <a:pt x="14375" y="468"/>
                    <a:pt x="15363" y="468"/>
                  </a:cubicBezTo>
                  <a:cubicBezTo>
                    <a:pt x="15889" y="468"/>
                    <a:pt x="16425" y="752"/>
                    <a:pt x="16949" y="1476"/>
                  </a:cubicBezTo>
                  <a:cubicBezTo>
                    <a:pt x="17526" y="2245"/>
                    <a:pt x="17910" y="3191"/>
                    <a:pt x="18694" y="3798"/>
                  </a:cubicBezTo>
                  <a:cubicBezTo>
                    <a:pt x="19316" y="4275"/>
                    <a:pt x="19985" y="4470"/>
                    <a:pt x="20663" y="4470"/>
                  </a:cubicBezTo>
                  <a:cubicBezTo>
                    <a:pt x="22335" y="4470"/>
                    <a:pt x="24056" y="3283"/>
                    <a:pt x="25245" y="2230"/>
                  </a:cubicBezTo>
                  <a:cubicBezTo>
                    <a:pt x="25379" y="2108"/>
                    <a:pt x="25252" y="1886"/>
                    <a:pt x="25104" y="1886"/>
                  </a:cubicBezTo>
                  <a:cubicBezTo>
                    <a:pt x="25073" y="1886"/>
                    <a:pt x="25040" y="1896"/>
                    <a:pt x="25009" y="1920"/>
                  </a:cubicBezTo>
                  <a:cubicBezTo>
                    <a:pt x="23760" y="2831"/>
                    <a:pt x="22438" y="3975"/>
                    <a:pt x="20796" y="3975"/>
                  </a:cubicBezTo>
                  <a:cubicBezTo>
                    <a:pt x="20785" y="3975"/>
                    <a:pt x="20775" y="3975"/>
                    <a:pt x="20764" y="3975"/>
                  </a:cubicBezTo>
                  <a:cubicBezTo>
                    <a:pt x="18960" y="3960"/>
                    <a:pt x="18324" y="2659"/>
                    <a:pt x="17422" y="1358"/>
                  </a:cubicBezTo>
                  <a:cubicBezTo>
                    <a:pt x="16811" y="465"/>
                    <a:pt x="16056" y="1"/>
                    <a:pt x="15263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7"/>
          <p:cNvGrpSpPr/>
          <p:nvPr/>
        </p:nvGrpSpPr>
        <p:grpSpPr>
          <a:xfrm>
            <a:off x="7411958" y="1215336"/>
            <a:ext cx="2003425" cy="3487736"/>
            <a:chOff x="4067575" y="1463900"/>
            <a:chExt cx="355400" cy="618700"/>
          </a:xfrm>
        </p:grpSpPr>
        <p:sp>
          <p:nvSpPr>
            <p:cNvPr id="976" name="Google Shape;976;p37"/>
            <p:cNvSpPr/>
            <p:nvPr/>
          </p:nvSpPr>
          <p:spPr>
            <a:xfrm>
              <a:off x="4152000" y="1463900"/>
              <a:ext cx="75400" cy="491350"/>
            </a:xfrm>
            <a:custGeom>
              <a:avLst/>
              <a:gdLst/>
              <a:ahLst/>
              <a:cxnLst/>
              <a:rect l="l" t="t" r="r" b="b"/>
              <a:pathLst>
                <a:path w="3016" h="19654" extrusionOk="0">
                  <a:moveTo>
                    <a:pt x="898" y="0"/>
                  </a:moveTo>
                  <a:lnTo>
                    <a:pt x="1" y="19596"/>
                  </a:lnTo>
                  <a:lnTo>
                    <a:pt x="3015" y="19653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260775" y="1581725"/>
              <a:ext cx="74900" cy="371125"/>
            </a:xfrm>
            <a:custGeom>
              <a:avLst/>
              <a:gdLst/>
              <a:ahLst/>
              <a:cxnLst/>
              <a:rect l="l" t="t" r="r" b="b"/>
              <a:pathLst>
                <a:path w="2996" h="14845" extrusionOk="0">
                  <a:moveTo>
                    <a:pt x="840" y="0"/>
                  </a:moveTo>
                  <a:cubicBezTo>
                    <a:pt x="496" y="4942"/>
                    <a:pt x="210" y="9884"/>
                    <a:pt x="0" y="14845"/>
                  </a:cubicBezTo>
                  <a:lnTo>
                    <a:pt x="2996" y="14845"/>
                  </a:lnTo>
                  <a:cubicBezTo>
                    <a:pt x="2767" y="9922"/>
                    <a:pt x="2595" y="4980"/>
                    <a:pt x="2500" y="38"/>
                  </a:cubicBezTo>
                  <a:lnTo>
                    <a:pt x="840" y="0"/>
                  </a:ln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4067575" y="1798750"/>
              <a:ext cx="355400" cy="283850"/>
            </a:xfrm>
            <a:custGeom>
              <a:avLst/>
              <a:gdLst/>
              <a:ahLst/>
              <a:cxnLst/>
              <a:rect l="l" t="t" r="r" b="b"/>
              <a:pathLst>
                <a:path w="14216" h="11354" extrusionOk="0">
                  <a:moveTo>
                    <a:pt x="14139" y="1"/>
                  </a:moveTo>
                  <a:lnTo>
                    <a:pt x="14139" y="1"/>
                  </a:lnTo>
                  <a:cubicBezTo>
                    <a:pt x="10556" y="73"/>
                    <a:pt x="7049" y="167"/>
                    <a:pt x="3535" y="167"/>
                  </a:cubicBezTo>
                  <a:cubicBezTo>
                    <a:pt x="2410" y="167"/>
                    <a:pt x="1283" y="158"/>
                    <a:pt x="153" y="134"/>
                  </a:cubicBezTo>
                  <a:lnTo>
                    <a:pt x="153" y="134"/>
                  </a:lnTo>
                  <a:cubicBezTo>
                    <a:pt x="172" y="3874"/>
                    <a:pt x="115" y="7614"/>
                    <a:pt x="0" y="11335"/>
                  </a:cubicBezTo>
                  <a:cubicBezTo>
                    <a:pt x="4675" y="11354"/>
                    <a:pt x="9331" y="11354"/>
                    <a:pt x="14006" y="11354"/>
                  </a:cubicBezTo>
                  <a:cubicBezTo>
                    <a:pt x="14215" y="7576"/>
                    <a:pt x="14215" y="3798"/>
                    <a:pt x="14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359025" y="1845800"/>
              <a:ext cx="33425" cy="62875"/>
            </a:xfrm>
            <a:custGeom>
              <a:avLst/>
              <a:gdLst/>
              <a:ahLst/>
              <a:cxnLst/>
              <a:rect l="l" t="t" r="r" b="b"/>
              <a:pathLst>
                <a:path w="1337" h="2515" extrusionOk="0">
                  <a:moveTo>
                    <a:pt x="640" y="0"/>
                  </a:moveTo>
                  <a:cubicBezTo>
                    <a:pt x="366" y="0"/>
                    <a:pt x="115" y="11"/>
                    <a:pt x="115" y="46"/>
                  </a:cubicBezTo>
                  <a:lnTo>
                    <a:pt x="1" y="2488"/>
                  </a:lnTo>
                  <a:cubicBezTo>
                    <a:pt x="1" y="2499"/>
                    <a:pt x="360" y="2515"/>
                    <a:pt x="689" y="2515"/>
                  </a:cubicBezTo>
                  <a:cubicBezTo>
                    <a:pt x="962" y="2515"/>
                    <a:pt x="1213" y="2504"/>
                    <a:pt x="1222" y="2469"/>
                  </a:cubicBezTo>
                  <a:cubicBezTo>
                    <a:pt x="1260" y="1649"/>
                    <a:pt x="1298" y="847"/>
                    <a:pt x="1336" y="27"/>
                  </a:cubicBezTo>
                  <a:cubicBezTo>
                    <a:pt x="1336" y="16"/>
                    <a:pt x="971" y="0"/>
                    <a:pt x="64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295575" y="1847025"/>
              <a:ext cx="31525" cy="65200"/>
            </a:xfrm>
            <a:custGeom>
              <a:avLst/>
              <a:gdLst/>
              <a:ahLst/>
              <a:cxnLst/>
              <a:rect l="l" t="t" r="r" b="b"/>
              <a:pathLst>
                <a:path w="1261" h="2608" extrusionOk="0">
                  <a:moveTo>
                    <a:pt x="759" y="1"/>
                  </a:moveTo>
                  <a:cubicBezTo>
                    <a:pt x="413" y="1"/>
                    <a:pt x="1" y="21"/>
                    <a:pt x="1" y="54"/>
                  </a:cubicBezTo>
                  <a:cubicBezTo>
                    <a:pt x="20" y="894"/>
                    <a:pt x="39" y="1733"/>
                    <a:pt x="39" y="2573"/>
                  </a:cubicBezTo>
                  <a:cubicBezTo>
                    <a:pt x="39" y="2597"/>
                    <a:pt x="253" y="2607"/>
                    <a:pt x="502" y="2607"/>
                  </a:cubicBezTo>
                  <a:cubicBezTo>
                    <a:pt x="848" y="2607"/>
                    <a:pt x="1260" y="2587"/>
                    <a:pt x="1260" y="2554"/>
                  </a:cubicBezTo>
                  <a:cubicBezTo>
                    <a:pt x="1241" y="1714"/>
                    <a:pt x="1241" y="875"/>
                    <a:pt x="1222" y="35"/>
                  </a:cubicBezTo>
                  <a:cubicBezTo>
                    <a:pt x="1222" y="11"/>
                    <a:pt x="1008" y="1"/>
                    <a:pt x="759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230725" y="1847775"/>
              <a:ext cx="35800" cy="62275"/>
            </a:xfrm>
            <a:custGeom>
              <a:avLst/>
              <a:gdLst/>
              <a:ahLst/>
              <a:cxnLst/>
              <a:rect l="l" t="t" r="r" b="b"/>
              <a:pathLst>
                <a:path w="1432" h="2491" extrusionOk="0">
                  <a:moveTo>
                    <a:pt x="667" y="1"/>
                  </a:moveTo>
                  <a:cubicBezTo>
                    <a:pt x="430" y="1"/>
                    <a:pt x="229" y="16"/>
                    <a:pt x="229" y="62"/>
                  </a:cubicBezTo>
                  <a:cubicBezTo>
                    <a:pt x="153" y="940"/>
                    <a:pt x="57" y="1589"/>
                    <a:pt x="0" y="2447"/>
                  </a:cubicBezTo>
                  <a:cubicBezTo>
                    <a:pt x="0" y="2459"/>
                    <a:pt x="421" y="2490"/>
                    <a:pt x="768" y="2490"/>
                  </a:cubicBezTo>
                  <a:cubicBezTo>
                    <a:pt x="1008" y="2490"/>
                    <a:pt x="1213" y="2475"/>
                    <a:pt x="1221" y="2428"/>
                  </a:cubicBezTo>
                  <a:cubicBezTo>
                    <a:pt x="1278" y="1570"/>
                    <a:pt x="1374" y="921"/>
                    <a:pt x="1431" y="43"/>
                  </a:cubicBezTo>
                  <a:cubicBezTo>
                    <a:pt x="1431" y="32"/>
                    <a:pt x="1010" y="1"/>
                    <a:pt x="667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171075" y="1848925"/>
              <a:ext cx="31525" cy="60425"/>
            </a:xfrm>
            <a:custGeom>
              <a:avLst/>
              <a:gdLst/>
              <a:ahLst/>
              <a:cxnLst/>
              <a:rect l="l" t="t" r="r" b="b"/>
              <a:pathLst>
                <a:path w="1261" h="2417" extrusionOk="0">
                  <a:moveTo>
                    <a:pt x="759" y="1"/>
                  </a:moveTo>
                  <a:cubicBezTo>
                    <a:pt x="413" y="1"/>
                    <a:pt x="1" y="21"/>
                    <a:pt x="1" y="55"/>
                  </a:cubicBezTo>
                  <a:cubicBezTo>
                    <a:pt x="20" y="837"/>
                    <a:pt x="39" y="1600"/>
                    <a:pt x="39" y="2382"/>
                  </a:cubicBezTo>
                  <a:cubicBezTo>
                    <a:pt x="39" y="2406"/>
                    <a:pt x="253" y="2417"/>
                    <a:pt x="502" y="2417"/>
                  </a:cubicBezTo>
                  <a:cubicBezTo>
                    <a:pt x="848" y="2417"/>
                    <a:pt x="1260" y="2397"/>
                    <a:pt x="1260" y="2363"/>
                  </a:cubicBezTo>
                  <a:cubicBezTo>
                    <a:pt x="1241" y="1581"/>
                    <a:pt x="1241" y="818"/>
                    <a:pt x="1222" y="35"/>
                  </a:cubicBezTo>
                  <a:cubicBezTo>
                    <a:pt x="1222" y="11"/>
                    <a:pt x="1008" y="1"/>
                    <a:pt x="759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113850" y="1848925"/>
              <a:ext cx="31500" cy="60425"/>
            </a:xfrm>
            <a:custGeom>
              <a:avLst/>
              <a:gdLst/>
              <a:ahLst/>
              <a:cxnLst/>
              <a:rect l="l" t="t" r="r" b="b"/>
              <a:pathLst>
                <a:path w="1260" h="2417" extrusionOk="0">
                  <a:moveTo>
                    <a:pt x="758" y="1"/>
                  </a:moveTo>
                  <a:cubicBezTo>
                    <a:pt x="413" y="1"/>
                    <a:pt x="0" y="21"/>
                    <a:pt x="0" y="55"/>
                  </a:cubicBezTo>
                  <a:cubicBezTo>
                    <a:pt x="19" y="837"/>
                    <a:pt x="38" y="1600"/>
                    <a:pt x="38" y="2382"/>
                  </a:cubicBezTo>
                  <a:cubicBezTo>
                    <a:pt x="38" y="2406"/>
                    <a:pt x="253" y="2417"/>
                    <a:pt x="502" y="2417"/>
                  </a:cubicBezTo>
                  <a:cubicBezTo>
                    <a:pt x="847" y="2417"/>
                    <a:pt x="1260" y="2397"/>
                    <a:pt x="1260" y="2363"/>
                  </a:cubicBezTo>
                  <a:cubicBezTo>
                    <a:pt x="1260" y="1581"/>
                    <a:pt x="1241" y="818"/>
                    <a:pt x="1221" y="35"/>
                  </a:cubicBezTo>
                  <a:cubicBezTo>
                    <a:pt x="1221" y="11"/>
                    <a:pt x="1007" y="1"/>
                    <a:pt x="758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4098100" y="1905125"/>
              <a:ext cx="295775" cy="8300"/>
            </a:xfrm>
            <a:custGeom>
              <a:avLst/>
              <a:gdLst/>
              <a:ahLst/>
              <a:cxnLst/>
              <a:rect l="l" t="t" r="r" b="b"/>
              <a:pathLst>
                <a:path w="11831" h="332" extrusionOk="0">
                  <a:moveTo>
                    <a:pt x="11716" y="1"/>
                  </a:moveTo>
                  <a:cubicBezTo>
                    <a:pt x="8186" y="53"/>
                    <a:pt x="4671" y="137"/>
                    <a:pt x="1144" y="137"/>
                  </a:cubicBezTo>
                  <a:cubicBezTo>
                    <a:pt x="801" y="137"/>
                    <a:pt x="458" y="136"/>
                    <a:pt x="115" y="134"/>
                  </a:cubicBezTo>
                  <a:cubicBezTo>
                    <a:pt x="1" y="134"/>
                    <a:pt x="1" y="325"/>
                    <a:pt x="115" y="325"/>
                  </a:cubicBezTo>
                  <a:cubicBezTo>
                    <a:pt x="890" y="329"/>
                    <a:pt x="1664" y="331"/>
                    <a:pt x="2439" y="331"/>
                  </a:cubicBezTo>
                  <a:cubicBezTo>
                    <a:pt x="5537" y="331"/>
                    <a:pt x="8633" y="295"/>
                    <a:pt x="11716" y="173"/>
                  </a:cubicBezTo>
                  <a:cubicBezTo>
                    <a:pt x="11831" y="173"/>
                    <a:pt x="11831" y="1"/>
                    <a:pt x="11716" y="1"/>
                  </a:cubicBez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099050" y="1980500"/>
              <a:ext cx="295775" cy="8125"/>
            </a:xfrm>
            <a:custGeom>
              <a:avLst/>
              <a:gdLst/>
              <a:ahLst/>
              <a:cxnLst/>
              <a:rect l="l" t="t" r="r" b="b"/>
              <a:pathLst>
                <a:path w="11831" h="325" extrusionOk="0">
                  <a:moveTo>
                    <a:pt x="11716" y="1"/>
                  </a:moveTo>
                  <a:cubicBezTo>
                    <a:pt x="7862" y="58"/>
                    <a:pt x="3989" y="134"/>
                    <a:pt x="134" y="134"/>
                  </a:cubicBezTo>
                  <a:cubicBezTo>
                    <a:pt x="1" y="134"/>
                    <a:pt x="1" y="325"/>
                    <a:pt x="134" y="325"/>
                  </a:cubicBezTo>
                  <a:cubicBezTo>
                    <a:pt x="3989" y="325"/>
                    <a:pt x="7862" y="325"/>
                    <a:pt x="11716" y="172"/>
                  </a:cubicBezTo>
                  <a:cubicBezTo>
                    <a:pt x="11831" y="172"/>
                    <a:pt x="11831" y="1"/>
                    <a:pt x="11716" y="1"/>
                  </a:cubicBez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362375" y="1939175"/>
              <a:ext cx="31975" cy="24250"/>
            </a:xfrm>
            <a:custGeom>
              <a:avLst/>
              <a:gdLst/>
              <a:ahLst/>
              <a:cxnLst/>
              <a:rect l="l" t="t" r="r" b="b"/>
              <a:pathLst>
                <a:path w="1279" h="970" extrusionOk="0">
                  <a:moveTo>
                    <a:pt x="991" y="0"/>
                  </a:moveTo>
                  <a:cubicBezTo>
                    <a:pt x="832" y="0"/>
                    <a:pt x="644" y="13"/>
                    <a:pt x="611" y="13"/>
                  </a:cubicBezTo>
                  <a:cubicBezTo>
                    <a:pt x="573" y="13"/>
                    <a:pt x="0" y="32"/>
                    <a:pt x="0" y="51"/>
                  </a:cubicBezTo>
                  <a:cubicBezTo>
                    <a:pt x="58" y="356"/>
                    <a:pt x="58" y="642"/>
                    <a:pt x="19" y="948"/>
                  </a:cubicBezTo>
                  <a:cubicBezTo>
                    <a:pt x="19" y="967"/>
                    <a:pt x="573" y="967"/>
                    <a:pt x="630" y="967"/>
                  </a:cubicBezTo>
                  <a:cubicBezTo>
                    <a:pt x="653" y="967"/>
                    <a:pt x="752" y="970"/>
                    <a:pt x="864" y="970"/>
                  </a:cubicBezTo>
                  <a:cubicBezTo>
                    <a:pt x="1032" y="970"/>
                    <a:pt x="1229" y="963"/>
                    <a:pt x="1240" y="928"/>
                  </a:cubicBezTo>
                  <a:cubicBezTo>
                    <a:pt x="1279" y="623"/>
                    <a:pt x="1279" y="337"/>
                    <a:pt x="1221" y="32"/>
                  </a:cubicBezTo>
                  <a:cubicBezTo>
                    <a:pt x="1213" y="7"/>
                    <a:pt x="1110" y="0"/>
                    <a:pt x="991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4298450" y="1938925"/>
              <a:ext cx="31025" cy="22100"/>
            </a:xfrm>
            <a:custGeom>
              <a:avLst/>
              <a:gdLst/>
              <a:ahLst/>
              <a:cxnLst/>
              <a:rect l="l" t="t" r="r" b="b"/>
              <a:pathLst>
                <a:path w="1241" h="884" extrusionOk="0">
                  <a:moveTo>
                    <a:pt x="575" y="1"/>
                  </a:moveTo>
                  <a:cubicBezTo>
                    <a:pt x="294" y="1"/>
                    <a:pt x="28" y="16"/>
                    <a:pt x="20" y="61"/>
                  </a:cubicBezTo>
                  <a:cubicBezTo>
                    <a:pt x="20" y="328"/>
                    <a:pt x="0" y="595"/>
                    <a:pt x="0" y="843"/>
                  </a:cubicBezTo>
                  <a:cubicBezTo>
                    <a:pt x="0" y="863"/>
                    <a:pt x="349" y="884"/>
                    <a:pt x="674" y="884"/>
                  </a:cubicBezTo>
                  <a:cubicBezTo>
                    <a:pt x="957" y="884"/>
                    <a:pt x="1222" y="868"/>
                    <a:pt x="1222" y="824"/>
                  </a:cubicBezTo>
                  <a:cubicBezTo>
                    <a:pt x="1222" y="576"/>
                    <a:pt x="1241" y="309"/>
                    <a:pt x="1241" y="42"/>
                  </a:cubicBezTo>
                  <a:cubicBezTo>
                    <a:pt x="1241" y="21"/>
                    <a:pt x="897" y="1"/>
                    <a:pt x="575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4229275" y="1938750"/>
              <a:ext cx="32475" cy="24650"/>
            </a:xfrm>
            <a:custGeom>
              <a:avLst/>
              <a:gdLst/>
              <a:ahLst/>
              <a:cxnLst/>
              <a:rect l="l" t="t" r="r" b="b"/>
              <a:pathLst>
                <a:path w="1299" h="986" extrusionOk="0">
                  <a:moveTo>
                    <a:pt x="957" y="1"/>
                  </a:moveTo>
                  <a:cubicBezTo>
                    <a:pt x="812" y="1"/>
                    <a:pt x="659" y="11"/>
                    <a:pt x="630" y="11"/>
                  </a:cubicBezTo>
                  <a:cubicBezTo>
                    <a:pt x="592" y="11"/>
                    <a:pt x="20" y="30"/>
                    <a:pt x="20" y="68"/>
                  </a:cubicBezTo>
                  <a:cubicBezTo>
                    <a:pt x="77" y="354"/>
                    <a:pt x="58" y="659"/>
                    <a:pt x="1" y="945"/>
                  </a:cubicBezTo>
                  <a:cubicBezTo>
                    <a:pt x="1" y="965"/>
                    <a:pt x="554" y="984"/>
                    <a:pt x="611" y="984"/>
                  </a:cubicBezTo>
                  <a:cubicBezTo>
                    <a:pt x="630" y="984"/>
                    <a:pt x="703" y="986"/>
                    <a:pt x="791" y="986"/>
                  </a:cubicBezTo>
                  <a:cubicBezTo>
                    <a:pt x="968" y="986"/>
                    <a:pt x="1209" y="977"/>
                    <a:pt x="1222" y="926"/>
                  </a:cubicBezTo>
                  <a:cubicBezTo>
                    <a:pt x="1279" y="640"/>
                    <a:pt x="1298" y="335"/>
                    <a:pt x="1241" y="49"/>
                  </a:cubicBezTo>
                  <a:cubicBezTo>
                    <a:pt x="1241" y="11"/>
                    <a:pt x="1103" y="1"/>
                    <a:pt x="957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170600" y="1942350"/>
              <a:ext cx="32000" cy="20525"/>
            </a:xfrm>
            <a:custGeom>
              <a:avLst/>
              <a:gdLst/>
              <a:ahLst/>
              <a:cxnLst/>
              <a:rect l="l" t="t" r="r" b="b"/>
              <a:pathLst>
                <a:path w="1280" h="821" extrusionOk="0">
                  <a:moveTo>
                    <a:pt x="611" y="0"/>
                  </a:moveTo>
                  <a:cubicBezTo>
                    <a:pt x="573" y="0"/>
                    <a:pt x="1" y="38"/>
                    <a:pt x="1" y="57"/>
                  </a:cubicBezTo>
                  <a:cubicBezTo>
                    <a:pt x="58" y="305"/>
                    <a:pt x="58" y="553"/>
                    <a:pt x="20" y="801"/>
                  </a:cubicBezTo>
                  <a:cubicBezTo>
                    <a:pt x="20" y="801"/>
                    <a:pt x="573" y="821"/>
                    <a:pt x="631" y="821"/>
                  </a:cubicBezTo>
                  <a:cubicBezTo>
                    <a:pt x="764" y="821"/>
                    <a:pt x="917" y="821"/>
                    <a:pt x="1050" y="801"/>
                  </a:cubicBezTo>
                  <a:cubicBezTo>
                    <a:pt x="1050" y="801"/>
                    <a:pt x="1222" y="801"/>
                    <a:pt x="1241" y="782"/>
                  </a:cubicBezTo>
                  <a:cubicBezTo>
                    <a:pt x="1279" y="534"/>
                    <a:pt x="1279" y="286"/>
                    <a:pt x="1222" y="19"/>
                  </a:cubicBezTo>
                  <a:cubicBezTo>
                    <a:pt x="1222" y="0"/>
                    <a:pt x="1069" y="0"/>
                    <a:pt x="105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114325" y="1943100"/>
              <a:ext cx="31975" cy="21075"/>
            </a:xfrm>
            <a:custGeom>
              <a:avLst/>
              <a:gdLst/>
              <a:ahLst/>
              <a:cxnLst/>
              <a:rect l="l" t="t" r="r" b="b"/>
              <a:pathLst>
                <a:path w="1279" h="843" extrusionOk="0">
                  <a:moveTo>
                    <a:pt x="870" y="0"/>
                  </a:moveTo>
                  <a:cubicBezTo>
                    <a:pt x="509" y="0"/>
                    <a:pt x="0" y="41"/>
                    <a:pt x="0" y="65"/>
                  </a:cubicBezTo>
                  <a:cubicBezTo>
                    <a:pt x="19" y="314"/>
                    <a:pt x="39" y="562"/>
                    <a:pt x="58" y="810"/>
                  </a:cubicBezTo>
                  <a:cubicBezTo>
                    <a:pt x="58" y="834"/>
                    <a:pt x="183" y="843"/>
                    <a:pt x="354" y="843"/>
                  </a:cubicBezTo>
                  <a:cubicBezTo>
                    <a:pt x="715" y="843"/>
                    <a:pt x="1279" y="804"/>
                    <a:pt x="1279" y="791"/>
                  </a:cubicBezTo>
                  <a:cubicBezTo>
                    <a:pt x="1260" y="542"/>
                    <a:pt x="1241" y="294"/>
                    <a:pt x="1222" y="46"/>
                  </a:cubicBezTo>
                  <a:cubicBezTo>
                    <a:pt x="1222" y="13"/>
                    <a:pt x="1068" y="0"/>
                    <a:pt x="87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7"/>
          <p:cNvGrpSpPr/>
          <p:nvPr/>
        </p:nvGrpSpPr>
        <p:grpSpPr>
          <a:xfrm>
            <a:off x="6708341" y="3048155"/>
            <a:ext cx="1057165" cy="1654902"/>
            <a:chOff x="3113425" y="3347900"/>
            <a:chExt cx="511350" cy="800475"/>
          </a:xfrm>
        </p:grpSpPr>
        <p:sp>
          <p:nvSpPr>
            <p:cNvPr id="992" name="Google Shape;992;p37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 flipH="1">
            <a:off x="423475" y="3942225"/>
            <a:ext cx="502825" cy="736500"/>
            <a:chOff x="6108925" y="2841025"/>
            <a:chExt cx="502825" cy="736500"/>
          </a:xfrm>
        </p:grpSpPr>
        <p:sp>
          <p:nvSpPr>
            <p:cNvPr id="1018" name="Google Shape;1018;p3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7"/>
          <p:cNvGrpSpPr/>
          <p:nvPr/>
        </p:nvGrpSpPr>
        <p:grpSpPr>
          <a:xfrm flipH="1">
            <a:off x="384225" y="4411750"/>
            <a:ext cx="499500" cy="291325"/>
            <a:chOff x="6432425" y="3554250"/>
            <a:chExt cx="499500" cy="291325"/>
          </a:xfrm>
        </p:grpSpPr>
        <p:sp>
          <p:nvSpPr>
            <p:cNvPr id="1027" name="Google Shape;1027;p3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7"/>
          <p:cNvGrpSpPr/>
          <p:nvPr/>
        </p:nvGrpSpPr>
        <p:grpSpPr>
          <a:xfrm flipH="1">
            <a:off x="5715794" y="3961757"/>
            <a:ext cx="493171" cy="722286"/>
            <a:chOff x="6108925" y="2841025"/>
            <a:chExt cx="502825" cy="736500"/>
          </a:xfrm>
        </p:grpSpPr>
        <p:sp>
          <p:nvSpPr>
            <p:cNvPr id="1036" name="Google Shape;1036;p3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7"/>
          <p:cNvGrpSpPr/>
          <p:nvPr/>
        </p:nvGrpSpPr>
        <p:grpSpPr>
          <a:xfrm flipH="1">
            <a:off x="5638091" y="4412513"/>
            <a:ext cx="489910" cy="285702"/>
            <a:chOff x="6432425" y="3554250"/>
            <a:chExt cx="499500" cy="291325"/>
          </a:xfrm>
        </p:grpSpPr>
        <p:sp>
          <p:nvSpPr>
            <p:cNvPr id="1045" name="Google Shape;1045;p3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1054" name="Google Shape;1054;p3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76354F-D929-696A-66A6-C323C13D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ydrocarbon Industry Company Profile by Slidesgo">
  <a:themeElements>
    <a:clrScheme name="Simple Light">
      <a:dk1>
        <a:srgbClr val="434242"/>
      </a:dk1>
      <a:lt1>
        <a:srgbClr val="FDF7EC"/>
      </a:lt1>
      <a:dk2>
        <a:srgbClr val="355063"/>
      </a:dk2>
      <a:lt2>
        <a:srgbClr val="62A2AA"/>
      </a:lt2>
      <a:accent1>
        <a:srgbClr val="7DCBD1"/>
      </a:accent1>
      <a:accent2>
        <a:srgbClr val="9AD65E"/>
      </a:accent2>
      <a:accent3>
        <a:srgbClr val="F492BB"/>
      </a:accent3>
      <a:accent4>
        <a:srgbClr val="E95587"/>
      </a:accent4>
      <a:accent5>
        <a:srgbClr val="FFE7C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177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Adamina</vt:lpstr>
      <vt:lpstr>Gill Sans MT</vt:lpstr>
      <vt:lpstr>Söhne</vt:lpstr>
      <vt:lpstr>Arial</vt:lpstr>
      <vt:lpstr>DM Serif Display</vt:lpstr>
      <vt:lpstr>Albert Sans</vt:lpstr>
      <vt:lpstr>Hydrocarbon Industry Company Profile by Slidesgo</vt:lpstr>
      <vt:lpstr>Huber Group  Clone</vt:lpstr>
      <vt:lpstr>Introduction</vt:lpstr>
      <vt:lpstr>01</vt:lpstr>
      <vt:lpstr>Merits</vt:lpstr>
      <vt:lpstr>Scan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Huber Group  Clone</dc:title>
  <cp:lastModifiedBy>Samarth Prajapati</cp:lastModifiedBy>
  <cp:revision>6</cp:revision>
  <dcterms:modified xsi:type="dcterms:W3CDTF">2024-03-31T15:58:54Z</dcterms:modified>
</cp:coreProperties>
</file>