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9" r:id="rId3"/>
    <p:sldId id="258" r:id="rId4"/>
    <p:sldId id="281" r:id="rId5"/>
    <p:sldId id="263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Medium" panose="000006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0F9CC-1D7A-4C3D-8E6C-16D581806A8C}">
  <a:tblStyle styleId="{71B0F9CC-1D7A-4C3D-8E6C-16D581806A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7856fd5f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7856fd5f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77d8e6ed2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77d8e6ed2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fd71abadcb_0_2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fd71abadcb_0_2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f77d8e6ed2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f77d8e6ed2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7775" y="1136050"/>
            <a:ext cx="8509800" cy="2180400"/>
          </a:xfrm>
          <a:prstGeom prst="rect">
            <a:avLst/>
          </a:prstGeom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  <a:defRPr sz="4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56975" y="3331500"/>
            <a:ext cx="387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4050" y="11541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68225" y="8211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737850" y="9548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874925" y="30813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1052900" y="34143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 flipH="1">
            <a:off x="1874925" y="32807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6716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66137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flipH="1">
            <a:off x="5952774" y="-260675"/>
            <a:ext cx="2774026" cy="180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rot="10800000" flipH="1">
            <a:off x="204200" y="3603351"/>
            <a:ext cx="2681923" cy="17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1631900" y="15892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ubTitle" idx="1"/>
          </p:nvPr>
        </p:nvSpPr>
        <p:spPr>
          <a:xfrm>
            <a:off x="3153350" y="22368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8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248" name="Google Shape;248;p18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9" name="Google Shape;249;p18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/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18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18"/>
          <p:cNvSpPr/>
          <p:nvPr/>
        </p:nvSpPr>
        <p:spPr>
          <a:xfrm flipH="1">
            <a:off x="2510100" y="11140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 flipH="1">
            <a:off x="2455125" y="7810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flipH="1">
            <a:off x="1757000" y="9146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"/>
          <p:cNvSpPr/>
          <p:nvPr/>
        </p:nvSpPr>
        <p:spPr>
          <a:xfrm rot="10800000" flipH="1">
            <a:off x="997925" y="17703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 rot="10800000" flipH="1">
            <a:off x="1252100" y="21033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10800000" flipH="1">
            <a:off x="1997925" y="19696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hasCustomPrompt="1"/>
          </p:nvPr>
        </p:nvSpPr>
        <p:spPr>
          <a:xfrm>
            <a:off x="1284000" y="1580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1"/>
          </p:nvPr>
        </p:nvSpPr>
        <p:spPr>
          <a:xfrm>
            <a:off x="3366150" y="2876550"/>
            <a:ext cx="2411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"/>
          <p:cNvSpPr/>
          <p:nvPr/>
        </p:nvSpPr>
        <p:spPr>
          <a:xfrm flipH="1">
            <a:off x="79576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/>
          <p:nvPr/>
        </p:nvSpPr>
        <p:spPr>
          <a:xfrm flipH="1">
            <a:off x="79026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 flipH="1">
            <a:off x="72045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7200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title" idx="2" hasCustomPrompt="1"/>
          </p:nvPr>
        </p:nvSpPr>
        <p:spPr>
          <a:xfrm>
            <a:off x="76285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1"/>
          </p:nvPr>
        </p:nvSpPr>
        <p:spPr>
          <a:xfrm>
            <a:off x="7200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 idx="3"/>
          </p:nvPr>
        </p:nvSpPr>
        <p:spPr>
          <a:xfrm>
            <a:off x="3403801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title" idx="4" hasCustomPrompt="1"/>
          </p:nvPr>
        </p:nvSpPr>
        <p:spPr>
          <a:xfrm>
            <a:off x="3425225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20"/>
          <p:cNvSpPr txBox="1">
            <a:spLocks noGrp="1"/>
          </p:cNvSpPr>
          <p:nvPr>
            <p:ph type="subTitle" idx="5"/>
          </p:nvPr>
        </p:nvSpPr>
        <p:spPr>
          <a:xfrm>
            <a:off x="34038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title" idx="6"/>
          </p:nvPr>
        </p:nvSpPr>
        <p:spPr>
          <a:xfrm>
            <a:off x="60876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20"/>
          <p:cNvSpPr txBox="1">
            <a:spLocks noGrp="1"/>
          </p:cNvSpPr>
          <p:nvPr>
            <p:ph type="subTitle" idx="8"/>
          </p:nvPr>
        </p:nvSpPr>
        <p:spPr>
          <a:xfrm>
            <a:off x="60876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20"/>
          <p:cNvSpPr txBox="1">
            <a:spLocks noGrp="1"/>
          </p:cNvSpPr>
          <p:nvPr>
            <p:ph type="subTitle" idx="14"/>
          </p:nvPr>
        </p:nvSpPr>
        <p:spPr>
          <a:xfrm>
            <a:off x="7200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15"/>
          </p:nvPr>
        </p:nvSpPr>
        <p:spPr>
          <a:xfrm>
            <a:off x="3403801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title" idx="16" hasCustomPrompt="1"/>
          </p:nvPr>
        </p:nvSpPr>
        <p:spPr>
          <a:xfrm>
            <a:off x="3425225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0"/>
          <p:cNvSpPr txBox="1">
            <a:spLocks noGrp="1"/>
          </p:cNvSpPr>
          <p:nvPr>
            <p:ph type="subTitle" idx="17"/>
          </p:nvPr>
        </p:nvSpPr>
        <p:spPr>
          <a:xfrm>
            <a:off x="34038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title" idx="18"/>
          </p:nvPr>
        </p:nvSpPr>
        <p:spPr>
          <a:xfrm>
            <a:off x="60876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20"/>
          </p:nvPr>
        </p:nvSpPr>
        <p:spPr>
          <a:xfrm>
            <a:off x="60876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21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/>
          <p:nvPr/>
        </p:nvSpPr>
        <p:spPr>
          <a:xfrm>
            <a:off x="-91525" y="-39125"/>
            <a:ext cx="9251400" cy="5182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 amt="17000"/>
          </a:blip>
          <a:srcRect l="8608" t="21534" r="12264" b="14584"/>
          <a:stretch/>
        </p:blipFill>
        <p:spPr>
          <a:xfrm>
            <a:off x="-91525" y="-56375"/>
            <a:ext cx="9310674" cy="51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327775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715100" y="38538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969275" y="35208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715100" y="365442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2290025" y="31185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"/>
          </p:nvPr>
        </p:nvSpPr>
        <p:spPr>
          <a:xfrm>
            <a:off x="1458125" y="15695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1" name="Google Shape;511;p33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10800000">
            <a:off x="0" y="439498"/>
            <a:ext cx="1298775" cy="2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4" name="Google Shape;514;p34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" name="Google Shape;525;p34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5400000" flipH="1">
            <a:off x="6149925" y="-617354"/>
            <a:ext cx="1750702" cy="298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9" r:id="rId7"/>
    <p:sldLayoutId id="2147483680" r:id="rId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/>
          <p:nvPr/>
        </p:nvSpPr>
        <p:spPr>
          <a:xfrm>
            <a:off x="2635275" y="3050763"/>
            <a:ext cx="3911700" cy="40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8"/>
          <p:cNvSpPr txBox="1">
            <a:spLocks noGrp="1"/>
          </p:cNvSpPr>
          <p:nvPr>
            <p:ph type="ctrTitle"/>
          </p:nvPr>
        </p:nvSpPr>
        <p:spPr>
          <a:xfrm>
            <a:off x="327775" y="1136050"/>
            <a:ext cx="8509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IN" sz="52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IC TAC TOE</a:t>
            </a:r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2655225" y="3036715"/>
            <a:ext cx="387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 PYTHON PROJECT</a:t>
            </a:r>
            <a:endParaRPr dirty="0"/>
          </a:p>
        </p:txBody>
      </p:sp>
      <p:grpSp>
        <p:nvGrpSpPr>
          <p:cNvPr id="539" name="Google Shape;539;p38"/>
          <p:cNvGrpSpPr/>
          <p:nvPr/>
        </p:nvGrpSpPr>
        <p:grpSpPr>
          <a:xfrm>
            <a:off x="4233900" y="619125"/>
            <a:ext cx="676200" cy="676200"/>
            <a:chOff x="4233900" y="619125"/>
            <a:chExt cx="676200" cy="676200"/>
          </a:xfrm>
        </p:grpSpPr>
        <p:sp>
          <p:nvSpPr>
            <p:cNvPr id="540" name="Google Shape;540;p38"/>
            <p:cNvSpPr/>
            <p:nvPr/>
          </p:nvSpPr>
          <p:spPr>
            <a:xfrm>
              <a:off x="4233900" y="619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 rot="5400000" flipH="1">
              <a:off x="4484925" y="860475"/>
              <a:ext cx="212400" cy="193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01;p43">
            <a:extLst>
              <a:ext uri="{FF2B5EF4-FFF2-40B4-BE49-F238E27FC236}">
                <a16:creationId xmlns:a16="http://schemas.microsoft.com/office/drawing/2014/main" id="{FA8BB1F5-C9EF-8DAA-5C29-DF6D97773057}"/>
              </a:ext>
            </a:extLst>
          </p:cNvPr>
          <p:cNvSpPr txBox="1">
            <a:spLocks/>
          </p:cNvSpPr>
          <p:nvPr/>
        </p:nvSpPr>
        <p:spPr>
          <a:xfrm>
            <a:off x="3294375" y="4028625"/>
            <a:ext cx="2400000" cy="527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100" dirty="0"/>
              <a:t>M</a:t>
            </a:r>
            <a:r>
              <a:rPr lang="en-IN" sz="1100" dirty="0"/>
              <a:t>ADE BY :</a:t>
            </a:r>
          </a:p>
          <a:p>
            <a:r>
              <a:rPr lang="en-IN" sz="1100" dirty="0"/>
              <a:t>SAMARTH PRAJAPATI</a:t>
            </a:r>
          </a:p>
          <a:p>
            <a:r>
              <a:rPr lang="en-IN" sz="1100" dirty="0"/>
              <a:t>BRANCH ~ CSE</a:t>
            </a:r>
          </a:p>
          <a:p>
            <a:r>
              <a:rPr lang="en-IN" sz="1100" dirty="0"/>
              <a:t>BATCH ~ 5</a:t>
            </a:r>
          </a:p>
          <a:p>
            <a:r>
              <a:rPr lang="en-IN" sz="1100" dirty="0"/>
              <a:t>ROLL NUMBER ~ 155</a:t>
            </a:r>
          </a:p>
          <a:p>
            <a:r>
              <a:rPr lang="en-IN" sz="1100" dirty="0"/>
              <a:t>ENROLLMENT ~ 22002171210137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84AA0-B00E-F5E7-5BFF-B046FB1DF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>
            <a:spLocks noGrp="1"/>
          </p:cNvSpPr>
          <p:nvPr>
            <p:ph type="title"/>
          </p:nvPr>
        </p:nvSpPr>
        <p:spPr>
          <a:xfrm>
            <a:off x="367725" y="48497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584" name="Google Shape;584;p41"/>
          <p:cNvSpPr txBox="1">
            <a:spLocks noGrp="1"/>
          </p:cNvSpPr>
          <p:nvPr>
            <p:ph type="subTitle" idx="1"/>
          </p:nvPr>
        </p:nvSpPr>
        <p:spPr>
          <a:xfrm>
            <a:off x="1684352" y="1770126"/>
            <a:ext cx="5596641" cy="1925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Creating a Tic Tac Toe game using a graphical user interface (GUI) in Python can be accomplished using the </a:t>
            </a:r>
            <a:r>
              <a:rPr lang="en-US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library, which is a built-in module for creating simple GUI applications.</a:t>
            </a:r>
            <a:endParaRPr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85" name="Google Shape;585;p41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325725" y="41391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7258050" y="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7F3D88-4C56-D17F-55AC-66950571A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/>
          <p:nvPr/>
        </p:nvSpPr>
        <p:spPr>
          <a:xfrm>
            <a:off x="6087600" y="1471163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0"/>
          <p:cNvSpPr/>
          <p:nvPr/>
        </p:nvSpPr>
        <p:spPr>
          <a:xfrm>
            <a:off x="6087600" y="3096125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0"/>
          <p:cNvSpPr txBox="1">
            <a:spLocks noGrp="1"/>
          </p:cNvSpPr>
          <p:nvPr>
            <p:ph type="title" idx="7"/>
          </p:nvPr>
        </p:nvSpPr>
        <p:spPr>
          <a:xfrm>
            <a:off x="608760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56" name="Google Shape;556;p40"/>
          <p:cNvSpPr txBox="1">
            <a:spLocks noGrp="1"/>
          </p:cNvSpPr>
          <p:nvPr>
            <p:ph type="title" idx="19"/>
          </p:nvPr>
        </p:nvSpPr>
        <p:spPr>
          <a:xfrm>
            <a:off x="60876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57" name="Google Shape;557;p40"/>
          <p:cNvSpPr/>
          <p:nvPr/>
        </p:nvSpPr>
        <p:spPr>
          <a:xfrm>
            <a:off x="720000" y="1471163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3428788" y="1471163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720000" y="3096125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428800" y="3096125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 txBox="1">
            <a:spLocks noGrp="1"/>
          </p:cNvSpPr>
          <p:nvPr>
            <p:ph type="title" idx="2"/>
          </p:nvPr>
        </p:nvSpPr>
        <p:spPr>
          <a:xfrm>
            <a:off x="76285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" name="Google Shape;562;p40"/>
          <p:cNvSpPr txBox="1">
            <a:spLocks noGrp="1"/>
          </p:cNvSpPr>
          <p:nvPr>
            <p:ph type="title" idx="4"/>
          </p:nvPr>
        </p:nvSpPr>
        <p:spPr>
          <a:xfrm>
            <a:off x="3425225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3" name="Google Shape;563;p40"/>
          <p:cNvSpPr txBox="1">
            <a:spLocks noGrp="1"/>
          </p:cNvSpPr>
          <p:nvPr>
            <p:ph type="title" idx="13"/>
          </p:nvPr>
        </p:nvSpPr>
        <p:spPr>
          <a:xfrm>
            <a:off x="7200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4" name="Google Shape;564;p40"/>
          <p:cNvSpPr txBox="1">
            <a:spLocks noGrp="1"/>
          </p:cNvSpPr>
          <p:nvPr>
            <p:ph type="title" idx="16"/>
          </p:nvPr>
        </p:nvSpPr>
        <p:spPr>
          <a:xfrm>
            <a:off x="3425225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title"/>
          </p:nvPr>
        </p:nvSpPr>
        <p:spPr>
          <a:xfrm>
            <a:off x="7200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Graphical Interface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6" name="Google Shape;566;p40"/>
          <p:cNvSpPr txBox="1">
            <a:spLocks noGrp="1"/>
          </p:cNvSpPr>
          <p:nvPr>
            <p:ph type="subTitle" idx="1"/>
          </p:nvPr>
        </p:nvSpPr>
        <p:spPr>
          <a:xfrm>
            <a:off x="7200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The game is presented visually using a GUI library such as </a:t>
            </a:r>
            <a:r>
              <a:rPr lang="en-US" sz="11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Tkinter</a:t>
            </a: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, </a:t>
            </a:r>
            <a:r>
              <a:rPr lang="en-US" sz="11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Pygame</a:t>
            </a: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, or </a:t>
            </a:r>
            <a:r>
              <a:rPr lang="en-US" sz="11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PyQt</a:t>
            </a: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.</a:t>
            </a:r>
            <a:endParaRPr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7" name="Google Shape;567;p40"/>
          <p:cNvSpPr txBox="1">
            <a:spLocks noGrp="1"/>
          </p:cNvSpPr>
          <p:nvPr>
            <p:ph type="title" idx="3"/>
          </p:nvPr>
        </p:nvSpPr>
        <p:spPr>
          <a:xfrm>
            <a:off x="3403801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Grid Display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8" name="Google Shape;568;p40"/>
          <p:cNvSpPr txBox="1">
            <a:spLocks noGrp="1"/>
          </p:cNvSpPr>
          <p:nvPr>
            <p:ph type="subTitle" idx="5"/>
          </p:nvPr>
        </p:nvSpPr>
        <p:spPr>
          <a:xfrm>
            <a:off x="34038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The game board is displayed as a grid, usually consisting of 3 rows and 3 columns.</a:t>
            </a:r>
            <a:endParaRPr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9" name="Google Shape;569;p40"/>
          <p:cNvSpPr txBox="1">
            <a:spLocks noGrp="1"/>
          </p:cNvSpPr>
          <p:nvPr>
            <p:ph type="title" idx="6"/>
          </p:nvPr>
        </p:nvSpPr>
        <p:spPr>
          <a:xfrm>
            <a:off x="60876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Player Interaction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0" name="Google Shape;570;p40"/>
          <p:cNvSpPr txBox="1">
            <a:spLocks noGrp="1"/>
          </p:cNvSpPr>
          <p:nvPr>
            <p:ph type="subTitle" idx="8"/>
          </p:nvPr>
        </p:nvSpPr>
        <p:spPr>
          <a:xfrm>
            <a:off x="60876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Players can interact with the game by clicking on the grid squares to place their X's or O's.</a:t>
            </a:r>
            <a:endParaRPr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1" name="Google Shape;571;p40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Turn Management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2" name="Google Shape;572;p40"/>
          <p:cNvSpPr txBox="1">
            <a:spLocks noGrp="1"/>
          </p:cNvSpPr>
          <p:nvPr>
            <p:ph type="subTitle" idx="14"/>
          </p:nvPr>
        </p:nvSpPr>
        <p:spPr>
          <a:xfrm>
            <a:off x="720000" y="41207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The game alternates between players for each turn, allowing them to place their respective symbols on the board.</a:t>
            </a:r>
            <a:endParaRPr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3" name="Google Shape;573;p40"/>
          <p:cNvSpPr txBox="1">
            <a:spLocks noGrp="1"/>
          </p:cNvSpPr>
          <p:nvPr>
            <p:ph type="title" idx="15"/>
          </p:nvPr>
        </p:nvSpPr>
        <p:spPr>
          <a:xfrm>
            <a:off x="3403801" y="3608375"/>
            <a:ext cx="283344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Draw Detection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17"/>
          </p:nvPr>
        </p:nvSpPr>
        <p:spPr>
          <a:xfrm>
            <a:off x="34038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If all the grid squares are filled and there is no winner, the game is declared a draw.</a:t>
            </a:r>
            <a:endParaRPr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5" name="Google Shape;575;p40"/>
          <p:cNvSpPr txBox="1">
            <a:spLocks noGrp="1"/>
          </p:cNvSpPr>
          <p:nvPr>
            <p:ph type="title" idx="18"/>
          </p:nvPr>
        </p:nvSpPr>
        <p:spPr>
          <a:xfrm>
            <a:off x="60876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Game Reset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20"/>
          </p:nvPr>
        </p:nvSpPr>
        <p:spPr>
          <a:xfrm>
            <a:off x="60876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After a win or draw, the game board is cleared, and the players can start a new game.</a:t>
            </a:r>
            <a:endParaRPr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7" name="Google Shape;577;p40"/>
          <p:cNvSpPr txBox="1">
            <a:spLocks noGrp="1"/>
          </p:cNvSpPr>
          <p:nvPr>
            <p:ph type="title" idx="21"/>
          </p:nvPr>
        </p:nvSpPr>
        <p:spPr>
          <a:xfrm>
            <a:off x="720000" y="478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lt2"/>
                </a:solidFill>
              </a:rPr>
              <a:t>FUNCTIONALITY</a:t>
            </a:r>
            <a:endParaRPr sz="4500" dirty="0"/>
          </a:p>
        </p:txBody>
      </p:sp>
      <p:pic>
        <p:nvPicPr>
          <p:cNvPr id="578" name="Google Shape;578;p40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7326000" y="-254637"/>
            <a:ext cx="1508424" cy="11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54BAF0-CA1A-CF65-8C17-E2B2C22C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3"/>
          <p:cNvSpPr/>
          <p:nvPr/>
        </p:nvSpPr>
        <p:spPr>
          <a:xfrm>
            <a:off x="1257245" y="1452595"/>
            <a:ext cx="3187500" cy="3187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2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3" name="Google Shape;1153;p63"/>
          <p:cNvPicPr preferRelativeResize="0"/>
          <p:nvPr/>
        </p:nvPicPr>
        <p:blipFill rotWithShape="1">
          <a:blip r:embed="rId3">
            <a:alphaModFix/>
          </a:blip>
          <a:srcRect l="2243" t="-205" r="65427" b="58269"/>
          <a:stretch/>
        </p:blipFill>
        <p:spPr>
          <a:xfrm flipH="1">
            <a:off x="6165750" y="-646149"/>
            <a:ext cx="2411679" cy="217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63"/>
          <p:cNvPicPr preferRelativeResize="0"/>
          <p:nvPr/>
        </p:nvPicPr>
        <p:blipFill rotWithShape="1">
          <a:blip r:embed="rId3">
            <a:alphaModFix/>
          </a:blip>
          <a:srcRect l="2243" t="-205" r="65427" b="58269"/>
          <a:stretch/>
        </p:blipFill>
        <p:spPr>
          <a:xfrm rot="10800000" flipH="1">
            <a:off x="-892660" y="3405449"/>
            <a:ext cx="2411679" cy="21797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0;p63">
            <a:extLst>
              <a:ext uri="{FF2B5EF4-FFF2-40B4-BE49-F238E27FC236}">
                <a16:creationId xmlns:a16="http://schemas.microsoft.com/office/drawing/2014/main" id="{1C24D274-1563-82CE-AC98-0614A351F14C}"/>
              </a:ext>
            </a:extLst>
          </p:cNvPr>
          <p:cNvSpPr/>
          <p:nvPr/>
        </p:nvSpPr>
        <p:spPr>
          <a:xfrm>
            <a:off x="4781031" y="1462238"/>
            <a:ext cx="3187500" cy="3187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2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C294-4865-990E-57F6-AE0B32BEC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642" y="2010951"/>
            <a:ext cx="2008706" cy="2090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4D281-6572-5909-2BB4-3AB562876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428" y="2000129"/>
            <a:ext cx="2008706" cy="2111717"/>
          </a:xfrm>
          <a:prstGeom prst="rect">
            <a:avLst/>
          </a:prstGeom>
        </p:spPr>
      </p:pic>
      <p:sp>
        <p:nvSpPr>
          <p:cNvPr id="11" name="Google Shape;593;p42">
            <a:extLst>
              <a:ext uri="{FF2B5EF4-FFF2-40B4-BE49-F238E27FC236}">
                <a16:creationId xmlns:a16="http://schemas.microsoft.com/office/drawing/2014/main" id="{05B637DF-E902-271E-C8E8-1A986FD46A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7788" y="452379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OUTPUT</a:t>
            </a:r>
            <a:endParaRPr sz="6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F8BAFB-6723-629C-5051-97C059F36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"/>
          <p:cNvSpPr txBox="1">
            <a:spLocks noGrp="1"/>
          </p:cNvSpPr>
          <p:nvPr>
            <p:ph type="title"/>
          </p:nvPr>
        </p:nvSpPr>
        <p:spPr>
          <a:xfrm>
            <a:off x="1947900" y="2109686"/>
            <a:ext cx="5248199" cy="924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THANK YOU</a:t>
            </a:r>
            <a:endParaRPr sz="6600" dirty="0"/>
          </a:p>
        </p:txBody>
      </p:sp>
      <p:pic>
        <p:nvPicPr>
          <p:cNvPr id="648" name="Google Shape;648;p45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>
            <a:off x="-452575" y="-193300"/>
            <a:ext cx="3039626" cy="19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5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>
            <a:off x="4544900" y="41955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5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>
            <a:off x="796260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E6973-3EEB-7AC3-4723-712EF9F5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eplays Streamer Project Proposal by Slidesgo">
  <a:themeElements>
    <a:clrScheme name="Simple Light">
      <a:dk1>
        <a:srgbClr val="2D0045"/>
      </a:dk1>
      <a:lt1>
        <a:srgbClr val="FFFFFF"/>
      </a:lt1>
      <a:dk2>
        <a:srgbClr val="FF07FF"/>
      </a:dk2>
      <a:lt2>
        <a:srgbClr val="09E3E8"/>
      </a:lt2>
      <a:accent1>
        <a:srgbClr val="5648FE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200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Söhne</vt:lpstr>
      <vt:lpstr>Poppins Medium</vt:lpstr>
      <vt:lpstr>Poppins</vt:lpstr>
      <vt:lpstr>Bebas Neue</vt:lpstr>
      <vt:lpstr>Roboto</vt:lpstr>
      <vt:lpstr>Arial</vt:lpstr>
      <vt:lpstr>Gameplays Streamer Project Proposal by Slidesgo</vt:lpstr>
      <vt:lpstr>TIC TAC TOE</vt:lpstr>
      <vt:lpstr>INTRODUCTION</vt:lpstr>
      <vt:lpstr>05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cp:lastModifiedBy>Samarth Prajapati</cp:lastModifiedBy>
  <cp:revision>6</cp:revision>
  <dcterms:modified xsi:type="dcterms:W3CDTF">2024-04-04T15:41:24Z</dcterms:modified>
</cp:coreProperties>
</file>