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8"/>
  </p:notesMasterIdLst>
  <p:sldIdLst>
    <p:sldId id="278" r:id="rId5"/>
    <p:sldId id="279" r:id="rId6"/>
    <p:sldId id="280" r:id="rId7"/>
    <p:sldId id="281" r:id="rId8"/>
    <p:sldId id="282" r:id="rId9"/>
    <p:sldId id="294" r:id="rId10"/>
    <p:sldId id="296" r:id="rId11"/>
    <p:sldId id="297" r:id="rId12"/>
    <p:sldId id="308" r:id="rId13"/>
    <p:sldId id="303" r:id="rId14"/>
    <p:sldId id="304" r:id="rId15"/>
    <p:sldId id="305" r:id="rId16"/>
    <p:sldId id="306" r:id="rId17"/>
    <p:sldId id="307" r:id="rId18"/>
    <p:sldId id="312" r:id="rId19"/>
    <p:sldId id="309" r:id="rId20"/>
    <p:sldId id="310" r:id="rId21"/>
    <p:sldId id="311" r:id="rId22"/>
    <p:sldId id="313" r:id="rId23"/>
    <p:sldId id="314" r:id="rId24"/>
    <p:sldId id="315" r:id="rId25"/>
    <p:sldId id="292" r:id="rId26"/>
    <p:sldId id="293" r:id="rId2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6C751-C85D-4680-911C-C1074B3C8B13}" v="36" dt="2023-11-28T05:09:51.85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9" d="100"/>
          <a:sy n="89" d="100"/>
        </p:scale>
        <p:origin x="466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TH SHARMA" userId="08b8adb0265269bc" providerId="LiveId" clId="{BA06C751-C85D-4680-911C-C1074B3C8B13}"/>
    <pc:docChg chg="undo custSel addSld delSld modSld sldOrd">
      <pc:chgData name="SAMARTH SHARMA" userId="08b8adb0265269bc" providerId="LiveId" clId="{BA06C751-C85D-4680-911C-C1074B3C8B13}" dt="2023-11-28T05:58:55.145" v="3045" actId="20577"/>
      <pc:docMkLst>
        <pc:docMk/>
      </pc:docMkLst>
      <pc:sldChg chg="modSp mod">
        <pc:chgData name="SAMARTH SHARMA" userId="08b8adb0265269bc" providerId="LiveId" clId="{BA06C751-C85D-4680-911C-C1074B3C8B13}" dt="2023-11-28T05:57:16.109" v="3008" actId="14100"/>
        <pc:sldMkLst>
          <pc:docMk/>
          <pc:sldMk cId="3855531800" sldId="279"/>
        </pc:sldMkLst>
        <pc:spChg chg="mod">
          <ac:chgData name="SAMARTH SHARMA" userId="08b8adb0265269bc" providerId="LiveId" clId="{BA06C751-C85D-4680-911C-C1074B3C8B13}" dt="2023-11-28T01:27:12.808" v="80" actId="1076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SAMARTH SHARMA" userId="08b8adb0265269bc" providerId="LiveId" clId="{BA06C751-C85D-4680-911C-C1074B3C8B13}" dt="2023-11-28T05:57:16.109" v="3008" actId="14100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SAMARTH SHARMA" userId="08b8adb0265269bc" providerId="LiveId" clId="{BA06C751-C85D-4680-911C-C1074B3C8B13}" dt="2023-11-28T05:58:55.145" v="3045" actId="20577"/>
        <pc:sldMkLst>
          <pc:docMk/>
          <pc:sldMk cId="979622006" sldId="280"/>
        </pc:sldMkLst>
        <pc:spChg chg="mod">
          <ac:chgData name="SAMARTH SHARMA" userId="08b8adb0265269bc" providerId="LiveId" clId="{BA06C751-C85D-4680-911C-C1074B3C8B13}" dt="2023-11-28T05:58:39.115" v="3034" actId="1076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SAMARTH SHARMA" userId="08b8adb0265269bc" providerId="LiveId" clId="{BA06C751-C85D-4680-911C-C1074B3C8B13}" dt="2023-11-28T05:58:55.145" v="3045" actId="20577"/>
          <ac:spMkLst>
            <pc:docMk/>
            <pc:sldMk cId="979622006" sldId="280"/>
            <ac:spMk id="3" creationId="{1E0B8C4B-3A3C-9FD1-59FB-1666C1F09376}"/>
          </ac:spMkLst>
        </pc:spChg>
      </pc:sldChg>
      <pc:sldChg chg="delSp modSp mod">
        <pc:chgData name="SAMARTH SHARMA" userId="08b8adb0265269bc" providerId="LiveId" clId="{BA06C751-C85D-4680-911C-C1074B3C8B13}" dt="2023-11-28T05:14:35.238" v="2909" actId="20577"/>
        <pc:sldMkLst>
          <pc:docMk/>
          <pc:sldMk cId="94818171" sldId="292"/>
        </pc:sldMkLst>
        <pc:spChg chg="mod">
          <ac:chgData name="SAMARTH SHARMA" userId="08b8adb0265269bc" providerId="LiveId" clId="{BA06C751-C85D-4680-911C-C1074B3C8B13}" dt="2023-11-28T05:14:35.238" v="2909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SAMARTH SHARMA" userId="08b8adb0265269bc" providerId="LiveId" clId="{BA06C751-C85D-4680-911C-C1074B3C8B13}" dt="2023-11-28T01:30:08.596" v="213" actId="404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SAMARTH SHARMA" userId="08b8adb0265269bc" providerId="LiveId" clId="{BA06C751-C85D-4680-911C-C1074B3C8B13}" dt="2023-11-28T04:14:44.300" v="2445" actId="478"/>
          <ac:spMkLst>
            <pc:docMk/>
            <pc:sldMk cId="94818171" sldId="292"/>
            <ac:spMk id="4" creationId="{D5BA2433-990B-A170-369A-3DF4A9B33BFA}"/>
          </ac:spMkLst>
        </pc:spChg>
      </pc:sldChg>
      <pc:sldChg chg="modSp mod">
        <pc:chgData name="SAMARTH SHARMA" userId="08b8adb0265269bc" providerId="LiveId" clId="{BA06C751-C85D-4680-911C-C1074B3C8B13}" dt="2023-11-28T01:29:50.733" v="210" actId="20577"/>
        <pc:sldMkLst>
          <pc:docMk/>
          <pc:sldMk cId="1003962426" sldId="293"/>
        </pc:sldMkLst>
        <pc:spChg chg="mod">
          <ac:chgData name="SAMARTH SHARMA" userId="08b8adb0265269bc" providerId="LiveId" clId="{BA06C751-C85D-4680-911C-C1074B3C8B13}" dt="2023-11-28T01:29:24.291" v="205" actId="1076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SAMARTH SHARMA" userId="08b8adb0265269bc" providerId="LiveId" clId="{BA06C751-C85D-4680-911C-C1074B3C8B13}" dt="2023-11-28T01:29:50.733" v="210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addSp delSp modSp new del mod">
        <pc:chgData name="SAMARTH SHARMA" userId="08b8adb0265269bc" providerId="LiveId" clId="{BA06C751-C85D-4680-911C-C1074B3C8B13}" dt="2023-11-28T01:50:03.558" v="290" actId="47"/>
        <pc:sldMkLst>
          <pc:docMk/>
          <pc:sldMk cId="312071199" sldId="295"/>
        </pc:sldMkLst>
        <pc:spChg chg="del">
          <ac:chgData name="SAMARTH SHARMA" userId="08b8adb0265269bc" providerId="LiveId" clId="{BA06C751-C85D-4680-911C-C1074B3C8B13}" dt="2023-11-28T01:31:52.999" v="215" actId="931"/>
          <ac:spMkLst>
            <pc:docMk/>
            <pc:sldMk cId="312071199" sldId="295"/>
            <ac:spMk id="3" creationId="{4681A230-C841-26B8-E2DB-3A3C6A223F17}"/>
          </ac:spMkLst>
        </pc:spChg>
        <pc:picChg chg="add mod">
          <ac:chgData name="SAMARTH SHARMA" userId="08b8adb0265269bc" providerId="LiveId" clId="{BA06C751-C85D-4680-911C-C1074B3C8B13}" dt="2023-11-28T01:31:56.767" v="218" actId="1076"/>
          <ac:picMkLst>
            <pc:docMk/>
            <pc:sldMk cId="312071199" sldId="295"/>
            <ac:picMk id="7" creationId="{E41C6692-C007-3A1F-6CC2-1D28AE897067}"/>
          </ac:picMkLst>
        </pc:picChg>
      </pc:sldChg>
      <pc:sldChg chg="addSp delSp modSp new mod">
        <pc:chgData name="SAMARTH SHARMA" userId="08b8adb0265269bc" providerId="LiveId" clId="{BA06C751-C85D-4680-911C-C1074B3C8B13}" dt="2023-11-28T01:56:23.339" v="291" actId="478"/>
        <pc:sldMkLst>
          <pc:docMk/>
          <pc:sldMk cId="4233696024" sldId="296"/>
        </pc:sldMkLst>
        <pc:spChg chg="del">
          <ac:chgData name="SAMARTH SHARMA" userId="08b8adb0265269bc" providerId="LiveId" clId="{BA06C751-C85D-4680-911C-C1074B3C8B13}" dt="2023-11-28T01:56:23.339" v="291" actId="478"/>
          <ac:spMkLst>
            <pc:docMk/>
            <pc:sldMk cId="4233696024" sldId="296"/>
            <ac:spMk id="2" creationId="{28C3B29E-7768-C000-0CDC-F129F6FB0CCB}"/>
          </ac:spMkLst>
        </pc:spChg>
        <pc:spChg chg="mod">
          <ac:chgData name="SAMARTH SHARMA" userId="08b8adb0265269bc" providerId="LiveId" clId="{BA06C751-C85D-4680-911C-C1074B3C8B13}" dt="2023-11-28T01:38:34.738" v="289" actId="1076"/>
          <ac:spMkLst>
            <pc:docMk/>
            <pc:sldMk cId="4233696024" sldId="296"/>
            <ac:spMk id="4" creationId="{19C2AE44-414B-4CAA-9517-C3FC84B70101}"/>
          </ac:spMkLst>
        </pc:spChg>
        <pc:spChg chg="mod">
          <ac:chgData name="SAMARTH SHARMA" userId="08b8adb0265269bc" providerId="LiveId" clId="{BA06C751-C85D-4680-911C-C1074B3C8B13}" dt="2023-11-28T01:36:13.447" v="246" actId="5793"/>
          <ac:spMkLst>
            <pc:docMk/>
            <pc:sldMk cId="4233696024" sldId="296"/>
            <ac:spMk id="5" creationId="{6ADAADC6-DA13-66D2-77BE-AC802565346A}"/>
          </ac:spMkLst>
        </pc:spChg>
        <pc:spChg chg="del">
          <ac:chgData name="SAMARTH SHARMA" userId="08b8adb0265269bc" providerId="LiveId" clId="{BA06C751-C85D-4680-911C-C1074B3C8B13}" dt="2023-11-28T01:33:11.238" v="220" actId="931"/>
          <ac:spMkLst>
            <pc:docMk/>
            <pc:sldMk cId="4233696024" sldId="296"/>
            <ac:spMk id="6" creationId="{BE05C3AF-D060-B82B-B9AF-34E773AFC9DA}"/>
          </ac:spMkLst>
        </pc:spChg>
        <pc:picChg chg="add mod">
          <ac:chgData name="SAMARTH SHARMA" userId="08b8adb0265269bc" providerId="LiveId" clId="{BA06C751-C85D-4680-911C-C1074B3C8B13}" dt="2023-11-28T01:38:22.719" v="287" actId="1076"/>
          <ac:picMkLst>
            <pc:docMk/>
            <pc:sldMk cId="4233696024" sldId="296"/>
            <ac:picMk id="8" creationId="{DF4E01D1-6E61-A8CE-F614-91579D2C5F86}"/>
          </ac:picMkLst>
        </pc:picChg>
        <pc:picChg chg="add mod">
          <ac:chgData name="SAMARTH SHARMA" userId="08b8adb0265269bc" providerId="LiveId" clId="{BA06C751-C85D-4680-911C-C1074B3C8B13}" dt="2023-11-28T01:38:19.525" v="286" actId="14100"/>
          <ac:picMkLst>
            <pc:docMk/>
            <pc:sldMk cId="4233696024" sldId="296"/>
            <ac:picMk id="10" creationId="{85E36D55-1B16-CB84-4A6F-F4EF8EEE0325}"/>
          </ac:picMkLst>
        </pc:picChg>
      </pc:sldChg>
      <pc:sldChg chg="addSp delSp modSp new mod modClrScheme chgLayout">
        <pc:chgData name="SAMARTH SHARMA" userId="08b8adb0265269bc" providerId="LiveId" clId="{BA06C751-C85D-4680-911C-C1074B3C8B13}" dt="2023-11-28T03:01:30.074" v="643" actId="20577"/>
        <pc:sldMkLst>
          <pc:docMk/>
          <pc:sldMk cId="87793964" sldId="297"/>
        </pc:sldMkLst>
        <pc:spChg chg="del">
          <ac:chgData name="SAMARTH SHARMA" userId="08b8adb0265269bc" providerId="LiveId" clId="{BA06C751-C85D-4680-911C-C1074B3C8B13}" dt="2023-11-28T02:17:45.782" v="327" actId="26606"/>
          <ac:spMkLst>
            <pc:docMk/>
            <pc:sldMk cId="87793964" sldId="297"/>
            <ac:spMk id="2" creationId="{BC23503B-A42A-4826-1C95-C090464FE9E6}"/>
          </ac:spMkLst>
        </pc:spChg>
        <pc:spChg chg="del">
          <ac:chgData name="SAMARTH SHARMA" userId="08b8adb0265269bc" providerId="LiveId" clId="{BA06C751-C85D-4680-911C-C1074B3C8B13}" dt="2023-11-28T02:15:26.674" v="298" actId="931"/>
          <ac:spMkLst>
            <pc:docMk/>
            <pc:sldMk cId="87793964" sldId="297"/>
            <ac:spMk id="3" creationId="{4CB617DE-F7B9-9CA5-9FC0-D23C44E477F7}"/>
          </ac:spMkLst>
        </pc:spChg>
        <pc:spChg chg="del">
          <ac:chgData name="SAMARTH SHARMA" userId="08b8adb0265269bc" providerId="LiveId" clId="{BA06C751-C85D-4680-911C-C1074B3C8B13}" dt="2023-11-28T02:17:45.782" v="327" actId="26606"/>
          <ac:spMkLst>
            <pc:docMk/>
            <pc:sldMk cId="87793964" sldId="297"/>
            <ac:spMk id="4" creationId="{7ED31578-6A42-C138-E8A5-D759F9AFFFE9}"/>
          </ac:spMkLst>
        </pc:spChg>
        <pc:spChg chg="del mod">
          <ac:chgData name="SAMARTH SHARMA" userId="08b8adb0265269bc" providerId="LiveId" clId="{BA06C751-C85D-4680-911C-C1074B3C8B13}" dt="2023-11-28T02:45:42.015" v="432" actId="478"/>
          <ac:spMkLst>
            <pc:docMk/>
            <pc:sldMk cId="87793964" sldId="297"/>
            <ac:spMk id="5" creationId="{A217C887-9D97-3D40-37EE-BA43E99B3FD8}"/>
          </ac:spMkLst>
        </pc:spChg>
        <pc:spChg chg="mod modVis">
          <ac:chgData name="SAMARTH SHARMA" userId="08b8adb0265269bc" providerId="LiveId" clId="{BA06C751-C85D-4680-911C-C1074B3C8B13}" dt="2023-11-28T02:31:11.869" v="335" actId="26606"/>
          <ac:spMkLst>
            <pc:docMk/>
            <pc:sldMk cId="87793964" sldId="297"/>
            <ac:spMk id="6" creationId="{78F2D72C-FF2B-8369-F120-BDEA496E435B}"/>
          </ac:spMkLst>
        </pc:spChg>
        <pc:spChg chg="add del mod">
          <ac:chgData name="SAMARTH SHARMA" userId="08b8adb0265269bc" providerId="LiveId" clId="{BA06C751-C85D-4680-911C-C1074B3C8B13}" dt="2023-11-28T02:31:17.574" v="337"/>
          <ac:spMkLst>
            <pc:docMk/>
            <pc:sldMk cId="87793964" sldId="297"/>
            <ac:spMk id="10" creationId="{71D6DC85-4237-FE22-7DD6-B702099E383E}"/>
          </ac:spMkLst>
        </pc:spChg>
        <pc:spChg chg="add mod">
          <ac:chgData name="SAMARTH SHARMA" userId="08b8adb0265269bc" providerId="LiveId" clId="{BA06C751-C85D-4680-911C-C1074B3C8B13}" dt="2023-11-28T02:45:37.793" v="431" actId="14100"/>
          <ac:spMkLst>
            <pc:docMk/>
            <pc:sldMk cId="87793964" sldId="297"/>
            <ac:spMk id="13" creationId="{48B21DFD-4C29-A5CC-BC57-EE3477D79D10}"/>
          </ac:spMkLst>
        </pc:spChg>
        <pc:spChg chg="add mod">
          <ac:chgData name="SAMARTH SHARMA" userId="08b8adb0265269bc" providerId="LiveId" clId="{BA06C751-C85D-4680-911C-C1074B3C8B13}" dt="2023-11-28T03:01:30.074" v="643" actId="20577"/>
          <ac:spMkLst>
            <pc:docMk/>
            <pc:sldMk cId="87793964" sldId="297"/>
            <ac:spMk id="15" creationId="{AC781CAE-AD1D-1221-B5CE-91942DA7D9F2}"/>
          </ac:spMkLst>
        </pc:spChg>
        <pc:spChg chg="add mod">
          <ac:chgData name="SAMARTH SHARMA" userId="08b8adb0265269bc" providerId="LiveId" clId="{BA06C751-C85D-4680-911C-C1074B3C8B13}" dt="2023-11-28T02:31:11.869" v="335" actId="26606"/>
          <ac:spMkLst>
            <pc:docMk/>
            <pc:sldMk cId="87793964" sldId="297"/>
            <ac:spMk id="17" creationId="{1C22B66F-B6F0-06B4-6063-B61FF2B41ED0}"/>
          </ac:spMkLst>
        </pc:spChg>
        <pc:spChg chg="add del mod">
          <ac:chgData name="SAMARTH SHARMA" userId="08b8adb0265269bc" providerId="LiveId" clId="{BA06C751-C85D-4680-911C-C1074B3C8B13}" dt="2023-11-28T02:31:39.860" v="347" actId="478"/>
          <ac:spMkLst>
            <pc:docMk/>
            <pc:sldMk cId="87793964" sldId="297"/>
            <ac:spMk id="19" creationId="{293E0EEF-3462-2358-86DD-2456E53A178E}"/>
          </ac:spMkLst>
        </pc:spChg>
        <pc:picChg chg="add del mod">
          <ac:chgData name="SAMARTH SHARMA" userId="08b8adb0265269bc" providerId="LiveId" clId="{BA06C751-C85D-4680-911C-C1074B3C8B13}" dt="2023-11-28T02:31:13.945" v="336" actId="478"/>
          <ac:picMkLst>
            <pc:docMk/>
            <pc:sldMk cId="87793964" sldId="297"/>
            <ac:picMk id="8" creationId="{61FF55C4-BEEF-5DCA-B185-A3D9A9A42A75}"/>
          </ac:picMkLst>
        </pc:picChg>
        <pc:picChg chg="add del mod">
          <ac:chgData name="SAMARTH SHARMA" userId="08b8adb0265269bc" providerId="LiveId" clId="{BA06C751-C85D-4680-911C-C1074B3C8B13}" dt="2023-11-28T02:31:29.386" v="344" actId="478"/>
          <ac:picMkLst>
            <pc:docMk/>
            <pc:sldMk cId="87793964" sldId="297"/>
            <ac:picMk id="12" creationId="{A9581987-B4C4-B4C0-8C88-9E52BAAAA669}"/>
          </ac:picMkLst>
        </pc:picChg>
        <pc:picChg chg="add del mod">
          <ac:chgData name="SAMARTH SHARMA" userId="08b8adb0265269bc" providerId="LiveId" clId="{BA06C751-C85D-4680-911C-C1074B3C8B13}" dt="2023-11-28T02:31:45.728" v="348" actId="21"/>
          <ac:picMkLst>
            <pc:docMk/>
            <pc:sldMk cId="87793964" sldId="297"/>
            <ac:picMk id="16" creationId="{5299D341-BFC9-D4A8-E619-BF59B9472799}"/>
          </ac:picMkLst>
        </pc:picChg>
        <pc:picChg chg="add del mod">
          <ac:chgData name="SAMARTH SHARMA" userId="08b8adb0265269bc" providerId="LiveId" clId="{BA06C751-C85D-4680-911C-C1074B3C8B13}" dt="2023-11-28T02:32:20.738" v="351" actId="21"/>
          <ac:picMkLst>
            <pc:docMk/>
            <pc:sldMk cId="87793964" sldId="297"/>
            <ac:picMk id="20" creationId="{F30697E0-FE1A-1F7F-5A60-8744612928EE}"/>
          </ac:picMkLst>
        </pc:picChg>
        <pc:picChg chg="add del mod">
          <ac:chgData name="SAMARTH SHARMA" userId="08b8adb0265269bc" providerId="LiveId" clId="{BA06C751-C85D-4680-911C-C1074B3C8B13}" dt="2023-11-28T02:36:38.697" v="410" actId="478"/>
          <ac:picMkLst>
            <pc:docMk/>
            <pc:sldMk cId="87793964" sldId="297"/>
            <ac:picMk id="22" creationId="{3AEE7C0C-D6DC-A972-34CD-B8E65244D99F}"/>
          </ac:picMkLst>
        </pc:picChg>
        <pc:picChg chg="add del mod">
          <ac:chgData name="SAMARTH SHARMA" userId="08b8adb0265269bc" providerId="LiveId" clId="{BA06C751-C85D-4680-911C-C1074B3C8B13}" dt="2023-11-28T02:36:26.664" v="408"/>
          <ac:picMkLst>
            <pc:docMk/>
            <pc:sldMk cId="87793964" sldId="297"/>
            <ac:picMk id="24" creationId="{92EAF78D-536D-D482-DC79-33E11DA0BD94}"/>
          </ac:picMkLst>
        </pc:picChg>
        <pc:picChg chg="add mod">
          <ac:chgData name="SAMARTH SHARMA" userId="08b8adb0265269bc" providerId="LiveId" clId="{BA06C751-C85D-4680-911C-C1074B3C8B13}" dt="2023-11-28T02:45:48.007" v="433" actId="1076"/>
          <ac:picMkLst>
            <pc:docMk/>
            <pc:sldMk cId="87793964" sldId="297"/>
            <ac:picMk id="26" creationId="{8CD71934-09D9-F79B-6458-4604AECC39B5}"/>
          </ac:picMkLst>
        </pc:picChg>
      </pc:sldChg>
      <pc:sldChg chg="new del">
        <pc:chgData name="SAMARTH SHARMA" userId="08b8adb0265269bc" providerId="LiveId" clId="{BA06C751-C85D-4680-911C-C1074B3C8B13}" dt="2023-11-28T02:32:52.901" v="362" actId="47"/>
        <pc:sldMkLst>
          <pc:docMk/>
          <pc:sldMk cId="15039311" sldId="298"/>
        </pc:sldMkLst>
      </pc:sldChg>
      <pc:sldChg chg="addSp delSp modSp add del mod modClrScheme chgLayout">
        <pc:chgData name="SAMARTH SHARMA" userId="08b8adb0265269bc" providerId="LiveId" clId="{BA06C751-C85D-4680-911C-C1074B3C8B13}" dt="2023-11-28T02:32:41.428" v="358" actId="47"/>
        <pc:sldMkLst>
          <pc:docMk/>
          <pc:sldMk cId="2993618421" sldId="299"/>
        </pc:sldMkLst>
        <pc:spChg chg="del">
          <ac:chgData name="SAMARTH SHARMA" userId="08b8adb0265269bc" providerId="LiveId" clId="{BA06C751-C85D-4680-911C-C1074B3C8B13}" dt="2023-11-28T02:17:37.004" v="325" actId="26606"/>
          <ac:spMkLst>
            <pc:docMk/>
            <pc:sldMk cId="2993618421" sldId="299"/>
            <ac:spMk id="2" creationId="{BC23503B-A42A-4826-1C95-C090464FE9E6}"/>
          </ac:spMkLst>
        </pc:spChg>
        <pc:spChg chg="del">
          <ac:chgData name="SAMARTH SHARMA" userId="08b8adb0265269bc" providerId="LiveId" clId="{BA06C751-C85D-4680-911C-C1074B3C8B13}" dt="2023-11-28T02:16:31.679" v="304" actId="931"/>
          <ac:spMkLst>
            <pc:docMk/>
            <pc:sldMk cId="2993618421" sldId="299"/>
            <ac:spMk id="3" creationId="{4CB617DE-F7B9-9CA5-9FC0-D23C44E477F7}"/>
          </ac:spMkLst>
        </pc:spChg>
        <pc:spChg chg="del">
          <ac:chgData name="SAMARTH SHARMA" userId="08b8adb0265269bc" providerId="LiveId" clId="{BA06C751-C85D-4680-911C-C1074B3C8B13}" dt="2023-11-28T02:17:37.004" v="325" actId="26606"/>
          <ac:spMkLst>
            <pc:docMk/>
            <pc:sldMk cId="2993618421" sldId="299"/>
            <ac:spMk id="4" creationId="{7ED31578-6A42-C138-E8A5-D759F9AFFFE9}"/>
          </ac:spMkLst>
        </pc:spChg>
        <pc:spChg chg="mod">
          <ac:chgData name="SAMARTH SHARMA" userId="08b8adb0265269bc" providerId="LiveId" clId="{BA06C751-C85D-4680-911C-C1074B3C8B13}" dt="2023-11-28T02:17:37.004" v="325" actId="26606"/>
          <ac:spMkLst>
            <pc:docMk/>
            <pc:sldMk cId="2993618421" sldId="299"/>
            <ac:spMk id="5" creationId="{A217C887-9D97-3D40-37EE-BA43E99B3FD8}"/>
          </ac:spMkLst>
        </pc:spChg>
        <pc:spChg chg="mod modVis">
          <ac:chgData name="SAMARTH SHARMA" userId="08b8adb0265269bc" providerId="LiveId" clId="{BA06C751-C85D-4680-911C-C1074B3C8B13}" dt="2023-11-28T02:17:37.004" v="325" actId="26606"/>
          <ac:spMkLst>
            <pc:docMk/>
            <pc:sldMk cId="2993618421" sldId="299"/>
            <ac:spMk id="6" creationId="{78F2D72C-FF2B-8369-F120-BDEA496E435B}"/>
          </ac:spMkLst>
        </pc:spChg>
        <pc:picChg chg="add mod">
          <ac:chgData name="SAMARTH SHARMA" userId="08b8adb0265269bc" providerId="LiveId" clId="{BA06C751-C85D-4680-911C-C1074B3C8B13}" dt="2023-11-28T02:17:40.404" v="326" actId="1076"/>
          <ac:picMkLst>
            <pc:docMk/>
            <pc:sldMk cId="2993618421" sldId="299"/>
            <ac:picMk id="8" creationId="{9A43C0F0-37E9-5A88-67B1-19A17AF50F09}"/>
          </ac:picMkLst>
        </pc:picChg>
      </pc:sldChg>
      <pc:sldChg chg="addSp delSp modSp add del mod modClrScheme chgLayout">
        <pc:chgData name="SAMARTH SHARMA" userId="08b8adb0265269bc" providerId="LiveId" clId="{BA06C751-C85D-4680-911C-C1074B3C8B13}" dt="2023-11-28T02:32:43.718" v="359" actId="47"/>
        <pc:sldMkLst>
          <pc:docMk/>
          <pc:sldMk cId="43621507" sldId="300"/>
        </pc:sldMkLst>
        <pc:spChg chg="add del">
          <ac:chgData name="SAMARTH SHARMA" userId="08b8adb0265269bc" providerId="LiveId" clId="{BA06C751-C85D-4680-911C-C1074B3C8B13}" dt="2023-11-28T02:17:13.242" v="322" actId="26606"/>
          <ac:spMkLst>
            <pc:docMk/>
            <pc:sldMk cId="43621507" sldId="300"/>
            <ac:spMk id="2" creationId="{BC23503B-A42A-4826-1C95-C090464FE9E6}"/>
          </ac:spMkLst>
        </pc:spChg>
        <pc:spChg chg="del">
          <ac:chgData name="SAMARTH SHARMA" userId="08b8adb0265269bc" providerId="LiveId" clId="{BA06C751-C85D-4680-911C-C1074B3C8B13}" dt="2023-11-28T02:16:56.106" v="309" actId="931"/>
          <ac:spMkLst>
            <pc:docMk/>
            <pc:sldMk cId="43621507" sldId="300"/>
            <ac:spMk id="3" creationId="{4CB617DE-F7B9-9CA5-9FC0-D23C44E477F7}"/>
          </ac:spMkLst>
        </pc:spChg>
        <pc:spChg chg="add del">
          <ac:chgData name="SAMARTH SHARMA" userId="08b8adb0265269bc" providerId="LiveId" clId="{BA06C751-C85D-4680-911C-C1074B3C8B13}" dt="2023-11-28T02:17:13.242" v="322" actId="26606"/>
          <ac:spMkLst>
            <pc:docMk/>
            <pc:sldMk cId="43621507" sldId="300"/>
            <ac:spMk id="4" creationId="{7ED31578-6A42-C138-E8A5-D759F9AFFFE9}"/>
          </ac:spMkLst>
        </pc:spChg>
        <pc:spChg chg="mod ord">
          <ac:chgData name="SAMARTH SHARMA" userId="08b8adb0265269bc" providerId="LiveId" clId="{BA06C751-C85D-4680-911C-C1074B3C8B13}" dt="2023-11-28T02:17:13.242" v="322" actId="26606"/>
          <ac:spMkLst>
            <pc:docMk/>
            <pc:sldMk cId="43621507" sldId="300"/>
            <ac:spMk id="5" creationId="{A217C887-9D97-3D40-37EE-BA43E99B3FD8}"/>
          </ac:spMkLst>
        </pc:spChg>
        <pc:spChg chg="mod modVis">
          <ac:chgData name="SAMARTH SHARMA" userId="08b8adb0265269bc" providerId="LiveId" clId="{BA06C751-C85D-4680-911C-C1074B3C8B13}" dt="2023-11-28T02:17:13.242" v="322" actId="26606"/>
          <ac:spMkLst>
            <pc:docMk/>
            <pc:sldMk cId="43621507" sldId="300"/>
            <ac:spMk id="6" creationId="{78F2D72C-FF2B-8369-F120-BDEA496E435B}"/>
          </ac:spMkLst>
        </pc:spChg>
        <pc:spChg chg="add del mod">
          <ac:chgData name="SAMARTH SHARMA" userId="08b8adb0265269bc" providerId="LiveId" clId="{BA06C751-C85D-4680-911C-C1074B3C8B13}" dt="2023-11-28T02:17:13.239" v="321" actId="26606"/>
          <ac:spMkLst>
            <pc:docMk/>
            <pc:sldMk cId="43621507" sldId="300"/>
            <ac:spMk id="10" creationId="{FA7D965E-A140-F6B4-743B-A85A4883F9C6}"/>
          </ac:spMkLst>
        </pc:spChg>
        <pc:spChg chg="add del mod">
          <ac:chgData name="SAMARTH SHARMA" userId="08b8adb0265269bc" providerId="LiveId" clId="{BA06C751-C85D-4680-911C-C1074B3C8B13}" dt="2023-11-28T02:17:09.591" v="315" actId="26606"/>
          <ac:spMkLst>
            <pc:docMk/>
            <pc:sldMk cId="43621507" sldId="300"/>
            <ac:spMk id="13" creationId="{DD392A58-2890-7DF9-6120-01613186C546}"/>
          </ac:spMkLst>
        </pc:spChg>
        <pc:spChg chg="add del mod">
          <ac:chgData name="SAMARTH SHARMA" userId="08b8adb0265269bc" providerId="LiveId" clId="{BA06C751-C85D-4680-911C-C1074B3C8B13}" dt="2023-11-28T02:17:10.682" v="317" actId="26606"/>
          <ac:spMkLst>
            <pc:docMk/>
            <pc:sldMk cId="43621507" sldId="300"/>
            <ac:spMk id="15" creationId="{27411D98-3427-01A0-A7C0-ECB9B95D99BE}"/>
          </ac:spMkLst>
        </pc:spChg>
        <pc:picChg chg="add mod">
          <ac:chgData name="SAMARTH SHARMA" userId="08b8adb0265269bc" providerId="LiveId" clId="{BA06C751-C85D-4680-911C-C1074B3C8B13}" dt="2023-11-28T02:17:30.101" v="324" actId="1076"/>
          <ac:picMkLst>
            <pc:docMk/>
            <pc:sldMk cId="43621507" sldId="300"/>
            <ac:picMk id="8" creationId="{E2E194EF-33A3-A9C3-8643-790DED0E1D5B}"/>
          </ac:picMkLst>
        </pc:picChg>
      </pc:sldChg>
      <pc:sldChg chg="addSp delSp modSp add del mod modClrScheme chgLayout">
        <pc:chgData name="SAMARTH SHARMA" userId="08b8adb0265269bc" providerId="LiveId" clId="{BA06C751-C85D-4680-911C-C1074B3C8B13}" dt="2023-11-28T02:32:46.006" v="360" actId="47"/>
        <pc:sldMkLst>
          <pc:docMk/>
          <pc:sldMk cId="3792489197" sldId="301"/>
        </pc:sldMkLst>
        <pc:spChg chg="del">
          <ac:chgData name="SAMARTH SHARMA" userId="08b8adb0265269bc" providerId="LiveId" clId="{BA06C751-C85D-4680-911C-C1074B3C8B13}" dt="2023-11-28T02:30:07.638" v="332" actId="26606"/>
          <ac:spMkLst>
            <pc:docMk/>
            <pc:sldMk cId="3792489197" sldId="301"/>
            <ac:spMk id="2" creationId="{BC23503B-A42A-4826-1C95-C090464FE9E6}"/>
          </ac:spMkLst>
        </pc:spChg>
        <pc:spChg chg="del">
          <ac:chgData name="SAMARTH SHARMA" userId="08b8adb0265269bc" providerId="LiveId" clId="{BA06C751-C85D-4680-911C-C1074B3C8B13}" dt="2023-11-28T02:30:03.098" v="329" actId="931"/>
          <ac:spMkLst>
            <pc:docMk/>
            <pc:sldMk cId="3792489197" sldId="301"/>
            <ac:spMk id="3" creationId="{4CB617DE-F7B9-9CA5-9FC0-D23C44E477F7}"/>
          </ac:spMkLst>
        </pc:spChg>
        <pc:spChg chg="del">
          <ac:chgData name="SAMARTH SHARMA" userId="08b8adb0265269bc" providerId="LiveId" clId="{BA06C751-C85D-4680-911C-C1074B3C8B13}" dt="2023-11-28T02:30:07.638" v="332" actId="26606"/>
          <ac:spMkLst>
            <pc:docMk/>
            <pc:sldMk cId="3792489197" sldId="301"/>
            <ac:spMk id="4" creationId="{7ED31578-6A42-C138-E8A5-D759F9AFFFE9}"/>
          </ac:spMkLst>
        </pc:spChg>
        <pc:spChg chg="mod">
          <ac:chgData name="SAMARTH SHARMA" userId="08b8adb0265269bc" providerId="LiveId" clId="{BA06C751-C85D-4680-911C-C1074B3C8B13}" dt="2023-11-28T02:30:07.638" v="332" actId="26606"/>
          <ac:spMkLst>
            <pc:docMk/>
            <pc:sldMk cId="3792489197" sldId="301"/>
            <ac:spMk id="5" creationId="{A217C887-9D97-3D40-37EE-BA43E99B3FD8}"/>
          </ac:spMkLst>
        </pc:spChg>
        <pc:spChg chg="mod modVis">
          <ac:chgData name="SAMARTH SHARMA" userId="08b8adb0265269bc" providerId="LiveId" clId="{BA06C751-C85D-4680-911C-C1074B3C8B13}" dt="2023-11-28T02:30:07.638" v="332" actId="26606"/>
          <ac:spMkLst>
            <pc:docMk/>
            <pc:sldMk cId="3792489197" sldId="301"/>
            <ac:spMk id="6" creationId="{78F2D72C-FF2B-8369-F120-BDEA496E435B}"/>
          </ac:spMkLst>
        </pc:spChg>
        <pc:picChg chg="add mod">
          <ac:chgData name="SAMARTH SHARMA" userId="08b8adb0265269bc" providerId="LiveId" clId="{BA06C751-C85D-4680-911C-C1074B3C8B13}" dt="2023-11-28T02:30:32.265" v="334" actId="14100"/>
          <ac:picMkLst>
            <pc:docMk/>
            <pc:sldMk cId="3792489197" sldId="301"/>
            <ac:picMk id="8" creationId="{C1447FC5-D358-1FF9-5A8F-D3CA6AC99624}"/>
          </ac:picMkLst>
        </pc:picChg>
        <pc:picChg chg="add mod">
          <ac:chgData name="SAMARTH SHARMA" userId="08b8adb0265269bc" providerId="LiveId" clId="{BA06C751-C85D-4680-911C-C1074B3C8B13}" dt="2023-11-28T02:32:24.302" v="352"/>
          <ac:picMkLst>
            <pc:docMk/>
            <pc:sldMk cId="3792489197" sldId="301"/>
            <ac:picMk id="9" creationId="{5EAE2195-2C3F-5A7A-5BA1-8EFF16D90BE9}"/>
          </ac:picMkLst>
        </pc:picChg>
      </pc:sldChg>
      <pc:sldChg chg="add del">
        <pc:chgData name="SAMARTH SHARMA" userId="08b8adb0265269bc" providerId="LiveId" clId="{BA06C751-C85D-4680-911C-C1074B3C8B13}" dt="2023-11-28T02:32:48.861" v="361" actId="47"/>
        <pc:sldMkLst>
          <pc:docMk/>
          <pc:sldMk cId="352778800" sldId="302"/>
        </pc:sldMkLst>
      </pc:sldChg>
      <pc:sldChg chg="addSp delSp modSp add mod">
        <pc:chgData name="SAMARTH SHARMA" userId="08b8adb0265269bc" providerId="LiveId" clId="{BA06C751-C85D-4680-911C-C1074B3C8B13}" dt="2023-11-28T03:26:24.106" v="1163" actId="20577"/>
        <pc:sldMkLst>
          <pc:docMk/>
          <pc:sldMk cId="1937970783" sldId="303"/>
        </pc:sldMkLst>
        <pc:spChg chg="del">
          <ac:chgData name="SAMARTH SHARMA" userId="08b8adb0265269bc" providerId="LiveId" clId="{BA06C751-C85D-4680-911C-C1074B3C8B13}" dt="2023-11-28T03:21:46.248" v="891" actId="478"/>
          <ac:spMkLst>
            <pc:docMk/>
            <pc:sldMk cId="1937970783" sldId="303"/>
            <ac:spMk id="5" creationId="{A217C887-9D97-3D40-37EE-BA43E99B3FD8}"/>
          </ac:spMkLst>
        </pc:spChg>
        <pc:spChg chg="del">
          <ac:chgData name="SAMARTH SHARMA" userId="08b8adb0265269bc" providerId="LiveId" clId="{BA06C751-C85D-4680-911C-C1074B3C8B13}" dt="2023-11-28T03:21:42.897" v="890" actId="478"/>
          <ac:spMkLst>
            <pc:docMk/>
            <pc:sldMk cId="1937970783" sldId="303"/>
            <ac:spMk id="13" creationId="{48B21DFD-4C29-A5CC-BC57-EE3477D79D10}"/>
          </ac:spMkLst>
        </pc:spChg>
        <pc:spChg chg="mod">
          <ac:chgData name="SAMARTH SHARMA" userId="08b8adb0265269bc" providerId="LiveId" clId="{BA06C751-C85D-4680-911C-C1074B3C8B13}" dt="2023-11-28T03:26:24.106" v="1163" actId="20577"/>
          <ac:spMkLst>
            <pc:docMk/>
            <pc:sldMk cId="1937970783" sldId="303"/>
            <ac:spMk id="15" creationId="{AC781CAE-AD1D-1221-B5CE-91942DA7D9F2}"/>
          </ac:spMkLst>
        </pc:spChg>
        <pc:picChg chg="add mod">
          <ac:chgData name="SAMARTH SHARMA" userId="08b8adb0265269bc" providerId="LiveId" clId="{BA06C751-C85D-4680-911C-C1074B3C8B13}" dt="2023-11-28T02:34:01.986" v="377" actId="14100"/>
          <ac:picMkLst>
            <pc:docMk/>
            <pc:sldMk cId="1937970783" sldId="303"/>
            <ac:picMk id="3" creationId="{D885EA48-99E3-B91D-7F72-91FB8D036353}"/>
          </ac:picMkLst>
        </pc:picChg>
      </pc:sldChg>
      <pc:sldChg chg="addSp delSp modSp add mod">
        <pc:chgData name="SAMARTH SHARMA" userId="08b8adb0265269bc" providerId="LiveId" clId="{BA06C751-C85D-4680-911C-C1074B3C8B13}" dt="2023-11-28T03:37:45.863" v="1504" actId="20577"/>
        <pc:sldMkLst>
          <pc:docMk/>
          <pc:sldMk cId="2948491195" sldId="304"/>
        </pc:sldMkLst>
        <pc:spChg chg="del">
          <ac:chgData name="SAMARTH SHARMA" userId="08b8adb0265269bc" providerId="LiveId" clId="{BA06C751-C85D-4680-911C-C1074B3C8B13}" dt="2023-11-28T03:25:56.125" v="1145" actId="478"/>
          <ac:spMkLst>
            <pc:docMk/>
            <pc:sldMk cId="2948491195" sldId="304"/>
            <ac:spMk id="5" creationId="{A217C887-9D97-3D40-37EE-BA43E99B3FD8}"/>
          </ac:spMkLst>
        </pc:spChg>
        <pc:spChg chg="del">
          <ac:chgData name="SAMARTH SHARMA" userId="08b8adb0265269bc" providerId="LiveId" clId="{BA06C751-C85D-4680-911C-C1074B3C8B13}" dt="2023-11-28T03:25:59.451" v="1146" actId="478"/>
          <ac:spMkLst>
            <pc:docMk/>
            <pc:sldMk cId="2948491195" sldId="304"/>
            <ac:spMk id="13" creationId="{48B21DFD-4C29-A5CC-BC57-EE3477D79D10}"/>
          </ac:spMkLst>
        </pc:spChg>
        <pc:spChg chg="mod">
          <ac:chgData name="SAMARTH SHARMA" userId="08b8adb0265269bc" providerId="LiveId" clId="{BA06C751-C85D-4680-911C-C1074B3C8B13}" dt="2023-11-28T03:37:45.863" v="1504" actId="20577"/>
          <ac:spMkLst>
            <pc:docMk/>
            <pc:sldMk cId="2948491195" sldId="304"/>
            <ac:spMk id="15" creationId="{AC781CAE-AD1D-1221-B5CE-91942DA7D9F2}"/>
          </ac:spMkLst>
        </pc:spChg>
        <pc:picChg chg="add mod">
          <ac:chgData name="SAMARTH SHARMA" userId="08b8adb0265269bc" providerId="LiveId" clId="{BA06C751-C85D-4680-911C-C1074B3C8B13}" dt="2023-11-28T02:34:34.506" v="386" actId="962"/>
          <ac:picMkLst>
            <pc:docMk/>
            <pc:sldMk cId="2948491195" sldId="304"/>
            <ac:picMk id="3" creationId="{624EFFAF-C849-4326-3F7B-C6450DBCC176}"/>
          </ac:picMkLst>
        </pc:picChg>
      </pc:sldChg>
      <pc:sldChg chg="addSp delSp modSp add mod ord">
        <pc:chgData name="SAMARTH SHARMA" userId="08b8adb0265269bc" providerId="LiveId" clId="{BA06C751-C85D-4680-911C-C1074B3C8B13}" dt="2023-11-28T03:49:51.823" v="2183" actId="20577"/>
        <pc:sldMkLst>
          <pc:docMk/>
          <pc:sldMk cId="1507127415" sldId="305"/>
        </pc:sldMkLst>
        <pc:spChg chg="del">
          <ac:chgData name="SAMARTH SHARMA" userId="08b8adb0265269bc" providerId="LiveId" clId="{BA06C751-C85D-4680-911C-C1074B3C8B13}" dt="2023-11-28T03:37:59.542" v="1506" actId="478"/>
          <ac:spMkLst>
            <pc:docMk/>
            <pc:sldMk cId="1507127415" sldId="305"/>
            <ac:spMk id="5" creationId="{A217C887-9D97-3D40-37EE-BA43E99B3FD8}"/>
          </ac:spMkLst>
        </pc:spChg>
        <pc:spChg chg="del">
          <ac:chgData name="SAMARTH SHARMA" userId="08b8adb0265269bc" providerId="LiveId" clId="{BA06C751-C85D-4680-911C-C1074B3C8B13}" dt="2023-11-28T03:37:54.125" v="1505" actId="478"/>
          <ac:spMkLst>
            <pc:docMk/>
            <pc:sldMk cId="1507127415" sldId="305"/>
            <ac:spMk id="13" creationId="{48B21DFD-4C29-A5CC-BC57-EE3477D79D10}"/>
          </ac:spMkLst>
        </pc:spChg>
        <pc:spChg chg="mod">
          <ac:chgData name="SAMARTH SHARMA" userId="08b8adb0265269bc" providerId="LiveId" clId="{BA06C751-C85D-4680-911C-C1074B3C8B13}" dt="2023-11-28T03:49:51.823" v="2183" actId="20577"/>
          <ac:spMkLst>
            <pc:docMk/>
            <pc:sldMk cId="1507127415" sldId="305"/>
            <ac:spMk id="15" creationId="{AC781CAE-AD1D-1221-B5CE-91942DA7D9F2}"/>
          </ac:spMkLst>
        </pc:spChg>
        <pc:picChg chg="add mod">
          <ac:chgData name="SAMARTH SHARMA" userId="08b8adb0265269bc" providerId="LiveId" clId="{BA06C751-C85D-4680-911C-C1074B3C8B13}" dt="2023-11-28T02:34:57.922" v="391" actId="14100"/>
          <ac:picMkLst>
            <pc:docMk/>
            <pc:sldMk cId="1507127415" sldId="305"/>
            <ac:picMk id="3" creationId="{E82AA5F4-BE8B-66F8-F372-6490B1F17078}"/>
          </ac:picMkLst>
        </pc:picChg>
      </pc:sldChg>
      <pc:sldChg chg="addSp delSp modSp add mod">
        <pc:chgData name="SAMARTH SHARMA" userId="08b8adb0265269bc" providerId="LiveId" clId="{BA06C751-C85D-4680-911C-C1074B3C8B13}" dt="2023-11-28T03:48:18.384" v="2109" actId="20577"/>
        <pc:sldMkLst>
          <pc:docMk/>
          <pc:sldMk cId="2033143343" sldId="306"/>
        </pc:sldMkLst>
        <pc:spChg chg="del">
          <ac:chgData name="SAMARTH SHARMA" userId="08b8adb0265269bc" providerId="LiveId" clId="{BA06C751-C85D-4680-911C-C1074B3C8B13}" dt="2023-11-28T03:42:17.582" v="1837" actId="478"/>
          <ac:spMkLst>
            <pc:docMk/>
            <pc:sldMk cId="2033143343" sldId="306"/>
            <ac:spMk id="5" creationId="{A217C887-9D97-3D40-37EE-BA43E99B3FD8}"/>
          </ac:spMkLst>
        </pc:spChg>
        <pc:spChg chg="del">
          <ac:chgData name="SAMARTH SHARMA" userId="08b8adb0265269bc" providerId="LiveId" clId="{BA06C751-C85D-4680-911C-C1074B3C8B13}" dt="2023-11-28T03:42:14.375" v="1836" actId="478"/>
          <ac:spMkLst>
            <pc:docMk/>
            <pc:sldMk cId="2033143343" sldId="306"/>
            <ac:spMk id="13" creationId="{48B21DFD-4C29-A5CC-BC57-EE3477D79D10}"/>
          </ac:spMkLst>
        </pc:spChg>
        <pc:spChg chg="mod">
          <ac:chgData name="SAMARTH SHARMA" userId="08b8adb0265269bc" providerId="LiveId" clId="{BA06C751-C85D-4680-911C-C1074B3C8B13}" dt="2023-11-28T03:48:18.384" v="2109" actId="20577"/>
          <ac:spMkLst>
            <pc:docMk/>
            <pc:sldMk cId="2033143343" sldId="306"/>
            <ac:spMk id="15" creationId="{AC781CAE-AD1D-1221-B5CE-91942DA7D9F2}"/>
          </ac:spMkLst>
        </pc:spChg>
        <pc:picChg chg="add mod">
          <ac:chgData name="SAMARTH SHARMA" userId="08b8adb0265269bc" providerId="LiveId" clId="{BA06C751-C85D-4680-911C-C1074B3C8B13}" dt="2023-11-28T02:35:38.742" v="398" actId="962"/>
          <ac:picMkLst>
            <pc:docMk/>
            <pc:sldMk cId="2033143343" sldId="306"/>
            <ac:picMk id="3" creationId="{B47D317E-DE90-CCB5-C845-F1434ADF250B}"/>
          </ac:picMkLst>
        </pc:picChg>
      </pc:sldChg>
      <pc:sldChg chg="addSp delSp modSp add mod">
        <pc:chgData name="SAMARTH SHARMA" userId="08b8adb0265269bc" providerId="LiveId" clId="{BA06C751-C85D-4680-911C-C1074B3C8B13}" dt="2023-11-28T04:02:31.902" v="2444" actId="20577"/>
        <pc:sldMkLst>
          <pc:docMk/>
          <pc:sldMk cId="2821135065" sldId="307"/>
        </pc:sldMkLst>
        <pc:spChg chg="del">
          <ac:chgData name="SAMARTH SHARMA" userId="08b8adb0265269bc" providerId="LiveId" clId="{BA06C751-C85D-4680-911C-C1074B3C8B13}" dt="2023-11-28T03:50:03.412" v="2184" actId="478"/>
          <ac:spMkLst>
            <pc:docMk/>
            <pc:sldMk cId="2821135065" sldId="307"/>
            <ac:spMk id="5" creationId="{A217C887-9D97-3D40-37EE-BA43E99B3FD8}"/>
          </ac:spMkLst>
        </pc:spChg>
        <pc:spChg chg="del">
          <ac:chgData name="SAMARTH SHARMA" userId="08b8adb0265269bc" providerId="LiveId" clId="{BA06C751-C85D-4680-911C-C1074B3C8B13}" dt="2023-11-28T03:50:04.888" v="2185" actId="478"/>
          <ac:spMkLst>
            <pc:docMk/>
            <pc:sldMk cId="2821135065" sldId="307"/>
            <ac:spMk id="13" creationId="{48B21DFD-4C29-A5CC-BC57-EE3477D79D10}"/>
          </ac:spMkLst>
        </pc:spChg>
        <pc:spChg chg="mod">
          <ac:chgData name="SAMARTH SHARMA" userId="08b8adb0265269bc" providerId="LiveId" clId="{BA06C751-C85D-4680-911C-C1074B3C8B13}" dt="2023-11-28T04:02:31.902" v="2444" actId="20577"/>
          <ac:spMkLst>
            <pc:docMk/>
            <pc:sldMk cId="2821135065" sldId="307"/>
            <ac:spMk id="15" creationId="{AC781CAE-AD1D-1221-B5CE-91942DA7D9F2}"/>
          </ac:spMkLst>
        </pc:spChg>
        <pc:picChg chg="add mod">
          <ac:chgData name="SAMARTH SHARMA" userId="08b8adb0265269bc" providerId="LiveId" clId="{BA06C751-C85D-4680-911C-C1074B3C8B13}" dt="2023-11-28T02:36:06.110" v="403" actId="14100"/>
          <ac:picMkLst>
            <pc:docMk/>
            <pc:sldMk cId="2821135065" sldId="307"/>
            <ac:picMk id="3" creationId="{00313B8B-B917-4E8F-5EF6-5176DC3EE3FB}"/>
          </ac:picMkLst>
        </pc:picChg>
      </pc:sldChg>
      <pc:sldChg chg="delSp modSp add mod">
        <pc:chgData name="SAMARTH SHARMA" userId="08b8adb0265269bc" providerId="LiveId" clId="{BA06C751-C85D-4680-911C-C1074B3C8B13}" dt="2023-11-28T03:07:56.972" v="889" actId="20577"/>
        <pc:sldMkLst>
          <pc:docMk/>
          <pc:sldMk cId="134371151" sldId="308"/>
        </pc:sldMkLst>
        <pc:spChg chg="del">
          <ac:chgData name="SAMARTH SHARMA" userId="08b8adb0265269bc" providerId="LiveId" clId="{BA06C751-C85D-4680-911C-C1074B3C8B13}" dt="2023-11-28T03:01:44.146" v="644" actId="478"/>
          <ac:spMkLst>
            <pc:docMk/>
            <pc:sldMk cId="134371151" sldId="308"/>
            <ac:spMk id="5" creationId="{A217C887-9D97-3D40-37EE-BA43E99B3FD8}"/>
          </ac:spMkLst>
        </pc:spChg>
        <pc:spChg chg="mod">
          <ac:chgData name="SAMARTH SHARMA" userId="08b8adb0265269bc" providerId="LiveId" clId="{BA06C751-C85D-4680-911C-C1074B3C8B13}" dt="2023-11-28T03:05:25.673" v="831" actId="1076"/>
          <ac:spMkLst>
            <pc:docMk/>
            <pc:sldMk cId="134371151" sldId="308"/>
            <ac:spMk id="13" creationId="{48B21DFD-4C29-A5CC-BC57-EE3477D79D10}"/>
          </ac:spMkLst>
        </pc:spChg>
        <pc:spChg chg="mod">
          <ac:chgData name="SAMARTH SHARMA" userId="08b8adb0265269bc" providerId="LiveId" clId="{BA06C751-C85D-4680-911C-C1074B3C8B13}" dt="2023-11-28T03:07:56.972" v="889" actId="20577"/>
          <ac:spMkLst>
            <pc:docMk/>
            <pc:sldMk cId="134371151" sldId="308"/>
            <ac:spMk id="15" creationId="{AC781CAE-AD1D-1221-B5CE-91942DA7D9F2}"/>
          </ac:spMkLst>
        </pc:spChg>
      </pc:sldChg>
      <pc:sldChg chg="addSp delSp modSp new mod">
        <pc:chgData name="SAMARTH SHARMA" userId="08b8adb0265269bc" providerId="LiveId" clId="{BA06C751-C85D-4680-911C-C1074B3C8B13}" dt="2023-11-28T04:19:43.496" v="2642" actId="20577"/>
        <pc:sldMkLst>
          <pc:docMk/>
          <pc:sldMk cId="1249190369" sldId="309"/>
        </pc:sldMkLst>
        <pc:spChg chg="mod">
          <ac:chgData name="SAMARTH SHARMA" userId="08b8adb0265269bc" providerId="LiveId" clId="{BA06C751-C85D-4680-911C-C1074B3C8B13}" dt="2023-11-28T04:19:43.496" v="2642" actId="20577"/>
          <ac:spMkLst>
            <pc:docMk/>
            <pc:sldMk cId="1249190369" sldId="309"/>
            <ac:spMk id="2" creationId="{3BD89B59-B21F-BD6D-E9B4-91D2432827B7}"/>
          </ac:spMkLst>
        </pc:spChg>
        <pc:spChg chg="del">
          <ac:chgData name="SAMARTH SHARMA" userId="08b8adb0265269bc" providerId="LiveId" clId="{BA06C751-C85D-4680-911C-C1074B3C8B13}" dt="2023-11-28T04:15:28.130" v="2447" actId="478"/>
          <ac:spMkLst>
            <pc:docMk/>
            <pc:sldMk cId="1249190369" sldId="309"/>
            <ac:spMk id="3" creationId="{E5A2569B-C564-3B07-B368-D7335B526372}"/>
          </ac:spMkLst>
        </pc:spChg>
        <pc:spChg chg="mod">
          <ac:chgData name="SAMARTH SHARMA" userId="08b8adb0265269bc" providerId="LiveId" clId="{BA06C751-C85D-4680-911C-C1074B3C8B13}" dt="2023-11-28T04:19:30.836" v="2624" actId="20577"/>
          <ac:spMkLst>
            <pc:docMk/>
            <pc:sldMk cId="1249190369" sldId="309"/>
            <ac:spMk id="4" creationId="{DAE8C642-7818-3B1E-5C17-1BA1F8B412F6}"/>
          </ac:spMkLst>
        </pc:spChg>
        <pc:spChg chg="del">
          <ac:chgData name="SAMARTH SHARMA" userId="08b8adb0265269bc" providerId="LiveId" clId="{BA06C751-C85D-4680-911C-C1074B3C8B13}" dt="2023-11-28T04:17:41.896" v="2522" actId="478"/>
          <ac:spMkLst>
            <pc:docMk/>
            <pc:sldMk cId="1249190369" sldId="309"/>
            <ac:spMk id="5" creationId="{9DB9198F-11F8-373F-7BC6-851C08CBDB92}"/>
          </ac:spMkLst>
        </pc:spChg>
        <pc:picChg chg="add mod">
          <ac:chgData name="SAMARTH SHARMA" userId="08b8adb0265269bc" providerId="LiveId" clId="{BA06C751-C85D-4680-911C-C1074B3C8B13}" dt="2023-11-28T04:18:07.847" v="2526" actId="1076"/>
          <ac:picMkLst>
            <pc:docMk/>
            <pc:sldMk cId="1249190369" sldId="309"/>
            <ac:picMk id="8" creationId="{5A769B1D-ED88-1075-8A7F-FE8346B9CECF}"/>
          </ac:picMkLst>
        </pc:picChg>
      </pc:sldChg>
      <pc:sldChg chg="addSp delSp modSp new mod">
        <pc:chgData name="SAMARTH SHARMA" userId="08b8adb0265269bc" providerId="LiveId" clId="{BA06C751-C85D-4680-911C-C1074B3C8B13}" dt="2023-11-28T04:26:06.526" v="2777" actId="1076"/>
        <pc:sldMkLst>
          <pc:docMk/>
          <pc:sldMk cId="2798265053" sldId="310"/>
        </pc:sldMkLst>
        <pc:spChg chg="del">
          <ac:chgData name="SAMARTH SHARMA" userId="08b8adb0265269bc" providerId="LiveId" clId="{BA06C751-C85D-4680-911C-C1074B3C8B13}" dt="2023-11-28T04:16:46.152" v="2456" actId="478"/>
          <ac:spMkLst>
            <pc:docMk/>
            <pc:sldMk cId="2798265053" sldId="310"/>
            <ac:spMk id="2" creationId="{00DFFAB4-7FF7-6E72-1E75-F0C178FF81D2}"/>
          </ac:spMkLst>
        </pc:spChg>
        <pc:spChg chg="del">
          <ac:chgData name="SAMARTH SHARMA" userId="08b8adb0265269bc" providerId="LiveId" clId="{BA06C751-C85D-4680-911C-C1074B3C8B13}" dt="2023-11-28T04:16:40.462" v="2453"/>
          <ac:spMkLst>
            <pc:docMk/>
            <pc:sldMk cId="2798265053" sldId="310"/>
            <ac:spMk id="3" creationId="{1801133E-6D88-93A8-6CC6-BA0FC528578F}"/>
          </ac:spMkLst>
        </pc:spChg>
        <pc:spChg chg="mod">
          <ac:chgData name="SAMARTH SHARMA" userId="08b8adb0265269bc" providerId="LiveId" clId="{BA06C751-C85D-4680-911C-C1074B3C8B13}" dt="2023-11-28T04:26:06.526" v="2777" actId="1076"/>
          <ac:spMkLst>
            <pc:docMk/>
            <pc:sldMk cId="2798265053" sldId="310"/>
            <ac:spMk id="4" creationId="{00E4870A-E987-9572-19FF-4E54903500A5}"/>
          </ac:spMkLst>
        </pc:spChg>
        <pc:spChg chg="del">
          <ac:chgData name="SAMARTH SHARMA" userId="08b8adb0265269bc" providerId="LiveId" clId="{BA06C751-C85D-4680-911C-C1074B3C8B13}" dt="2023-11-28T04:16:49.982" v="2457" actId="478"/>
          <ac:spMkLst>
            <pc:docMk/>
            <pc:sldMk cId="2798265053" sldId="310"/>
            <ac:spMk id="5" creationId="{35B38EFE-C47F-0245-602D-726DF721D304}"/>
          </ac:spMkLst>
        </pc:spChg>
        <pc:picChg chg="add mod">
          <ac:chgData name="SAMARTH SHARMA" userId="08b8adb0265269bc" providerId="LiveId" clId="{BA06C751-C85D-4680-911C-C1074B3C8B13}" dt="2023-11-28T04:26:00.995" v="2776" actId="1076"/>
          <ac:picMkLst>
            <pc:docMk/>
            <pc:sldMk cId="2798265053" sldId="310"/>
            <ac:picMk id="8" creationId="{A545F555-3CC9-6DF5-C144-6418B15DC60C}"/>
          </ac:picMkLst>
        </pc:picChg>
      </pc:sldChg>
      <pc:sldChg chg="addSp delSp modSp new mod">
        <pc:chgData name="SAMARTH SHARMA" userId="08b8adb0265269bc" providerId="LiveId" clId="{BA06C751-C85D-4680-911C-C1074B3C8B13}" dt="2023-11-28T04:50:59.025" v="2849" actId="14100"/>
        <pc:sldMkLst>
          <pc:docMk/>
          <pc:sldMk cId="2115621254" sldId="311"/>
        </pc:sldMkLst>
        <pc:spChg chg="add del mod">
          <ac:chgData name="SAMARTH SHARMA" userId="08b8adb0265269bc" providerId="LiveId" clId="{BA06C751-C85D-4680-911C-C1074B3C8B13}" dt="2023-11-28T04:50:34.080" v="2845" actId="1076"/>
          <ac:spMkLst>
            <pc:docMk/>
            <pc:sldMk cId="2115621254" sldId="311"/>
            <ac:spMk id="2" creationId="{B94A41DC-DD99-0A47-984B-1365808E9A37}"/>
          </ac:spMkLst>
        </pc:spChg>
        <pc:spChg chg="del">
          <ac:chgData name="SAMARTH SHARMA" userId="08b8adb0265269bc" providerId="LiveId" clId="{BA06C751-C85D-4680-911C-C1074B3C8B13}" dt="2023-11-28T04:49:02.710" v="2825"/>
          <ac:spMkLst>
            <pc:docMk/>
            <pc:sldMk cId="2115621254" sldId="311"/>
            <ac:spMk id="3" creationId="{364A9102-DEF9-060F-1C77-8F8BF4538D1C}"/>
          </ac:spMkLst>
        </pc:spChg>
        <pc:spChg chg="del">
          <ac:chgData name="SAMARTH SHARMA" userId="08b8adb0265269bc" providerId="LiveId" clId="{BA06C751-C85D-4680-911C-C1074B3C8B13}" dt="2023-11-28T04:50:29.566" v="2844" actId="478"/>
          <ac:spMkLst>
            <pc:docMk/>
            <pc:sldMk cId="2115621254" sldId="311"/>
            <ac:spMk id="4" creationId="{3C3B7010-3655-A3CC-89DF-09A9CE7A04D5}"/>
          </ac:spMkLst>
        </pc:spChg>
        <pc:spChg chg="add del">
          <ac:chgData name="SAMARTH SHARMA" userId="08b8adb0265269bc" providerId="LiveId" clId="{BA06C751-C85D-4680-911C-C1074B3C8B13}" dt="2023-11-28T04:35:47.099" v="2783" actId="478"/>
          <ac:spMkLst>
            <pc:docMk/>
            <pc:sldMk cId="2115621254" sldId="311"/>
            <ac:spMk id="5" creationId="{91B94322-8763-79FF-4A73-D97681E506CF}"/>
          </ac:spMkLst>
        </pc:spChg>
        <pc:picChg chg="add mod">
          <ac:chgData name="SAMARTH SHARMA" userId="08b8adb0265269bc" providerId="LiveId" clId="{BA06C751-C85D-4680-911C-C1074B3C8B13}" dt="2023-11-28T04:50:59.025" v="2849" actId="14100"/>
          <ac:picMkLst>
            <pc:docMk/>
            <pc:sldMk cId="2115621254" sldId="311"/>
            <ac:picMk id="8" creationId="{7E158817-237E-6877-A7CB-6B4B52E82054}"/>
          </ac:picMkLst>
        </pc:picChg>
        <pc:picChg chg="add mod">
          <ac:chgData name="SAMARTH SHARMA" userId="08b8adb0265269bc" providerId="LiveId" clId="{BA06C751-C85D-4680-911C-C1074B3C8B13}" dt="2023-11-28T04:50:50.157" v="2848" actId="14100"/>
          <ac:picMkLst>
            <pc:docMk/>
            <pc:sldMk cId="2115621254" sldId="311"/>
            <ac:picMk id="10" creationId="{B669A874-AE67-76CC-043A-EC503E4DED04}"/>
          </ac:picMkLst>
        </pc:picChg>
      </pc:sldChg>
      <pc:sldChg chg="delSp modSp new mod">
        <pc:chgData name="SAMARTH SHARMA" userId="08b8adb0265269bc" providerId="LiveId" clId="{BA06C751-C85D-4680-911C-C1074B3C8B13}" dt="2023-11-28T04:40:32.863" v="2817" actId="14100"/>
        <pc:sldMkLst>
          <pc:docMk/>
          <pc:sldMk cId="1908445994" sldId="312"/>
        </pc:sldMkLst>
        <pc:spChg chg="del">
          <ac:chgData name="SAMARTH SHARMA" userId="08b8adb0265269bc" providerId="LiveId" clId="{BA06C751-C85D-4680-911C-C1074B3C8B13}" dt="2023-11-28T04:37:31.085" v="2789" actId="478"/>
          <ac:spMkLst>
            <pc:docMk/>
            <pc:sldMk cId="1908445994" sldId="312"/>
            <ac:spMk id="2" creationId="{FA678580-E8CC-A281-7E3B-51F49AAEFB9C}"/>
          </ac:spMkLst>
        </pc:spChg>
        <pc:spChg chg="del">
          <ac:chgData name="SAMARTH SHARMA" userId="08b8adb0265269bc" providerId="LiveId" clId="{BA06C751-C85D-4680-911C-C1074B3C8B13}" dt="2023-11-28T04:37:16.727" v="2785" actId="478"/>
          <ac:spMkLst>
            <pc:docMk/>
            <pc:sldMk cId="1908445994" sldId="312"/>
            <ac:spMk id="3" creationId="{3BB873EA-57AC-9897-C331-A7E8AE06B1FE}"/>
          </ac:spMkLst>
        </pc:spChg>
        <pc:spChg chg="mod">
          <ac:chgData name="SAMARTH SHARMA" userId="08b8adb0265269bc" providerId="LiveId" clId="{BA06C751-C85D-4680-911C-C1074B3C8B13}" dt="2023-11-28T04:40:32.863" v="2817" actId="14100"/>
          <ac:spMkLst>
            <pc:docMk/>
            <pc:sldMk cId="1908445994" sldId="312"/>
            <ac:spMk id="4" creationId="{A84AF53A-4F2E-E46B-F92C-6FD479FC6350}"/>
          </ac:spMkLst>
        </pc:spChg>
        <pc:spChg chg="del">
          <ac:chgData name="SAMARTH SHARMA" userId="08b8adb0265269bc" providerId="LiveId" clId="{BA06C751-C85D-4680-911C-C1074B3C8B13}" dt="2023-11-28T04:37:35.216" v="2790" actId="478"/>
          <ac:spMkLst>
            <pc:docMk/>
            <pc:sldMk cId="1908445994" sldId="312"/>
            <ac:spMk id="5" creationId="{89723F4F-228A-65D1-7C12-8FC8364D1548}"/>
          </ac:spMkLst>
        </pc:spChg>
      </pc:sldChg>
      <pc:sldChg chg="delSp modSp new mod">
        <pc:chgData name="SAMARTH SHARMA" userId="08b8adb0265269bc" providerId="LiveId" clId="{BA06C751-C85D-4680-911C-C1074B3C8B13}" dt="2023-11-28T05:09:26.988" v="2870" actId="12"/>
        <pc:sldMkLst>
          <pc:docMk/>
          <pc:sldMk cId="3940821920" sldId="313"/>
        </pc:sldMkLst>
        <pc:spChg chg="mod">
          <ac:chgData name="SAMARTH SHARMA" userId="08b8adb0265269bc" providerId="LiveId" clId="{BA06C751-C85D-4680-911C-C1074B3C8B13}" dt="2023-11-28T05:08:38.096" v="2862" actId="404"/>
          <ac:spMkLst>
            <pc:docMk/>
            <pc:sldMk cId="3940821920" sldId="313"/>
            <ac:spMk id="2" creationId="{A44213B7-9097-46C0-5CCE-FBFECD919C89}"/>
          </ac:spMkLst>
        </pc:spChg>
        <pc:spChg chg="mod">
          <ac:chgData name="SAMARTH SHARMA" userId="08b8adb0265269bc" providerId="LiveId" clId="{BA06C751-C85D-4680-911C-C1074B3C8B13}" dt="2023-11-28T05:09:26.988" v="2870" actId="12"/>
          <ac:spMkLst>
            <pc:docMk/>
            <pc:sldMk cId="3940821920" sldId="313"/>
            <ac:spMk id="3" creationId="{66617716-7213-2303-F2A6-5E7338C916DC}"/>
          </ac:spMkLst>
        </pc:spChg>
        <pc:spChg chg="del">
          <ac:chgData name="SAMARTH SHARMA" userId="08b8adb0265269bc" providerId="LiveId" clId="{BA06C751-C85D-4680-911C-C1074B3C8B13}" dt="2023-11-28T05:08:41.869" v="2863" actId="478"/>
          <ac:spMkLst>
            <pc:docMk/>
            <pc:sldMk cId="3940821920" sldId="313"/>
            <ac:spMk id="4" creationId="{2A984DFC-0AEA-1E80-3A00-FF4FD76FD7CC}"/>
          </ac:spMkLst>
        </pc:spChg>
      </pc:sldChg>
      <pc:sldChg chg="modSp add mod">
        <pc:chgData name="SAMARTH SHARMA" userId="08b8adb0265269bc" providerId="LiveId" clId="{BA06C751-C85D-4680-911C-C1074B3C8B13}" dt="2023-11-28T05:11:08.856" v="2882" actId="1076"/>
        <pc:sldMkLst>
          <pc:docMk/>
          <pc:sldMk cId="3936080565" sldId="314"/>
        </pc:sldMkLst>
        <pc:spChg chg="mod">
          <ac:chgData name="SAMARTH SHARMA" userId="08b8adb0265269bc" providerId="LiveId" clId="{BA06C751-C85D-4680-911C-C1074B3C8B13}" dt="2023-11-28T05:11:08.856" v="2882" actId="1076"/>
          <ac:spMkLst>
            <pc:docMk/>
            <pc:sldMk cId="3936080565" sldId="314"/>
            <ac:spMk id="2" creationId="{A44213B7-9097-46C0-5CCE-FBFECD919C89}"/>
          </ac:spMkLst>
        </pc:spChg>
        <pc:spChg chg="mod">
          <ac:chgData name="SAMARTH SHARMA" userId="08b8adb0265269bc" providerId="LiveId" clId="{BA06C751-C85D-4680-911C-C1074B3C8B13}" dt="2023-11-28T05:11:02.817" v="2881" actId="1076"/>
          <ac:spMkLst>
            <pc:docMk/>
            <pc:sldMk cId="3936080565" sldId="314"/>
            <ac:spMk id="3" creationId="{66617716-7213-2303-F2A6-5E7338C916DC}"/>
          </ac:spMkLst>
        </pc:spChg>
      </pc:sldChg>
      <pc:sldChg chg="modSp add mod">
        <pc:chgData name="SAMARTH SHARMA" userId="08b8adb0265269bc" providerId="LiveId" clId="{BA06C751-C85D-4680-911C-C1074B3C8B13}" dt="2023-11-28T05:12:24.475" v="2892" actId="1076"/>
        <pc:sldMkLst>
          <pc:docMk/>
          <pc:sldMk cId="2544519639" sldId="315"/>
        </pc:sldMkLst>
        <pc:spChg chg="mod">
          <ac:chgData name="SAMARTH SHARMA" userId="08b8adb0265269bc" providerId="LiveId" clId="{BA06C751-C85D-4680-911C-C1074B3C8B13}" dt="2023-11-28T05:12:13.837" v="2891" actId="1076"/>
          <ac:spMkLst>
            <pc:docMk/>
            <pc:sldMk cId="2544519639" sldId="315"/>
            <ac:spMk id="2" creationId="{A44213B7-9097-46C0-5CCE-FBFECD919C89}"/>
          </ac:spMkLst>
        </pc:spChg>
        <pc:spChg chg="mod">
          <ac:chgData name="SAMARTH SHARMA" userId="08b8adb0265269bc" providerId="LiveId" clId="{BA06C751-C85D-4680-911C-C1074B3C8B13}" dt="2023-11-28T05:12:24.475" v="2892" actId="1076"/>
          <ac:spMkLst>
            <pc:docMk/>
            <pc:sldMk cId="2544519639" sldId="315"/>
            <ac:spMk id="3" creationId="{66617716-7213-2303-F2A6-5E7338C916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10058206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Story 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Samarth Shyamsundar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781CAE-AD1D-1221-B5CE-91942DA7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Adding Radius to all the entries that are disjoint topologically (As this is the beginning all the points are disjoint)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Even after adding the radius region all the topological relations are still disjoint.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C22B66F-B6F0-06B4-6063-B61FF2B4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78F2D72C-FF2B-8369-F120-BDEA496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D885EA48-99E3-B91D-7F72-91FB8D03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76" y="731520"/>
            <a:ext cx="5824799" cy="53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7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781CAE-AD1D-1221-B5CE-91942DA7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Adding Radius to all the entries that are disjoint topologically.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Still all the points are topologically disjoint.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Note: We can keep on increasing the radius for n times (where n is the number of data points left in the dataset that are unclassified)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So, as we have 10 points, we can go on increasing the radius 8 more times(as it has already been done 2 times now).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C22B66F-B6F0-06B4-6063-B61FF2B4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78F2D72C-FF2B-8369-F120-BDEA496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" name="Picture 2" descr="A diagram of a number of points">
            <a:extLst>
              <a:ext uri="{FF2B5EF4-FFF2-40B4-BE49-F238E27FC236}">
                <a16:creationId xmlns:a16="http://schemas.microsoft.com/office/drawing/2014/main" id="{624EFFAF-C849-4326-3F7B-C6450DBC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29" y="742642"/>
            <a:ext cx="5807583" cy="53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781CAE-AD1D-1221-B5CE-91942DA7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Adding Radius to all the entries that are disjoint topologically.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P1’s and P2’s topological relation has been updated to meet. Thus, now their radii will be fixed and won’t increase anymore.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Similarly, P4 and P6 overlap, P8 and P9 overlap, and P9 and P10 overlap.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Thus, only P3, P5 and P7 remain disjoint and unclassified.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Note: As there are three points left in the dataset that are disjoint and unclassified, the radius can be enlarged only three times at most.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C22B66F-B6F0-06B4-6063-B61FF2B4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78F2D72C-FF2B-8369-F120-BDEA496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2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82AA5F4-BE8B-66F8-F372-6490B1F1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25" y="771501"/>
            <a:ext cx="5531188" cy="53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781CAE-AD1D-1221-B5CE-91942DA7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Adding Radius to all the entries that are disjoint topologically. (Only P3, P5, and P7 this time)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P3 and P4 overlap, p4 and P5 meet.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Only P7 is now disjoint and unclassified.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Note: As there is only one point left in the dataset that is disjoint and unclassified, the radius can be enlarged only one last time.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C22B66F-B6F0-06B4-6063-B61FF2B4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78F2D72C-FF2B-8369-F120-BDEA496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2" descr="A diagram of a diagram of a group of points">
            <a:extLst>
              <a:ext uri="{FF2B5EF4-FFF2-40B4-BE49-F238E27FC236}">
                <a16:creationId xmlns:a16="http://schemas.microsoft.com/office/drawing/2014/main" id="{B47D317E-DE90-CCB5-C845-F1434ADF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64" y="600134"/>
            <a:ext cx="5681109" cy="55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781CAE-AD1D-1221-B5CE-91942DA7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Adding Radius to all the entries that are disjoint topologically. (Only P7)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clustering process has ended.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P7 is still disjoint and thus is declared as an outlier. On the other hand, all the other points have become part of a cluster.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C22B66F-B6F0-06B4-6063-B61FF2B4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78F2D72C-FF2B-8369-F120-BDEA496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3" name="Picture 2" descr="A diagram of a cluster of circles&#10;&#10;Description automatically generated with medium confidence">
            <a:extLst>
              <a:ext uri="{FF2B5EF4-FFF2-40B4-BE49-F238E27FC236}">
                <a16:creationId xmlns:a16="http://schemas.microsoft.com/office/drawing/2014/main" id="{00313B8B-B917-4E8F-5EF6-5176DC3E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78" y="637152"/>
            <a:ext cx="5553795" cy="523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3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AF53A-4F2E-E46B-F92C-6FD479FC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365" y="1734531"/>
            <a:ext cx="11048214" cy="4204355"/>
          </a:xfrm>
        </p:spPr>
        <p:txBody>
          <a:bodyPr>
            <a:normAutofit/>
          </a:bodyPr>
          <a:lstStyle/>
          <a:p>
            <a:r>
              <a:rPr lang="en-US" sz="2000" dirty="0"/>
              <a:t>Simply put, at the end of the clustering process, if a data point belongs to a group of points aggregated based on topological properties ‘meet’ and ‘overlap’ which has the total number of points greater than </a:t>
            </a:r>
            <a:r>
              <a:rPr lang="en-US" sz="2000" dirty="0" err="1"/>
              <a:t>minpts</a:t>
            </a:r>
            <a:r>
              <a:rPr lang="en-US" sz="2000" dirty="0"/>
              <a:t> (Minimum number of points to consider a group of points as a cluster) then they belong to a cluster, on the other hand if a data point remains in a group with count of data points less than </a:t>
            </a:r>
            <a:r>
              <a:rPr lang="en-US" sz="2000" dirty="0" err="1"/>
              <a:t>minpts</a:t>
            </a:r>
            <a:r>
              <a:rPr lang="en-US" sz="2000" dirty="0"/>
              <a:t> it is classified as an outlier.</a:t>
            </a:r>
          </a:p>
          <a:p>
            <a:endParaRPr lang="en-US" sz="2000" dirty="0"/>
          </a:p>
          <a:p>
            <a:r>
              <a:rPr lang="en-US" sz="2000" dirty="0"/>
              <a:t>Advantages of this approach for clustering: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agglomerates spatial points in all directions of the topological space.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need to know in advance the final number of clusters is eliminated.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minimization of the total number of comparisons to compute similarity.</a:t>
            </a:r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6C6D-D085-5EB5-449D-D8668DEA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4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9B59-B21F-BD6D-E9B4-91D24328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rmAutofit/>
          </a:bodyPr>
          <a:lstStyle/>
          <a:p>
            <a:r>
              <a:rPr lang="en-US" dirty="0"/>
              <a:t>Validating ACUTE on Real World and Synthetic Datasets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8C642-7818-3B1E-5C17-1BA1F8B41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2906" y="5844208"/>
            <a:ext cx="9709615" cy="556592"/>
          </a:xfrm>
        </p:spPr>
        <p:txBody>
          <a:bodyPr>
            <a:normAutofit/>
          </a:bodyPr>
          <a:lstStyle/>
          <a:p>
            <a:r>
              <a:rPr lang="en-US" dirty="0"/>
              <a:t>There are 5 Real World Datasets and 12 Synthetic Datasets for experimentation.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1575-141E-97BC-6AF5-DFE53A09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A table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5A769B1D-ED88-1075-8A7F-FE8346B9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06" y="2321153"/>
            <a:ext cx="8827999" cy="34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545F555-3CC9-6DF5-C144-6418B15D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88" y="1322977"/>
            <a:ext cx="10562780" cy="36880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4870A-E987-9572-19FF-4E5490350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588" y="5177561"/>
            <a:ext cx="10562780" cy="424932"/>
          </a:xfrm>
        </p:spPr>
        <p:txBody>
          <a:bodyPr/>
          <a:lstStyle/>
          <a:p>
            <a:r>
              <a:rPr lang="en-US" dirty="0"/>
              <a:t> Details of which algorithm was applied to which dataset during the experimentation phase.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1FBDC-AA49-60A1-88FD-FE2FD454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6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41DC-DD99-0A47-984B-1365808E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63" y="964914"/>
            <a:ext cx="2479882" cy="53181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158817-237E-6877-A7CB-6B4B52E8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227" y="457456"/>
            <a:ext cx="7363096" cy="103927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B012-2293-DEEE-B345-20FC3278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B669A874-AE67-76CC-043A-EC503E4D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26" y="1509359"/>
            <a:ext cx="7363096" cy="52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13B7-9097-46C0-5CCE-FBFECD91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IN" sz="2000" dirty="0"/>
              <a:t>Accuracy and Efficiency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7716-7213-2303-F2A6-5E7338C9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977136"/>
            <a:ext cx="6766560" cy="39461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ACUTE showed optimal values for several datasets like Balance1, Flame, Path-based, Spiral, Jain, and Aggregation, often outperforming other algorithms like Agglomerative, K-Means, DBSCAN, OPTICS, Path-Based, Robust Path-Based, Spectral, and GDD.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For specific datasets like S1 and Flame, PEAK and EXTREME algorithms had the best accuracy, while for Spiral, Jain, and Aggregation, ACUTE shared the top spot with these algorithms.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In datasets with varied densities and shapes, such as Unbalance1, ACUTE demonstrated its capability to detect all clusters effectively, including outlier points.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94008-6C2C-0E22-D55C-A30653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75077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449238"/>
            <a:ext cx="5693664" cy="5141342"/>
          </a:xfrm>
        </p:spPr>
        <p:txBody>
          <a:bodyPr/>
          <a:lstStyle/>
          <a:p>
            <a:r>
              <a:rPr lang="en-US" dirty="0"/>
              <a:t>Introduction​ of the Problem</a:t>
            </a:r>
          </a:p>
          <a:p>
            <a:r>
              <a:rPr lang="en-US" dirty="0"/>
              <a:t>Primary goal (Objective)</a:t>
            </a:r>
          </a:p>
          <a:p>
            <a:r>
              <a:rPr lang="en-US" dirty="0"/>
              <a:t>​Proposed Approach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​Conclusion​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13B7-9097-46C0-5CCE-FBFECD91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60325"/>
            <a:ext cx="6766560" cy="768096"/>
          </a:xfrm>
        </p:spPr>
        <p:txBody>
          <a:bodyPr/>
          <a:lstStyle/>
          <a:p>
            <a:r>
              <a:rPr lang="en-IN" sz="2000" dirty="0"/>
              <a:t>Performance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7716-7213-2303-F2A6-5E7338C9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328421"/>
            <a:ext cx="6766560" cy="371740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performance of ACUTE was also assessed in terms of clustering time and accuracy. The algorithm’s performance varies with the parameter ‘</a:t>
            </a:r>
            <a:r>
              <a:rPr lang="en-US" sz="1800" dirty="0" err="1"/>
              <a:t>r-value</a:t>
            </a:r>
            <a:r>
              <a:rPr lang="en-US" sz="1800" dirty="0"/>
              <a:t>’, and it was observed that an increase in ‘</a:t>
            </a:r>
            <a:r>
              <a:rPr lang="en-US" sz="1800" dirty="0" err="1"/>
              <a:t>r-value</a:t>
            </a:r>
            <a:r>
              <a:rPr lang="en-US" sz="1800" dirty="0"/>
              <a:t>’ generally reduces computation time and increases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ACUTE was tested on large synthetic datasets like Birch1, Birch3, and Chameleon to measure scalability and accuracy. The results indicated that ACUTE is relatively scalable and maintains a good balance between clustering time and accuracy.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94008-6C2C-0E22-D55C-A30653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80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13B7-9097-46C0-5CCE-FBFECD91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93088"/>
            <a:ext cx="6766560" cy="768096"/>
          </a:xfrm>
        </p:spPr>
        <p:txBody>
          <a:bodyPr/>
          <a:lstStyle/>
          <a:p>
            <a:r>
              <a:rPr lang="en-IN" sz="2000" dirty="0"/>
              <a:t>Comparative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7716-7213-2303-F2A6-5E7338C9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358691"/>
            <a:ext cx="6766560" cy="394614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study showed that while algorithms like K-Means and Spectral are effective for spherical-shaped clusters, they struggle with irregularly shaped clusters.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DBSCAN and OPTICS were found effective for irregular shapes but not as effective for varied density clusters.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ACUTE was noted for its ability to detect clusters of any shape and effectively identify outliers.</a:t>
            </a: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94008-6C2C-0E22-D55C-A30653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1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ACUTE algorithm demonstrates a faster performance compared to other methods, with a time complexity of O(n-1) in the best-case scenario.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It achieves high accuracy, precision, and recall values across most datasets used in the study.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ACUTE requires two user-defined parameters, like most clustering methods, and its effectiveness can vary with the data distribution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33" y="2543153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833" y="3433313"/>
            <a:ext cx="5390302" cy="2176272"/>
          </a:xfrm>
        </p:spPr>
        <p:txBody>
          <a:bodyPr/>
          <a:lstStyle/>
          <a:p>
            <a:r>
              <a:rPr lang="en-US" dirty="0"/>
              <a:t>Samarth Shyamsundar Sharma</a:t>
            </a:r>
          </a:p>
          <a:p>
            <a:r>
              <a:rPr lang="en-US" dirty="0"/>
              <a:t>samarthshyamsundar.sharma@sjsu.edu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1396961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792" y="2437747"/>
            <a:ext cx="6766560" cy="3272939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Research Paper</a:t>
            </a:r>
            <a:r>
              <a:rPr lang="en-US" sz="2000" dirty="0"/>
              <a:t>: Link to the Research Paper titled Enhanced Approach for Agglomerative Clustering</a:t>
            </a:r>
          </a:p>
          <a:p>
            <a:r>
              <a:rPr lang="en-US" sz="2000" dirty="0"/>
              <a:t>Using Topological Relations </a:t>
            </a:r>
          </a:p>
          <a:p>
            <a:endParaRPr lang="en-US" sz="2000" dirty="0"/>
          </a:p>
          <a:p>
            <a:r>
              <a:rPr lang="en-US" sz="2000" dirty="0"/>
              <a:t>Despite the significant advancement and maturity in the field of spatial clustering, current methods predominantly rely on user-defined parameters and commonly use the distance between objects as a measure of similarity. Consequently, these techniques often face challenges in terms of performance and scalability.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Review of Research Paper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39242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295609"/>
            <a:ext cx="6400800" cy="1130405"/>
          </a:xfrm>
        </p:spPr>
        <p:txBody>
          <a:bodyPr/>
          <a:lstStyle/>
          <a:p>
            <a:pPr algn="ctr"/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To Increase the Scalability of the Clustering Algorithm by somehow reducing the calculation but not at the cost of performance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880" y="1711136"/>
            <a:ext cx="7818120" cy="1166982"/>
          </a:xfrm>
        </p:spPr>
        <p:txBody>
          <a:bodyPr/>
          <a:lstStyle/>
          <a:p>
            <a:pPr algn="ctr"/>
            <a:r>
              <a:rPr lang="en-US" sz="1900" dirty="0"/>
              <a:t>Proposed Approach to Go About Spatial Clustering:</a:t>
            </a:r>
            <a:br>
              <a:rPr lang="en-US" sz="1900" dirty="0"/>
            </a:br>
            <a:r>
              <a:rPr lang="en-US" sz="1900" dirty="0"/>
              <a:t>ACUTE</a:t>
            </a:r>
            <a:br>
              <a:rPr lang="en-US" sz="16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0379" y="2582502"/>
            <a:ext cx="7153023" cy="31023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ACUTE stands for Agglomerative Clustering Using Topological Relations Effectively.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This approach evaluates spatial objects by examining the topological relationships of their spatial points, ensuring both closeness within clusters and distinctness between different clusters.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Unlike traditional clustering techniques that rely on comparing distances between objects pairwise, ACUTE concentrates on utilizing topological relations.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This strategy decreases the total distance calculations needed, thereby reducing the number of comparisons necessary. As a result, ACUTE improves efficiency and enhances scalability.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CDAD-9279-2035-B144-24B5F560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Relations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A9088-D5A5-65C1-8AFE-FF0DD914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D7491-1BE3-0FE7-77DF-855C6CB18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Disjoint</a:t>
            </a:r>
            <a:endParaRPr lang="en-IN" dirty="0"/>
          </a:p>
        </p:txBody>
      </p:sp>
      <p:pic>
        <p:nvPicPr>
          <p:cNvPr id="19" name="Picture Placeholder 18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F5F0D98B-4165-C3A1-02B6-13D49C6A71E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33C81-378C-22D0-95D7-AF4C6E172E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 disjoint relation between A and B spatial points exists if one point’s parts intersect at most with the other point’s exterior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24C165-7CC0-7075-0191-4EB7B9D4F8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Meet</a:t>
            </a:r>
            <a:endParaRPr lang="en-IN" dirty="0"/>
          </a:p>
        </p:txBody>
      </p:sp>
      <p:pic>
        <p:nvPicPr>
          <p:cNvPr id="17" name="Picture Placeholder 16" descr="A close-up of circles and arrows&#10;&#10;Description automatically generated">
            <a:extLst>
              <a:ext uri="{FF2B5EF4-FFF2-40B4-BE49-F238E27FC236}">
                <a16:creationId xmlns:a16="http://schemas.microsoft.com/office/drawing/2014/main" id="{21BB2969-F154-CDF4-44D6-EE3A6B8A7B5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l="2083" r="2083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9AADBB-CE92-188D-A0B6-87748345FE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 meet relation between A and B spatial points exists if there is no intersection between both interiors, but the boundary/ interior of one point intersects by the boundary of the other point.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E3F7ED-5DC4-E9A9-1895-73BF688233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Overlap</a:t>
            </a:r>
            <a:endParaRPr lang="en-IN" dirty="0"/>
          </a:p>
        </p:txBody>
      </p:sp>
      <p:pic>
        <p:nvPicPr>
          <p:cNvPr id="15" name="Picture Placeholder 14" descr="A group of circles with black lines&#10;&#10;Description automatically generated">
            <a:extLst>
              <a:ext uri="{FF2B5EF4-FFF2-40B4-BE49-F238E27FC236}">
                <a16:creationId xmlns:a16="http://schemas.microsoft.com/office/drawing/2014/main" id="{CBF0E68C-0920-E3CA-72B9-ECDDC8ED321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10093" r="10093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630E7F-4DDD-8817-9230-A87B176160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an overlapping relationship between A and B spatial points exists if there is an intersection between one point’s interior and the other point’s exterior and interior regions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18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6D107-4F6F-5445-50CD-009736A2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C2AE44-414B-4CAA-9517-C3FC84B7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650" y="1122331"/>
            <a:ext cx="3902348" cy="768096"/>
          </a:xfrm>
        </p:spPr>
        <p:txBody>
          <a:bodyPr/>
          <a:lstStyle/>
          <a:p>
            <a:r>
              <a:rPr lang="en-US" sz="3200" dirty="0"/>
              <a:t>Methodology</a:t>
            </a:r>
            <a:endParaRPr lang="en-IN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DAADC6-DA13-66D2-77BE-AC8025653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F4E01D1-6E61-A8CE-F614-91579D2C5F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66715" y="969264"/>
            <a:ext cx="3966205" cy="5317554"/>
          </a:xfrm>
        </p:spPr>
      </p:pic>
      <p:pic>
        <p:nvPicPr>
          <p:cNvPr id="10" name="Picture 9" descr="A page of a math problem&#10;&#10;Description automatically generated">
            <a:extLst>
              <a:ext uri="{FF2B5EF4-FFF2-40B4-BE49-F238E27FC236}">
                <a16:creationId xmlns:a16="http://schemas.microsoft.com/office/drawing/2014/main" id="{85E36D55-1B16-CB84-4A6F-F4EF8EEE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172" y="1890427"/>
            <a:ext cx="4383304" cy="44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9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8B21DFD-4C29-A5CC-BC57-EE3477D7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2235"/>
          </a:xfrm>
        </p:spPr>
        <p:txBody>
          <a:bodyPr/>
          <a:lstStyle/>
          <a:p>
            <a:r>
              <a:rPr lang="en-US" dirty="0"/>
              <a:t>Frame Work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781CAE-AD1D-1221-B5CE-91942DA7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421170"/>
            <a:ext cx="10105580" cy="14478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Dataset consists of all the data points or entries.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Expanding the Radius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Checking out the topological relations(Overlap, Meet and Disjoint)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At the end of the process, highlighting the clusters.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C22B66F-B6F0-06B4-6063-B61FF2B4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78F2D72C-FF2B-8369-F120-BDEA496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6" name="Picture 25" descr="A diagram of a diagram of a diagram">
            <a:extLst>
              <a:ext uri="{FF2B5EF4-FFF2-40B4-BE49-F238E27FC236}">
                <a16:creationId xmlns:a16="http://schemas.microsoft.com/office/drawing/2014/main" id="{8CD71934-09D9-F79B-6458-4604AECC3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43" y="1634721"/>
            <a:ext cx="10013742" cy="23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8B21DFD-4C29-A5CC-BC57-EE3477D7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11344"/>
            <a:ext cx="3169468" cy="5976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781CAE-AD1D-1221-B5CE-91942DA7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have 10 points/entries in the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Initially all the points are disjoint, with a radius value of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 the points are assigned the cluster ID as unclassified at the beginning.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C22B66F-B6F0-06B4-6063-B61FF2B4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78F2D72C-FF2B-8369-F120-BDEA496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2" name="Picture 21" descr="A diagram of a number of points">
            <a:extLst>
              <a:ext uri="{FF2B5EF4-FFF2-40B4-BE49-F238E27FC236}">
                <a16:creationId xmlns:a16="http://schemas.microsoft.com/office/drawing/2014/main" id="{3AEE7C0C-D6DC-A972-34CD-B8E65244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57" y="756736"/>
            <a:ext cx="5772643" cy="53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{57196AB9-5F1F-4AE5-B8E8-DF2518922768}tf78438558_win32</Template>
  <TotalTime>314</TotalTime>
  <Words>1240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Sabon Next LT</vt:lpstr>
      <vt:lpstr>Wingdings</vt:lpstr>
      <vt:lpstr>Office Theme</vt:lpstr>
      <vt:lpstr>Short Story Presentation  </vt:lpstr>
      <vt:lpstr>AGENDA</vt:lpstr>
      <vt:lpstr>Introduction</vt:lpstr>
      <vt:lpstr>PRIMARY GOAL</vt:lpstr>
      <vt:lpstr>Proposed Approach to Go About Spatial Clustering: ACUTE  </vt:lpstr>
      <vt:lpstr>Topological Relations</vt:lpstr>
      <vt:lpstr>Methodology</vt:lpstr>
      <vt:lpstr>Frame Work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Validating ACUTE on Real World and Synthetic Datasets</vt:lpstr>
      <vt:lpstr>PowerPoint Presentation</vt:lpstr>
      <vt:lpstr>Results</vt:lpstr>
      <vt:lpstr>Accuracy and Efficiency Analysis:</vt:lpstr>
      <vt:lpstr>Performance Analysis:</vt:lpstr>
      <vt:lpstr>Comparative Results: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Story Presentation  </dc:title>
  <dc:subject/>
  <dc:creator>SAMARTH SHARMA</dc:creator>
  <cp:lastModifiedBy>SAMARTH SHARMA</cp:lastModifiedBy>
  <cp:revision>1</cp:revision>
  <dcterms:created xsi:type="dcterms:W3CDTF">2023-11-28T00:13:30Z</dcterms:created>
  <dcterms:modified xsi:type="dcterms:W3CDTF">2023-11-28T05:59:02Z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