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88" r:id="rId8"/>
    <p:sldId id="294" r:id="rId9"/>
    <p:sldId id="295" r:id="rId10"/>
    <p:sldId id="296" r:id="rId11"/>
    <p:sldId id="297" r:id="rId12"/>
    <p:sldId id="298" r:id="rId13"/>
    <p:sldId id="299"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6692B-B354-45B1-BF79-0FFA73370222}" v="17" dt="2023-12-13T12:55:56.75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9" d="100"/>
          <a:sy n="89" d="100"/>
        </p:scale>
        <p:origin x="46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TH SHARMA" userId="08b8adb0265269bc" providerId="LiveId" clId="{5396692B-B354-45B1-BF79-0FFA73370222}"/>
    <pc:docChg chg="undo custSel addSld delSld modSld">
      <pc:chgData name="SAMARTH SHARMA" userId="08b8adb0265269bc" providerId="LiveId" clId="{5396692B-B354-45B1-BF79-0FFA73370222}" dt="2023-12-13T13:09:52.561" v="4017" actId="1076"/>
      <pc:docMkLst>
        <pc:docMk/>
      </pc:docMkLst>
      <pc:sldChg chg="modSp mod">
        <pc:chgData name="SAMARTH SHARMA" userId="08b8adb0265269bc" providerId="LiveId" clId="{5396692B-B354-45B1-BF79-0FFA73370222}" dt="2023-12-13T05:19:23.582" v="142" actId="1076"/>
        <pc:sldMkLst>
          <pc:docMk/>
          <pc:sldMk cId="2131568492" sldId="278"/>
        </pc:sldMkLst>
        <pc:spChg chg="mod">
          <ac:chgData name="SAMARTH SHARMA" userId="08b8adb0265269bc" providerId="LiveId" clId="{5396692B-B354-45B1-BF79-0FFA73370222}" dt="2023-12-13T05:19:23.582" v="142" actId="1076"/>
          <ac:spMkLst>
            <pc:docMk/>
            <pc:sldMk cId="2131568492" sldId="278"/>
            <ac:spMk id="3" creationId="{86C1060B-300F-3CE3-E5AA-D8E29791C960}"/>
          </ac:spMkLst>
        </pc:spChg>
      </pc:sldChg>
      <pc:sldChg chg="modSp mod">
        <pc:chgData name="SAMARTH SHARMA" userId="08b8adb0265269bc" providerId="LiveId" clId="{5396692B-B354-45B1-BF79-0FFA73370222}" dt="2023-12-13T11:44:12.811" v="2335" actId="20577"/>
        <pc:sldMkLst>
          <pc:docMk/>
          <pc:sldMk cId="3855531800" sldId="279"/>
        </pc:sldMkLst>
        <pc:spChg chg="mod">
          <ac:chgData name="SAMARTH SHARMA" userId="08b8adb0265269bc" providerId="LiveId" clId="{5396692B-B354-45B1-BF79-0FFA73370222}" dt="2023-12-13T08:33:53.956" v="165" actId="1076"/>
          <ac:spMkLst>
            <pc:docMk/>
            <pc:sldMk cId="3855531800" sldId="279"/>
            <ac:spMk id="2" creationId="{85C565E9-D88A-55D3-9D42-BD1C24B6DE9F}"/>
          </ac:spMkLst>
        </pc:spChg>
        <pc:spChg chg="mod">
          <ac:chgData name="SAMARTH SHARMA" userId="08b8adb0265269bc" providerId="LiveId" clId="{5396692B-B354-45B1-BF79-0FFA73370222}" dt="2023-12-13T11:44:12.811" v="2335" actId="20577"/>
          <ac:spMkLst>
            <pc:docMk/>
            <pc:sldMk cId="3855531800" sldId="279"/>
            <ac:spMk id="3" creationId="{4D1F66E5-D2D7-172B-46BA-FEBFE092CC7F}"/>
          </ac:spMkLst>
        </pc:spChg>
      </pc:sldChg>
      <pc:sldChg chg="modSp mod">
        <pc:chgData name="SAMARTH SHARMA" userId="08b8adb0265269bc" providerId="LiveId" clId="{5396692B-B354-45B1-BF79-0FFA73370222}" dt="2023-12-13T08:33:08.910" v="145" actId="20577"/>
        <pc:sldMkLst>
          <pc:docMk/>
          <pc:sldMk cId="979622006" sldId="280"/>
        </pc:sldMkLst>
        <pc:spChg chg="mod">
          <ac:chgData name="SAMARTH SHARMA" userId="08b8adb0265269bc" providerId="LiveId" clId="{5396692B-B354-45B1-BF79-0FFA73370222}" dt="2023-12-13T08:33:08.910" v="145" actId="20577"/>
          <ac:spMkLst>
            <pc:docMk/>
            <pc:sldMk cId="979622006" sldId="280"/>
            <ac:spMk id="2" creationId="{4A940BC6-9DA0-FB4D-8879-DC8B3958C07C}"/>
          </ac:spMkLst>
        </pc:spChg>
        <pc:spChg chg="mod">
          <ac:chgData name="SAMARTH SHARMA" userId="08b8adb0265269bc" providerId="LiveId" clId="{5396692B-B354-45B1-BF79-0FFA73370222}" dt="2023-12-13T01:22:04.025" v="141" actId="255"/>
          <ac:spMkLst>
            <pc:docMk/>
            <pc:sldMk cId="979622006" sldId="280"/>
            <ac:spMk id="3" creationId="{1E0B8C4B-3A3C-9FD1-59FB-1666C1F09376}"/>
          </ac:spMkLst>
        </pc:spChg>
      </pc:sldChg>
      <pc:sldChg chg="del">
        <pc:chgData name="SAMARTH SHARMA" userId="08b8adb0265269bc" providerId="LiveId" clId="{5396692B-B354-45B1-BF79-0FFA73370222}" dt="2023-12-13T08:33:14.783" v="146" actId="47"/>
        <pc:sldMkLst>
          <pc:docMk/>
          <pc:sldMk cId="2952923800" sldId="281"/>
        </pc:sldMkLst>
      </pc:sldChg>
      <pc:sldChg chg="del">
        <pc:chgData name="SAMARTH SHARMA" userId="08b8adb0265269bc" providerId="LiveId" clId="{5396692B-B354-45B1-BF79-0FFA73370222}" dt="2023-12-13T08:32:26.634" v="143" actId="47"/>
        <pc:sldMkLst>
          <pc:docMk/>
          <pc:sldMk cId="685681062" sldId="282"/>
        </pc:sldMkLst>
      </pc:sldChg>
      <pc:sldChg chg="del">
        <pc:chgData name="SAMARTH SHARMA" userId="08b8adb0265269bc" providerId="LiveId" clId="{5396692B-B354-45B1-BF79-0FFA73370222}" dt="2023-12-13T01:10:34.743" v="4" actId="47"/>
        <pc:sldMkLst>
          <pc:docMk/>
          <pc:sldMk cId="2886474736" sldId="284"/>
        </pc:sldMkLst>
      </pc:sldChg>
      <pc:sldChg chg="del">
        <pc:chgData name="SAMARTH SHARMA" userId="08b8adb0265269bc" providerId="LiveId" clId="{5396692B-B354-45B1-BF79-0FFA73370222}" dt="2023-12-13T01:21:35.206" v="139" actId="47"/>
        <pc:sldMkLst>
          <pc:docMk/>
          <pc:sldMk cId="2011930182" sldId="285"/>
        </pc:sldMkLst>
      </pc:sldChg>
      <pc:sldChg chg="del">
        <pc:chgData name="SAMARTH SHARMA" userId="08b8adb0265269bc" providerId="LiveId" clId="{5396692B-B354-45B1-BF79-0FFA73370222}" dt="2023-12-13T01:21:28.912" v="138" actId="47"/>
        <pc:sldMkLst>
          <pc:docMk/>
          <pc:sldMk cId="2452269796" sldId="287"/>
        </pc:sldMkLst>
      </pc:sldChg>
      <pc:sldChg chg="addSp delSp modSp mod">
        <pc:chgData name="SAMARTH SHARMA" userId="08b8adb0265269bc" providerId="LiveId" clId="{5396692B-B354-45B1-BF79-0FFA73370222}" dt="2023-12-13T08:57:51.972" v="569" actId="20577"/>
        <pc:sldMkLst>
          <pc:docMk/>
          <pc:sldMk cId="1600494506" sldId="288"/>
        </pc:sldMkLst>
        <pc:spChg chg="add del mod">
          <ac:chgData name="SAMARTH SHARMA" userId="08b8adb0265269bc" providerId="LiveId" clId="{5396692B-B354-45B1-BF79-0FFA73370222}" dt="2023-12-13T08:44:13.309" v="436" actId="478"/>
          <ac:spMkLst>
            <pc:docMk/>
            <pc:sldMk cId="1600494506" sldId="288"/>
            <ac:spMk id="2" creationId="{F443D456-7F05-89CE-93D5-13F54C81DB81}"/>
          </ac:spMkLst>
        </pc:spChg>
        <pc:spChg chg="add del mod">
          <ac:chgData name="SAMARTH SHARMA" userId="08b8adb0265269bc" providerId="LiveId" clId="{5396692B-B354-45B1-BF79-0FFA73370222}" dt="2023-12-13T08:45:14.549" v="456" actId="478"/>
          <ac:spMkLst>
            <pc:docMk/>
            <pc:sldMk cId="1600494506" sldId="288"/>
            <ac:spMk id="3" creationId="{AEC05852-5384-E5E0-B5EA-45BA28F6943F}"/>
          </ac:spMkLst>
        </pc:spChg>
        <pc:spChg chg="add del mod">
          <ac:chgData name="SAMARTH SHARMA" userId="08b8adb0265269bc" providerId="LiveId" clId="{5396692B-B354-45B1-BF79-0FFA73370222}" dt="2023-12-13T08:45:35.994" v="460" actId="478"/>
          <ac:spMkLst>
            <pc:docMk/>
            <pc:sldMk cId="1600494506" sldId="288"/>
            <ac:spMk id="4" creationId="{4E5BB924-E302-4D82-0618-D3CC6C27BC2E}"/>
          </ac:spMkLst>
        </pc:spChg>
        <pc:spChg chg="add mod">
          <ac:chgData name="SAMARTH SHARMA" userId="08b8adb0265269bc" providerId="LiveId" clId="{5396692B-B354-45B1-BF79-0FFA73370222}" dt="2023-12-13T08:57:51.972" v="569" actId="20577"/>
          <ac:spMkLst>
            <pc:docMk/>
            <pc:sldMk cId="1600494506" sldId="288"/>
            <ac:spMk id="5" creationId="{5B09793B-FEEB-99FA-5249-79B01E634F74}"/>
          </ac:spMkLst>
        </pc:spChg>
        <pc:spChg chg="mod">
          <ac:chgData name="SAMARTH SHARMA" userId="08b8adb0265269bc" providerId="LiveId" clId="{5396692B-B354-45B1-BF79-0FFA73370222}" dt="2023-12-13T01:11:07.701" v="46" actId="20577"/>
          <ac:spMkLst>
            <pc:docMk/>
            <pc:sldMk cId="1600494506" sldId="288"/>
            <ac:spMk id="7" creationId="{330A5BFC-C134-C072-C14D-9E51A94C8E7E}"/>
          </ac:spMkLst>
        </pc:spChg>
        <pc:spChg chg="mod">
          <ac:chgData name="SAMARTH SHARMA" userId="08b8adb0265269bc" providerId="LiveId" clId="{5396692B-B354-45B1-BF79-0FFA73370222}" dt="2023-12-13T01:11:32.331" v="76" actId="20577"/>
          <ac:spMkLst>
            <pc:docMk/>
            <pc:sldMk cId="1600494506" sldId="288"/>
            <ac:spMk id="19" creationId="{270C77AB-7E91-84A6-3E62-DAB80E1E4481}"/>
          </ac:spMkLst>
        </pc:spChg>
        <pc:spChg chg="mod">
          <ac:chgData name="SAMARTH SHARMA" userId="08b8adb0265269bc" providerId="LiveId" clId="{5396692B-B354-45B1-BF79-0FFA73370222}" dt="2023-12-13T01:11:41.086" v="84" actId="20577"/>
          <ac:spMkLst>
            <pc:docMk/>
            <pc:sldMk cId="1600494506" sldId="288"/>
            <ac:spMk id="20" creationId="{15DD9AC8-4A5F-70DB-AA68-C461059D81A1}"/>
          </ac:spMkLst>
        </pc:spChg>
        <pc:spChg chg="mod">
          <ac:chgData name="SAMARTH SHARMA" userId="08b8adb0265269bc" providerId="LiveId" clId="{5396692B-B354-45B1-BF79-0FFA73370222}" dt="2023-12-13T01:11:46.554" v="96" actId="20577"/>
          <ac:spMkLst>
            <pc:docMk/>
            <pc:sldMk cId="1600494506" sldId="288"/>
            <ac:spMk id="21" creationId="{A28A203B-0CF0-2AB0-5F54-07C8E3003918}"/>
          </ac:spMkLst>
        </pc:spChg>
        <pc:spChg chg="mod">
          <ac:chgData name="SAMARTH SHARMA" userId="08b8adb0265269bc" providerId="LiveId" clId="{5396692B-B354-45B1-BF79-0FFA73370222}" dt="2023-12-13T01:11:55.595" v="109" actId="20577"/>
          <ac:spMkLst>
            <pc:docMk/>
            <pc:sldMk cId="1600494506" sldId="288"/>
            <ac:spMk id="22" creationId="{05BC0115-F702-2E0A-61A4-4A6CE33FD775}"/>
          </ac:spMkLst>
        </pc:spChg>
        <pc:spChg chg="mod">
          <ac:chgData name="SAMARTH SHARMA" userId="08b8adb0265269bc" providerId="LiveId" clId="{5396692B-B354-45B1-BF79-0FFA73370222}" dt="2023-12-13T01:12:03.613" v="121" actId="20577"/>
          <ac:spMkLst>
            <pc:docMk/>
            <pc:sldMk cId="1600494506" sldId="288"/>
            <ac:spMk id="23" creationId="{9D48D07F-2D5B-F0D5-4005-197607C4F197}"/>
          </ac:spMkLst>
        </pc:spChg>
        <pc:spChg chg="mod">
          <ac:chgData name="SAMARTH SHARMA" userId="08b8adb0265269bc" providerId="LiveId" clId="{5396692B-B354-45B1-BF79-0FFA73370222}" dt="2023-12-13T01:17:34.249" v="132" actId="20577"/>
          <ac:spMkLst>
            <pc:docMk/>
            <pc:sldMk cId="1600494506" sldId="288"/>
            <ac:spMk id="24" creationId="{A3BF8E55-B2B9-104D-F277-08902534735D}"/>
          </ac:spMkLst>
        </pc:spChg>
        <pc:spChg chg="mod">
          <ac:chgData name="SAMARTH SHARMA" userId="08b8adb0265269bc" providerId="LiveId" clId="{5396692B-B354-45B1-BF79-0FFA73370222}" dt="2023-12-13T01:18:08.142" v="133"/>
          <ac:spMkLst>
            <pc:docMk/>
            <pc:sldMk cId="1600494506" sldId="288"/>
            <ac:spMk id="25" creationId="{BCE9DA14-62AB-A857-6387-1F5D330B3F36}"/>
          </ac:spMkLst>
        </pc:spChg>
        <pc:spChg chg="mod">
          <ac:chgData name="SAMARTH SHARMA" userId="08b8adb0265269bc" providerId="LiveId" clId="{5396692B-B354-45B1-BF79-0FFA73370222}" dt="2023-12-13T01:19:44.353" v="136" actId="20577"/>
          <ac:spMkLst>
            <pc:docMk/>
            <pc:sldMk cId="1600494506" sldId="288"/>
            <ac:spMk id="26" creationId="{710CB940-D45B-59F1-06E5-9CC94100EF05}"/>
          </ac:spMkLst>
        </pc:spChg>
        <pc:spChg chg="mod">
          <ac:chgData name="SAMARTH SHARMA" userId="08b8adb0265269bc" providerId="LiveId" clId="{5396692B-B354-45B1-BF79-0FFA73370222}" dt="2023-12-13T01:19:38.998" v="135"/>
          <ac:spMkLst>
            <pc:docMk/>
            <pc:sldMk cId="1600494506" sldId="288"/>
            <ac:spMk id="27" creationId="{A0DA38E3-68A2-4FF9-022B-BA0DF832B1DB}"/>
          </ac:spMkLst>
        </pc:spChg>
        <pc:spChg chg="mod">
          <ac:chgData name="SAMARTH SHARMA" userId="08b8adb0265269bc" providerId="LiveId" clId="{5396692B-B354-45B1-BF79-0FFA73370222}" dt="2023-12-13T01:20:12.471" v="137"/>
          <ac:spMkLst>
            <pc:docMk/>
            <pc:sldMk cId="1600494506" sldId="288"/>
            <ac:spMk id="28" creationId="{B72BD1AE-7290-BA6E-18FB-8181C0D13E7C}"/>
          </ac:spMkLst>
        </pc:spChg>
        <pc:spChg chg="del">
          <ac:chgData name="SAMARTH SHARMA" userId="08b8adb0265269bc" providerId="LiveId" clId="{5396692B-B354-45B1-BF79-0FFA73370222}" dt="2023-12-13T01:10:54.577" v="5" actId="478"/>
          <ac:spMkLst>
            <pc:docMk/>
            <pc:sldMk cId="1600494506" sldId="288"/>
            <ac:spMk id="373" creationId="{EC015AD8-FC03-181D-1A34-AD00F66C42C2}"/>
          </ac:spMkLst>
        </pc:spChg>
      </pc:sldChg>
      <pc:sldChg chg="del">
        <pc:chgData name="SAMARTH SHARMA" userId="08b8adb0265269bc" providerId="LiveId" clId="{5396692B-B354-45B1-BF79-0FFA73370222}" dt="2023-12-13T09:06:08.669" v="570" actId="47"/>
        <pc:sldMkLst>
          <pc:docMk/>
          <pc:sldMk cId="2502887943" sldId="289"/>
        </pc:sldMkLst>
      </pc:sldChg>
      <pc:sldChg chg="del">
        <pc:chgData name="SAMARTH SHARMA" userId="08b8adb0265269bc" providerId="LiveId" clId="{5396692B-B354-45B1-BF79-0FFA73370222}" dt="2023-12-13T09:27:44.303" v="626" actId="47"/>
        <pc:sldMkLst>
          <pc:docMk/>
          <pc:sldMk cId="3170280394" sldId="290"/>
        </pc:sldMkLst>
      </pc:sldChg>
      <pc:sldChg chg="del">
        <pc:chgData name="SAMARTH SHARMA" userId="08b8adb0265269bc" providerId="LiveId" clId="{5396692B-B354-45B1-BF79-0FFA73370222}" dt="2023-12-13T09:06:12.796" v="571" actId="47"/>
        <pc:sldMkLst>
          <pc:docMk/>
          <pc:sldMk cId="249904479" sldId="291"/>
        </pc:sldMkLst>
      </pc:sldChg>
      <pc:sldChg chg="add del">
        <pc:chgData name="SAMARTH SHARMA" userId="08b8adb0265269bc" providerId="LiveId" clId="{5396692B-B354-45B1-BF79-0FFA73370222}" dt="2023-12-13T13:09:29.679" v="4014" actId="47"/>
        <pc:sldMkLst>
          <pc:docMk/>
          <pc:sldMk cId="94818171" sldId="292"/>
        </pc:sldMkLst>
      </pc:sldChg>
      <pc:sldChg chg="addSp delSp modSp mod">
        <pc:chgData name="SAMARTH SHARMA" userId="08b8adb0265269bc" providerId="LiveId" clId="{5396692B-B354-45B1-BF79-0FFA73370222}" dt="2023-12-13T13:09:52.561" v="4017" actId="1076"/>
        <pc:sldMkLst>
          <pc:docMk/>
          <pc:sldMk cId="1003962426" sldId="293"/>
        </pc:sldMkLst>
        <pc:spChg chg="mod">
          <ac:chgData name="SAMARTH SHARMA" userId="08b8adb0265269bc" providerId="LiveId" clId="{5396692B-B354-45B1-BF79-0FFA73370222}" dt="2023-12-13T13:09:52.561" v="4017" actId="1076"/>
          <ac:spMkLst>
            <pc:docMk/>
            <pc:sldMk cId="1003962426" sldId="293"/>
            <ac:spMk id="2" creationId="{800AB426-5B7C-607E-D413-5D2C9495CC0A}"/>
          </ac:spMkLst>
        </pc:spChg>
        <pc:spChg chg="del">
          <ac:chgData name="SAMARTH SHARMA" userId="08b8adb0265269bc" providerId="LiveId" clId="{5396692B-B354-45B1-BF79-0FFA73370222}" dt="2023-12-13T13:09:42.287" v="4015" actId="478"/>
          <ac:spMkLst>
            <pc:docMk/>
            <pc:sldMk cId="1003962426" sldId="293"/>
            <ac:spMk id="3" creationId="{B787DFD8-D262-D485-B1F2-817C5A0928C5}"/>
          </ac:spMkLst>
        </pc:spChg>
        <pc:spChg chg="add del mod">
          <ac:chgData name="SAMARTH SHARMA" userId="08b8adb0265269bc" providerId="LiveId" clId="{5396692B-B354-45B1-BF79-0FFA73370222}" dt="2023-12-13T13:09:45.600" v="4016" actId="478"/>
          <ac:spMkLst>
            <pc:docMk/>
            <pc:sldMk cId="1003962426" sldId="293"/>
            <ac:spMk id="5" creationId="{5D45CDE8-F9A8-3430-23FC-647C83E748FB}"/>
          </ac:spMkLst>
        </pc:spChg>
      </pc:sldChg>
      <pc:sldChg chg="modSp new mod">
        <pc:chgData name="SAMARTH SHARMA" userId="08b8adb0265269bc" providerId="LiveId" clId="{5396692B-B354-45B1-BF79-0FFA73370222}" dt="2023-12-13T11:29:58.991" v="1617" actId="20577"/>
        <pc:sldMkLst>
          <pc:docMk/>
          <pc:sldMk cId="2543598235" sldId="294"/>
        </pc:sldMkLst>
        <pc:spChg chg="mod">
          <ac:chgData name="SAMARTH SHARMA" userId="08b8adb0265269bc" providerId="LiveId" clId="{5396692B-B354-45B1-BF79-0FFA73370222}" dt="2023-12-13T08:39:33.575" v="196" actId="20577"/>
          <ac:spMkLst>
            <pc:docMk/>
            <pc:sldMk cId="2543598235" sldId="294"/>
            <ac:spMk id="2" creationId="{CDA27C4D-6A97-475D-88FA-99E8591299F2}"/>
          </ac:spMkLst>
        </pc:spChg>
        <pc:spChg chg="mod">
          <ac:chgData name="SAMARTH SHARMA" userId="08b8adb0265269bc" providerId="LiveId" clId="{5396692B-B354-45B1-BF79-0FFA73370222}" dt="2023-12-13T11:29:58.991" v="1617" actId="20577"/>
          <ac:spMkLst>
            <pc:docMk/>
            <pc:sldMk cId="2543598235" sldId="294"/>
            <ac:spMk id="3" creationId="{F9571DD0-E398-DBB5-8E17-D22CAA39F5DA}"/>
          </ac:spMkLst>
        </pc:spChg>
      </pc:sldChg>
      <pc:sldChg chg="addSp delSp modSp new mod">
        <pc:chgData name="SAMARTH SHARMA" userId="08b8adb0265269bc" providerId="LiveId" clId="{5396692B-B354-45B1-BF79-0FFA73370222}" dt="2023-12-13T11:58:11.709" v="2567" actId="20577"/>
        <pc:sldMkLst>
          <pc:docMk/>
          <pc:sldMk cId="1566550273" sldId="295"/>
        </pc:sldMkLst>
        <pc:spChg chg="mod">
          <ac:chgData name="SAMARTH SHARMA" userId="08b8adb0265269bc" providerId="LiveId" clId="{5396692B-B354-45B1-BF79-0FFA73370222}" dt="2023-12-13T11:39:49.498" v="2133" actId="1076"/>
          <ac:spMkLst>
            <pc:docMk/>
            <pc:sldMk cId="1566550273" sldId="295"/>
            <ac:spMk id="2" creationId="{9D553FBA-53C9-60C3-FF53-BD433FAB5027}"/>
          </ac:spMkLst>
        </pc:spChg>
        <pc:spChg chg="mod">
          <ac:chgData name="SAMARTH SHARMA" userId="08b8adb0265269bc" providerId="LiveId" clId="{5396692B-B354-45B1-BF79-0FFA73370222}" dt="2023-12-13T11:58:11.709" v="2567" actId="20577"/>
          <ac:spMkLst>
            <pc:docMk/>
            <pc:sldMk cId="1566550273" sldId="295"/>
            <ac:spMk id="3" creationId="{EA886706-CFE3-F583-E270-60FE233CF4FA}"/>
          </ac:spMkLst>
        </pc:spChg>
        <pc:spChg chg="del mod">
          <ac:chgData name="SAMARTH SHARMA" userId="08b8adb0265269bc" providerId="LiveId" clId="{5396692B-B354-45B1-BF79-0FFA73370222}" dt="2023-12-13T11:39:55.766" v="2135" actId="478"/>
          <ac:spMkLst>
            <pc:docMk/>
            <pc:sldMk cId="1566550273" sldId="295"/>
            <ac:spMk id="4" creationId="{3B8804BB-A883-E727-2436-722369DE1BAF}"/>
          </ac:spMkLst>
        </pc:spChg>
        <pc:picChg chg="add mod">
          <ac:chgData name="SAMARTH SHARMA" userId="08b8adb0265269bc" providerId="LiveId" clId="{5396692B-B354-45B1-BF79-0FFA73370222}" dt="2023-12-13T11:40:36.387" v="2141" actId="1076"/>
          <ac:picMkLst>
            <pc:docMk/>
            <pc:sldMk cId="1566550273" sldId="295"/>
            <ac:picMk id="7" creationId="{8DA5BD2D-AFF3-EABF-621F-74A24CB35825}"/>
          </ac:picMkLst>
        </pc:picChg>
        <pc:picChg chg="add mod">
          <ac:chgData name="SAMARTH SHARMA" userId="08b8adb0265269bc" providerId="LiveId" clId="{5396692B-B354-45B1-BF79-0FFA73370222}" dt="2023-12-13T11:41:14.116" v="2147" actId="14100"/>
          <ac:picMkLst>
            <pc:docMk/>
            <pc:sldMk cId="1566550273" sldId="295"/>
            <ac:picMk id="9" creationId="{2727350E-E92D-E0CA-7A47-DC926530C48B}"/>
          </ac:picMkLst>
        </pc:picChg>
      </pc:sldChg>
      <pc:sldChg chg="delSp modSp new mod">
        <pc:chgData name="SAMARTH SHARMA" userId="08b8adb0265269bc" providerId="LiveId" clId="{5396692B-B354-45B1-BF79-0FFA73370222}" dt="2023-12-13T12:29:06.852" v="3204" actId="478"/>
        <pc:sldMkLst>
          <pc:docMk/>
          <pc:sldMk cId="1987686136" sldId="296"/>
        </pc:sldMkLst>
        <pc:spChg chg="mod">
          <ac:chgData name="SAMARTH SHARMA" userId="08b8adb0265269bc" providerId="LiveId" clId="{5396692B-B354-45B1-BF79-0FFA73370222}" dt="2023-12-13T08:40:41.510" v="227" actId="20577"/>
          <ac:spMkLst>
            <pc:docMk/>
            <pc:sldMk cId="1987686136" sldId="296"/>
            <ac:spMk id="2" creationId="{85BFBB04-7070-00AE-9A25-805B950109B1}"/>
          </ac:spMkLst>
        </pc:spChg>
        <pc:spChg chg="mod">
          <ac:chgData name="SAMARTH SHARMA" userId="08b8adb0265269bc" providerId="LiveId" clId="{5396692B-B354-45B1-BF79-0FFA73370222}" dt="2023-12-13T12:29:02.733" v="3203" actId="14100"/>
          <ac:spMkLst>
            <pc:docMk/>
            <pc:sldMk cId="1987686136" sldId="296"/>
            <ac:spMk id="3" creationId="{0AB07683-ACCA-D99E-3247-1F43FDA2C5F2}"/>
          </ac:spMkLst>
        </pc:spChg>
        <pc:spChg chg="del">
          <ac:chgData name="SAMARTH SHARMA" userId="08b8adb0265269bc" providerId="LiveId" clId="{5396692B-B354-45B1-BF79-0FFA73370222}" dt="2023-12-13T12:29:06.852" v="3204" actId="478"/>
          <ac:spMkLst>
            <pc:docMk/>
            <pc:sldMk cId="1987686136" sldId="296"/>
            <ac:spMk id="4" creationId="{A1212A73-C1DA-49DA-2412-0E05929DB9D7}"/>
          </ac:spMkLst>
        </pc:spChg>
      </pc:sldChg>
      <pc:sldChg chg="modSp new mod">
        <pc:chgData name="SAMARTH SHARMA" userId="08b8adb0265269bc" providerId="LiveId" clId="{5396692B-B354-45B1-BF79-0FFA73370222}" dt="2023-12-13T12:47:26.138" v="3780" actId="255"/>
        <pc:sldMkLst>
          <pc:docMk/>
          <pc:sldMk cId="3673731321" sldId="297"/>
        </pc:sldMkLst>
        <pc:spChg chg="mod">
          <ac:chgData name="SAMARTH SHARMA" userId="08b8adb0265269bc" providerId="LiveId" clId="{5396692B-B354-45B1-BF79-0FFA73370222}" dt="2023-12-13T12:29:25.938" v="3221" actId="20577"/>
          <ac:spMkLst>
            <pc:docMk/>
            <pc:sldMk cId="3673731321" sldId="297"/>
            <ac:spMk id="2" creationId="{9853585E-00CA-8822-0A31-AB88BF868D3A}"/>
          </ac:spMkLst>
        </pc:spChg>
        <pc:spChg chg="mod">
          <ac:chgData name="SAMARTH SHARMA" userId="08b8adb0265269bc" providerId="LiveId" clId="{5396692B-B354-45B1-BF79-0FFA73370222}" dt="2023-12-13T12:47:26.138" v="3780" actId="255"/>
          <ac:spMkLst>
            <pc:docMk/>
            <pc:sldMk cId="3673731321" sldId="297"/>
            <ac:spMk id="3" creationId="{170424A1-C013-7417-8295-3F0FA940A429}"/>
          </ac:spMkLst>
        </pc:spChg>
      </pc:sldChg>
      <pc:sldChg chg="addSp delSp modSp new mod">
        <pc:chgData name="SAMARTH SHARMA" userId="08b8adb0265269bc" providerId="LiveId" clId="{5396692B-B354-45B1-BF79-0FFA73370222}" dt="2023-12-13T12:59:26.063" v="3984" actId="1076"/>
        <pc:sldMkLst>
          <pc:docMk/>
          <pc:sldMk cId="2954805644" sldId="298"/>
        </pc:sldMkLst>
        <pc:spChg chg="mod">
          <ac:chgData name="SAMARTH SHARMA" userId="08b8adb0265269bc" providerId="LiveId" clId="{5396692B-B354-45B1-BF79-0FFA73370222}" dt="2023-12-13T12:55:27.574" v="3805" actId="1076"/>
          <ac:spMkLst>
            <pc:docMk/>
            <pc:sldMk cId="2954805644" sldId="298"/>
            <ac:spMk id="2" creationId="{EAB9198E-4B25-EF85-292F-A235C82486D0}"/>
          </ac:spMkLst>
        </pc:spChg>
        <pc:spChg chg="del mod">
          <ac:chgData name="SAMARTH SHARMA" userId="08b8adb0265269bc" providerId="LiveId" clId="{5396692B-B354-45B1-BF79-0FFA73370222}" dt="2023-12-13T12:52:10.075" v="3781"/>
          <ac:spMkLst>
            <pc:docMk/>
            <pc:sldMk cId="2954805644" sldId="298"/>
            <ac:spMk id="3" creationId="{69F0EEE6-5329-872E-8312-249D628A54F4}"/>
          </ac:spMkLst>
        </pc:spChg>
        <pc:spChg chg="del">
          <ac:chgData name="SAMARTH SHARMA" userId="08b8adb0265269bc" providerId="LiveId" clId="{5396692B-B354-45B1-BF79-0FFA73370222}" dt="2023-12-13T12:52:33.456" v="3786" actId="478"/>
          <ac:spMkLst>
            <pc:docMk/>
            <pc:sldMk cId="2954805644" sldId="298"/>
            <ac:spMk id="4" creationId="{E452CCE1-45D9-4306-7DB5-53B1A3835D6D}"/>
          </ac:spMkLst>
        </pc:spChg>
        <pc:spChg chg="add mod">
          <ac:chgData name="SAMARTH SHARMA" userId="08b8adb0265269bc" providerId="LiveId" clId="{5396692B-B354-45B1-BF79-0FFA73370222}" dt="2023-12-13T12:57:18.110" v="3879" actId="122"/>
          <ac:spMkLst>
            <pc:docMk/>
            <pc:sldMk cId="2954805644" sldId="298"/>
            <ac:spMk id="8" creationId="{A9D6DFF3-9822-3FC3-9A43-7E338013F964}"/>
          </ac:spMkLst>
        </pc:spChg>
        <pc:spChg chg="add mod">
          <ac:chgData name="SAMARTH SHARMA" userId="08b8adb0265269bc" providerId="LiveId" clId="{5396692B-B354-45B1-BF79-0FFA73370222}" dt="2023-12-13T12:58:06.806" v="3924" actId="122"/>
          <ac:spMkLst>
            <pc:docMk/>
            <pc:sldMk cId="2954805644" sldId="298"/>
            <ac:spMk id="10" creationId="{9258CFA6-E75E-2976-7B98-39E87970EA22}"/>
          </ac:spMkLst>
        </pc:spChg>
        <pc:spChg chg="add mod">
          <ac:chgData name="SAMARTH SHARMA" userId="08b8adb0265269bc" providerId="LiveId" clId="{5396692B-B354-45B1-BF79-0FFA73370222}" dt="2023-12-13T12:59:26.063" v="3984" actId="1076"/>
          <ac:spMkLst>
            <pc:docMk/>
            <pc:sldMk cId="2954805644" sldId="298"/>
            <ac:spMk id="11" creationId="{FD872B45-EA23-A4E0-BA20-D264D5B4A0D4}"/>
          </ac:spMkLst>
        </pc:spChg>
        <pc:picChg chg="add mod">
          <ac:chgData name="SAMARTH SHARMA" userId="08b8adb0265269bc" providerId="LiveId" clId="{5396692B-B354-45B1-BF79-0FFA73370222}" dt="2023-12-13T12:55:03.463" v="3802" actId="1076"/>
          <ac:picMkLst>
            <pc:docMk/>
            <pc:sldMk cId="2954805644" sldId="298"/>
            <ac:picMk id="7" creationId="{9A9A2A38-71FF-9D93-0724-4EF2308FD783}"/>
          </ac:picMkLst>
        </pc:picChg>
        <pc:picChg chg="add mod">
          <ac:chgData name="SAMARTH SHARMA" userId="08b8adb0265269bc" providerId="LiveId" clId="{5396692B-B354-45B1-BF79-0FFA73370222}" dt="2023-12-13T12:55:09.242" v="3803" actId="1076"/>
          <ac:picMkLst>
            <pc:docMk/>
            <pc:sldMk cId="2954805644" sldId="298"/>
            <ac:picMk id="9" creationId="{46CC97FD-9388-CC59-009E-C1E5713C5DEF}"/>
          </ac:picMkLst>
        </pc:picChg>
      </pc:sldChg>
      <pc:sldChg chg="modSp new mod">
        <pc:chgData name="SAMARTH SHARMA" userId="08b8adb0265269bc" providerId="LiveId" clId="{5396692B-B354-45B1-BF79-0FFA73370222}" dt="2023-12-13T13:09:08.147" v="4012" actId="33524"/>
        <pc:sldMkLst>
          <pc:docMk/>
          <pc:sldMk cId="3917601933" sldId="299"/>
        </pc:sldMkLst>
        <pc:spChg chg="mod">
          <ac:chgData name="SAMARTH SHARMA" userId="08b8adb0265269bc" providerId="LiveId" clId="{5396692B-B354-45B1-BF79-0FFA73370222}" dt="2023-12-13T09:20:28.043" v="624" actId="14100"/>
          <ac:spMkLst>
            <pc:docMk/>
            <pc:sldMk cId="3917601933" sldId="299"/>
            <ac:spMk id="2" creationId="{D522F862-504D-7BAC-197E-0913D2A11C70}"/>
          </ac:spMkLst>
        </pc:spChg>
        <pc:spChg chg="mod">
          <ac:chgData name="SAMARTH SHARMA" userId="08b8adb0265269bc" providerId="LiveId" clId="{5396692B-B354-45B1-BF79-0FFA73370222}" dt="2023-12-13T13:09:08.147" v="4012" actId="33524"/>
          <ac:spMkLst>
            <pc:docMk/>
            <pc:sldMk cId="3917601933" sldId="299"/>
            <ac:spMk id="3" creationId="{6169FE10-DA1F-09E7-CE88-92473C606157}"/>
          </ac:spMkLst>
        </pc:spChg>
      </pc:sldChg>
      <pc:sldChg chg="addSp delSp modSp new del mod">
        <pc:chgData name="SAMARTH SHARMA" userId="08b8adb0265269bc" providerId="LiveId" clId="{5396692B-B354-45B1-BF79-0FFA73370222}" dt="2023-12-13T13:09:24.810" v="4013" actId="47"/>
        <pc:sldMkLst>
          <pc:docMk/>
          <pc:sldMk cId="3891332312" sldId="300"/>
        </pc:sldMkLst>
        <pc:spChg chg="del">
          <ac:chgData name="SAMARTH SHARMA" userId="08b8adb0265269bc" providerId="LiveId" clId="{5396692B-B354-45B1-BF79-0FFA73370222}" dt="2023-12-13T12:54:07.584" v="3794" actId="478"/>
          <ac:spMkLst>
            <pc:docMk/>
            <pc:sldMk cId="3891332312" sldId="300"/>
            <ac:spMk id="2" creationId="{53C1DBEC-D244-C4CB-2E71-E3E55ECDA853}"/>
          </ac:spMkLst>
        </pc:spChg>
        <pc:spChg chg="del">
          <ac:chgData name="SAMARTH SHARMA" userId="08b8adb0265269bc" providerId="LiveId" clId="{5396692B-B354-45B1-BF79-0FFA73370222}" dt="2023-12-13T12:54:28.469" v="3795"/>
          <ac:spMkLst>
            <pc:docMk/>
            <pc:sldMk cId="3891332312" sldId="300"/>
            <ac:spMk id="3" creationId="{746B66F4-BAD0-AC71-AE12-B4891EA97641}"/>
          </ac:spMkLst>
        </pc:spChg>
        <pc:spChg chg="add mod">
          <ac:chgData name="SAMARTH SHARMA" userId="08b8adb0265269bc" providerId="LiveId" clId="{5396692B-B354-45B1-BF79-0FFA73370222}" dt="2023-12-13T13:03:55.099" v="3985" actId="478"/>
          <ac:spMkLst>
            <pc:docMk/>
            <pc:sldMk cId="3891332312" sldId="300"/>
            <ac:spMk id="9" creationId="{996E052D-A434-874D-E8FD-01BC8C1D1D64}"/>
          </ac:spMkLst>
        </pc:spChg>
        <pc:picChg chg="add del mod">
          <ac:chgData name="SAMARTH SHARMA" userId="08b8adb0265269bc" providerId="LiveId" clId="{5396692B-B354-45B1-BF79-0FFA73370222}" dt="2023-12-13T13:03:55.099" v="3985" actId="478"/>
          <ac:picMkLst>
            <pc:docMk/>
            <pc:sldMk cId="3891332312" sldId="300"/>
            <ac:picMk id="7" creationId="{7E12927C-4149-F6B9-71D9-C92198260A6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uwrfkaggler/ravdess-emotional-speech-audio"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Mood Miners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795623" y="3424687"/>
            <a:ext cx="4889768" cy="878908"/>
          </a:xfrm>
        </p:spPr>
        <p:txBody>
          <a:bodyPr/>
          <a:lstStyle/>
          <a:p>
            <a:r>
              <a:rPr lang="en-US" dirty="0"/>
              <a:t>By Alexis Ambriz, Samarth Sharma, Joash Muganda and Justin Cho</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F862-504D-7BAC-197E-0913D2A11C70}"/>
              </a:ext>
            </a:extLst>
          </p:cNvPr>
          <p:cNvSpPr>
            <a:spLocks noGrp="1"/>
          </p:cNvSpPr>
          <p:nvPr>
            <p:ph type="title"/>
          </p:nvPr>
        </p:nvSpPr>
        <p:spPr>
          <a:xfrm>
            <a:off x="4224528" y="1017399"/>
            <a:ext cx="6766560" cy="1096074"/>
          </a:xfrm>
        </p:spPr>
        <p:txBody>
          <a:bodyPr/>
          <a:lstStyle/>
          <a:p>
            <a:r>
              <a:rPr lang="en-US" sz="3200" dirty="0"/>
              <a:t>Experiments, Failures, and Future Scope</a:t>
            </a:r>
            <a:endParaRPr lang="en-IN" sz="3200" dirty="0"/>
          </a:p>
        </p:txBody>
      </p:sp>
      <p:sp>
        <p:nvSpPr>
          <p:cNvPr id="3" name="Content Placeholder 2">
            <a:extLst>
              <a:ext uri="{FF2B5EF4-FFF2-40B4-BE49-F238E27FC236}">
                <a16:creationId xmlns:a16="http://schemas.microsoft.com/office/drawing/2014/main" id="{6169FE10-DA1F-09E7-CE88-92473C606157}"/>
              </a:ext>
            </a:extLst>
          </p:cNvPr>
          <p:cNvSpPr>
            <a:spLocks noGrp="1"/>
          </p:cNvSpPr>
          <p:nvPr>
            <p:ph idx="1"/>
          </p:nvPr>
        </p:nvSpPr>
        <p:spPr>
          <a:xfrm>
            <a:off x="4224528" y="2113473"/>
            <a:ext cx="6766560" cy="4037161"/>
          </a:xfrm>
        </p:spPr>
        <p:txBody>
          <a:bodyPr/>
          <a:lstStyle/>
          <a:p>
            <a:pPr marL="285750" indent="-285750">
              <a:buFont typeface="Arial" panose="020B0604020202020204" pitchFamily="34" charset="0"/>
              <a:buChar char="•"/>
            </a:pPr>
            <a:r>
              <a:rPr lang="en-US" dirty="0"/>
              <a:t>Failures: Tried to build sequential neural network models such as ANN and LSTM for the classification of emotion class. But the results were poor (15% accuracy) which in this case was like a coin flip as there are 8 classes (12.5 % probability of a random guess being correct).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conclude, we successfully created machine learning models using the SEMMA methodology to determine one of eight different types of emotion and the intensity of that emotion taking in the raw audio data and processing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Future Scope: The problem was tackled using the machine learning algorithms which performed well but still have a good scope for improvement. Neural networks have been proven exceptionally well in the domain of audio-related tasks. So, the problem can be reattempted with a deep learning approach such as Long Short-Term Memory is a type of Recurrent neural network and Convolutional Neural networks. </a:t>
            </a:r>
            <a:endParaRPr lang="en-IN" dirty="0"/>
          </a:p>
        </p:txBody>
      </p:sp>
      <p:sp>
        <p:nvSpPr>
          <p:cNvPr id="4" name="Footer Placeholder 3">
            <a:extLst>
              <a:ext uri="{FF2B5EF4-FFF2-40B4-BE49-F238E27FC236}">
                <a16:creationId xmlns:a16="http://schemas.microsoft.com/office/drawing/2014/main" id="{3A0033AA-0120-A48C-A56E-1D7DDF0AE1F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81F2570-FF2D-E905-7EEC-69D1C5B50B6F}"/>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91760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02469" y="418209"/>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02469" y="1182767"/>
            <a:ext cx="5693664" cy="5257023"/>
          </a:xfrm>
        </p:spPr>
        <p:txBody>
          <a:bodyPr/>
          <a:lstStyle/>
          <a:p>
            <a:r>
              <a:rPr lang="en-US" dirty="0"/>
              <a:t>​Primary Goal</a:t>
            </a:r>
          </a:p>
          <a:p>
            <a:r>
              <a:rPr lang="en-US" dirty="0"/>
              <a:t>SEMMA Methodology</a:t>
            </a:r>
          </a:p>
          <a:p>
            <a:r>
              <a:rPr lang="en-US" dirty="0"/>
              <a:t>Sampling</a:t>
            </a:r>
          </a:p>
          <a:p>
            <a:r>
              <a:rPr lang="en-US" dirty="0"/>
              <a:t>​Exploring</a:t>
            </a:r>
          </a:p>
          <a:p>
            <a:r>
              <a:rPr lang="en-US" dirty="0"/>
              <a:t>Modification</a:t>
            </a:r>
          </a:p>
          <a:p>
            <a:r>
              <a:rPr lang="en-US" dirty="0"/>
              <a:t>Modeling</a:t>
            </a:r>
          </a:p>
          <a:p>
            <a:r>
              <a:rPr lang="en-US" dirty="0"/>
              <a:t>Assessing </a:t>
            </a:r>
          </a:p>
          <a:p>
            <a:r>
              <a:rPr lang="en-US" dirty="0"/>
              <a:t>​Experiments, Failure, and Future Scope</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2000" dirty="0"/>
              <a:t>The objective is to perform sentimental analysis (emotion and its intensity recognition) based on audio data incoming in the .wav format. We worked on the ravdess dataset to perform sentiment analysis.</a:t>
            </a:r>
          </a:p>
          <a:p>
            <a:endParaRPr lang="en-US" sz="2000" dirty="0"/>
          </a:p>
          <a:p>
            <a:r>
              <a:rPr lang="en-US" sz="2000" dirty="0"/>
              <a:t>Dataset Link: </a:t>
            </a:r>
            <a:r>
              <a:rPr lang="en-US" sz="2000" dirty="0">
                <a:hlinkClick r:id="rId2"/>
              </a:rPr>
              <a:t>ravdess-audio-dataset</a:t>
            </a:r>
            <a:endParaRPr lang="en-US" sz="20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SEMMA Methodology</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Sample</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Selecting representative data</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EXPLORE</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Analyzing and understanding data</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MODIFY</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Preparing and refining data</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MODEL</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 Building predictive algorithms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ASSESS</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Evaluating model performance</a:t>
            </a:r>
          </a:p>
        </p:txBody>
      </p:sp>
      <p:sp>
        <p:nvSpPr>
          <p:cNvPr id="5" name="Footer Placeholder 3">
            <a:extLst>
              <a:ext uri="{FF2B5EF4-FFF2-40B4-BE49-F238E27FC236}">
                <a16:creationId xmlns:a16="http://schemas.microsoft.com/office/drawing/2014/main" id="{5B09793B-FEEB-99FA-5249-79B01E634F74}"/>
              </a:ext>
            </a:extLst>
          </p:cNvPr>
          <p:cNvSpPr>
            <a:spLocks noGrp="1"/>
          </p:cNvSpPr>
          <p:nvPr>
            <p:ph type="ftr" sz="quarter" idx="11"/>
          </p:nvPr>
        </p:nvSpPr>
        <p:spPr>
          <a:xfrm>
            <a:off x="685337" y="5697482"/>
            <a:ext cx="10828251" cy="319269"/>
          </a:xfrm>
        </p:spPr>
        <p:txBody>
          <a:bodyPr/>
          <a:lstStyle/>
          <a:p>
            <a:r>
              <a:rPr lang="en-US" dirty="0"/>
              <a:t>To tackle the objective at hand we employed the SEMMA methodology.</a:t>
            </a:r>
          </a:p>
        </p:txBody>
      </p:sp>
    </p:spTree>
    <p:extLst>
      <p:ext uri="{BB962C8B-B14F-4D97-AF65-F5344CB8AC3E}">
        <p14:creationId xmlns:p14="http://schemas.microsoft.com/office/powerpoint/2010/main" val="160049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7C4D-6A97-475D-88FA-99E8591299F2}"/>
              </a:ext>
            </a:extLst>
          </p:cNvPr>
          <p:cNvSpPr>
            <a:spLocks noGrp="1"/>
          </p:cNvSpPr>
          <p:nvPr>
            <p:ph type="title"/>
          </p:nvPr>
        </p:nvSpPr>
        <p:spPr/>
        <p:txBody>
          <a:bodyPr/>
          <a:lstStyle/>
          <a:p>
            <a:r>
              <a:rPr lang="en-US" dirty="0"/>
              <a:t>Sampling</a:t>
            </a:r>
            <a:endParaRPr lang="en-IN" dirty="0"/>
          </a:p>
        </p:txBody>
      </p:sp>
      <p:sp>
        <p:nvSpPr>
          <p:cNvPr id="3" name="Content Placeholder 2">
            <a:extLst>
              <a:ext uri="{FF2B5EF4-FFF2-40B4-BE49-F238E27FC236}">
                <a16:creationId xmlns:a16="http://schemas.microsoft.com/office/drawing/2014/main" id="{F9571DD0-E398-DBB5-8E17-D22CAA39F5DA}"/>
              </a:ext>
            </a:extLst>
          </p:cNvPr>
          <p:cNvSpPr>
            <a:spLocks noGrp="1"/>
          </p:cNvSpPr>
          <p:nvPr>
            <p:ph sz="half" idx="1"/>
          </p:nvPr>
        </p:nvSpPr>
        <p:spPr>
          <a:xfrm>
            <a:off x="755904" y="2277374"/>
            <a:ext cx="10680192" cy="3640347"/>
          </a:xfrm>
        </p:spPr>
        <p:txBody>
          <a:bodyPr/>
          <a:lstStyle/>
          <a:p>
            <a:r>
              <a:rPr lang="en-US" dirty="0"/>
              <a:t>The audio wav files were named in such a way that they acted as metadata providing seven identifiers:</a:t>
            </a:r>
            <a:br>
              <a:rPr lang="en-US" dirty="0"/>
            </a:br>
            <a:r>
              <a:rPr lang="en-US" dirty="0"/>
              <a:t>example: 03-01-06-01-02-01-12.wav </a:t>
            </a:r>
            <a:br>
              <a:rPr lang="en-US" dirty="0"/>
            </a:br>
            <a:r>
              <a:rPr lang="en-US" dirty="0"/>
              <a:t>These seven identifiers specify the Modality, Vocal channel, Emotion, Emotional intensity, Statement, Repetition, and Actor, respectively.</a:t>
            </a:r>
          </a:p>
          <a:p>
            <a:r>
              <a:rPr lang="en-US" dirty="0"/>
              <a:t>In this phase first we tried to extract the metadata identifiers from name and Audio features such as mfcc, spectral features, rmse, tempo, etc through raw data and sampling rate using a small sample of data using Python’s librosa library.</a:t>
            </a:r>
          </a:p>
          <a:p>
            <a:r>
              <a:rPr lang="en-US" dirty="0"/>
              <a:t>As the attempt to extract the data was successful for a sample of data, the same data extraction technique was applied to the whole audio dataset. Thus, the dataset is now ready for exploration.	</a:t>
            </a:r>
          </a:p>
          <a:p>
            <a:r>
              <a:rPr lang="en-US" dirty="0"/>
              <a:t>Note: The target variables in this dataset are the identifiers Emotion and Emotional Intensity. 	</a:t>
            </a:r>
            <a:endParaRPr lang="en-IN" dirty="0"/>
          </a:p>
        </p:txBody>
      </p:sp>
      <p:sp>
        <p:nvSpPr>
          <p:cNvPr id="4" name="Footer Placeholder 3">
            <a:extLst>
              <a:ext uri="{FF2B5EF4-FFF2-40B4-BE49-F238E27FC236}">
                <a16:creationId xmlns:a16="http://schemas.microsoft.com/office/drawing/2014/main" id="{52AB8FEB-F5B3-9587-8910-548DEF6904E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314A605-622C-DE0D-F947-D7829A77FA34}"/>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54359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3FBA-53C9-60C3-FF53-BD433FAB5027}"/>
              </a:ext>
            </a:extLst>
          </p:cNvPr>
          <p:cNvSpPr>
            <a:spLocks noGrp="1"/>
          </p:cNvSpPr>
          <p:nvPr>
            <p:ph type="title"/>
          </p:nvPr>
        </p:nvSpPr>
        <p:spPr>
          <a:xfrm>
            <a:off x="765048" y="420969"/>
            <a:ext cx="10671048" cy="768096"/>
          </a:xfrm>
        </p:spPr>
        <p:txBody>
          <a:bodyPr/>
          <a:lstStyle/>
          <a:p>
            <a:r>
              <a:rPr lang="en-US" dirty="0"/>
              <a:t>Exploring</a:t>
            </a:r>
            <a:endParaRPr lang="en-IN" dirty="0"/>
          </a:p>
        </p:txBody>
      </p:sp>
      <p:sp>
        <p:nvSpPr>
          <p:cNvPr id="3" name="Content Placeholder 2">
            <a:extLst>
              <a:ext uri="{FF2B5EF4-FFF2-40B4-BE49-F238E27FC236}">
                <a16:creationId xmlns:a16="http://schemas.microsoft.com/office/drawing/2014/main" id="{EA886706-CFE3-F583-E270-60FE233CF4FA}"/>
              </a:ext>
            </a:extLst>
          </p:cNvPr>
          <p:cNvSpPr>
            <a:spLocks noGrp="1"/>
          </p:cNvSpPr>
          <p:nvPr>
            <p:ph sz="half" idx="1"/>
          </p:nvPr>
        </p:nvSpPr>
        <p:spPr>
          <a:xfrm>
            <a:off x="755904" y="1189065"/>
            <a:ext cx="10680192" cy="3512159"/>
          </a:xfrm>
        </p:spPr>
        <p:txBody>
          <a:bodyPr/>
          <a:lstStyle/>
          <a:p>
            <a:r>
              <a:rPr lang="en-US" dirty="0"/>
              <a:t>During the exploration phase we came across various features which had constant values or almost negligible correlation with the target variable and thus can be dropped during the modification phase.</a:t>
            </a:r>
          </a:p>
          <a:p>
            <a:r>
              <a:rPr lang="en-US" dirty="0"/>
              <a:t>Also, there were features with list or list of lists as entries that cannot be used directly as inputs for machine learning models and thus must find a way for their numeric representation. </a:t>
            </a:r>
          </a:p>
          <a:p>
            <a:r>
              <a:rPr lang="en-US" dirty="0"/>
              <a:t>Moreover, emotions (1 = neutral, 2 = calm, 3 = happy, 4 = sad, 5 = angry, 6 = fearful, 7 = disgust, 8 = surprised) are encoded from 1 to 8, but the data is nominal (not ordinal), thus we can consider one hot encoding it. On the other hand, emotional intensity (1-normal, 2-strong) is a binary classification task so there’s no need for any encoding.</a:t>
            </a:r>
          </a:p>
          <a:p>
            <a:r>
              <a:rPr lang="en-US" dirty="0"/>
              <a:t>Furthermore, the target variables are well-balanced but have a very low correlation (0.14):</a:t>
            </a:r>
            <a:endParaRPr lang="en-IN" dirty="0"/>
          </a:p>
        </p:txBody>
      </p:sp>
      <p:sp>
        <p:nvSpPr>
          <p:cNvPr id="5" name="Slide Number Placeholder 4">
            <a:extLst>
              <a:ext uri="{FF2B5EF4-FFF2-40B4-BE49-F238E27FC236}">
                <a16:creationId xmlns:a16="http://schemas.microsoft.com/office/drawing/2014/main" id="{BA361B23-683B-FA24-58DC-8CE27D45D540}"/>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descr="A graph showing different colored squares&#10;&#10;Description automatically generated">
            <a:extLst>
              <a:ext uri="{FF2B5EF4-FFF2-40B4-BE49-F238E27FC236}">
                <a16:creationId xmlns:a16="http://schemas.microsoft.com/office/drawing/2014/main" id="{8DA5BD2D-AFF3-EABF-621F-74A24CB35825}"/>
              </a:ext>
            </a:extLst>
          </p:cNvPr>
          <p:cNvPicPr>
            <a:picLocks noChangeAspect="1"/>
          </p:cNvPicPr>
          <p:nvPr/>
        </p:nvPicPr>
        <p:blipFill>
          <a:blip r:embed="rId2"/>
          <a:stretch>
            <a:fillRect/>
          </a:stretch>
        </p:blipFill>
        <p:spPr>
          <a:xfrm>
            <a:off x="1049969" y="3974159"/>
            <a:ext cx="5264566" cy="2883841"/>
          </a:xfrm>
          <a:prstGeom prst="rect">
            <a:avLst/>
          </a:prstGeom>
        </p:spPr>
      </p:pic>
      <p:pic>
        <p:nvPicPr>
          <p:cNvPr id="9" name="Picture 8" descr="A graph showing a comparison of emotional intensity&#10;&#10;Description automatically generated with medium confidence">
            <a:extLst>
              <a:ext uri="{FF2B5EF4-FFF2-40B4-BE49-F238E27FC236}">
                <a16:creationId xmlns:a16="http://schemas.microsoft.com/office/drawing/2014/main" id="{2727350E-E92D-E0CA-7A47-DC926530C48B}"/>
              </a:ext>
            </a:extLst>
          </p:cNvPr>
          <p:cNvPicPr>
            <a:picLocks noChangeAspect="1"/>
          </p:cNvPicPr>
          <p:nvPr/>
        </p:nvPicPr>
        <p:blipFill>
          <a:blip r:embed="rId3"/>
          <a:stretch>
            <a:fillRect/>
          </a:stretch>
        </p:blipFill>
        <p:spPr>
          <a:xfrm>
            <a:off x="6314535" y="3974159"/>
            <a:ext cx="5264567" cy="2883841"/>
          </a:xfrm>
          <a:prstGeom prst="rect">
            <a:avLst/>
          </a:prstGeom>
        </p:spPr>
      </p:pic>
    </p:spTree>
    <p:extLst>
      <p:ext uri="{BB962C8B-B14F-4D97-AF65-F5344CB8AC3E}">
        <p14:creationId xmlns:p14="http://schemas.microsoft.com/office/powerpoint/2010/main" val="156655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BB04-7070-00AE-9A25-805B950109B1}"/>
              </a:ext>
            </a:extLst>
          </p:cNvPr>
          <p:cNvSpPr>
            <a:spLocks noGrp="1"/>
          </p:cNvSpPr>
          <p:nvPr>
            <p:ph type="title"/>
          </p:nvPr>
        </p:nvSpPr>
        <p:spPr/>
        <p:txBody>
          <a:bodyPr/>
          <a:lstStyle/>
          <a:p>
            <a:r>
              <a:rPr lang="en-US" dirty="0"/>
              <a:t>Modifications</a:t>
            </a:r>
            <a:endParaRPr lang="en-IN" dirty="0"/>
          </a:p>
        </p:txBody>
      </p:sp>
      <p:sp>
        <p:nvSpPr>
          <p:cNvPr id="3" name="Content Placeholder 2">
            <a:extLst>
              <a:ext uri="{FF2B5EF4-FFF2-40B4-BE49-F238E27FC236}">
                <a16:creationId xmlns:a16="http://schemas.microsoft.com/office/drawing/2014/main" id="{0AB07683-ACCA-D99E-3247-1F43FDA2C5F2}"/>
              </a:ext>
            </a:extLst>
          </p:cNvPr>
          <p:cNvSpPr>
            <a:spLocks noGrp="1"/>
          </p:cNvSpPr>
          <p:nvPr>
            <p:ph sz="half" idx="1"/>
          </p:nvPr>
        </p:nvSpPr>
        <p:spPr>
          <a:xfrm>
            <a:off x="755904" y="2380891"/>
            <a:ext cx="10680192" cy="3279245"/>
          </a:xfrm>
        </p:spPr>
        <p:txBody>
          <a:bodyPr/>
          <a:lstStyle/>
          <a:p>
            <a:r>
              <a:rPr lang="en-US" sz="2000" dirty="0"/>
              <a:t>Based on insights gained from the exploration phase, various features that would not contribute to the classification of the target variables were dropped.</a:t>
            </a:r>
          </a:p>
          <a:p>
            <a:r>
              <a:rPr lang="en-US" sz="2000" dirty="0"/>
              <a:t>To capture the essence of the data in the form of a list or list of lists, a statistical summary (</a:t>
            </a:r>
            <a:r>
              <a:rPr lang="sv-SE" sz="2000" dirty="0"/>
              <a:t>mean, median, standard deviation, min, max</a:t>
            </a:r>
            <a:r>
              <a:rPr lang="en-US" sz="2000" dirty="0"/>
              <a:t>) was extracted.</a:t>
            </a:r>
          </a:p>
          <a:p>
            <a:r>
              <a:rPr lang="en-US" sz="2000" dirty="0"/>
              <a:t>The data was then standardized.</a:t>
            </a:r>
          </a:p>
          <a:p>
            <a:r>
              <a:rPr lang="en-US" sz="2000" dirty="0"/>
              <a:t>As the correlation between the target variables ‘emotion’ and ‘emotional intensity’ is low, to avoid multiclass classification, the data is split</a:t>
            </a:r>
            <a:r>
              <a:rPr lang="en-IN" sz="2000" dirty="0"/>
              <a:t> into two different datasets. One with target variable emotion, and another with target variable emotional intensity.</a:t>
            </a:r>
            <a:endParaRPr lang="en-US" sz="2000" dirty="0"/>
          </a:p>
        </p:txBody>
      </p:sp>
      <p:sp>
        <p:nvSpPr>
          <p:cNvPr id="5" name="Slide Number Placeholder 4">
            <a:extLst>
              <a:ext uri="{FF2B5EF4-FFF2-40B4-BE49-F238E27FC236}">
                <a16:creationId xmlns:a16="http://schemas.microsoft.com/office/drawing/2014/main" id="{EEC6FC6D-9B49-AC3C-9E09-4CFD0A3E626C}"/>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98768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585E-00CA-8822-0A31-AB88BF868D3A}"/>
              </a:ext>
            </a:extLst>
          </p:cNvPr>
          <p:cNvSpPr>
            <a:spLocks noGrp="1"/>
          </p:cNvSpPr>
          <p:nvPr>
            <p:ph type="title"/>
          </p:nvPr>
        </p:nvSpPr>
        <p:spPr/>
        <p:txBody>
          <a:bodyPr/>
          <a:lstStyle/>
          <a:p>
            <a:r>
              <a:rPr lang="en-US" dirty="0"/>
              <a:t>Modeling</a:t>
            </a:r>
            <a:endParaRPr lang="en-IN" dirty="0"/>
          </a:p>
        </p:txBody>
      </p:sp>
      <p:sp>
        <p:nvSpPr>
          <p:cNvPr id="3" name="Content Placeholder 2">
            <a:extLst>
              <a:ext uri="{FF2B5EF4-FFF2-40B4-BE49-F238E27FC236}">
                <a16:creationId xmlns:a16="http://schemas.microsoft.com/office/drawing/2014/main" id="{170424A1-C013-7417-8295-3F0FA940A429}"/>
              </a:ext>
            </a:extLst>
          </p:cNvPr>
          <p:cNvSpPr>
            <a:spLocks noGrp="1"/>
          </p:cNvSpPr>
          <p:nvPr>
            <p:ph sz="half" idx="1"/>
          </p:nvPr>
        </p:nvSpPr>
        <p:spPr>
          <a:xfrm>
            <a:off x="755904" y="2191109"/>
            <a:ext cx="10680192" cy="3469027"/>
          </a:xfrm>
        </p:spPr>
        <p:txBody>
          <a:bodyPr/>
          <a:lstStyle/>
          <a:p>
            <a:r>
              <a:rPr lang="en-US" sz="2000" dirty="0"/>
              <a:t>The dataset for both the classification tasks was split in an 80-20 train-test split ratio. </a:t>
            </a:r>
          </a:p>
          <a:p>
            <a:r>
              <a:rPr lang="en-US" sz="2000" dirty="0"/>
              <a:t>Various models were tried for both classification tasks considering the ‘No Free Lunch Theorem’.</a:t>
            </a:r>
          </a:p>
          <a:p>
            <a:r>
              <a:rPr lang="en-US" sz="2000" dirty="0"/>
              <a:t>For ‘emotion’ classification as well as ‘emotional intensity’ classification the best-performing model came out to be a random forest classifier.</a:t>
            </a:r>
          </a:p>
          <a:p>
            <a:r>
              <a:rPr lang="en-US" sz="2000" dirty="0"/>
              <a:t>Post hyperparameter tuning the model to classify emotion had an accuracy score of 64.58%.</a:t>
            </a:r>
          </a:p>
          <a:p>
            <a:r>
              <a:rPr lang="en-US" sz="2000" dirty="0"/>
              <a:t>Post hyperparameter tuning the model to classify emotional intensity had an accuracy score of 79.86%.</a:t>
            </a:r>
          </a:p>
          <a:p>
            <a:endParaRPr lang="en-IN" dirty="0"/>
          </a:p>
        </p:txBody>
      </p:sp>
      <p:sp>
        <p:nvSpPr>
          <p:cNvPr id="4" name="Footer Placeholder 3">
            <a:extLst>
              <a:ext uri="{FF2B5EF4-FFF2-40B4-BE49-F238E27FC236}">
                <a16:creationId xmlns:a16="http://schemas.microsoft.com/office/drawing/2014/main" id="{8033138C-9123-D5C8-5437-7B1DC741855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51CCAD8-F35D-68BC-4D60-8BB636715E8A}"/>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6737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98E-4B25-EF85-292F-A235C82486D0}"/>
              </a:ext>
            </a:extLst>
          </p:cNvPr>
          <p:cNvSpPr>
            <a:spLocks noGrp="1"/>
          </p:cNvSpPr>
          <p:nvPr>
            <p:ph type="title"/>
          </p:nvPr>
        </p:nvSpPr>
        <p:spPr>
          <a:xfrm>
            <a:off x="457028" y="73152"/>
            <a:ext cx="10671048" cy="768096"/>
          </a:xfrm>
        </p:spPr>
        <p:txBody>
          <a:bodyPr/>
          <a:lstStyle/>
          <a:p>
            <a:r>
              <a:rPr lang="en-US" dirty="0"/>
              <a:t>Assessing</a:t>
            </a:r>
            <a:endParaRPr lang="en-IN" dirty="0"/>
          </a:p>
        </p:txBody>
      </p:sp>
      <p:pic>
        <p:nvPicPr>
          <p:cNvPr id="7" name="Content Placeholder 6" descr="A screenshot of a computer&#10;&#10;Description automatically generated">
            <a:extLst>
              <a:ext uri="{FF2B5EF4-FFF2-40B4-BE49-F238E27FC236}">
                <a16:creationId xmlns:a16="http://schemas.microsoft.com/office/drawing/2014/main" id="{9A9A2A38-71FF-9D93-0724-4EF2308FD783}"/>
              </a:ext>
            </a:extLst>
          </p:cNvPr>
          <p:cNvPicPr>
            <a:picLocks noGrp="1" noChangeAspect="1"/>
          </p:cNvPicPr>
          <p:nvPr>
            <p:ph sz="half" idx="1"/>
          </p:nvPr>
        </p:nvPicPr>
        <p:blipFill>
          <a:blip r:embed="rId2"/>
          <a:stretch>
            <a:fillRect/>
          </a:stretch>
        </p:blipFill>
        <p:spPr>
          <a:xfrm>
            <a:off x="403225" y="3559697"/>
            <a:ext cx="10680700" cy="3298303"/>
          </a:xfrm>
        </p:spPr>
      </p:pic>
      <p:sp>
        <p:nvSpPr>
          <p:cNvPr id="5" name="Slide Number Placeholder 4">
            <a:extLst>
              <a:ext uri="{FF2B5EF4-FFF2-40B4-BE49-F238E27FC236}">
                <a16:creationId xmlns:a16="http://schemas.microsoft.com/office/drawing/2014/main" id="{8AFDD179-404B-6EBD-A000-764F13E0E6A6}"/>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8" name="Footer Placeholder 3">
            <a:extLst>
              <a:ext uri="{FF2B5EF4-FFF2-40B4-BE49-F238E27FC236}">
                <a16:creationId xmlns:a16="http://schemas.microsoft.com/office/drawing/2014/main" id="{A9D6DFF3-9822-3FC3-9A43-7E338013F964}"/>
              </a:ext>
            </a:extLst>
          </p:cNvPr>
          <p:cNvSpPr>
            <a:spLocks noGrp="1"/>
          </p:cNvSpPr>
          <p:nvPr>
            <p:ph type="ftr" sz="quarter" idx="11"/>
          </p:nvPr>
        </p:nvSpPr>
        <p:spPr>
          <a:xfrm>
            <a:off x="612775" y="857602"/>
            <a:ext cx="2206625" cy="543027"/>
          </a:xfrm>
        </p:spPr>
        <p:txBody>
          <a:bodyPr/>
          <a:lstStyle/>
          <a:p>
            <a:pPr algn="ctr"/>
            <a:r>
              <a:rPr lang="en-US" dirty="0"/>
              <a:t>Emotion Classification using Gradient Boosting</a:t>
            </a:r>
          </a:p>
        </p:txBody>
      </p:sp>
      <p:pic>
        <p:nvPicPr>
          <p:cNvPr id="9" name="Content Placeholder 6" descr="A diagram of a graph&#10;&#10;Description automatically generated with medium confidence">
            <a:extLst>
              <a:ext uri="{FF2B5EF4-FFF2-40B4-BE49-F238E27FC236}">
                <a16:creationId xmlns:a16="http://schemas.microsoft.com/office/drawing/2014/main" id="{46CC97FD-9388-CC59-009E-C1E5713C5DEF}"/>
              </a:ext>
            </a:extLst>
          </p:cNvPr>
          <p:cNvPicPr>
            <a:picLocks noChangeAspect="1"/>
          </p:cNvPicPr>
          <p:nvPr/>
        </p:nvPicPr>
        <p:blipFill>
          <a:blip r:embed="rId3"/>
          <a:stretch>
            <a:fillRect/>
          </a:stretch>
        </p:blipFill>
        <p:spPr>
          <a:xfrm>
            <a:off x="403225" y="1438887"/>
            <a:ext cx="10680700" cy="2151420"/>
          </a:xfrm>
          <a:prstGeom prst="rect">
            <a:avLst/>
          </a:prstGeom>
        </p:spPr>
      </p:pic>
      <p:sp>
        <p:nvSpPr>
          <p:cNvPr id="10" name="Footer Placeholder 3">
            <a:extLst>
              <a:ext uri="{FF2B5EF4-FFF2-40B4-BE49-F238E27FC236}">
                <a16:creationId xmlns:a16="http://schemas.microsoft.com/office/drawing/2014/main" id="{9258CFA6-E75E-2976-7B98-39E87970EA22}"/>
              </a:ext>
            </a:extLst>
          </p:cNvPr>
          <p:cNvSpPr txBox="1">
            <a:spLocks/>
          </p:cNvSpPr>
          <p:nvPr/>
        </p:nvSpPr>
        <p:spPr>
          <a:xfrm>
            <a:off x="4451350" y="820873"/>
            <a:ext cx="2206625" cy="543027"/>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Emotion Classification using Random Forest</a:t>
            </a:r>
          </a:p>
        </p:txBody>
      </p:sp>
      <p:sp>
        <p:nvSpPr>
          <p:cNvPr id="11" name="Footer Placeholder 3">
            <a:extLst>
              <a:ext uri="{FF2B5EF4-FFF2-40B4-BE49-F238E27FC236}">
                <a16:creationId xmlns:a16="http://schemas.microsoft.com/office/drawing/2014/main" id="{FD872B45-EA23-A4E0-BA20-D264D5B4A0D4}"/>
              </a:ext>
            </a:extLst>
          </p:cNvPr>
          <p:cNvSpPr txBox="1">
            <a:spLocks/>
          </p:cNvSpPr>
          <p:nvPr/>
        </p:nvSpPr>
        <p:spPr>
          <a:xfrm>
            <a:off x="8013880" y="820872"/>
            <a:ext cx="2510347" cy="543027"/>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Emotional Intensity Classification using Random Forest</a:t>
            </a:r>
          </a:p>
        </p:txBody>
      </p:sp>
    </p:spTree>
    <p:extLst>
      <p:ext uri="{BB962C8B-B14F-4D97-AF65-F5344CB8AC3E}">
        <p14:creationId xmlns:p14="http://schemas.microsoft.com/office/powerpoint/2010/main" val="295480564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{57196AB9-5F1F-4AE5-B8E8-DF2518922768}tf78438558_win32</Template>
  <TotalTime>732</TotalTime>
  <Words>841</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Mood Miners </vt:lpstr>
      <vt:lpstr>AGENDA</vt:lpstr>
      <vt:lpstr>PRIMARY GOAL</vt:lpstr>
      <vt:lpstr>SEMMA Methodology</vt:lpstr>
      <vt:lpstr>Sampling</vt:lpstr>
      <vt:lpstr>Exploring</vt:lpstr>
      <vt:lpstr>Modifications</vt:lpstr>
      <vt:lpstr>Modeling</vt:lpstr>
      <vt:lpstr>Assessing</vt:lpstr>
      <vt:lpstr>Experiments, Failures,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Miners </dc:title>
  <dc:subject/>
  <dc:creator>SAMARTH SHARMA</dc:creator>
  <cp:lastModifiedBy>SAMARTH SHARMA</cp:lastModifiedBy>
  <cp:revision>1</cp:revision>
  <dcterms:created xsi:type="dcterms:W3CDTF">2023-12-13T00:57:56Z</dcterms:created>
  <dcterms:modified xsi:type="dcterms:W3CDTF">2023-12-13T13:10:01Z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