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7"/>
  </p:notesMasterIdLst>
  <p:sldIdLst>
    <p:sldId id="256" r:id="rId2"/>
    <p:sldId id="258" r:id="rId3"/>
    <p:sldId id="260" r:id="rId4"/>
    <p:sldId id="259" r:id="rId5"/>
    <p:sldId id="270" r:id="rId6"/>
    <p:sldId id="261" r:id="rId7"/>
    <p:sldId id="262" r:id="rId8"/>
    <p:sldId id="263" r:id="rId9"/>
    <p:sldId id="264" r:id="rId10"/>
    <p:sldId id="269" r:id="rId11"/>
    <p:sldId id="265" r:id="rId12"/>
    <p:sldId id="272" r:id="rId13"/>
    <p:sldId id="273" r:id="rId14"/>
    <p:sldId id="274" r:id="rId15"/>
    <p:sldId id="275" r:id="rId16"/>
    <p:sldId id="283" r:id="rId17"/>
    <p:sldId id="276" r:id="rId18"/>
    <p:sldId id="277" r:id="rId19"/>
    <p:sldId id="278" r:id="rId20"/>
    <p:sldId id="280" r:id="rId21"/>
    <p:sldId id="281" r:id="rId22"/>
    <p:sldId id="282" r:id="rId23"/>
    <p:sldId id="266" r:id="rId24"/>
    <p:sldId id="267"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61" autoAdjust="0"/>
    <p:restoredTop sz="94660"/>
  </p:normalViewPr>
  <p:slideViewPr>
    <p:cSldViewPr snapToGrid="0" showGuides="1">
      <p:cViewPr varScale="1">
        <p:scale>
          <a:sx n="81" d="100"/>
          <a:sy n="81" d="100"/>
        </p:scale>
        <p:origin x="81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Suresh" userId="d457b5c9a0b15936" providerId="LiveId" clId="{33C642C5-7F90-4F89-A75E-A94C34281306}"/>
    <pc:docChg chg="undo custSel addSld delSld modSld sldOrd">
      <pc:chgData name="Akshay Suresh" userId="d457b5c9a0b15936" providerId="LiveId" clId="{33C642C5-7F90-4F89-A75E-A94C34281306}" dt="2021-07-07T18:17:45.525" v="19258" actId="20577"/>
      <pc:docMkLst>
        <pc:docMk/>
      </pc:docMkLst>
      <pc:sldChg chg="addSp delSp modSp new mod setBg chgLayout">
        <pc:chgData name="Akshay Suresh" userId="d457b5c9a0b15936" providerId="LiveId" clId="{33C642C5-7F90-4F89-A75E-A94C34281306}" dt="2021-07-06T23:03:50.809" v="18190" actId="478"/>
        <pc:sldMkLst>
          <pc:docMk/>
          <pc:sldMk cId="3832953205" sldId="256"/>
        </pc:sldMkLst>
        <pc:spChg chg="mod ord">
          <ac:chgData name="Akshay Suresh" userId="d457b5c9a0b15936" providerId="LiveId" clId="{33C642C5-7F90-4F89-A75E-A94C34281306}" dt="2021-07-05T11:31:24.895" v="1448" actId="14100"/>
          <ac:spMkLst>
            <pc:docMk/>
            <pc:sldMk cId="3832953205" sldId="256"/>
            <ac:spMk id="2" creationId="{5022FB08-6DCC-4667-828E-4E46F41FC241}"/>
          </ac:spMkLst>
        </pc:spChg>
        <pc:spChg chg="del mod">
          <ac:chgData name="Akshay Suresh" userId="d457b5c9a0b15936" providerId="LiveId" clId="{33C642C5-7F90-4F89-A75E-A94C34281306}" dt="2021-07-05T10:51:50.170" v="86" actId="6264"/>
          <ac:spMkLst>
            <pc:docMk/>
            <pc:sldMk cId="3832953205" sldId="256"/>
            <ac:spMk id="3" creationId="{D98F8CC2-E14B-4FC2-A356-2EE66081CE57}"/>
          </ac:spMkLst>
        </pc:spChg>
        <pc:spChg chg="add del mod">
          <ac:chgData name="Akshay Suresh" userId="d457b5c9a0b15936" providerId="LiveId" clId="{33C642C5-7F90-4F89-A75E-A94C34281306}" dt="2021-07-05T10:51:50.170" v="86" actId="6264"/>
          <ac:spMkLst>
            <pc:docMk/>
            <pc:sldMk cId="3832953205" sldId="256"/>
            <ac:spMk id="8" creationId="{A89DDCFD-134A-4000-8104-9A8B7D164656}"/>
          </ac:spMkLst>
        </pc:spChg>
        <pc:spChg chg="add del mod ord">
          <ac:chgData name="Akshay Suresh" userId="d457b5c9a0b15936" providerId="LiveId" clId="{33C642C5-7F90-4F89-A75E-A94C34281306}" dt="2021-07-05T10:51:51.266" v="87" actId="6264"/>
          <ac:spMkLst>
            <pc:docMk/>
            <pc:sldMk cId="3832953205" sldId="256"/>
            <ac:spMk id="9" creationId="{0E933DCA-AF02-40E8-A6E6-A42FDCC6DC12}"/>
          </ac:spMkLst>
        </pc:spChg>
        <pc:spChg chg="add del mod">
          <ac:chgData name="Akshay Suresh" userId="d457b5c9a0b15936" providerId="LiveId" clId="{33C642C5-7F90-4F89-A75E-A94C34281306}" dt="2021-07-05T10:51:51.266" v="87" actId="6264"/>
          <ac:spMkLst>
            <pc:docMk/>
            <pc:sldMk cId="3832953205" sldId="256"/>
            <ac:spMk id="10" creationId="{3C621A1C-C4C0-411D-B7EF-E0C3B9781269}"/>
          </ac:spMkLst>
        </pc:spChg>
        <pc:spChg chg="add del mod ord">
          <ac:chgData name="Akshay Suresh" userId="d457b5c9a0b15936" providerId="LiveId" clId="{33C642C5-7F90-4F89-A75E-A94C34281306}" dt="2021-07-06T23:03:50.809" v="18190" actId="478"/>
          <ac:spMkLst>
            <pc:docMk/>
            <pc:sldMk cId="3832953205" sldId="256"/>
            <ac:spMk id="11" creationId="{B188209E-05B8-46DB-A307-4263F226BEF4}"/>
          </ac:spMkLst>
        </pc:spChg>
        <pc:picChg chg="add del mod">
          <ac:chgData name="Akshay Suresh" userId="d457b5c9a0b15936" providerId="LiveId" clId="{33C642C5-7F90-4F89-A75E-A94C34281306}" dt="2021-07-05T10:48:54.867" v="5" actId="478"/>
          <ac:picMkLst>
            <pc:docMk/>
            <pc:sldMk cId="3832953205" sldId="256"/>
            <ac:picMk id="5" creationId="{76E30DAB-C732-4E91-9E43-C164E529E4E8}"/>
          </ac:picMkLst>
        </pc:picChg>
        <pc:picChg chg="add del mod">
          <ac:chgData name="Akshay Suresh" userId="d457b5c9a0b15936" providerId="LiveId" clId="{33C642C5-7F90-4F89-A75E-A94C34281306}" dt="2021-07-05T10:52:23.348" v="93" actId="478"/>
          <ac:picMkLst>
            <pc:docMk/>
            <pc:sldMk cId="3832953205" sldId="256"/>
            <ac:picMk id="7" creationId="{4EFFCF3C-8085-4868-BDBD-92F6225086FC}"/>
          </ac:picMkLst>
        </pc:picChg>
      </pc:sldChg>
      <pc:sldChg chg="modSp new mod">
        <pc:chgData name="Akshay Suresh" userId="d457b5c9a0b15936" providerId="LiveId" clId="{33C642C5-7F90-4F89-A75E-A94C34281306}" dt="2021-07-07T18:17:45.525" v="19258" actId="20577"/>
        <pc:sldMkLst>
          <pc:docMk/>
          <pc:sldMk cId="1475841946" sldId="257"/>
        </pc:sldMkLst>
        <pc:spChg chg="mod">
          <ac:chgData name="Akshay Suresh" userId="d457b5c9a0b15936" providerId="LiveId" clId="{33C642C5-7F90-4F89-A75E-A94C34281306}" dt="2021-07-07T18:17:45.525" v="19258" actId="20577"/>
          <ac:spMkLst>
            <pc:docMk/>
            <pc:sldMk cId="1475841946" sldId="257"/>
            <ac:spMk id="2" creationId="{724E1D20-9BEC-4402-B54E-28CC8CA51F6A}"/>
          </ac:spMkLst>
        </pc:spChg>
        <pc:spChg chg="mod">
          <ac:chgData name="Akshay Suresh" userId="d457b5c9a0b15936" providerId="LiveId" clId="{33C642C5-7F90-4F89-A75E-A94C34281306}" dt="2021-07-05T11:05:41.587" v="841" actId="20577"/>
          <ac:spMkLst>
            <pc:docMk/>
            <pc:sldMk cId="1475841946" sldId="257"/>
            <ac:spMk id="3" creationId="{981A930F-8777-4A81-A523-E4579D074719}"/>
          </ac:spMkLst>
        </pc:spChg>
      </pc:sldChg>
      <pc:sldChg chg="addSp modSp new mod">
        <pc:chgData name="Akshay Suresh" userId="d457b5c9a0b15936" providerId="LiveId" clId="{33C642C5-7F90-4F89-A75E-A94C34281306}" dt="2021-07-06T16:13:59.453" v="12018" actId="1076"/>
        <pc:sldMkLst>
          <pc:docMk/>
          <pc:sldMk cId="3947657030" sldId="258"/>
        </pc:sldMkLst>
        <pc:spChg chg="mod">
          <ac:chgData name="Akshay Suresh" userId="d457b5c9a0b15936" providerId="LiveId" clId="{33C642C5-7F90-4F89-A75E-A94C34281306}" dt="2021-07-05T11:07:15.603" v="859" actId="20577"/>
          <ac:spMkLst>
            <pc:docMk/>
            <pc:sldMk cId="3947657030" sldId="258"/>
            <ac:spMk id="2" creationId="{162DAB9B-9735-4624-A6F2-5F6F5D233234}"/>
          </ac:spMkLst>
        </pc:spChg>
        <pc:spChg chg="mod">
          <ac:chgData name="Akshay Suresh" userId="d457b5c9a0b15936" providerId="LiveId" clId="{33C642C5-7F90-4F89-A75E-A94C34281306}" dt="2021-07-06T16:13:31.105" v="12013" actId="20577"/>
          <ac:spMkLst>
            <pc:docMk/>
            <pc:sldMk cId="3947657030" sldId="258"/>
            <ac:spMk id="3" creationId="{D5F6ED70-68F4-480F-BE6C-EBAB58D5BE80}"/>
          </ac:spMkLst>
        </pc:spChg>
        <pc:picChg chg="add mod">
          <ac:chgData name="Akshay Suresh" userId="d457b5c9a0b15936" providerId="LiveId" clId="{33C642C5-7F90-4F89-A75E-A94C34281306}" dt="2021-07-06T16:13:59.453" v="12018" actId="1076"/>
          <ac:picMkLst>
            <pc:docMk/>
            <pc:sldMk cId="3947657030" sldId="258"/>
            <ac:picMk id="5" creationId="{83F5D8AF-6CB4-4213-9037-DC920A299278}"/>
          </ac:picMkLst>
        </pc:picChg>
      </pc:sldChg>
      <pc:sldChg chg="new del">
        <pc:chgData name="Akshay Suresh" userId="d457b5c9a0b15936" providerId="LiveId" clId="{33C642C5-7F90-4F89-A75E-A94C34281306}" dt="2021-07-05T11:18:22.226" v="1177" actId="47"/>
        <pc:sldMkLst>
          <pc:docMk/>
          <pc:sldMk cId="364115431" sldId="259"/>
        </pc:sldMkLst>
      </pc:sldChg>
      <pc:sldChg chg="addSp modSp new mod">
        <pc:chgData name="Akshay Suresh" userId="d457b5c9a0b15936" providerId="LiveId" clId="{33C642C5-7F90-4F89-A75E-A94C34281306}" dt="2021-07-06T16:38:03.245" v="12343" actId="1076"/>
        <pc:sldMkLst>
          <pc:docMk/>
          <pc:sldMk cId="1179289074" sldId="259"/>
        </pc:sldMkLst>
        <pc:spChg chg="mod">
          <ac:chgData name="Akshay Suresh" userId="d457b5c9a0b15936" providerId="LiveId" clId="{33C642C5-7F90-4F89-A75E-A94C34281306}" dt="2021-07-06T16:38:03.245" v="12343" actId="1076"/>
          <ac:spMkLst>
            <pc:docMk/>
            <pc:sldMk cId="1179289074" sldId="259"/>
            <ac:spMk id="2" creationId="{57506F2B-EC15-41A7-BF11-DF706BD49DDB}"/>
          </ac:spMkLst>
        </pc:spChg>
        <pc:spChg chg="mod">
          <ac:chgData name="Akshay Suresh" userId="d457b5c9a0b15936" providerId="LiveId" clId="{33C642C5-7F90-4F89-A75E-A94C34281306}" dt="2021-07-06T16:34:00.621" v="12328" actId="114"/>
          <ac:spMkLst>
            <pc:docMk/>
            <pc:sldMk cId="1179289074" sldId="259"/>
            <ac:spMk id="3" creationId="{ECFEF4E5-2444-4190-A2DD-9D1DCDAFEAD2}"/>
          </ac:spMkLst>
        </pc:spChg>
        <pc:picChg chg="add mod modCrop">
          <ac:chgData name="Akshay Suresh" userId="d457b5c9a0b15936" providerId="LiveId" clId="{33C642C5-7F90-4F89-A75E-A94C34281306}" dt="2021-07-06T16:35:08.741" v="12340" actId="14100"/>
          <ac:picMkLst>
            <pc:docMk/>
            <pc:sldMk cId="1179289074" sldId="259"/>
            <ac:picMk id="5" creationId="{B664519D-44A0-4D2E-B670-14A958840A9A}"/>
          </ac:picMkLst>
        </pc:picChg>
        <pc:picChg chg="add mod">
          <ac:chgData name="Akshay Suresh" userId="d457b5c9a0b15936" providerId="LiveId" clId="{33C642C5-7F90-4F89-A75E-A94C34281306}" dt="2021-07-06T16:35:14.391" v="12342" actId="14100"/>
          <ac:picMkLst>
            <pc:docMk/>
            <pc:sldMk cId="1179289074" sldId="259"/>
            <ac:picMk id="7" creationId="{E6C57342-CF33-45C5-A89B-BDC49CA3F7B8}"/>
          </ac:picMkLst>
        </pc:picChg>
      </pc:sldChg>
      <pc:sldChg chg="new del">
        <pc:chgData name="Akshay Suresh" userId="d457b5c9a0b15936" providerId="LiveId" clId="{33C642C5-7F90-4F89-A75E-A94C34281306}" dt="2021-07-05T11:18:09.469" v="1175" actId="47"/>
        <pc:sldMkLst>
          <pc:docMk/>
          <pc:sldMk cId="1657077839" sldId="259"/>
        </pc:sldMkLst>
      </pc:sldChg>
      <pc:sldChg chg="addSp delSp modSp new mod ord">
        <pc:chgData name="Akshay Suresh" userId="d457b5c9a0b15936" providerId="LiveId" clId="{33C642C5-7F90-4F89-A75E-A94C34281306}" dt="2021-07-06T23:03:21.101" v="18187" actId="20577"/>
        <pc:sldMkLst>
          <pc:docMk/>
          <pc:sldMk cId="2181607920" sldId="260"/>
        </pc:sldMkLst>
        <pc:spChg chg="mod">
          <ac:chgData name="Akshay Suresh" userId="d457b5c9a0b15936" providerId="LiveId" clId="{33C642C5-7F90-4F89-A75E-A94C34281306}" dt="2021-07-05T13:50:28.012" v="7986" actId="1076"/>
          <ac:spMkLst>
            <pc:docMk/>
            <pc:sldMk cId="2181607920" sldId="260"/>
            <ac:spMk id="2" creationId="{C2B78D7B-07A0-43B6-B4F5-849786F23BC7}"/>
          </ac:spMkLst>
        </pc:spChg>
        <pc:spChg chg="mod">
          <ac:chgData name="Akshay Suresh" userId="d457b5c9a0b15936" providerId="LiveId" clId="{33C642C5-7F90-4F89-A75E-A94C34281306}" dt="2021-07-06T23:03:21.101" v="18187" actId="20577"/>
          <ac:spMkLst>
            <pc:docMk/>
            <pc:sldMk cId="2181607920" sldId="260"/>
            <ac:spMk id="3" creationId="{62334BBC-F165-4421-A0C9-819641167643}"/>
          </ac:spMkLst>
        </pc:spChg>
        <pc:picChg chg="add del mod">
          <ac:chgData name="Akshay Suresh" userId="d457b5c9a0b15936" providerId="LiveId" clId="{33C642C5-7F90-4F89-A75E-A94C34281306}" dt="2021-07-06T16:15:39.042" v="12019" actId="478"/>
          <ac:picMkLst>
            <pc:docMk/>
            <pc:sldMk cId="2181607920" sldId="260"/>
            <ac:picMk id="5" creationId="{7A5F100D-E29D-4928-8E2E-9C9FB441C011}"/>
          </ac:picMkLst>
        </pc:picChg>
        <pc:picChg chg="add mod modCrop">
          <ac:chgData name="Akshay Suresh" userId="d457b5c9a0b15936" providerId="LiveId" clId="{33C642C5-7F90-4F89-A75E-A94C34281306}" dt="2021-07-06T16:18:19.592" v="12068" actId="1076"/>
          <ac:picMkLst>
            <pc:docMk/>
            <pc:sldMk cId="2181607920" sldId="260"/>
            <ac:picMk id="6" creationId="{A7ED01A4-563B-4A8D-8581-89FF604FB89C}"/>
          </ac:picMkLst>
        </pc:picChg>
      </pc:sldChg>
      <pc:sldChg chg="modSp new mod">
        <pc:chgData name="Akshay Suresh" userId="d457b5c9a0b15936" providerId="LiveId" clId="{33C642C5-7F90-4F89-A75E-A94C34281306}" dt="2021-07-05T13:12:38.397" v="6082" actId="1076"/>
        <pc:sldMkLst>
          <pc:docMk/>
          <pc:sldMk cId="4078171010" sldId="261"/>
        </pc:sldMkLst>
        <pc:spChg chg="mod">
          <ac:chgData name="Akshay Suresh" userId="d457b5c9a0b15936" providerId="LiveId" clId="{33C642C5-7F90-4F89-A75E-A94C34281306}" dt="2021-07-05T13:12:38.397" v="6082" actId="1076"/>
          <ac:spMkLst>
            <pc:docMk/>
            <pc:sldMk cId="4078171010" sldId="261"/>
            <ac:spMk id="2" creationId="{C7F13A48-BA75-4852-A9EB-C9660702DACD}"/>
          </ac:spMkLst>
        </pc:spChg>
        <pc:spChg chg="mod">
          <ac:chgData name="Akshay Suresh" userId="d457b5c9a0b15936" providerId="LiveId" clId="{33C642C5-7F90-4F89-A75E-A94C34281306}" dt="2021-07-05T13:12:04.896" v="6080" actId="20577"/>
          <ac:spMkLst>
            <pc:docMk/>
            <pc:sldMk cId="4078171010" sldId="261"/>
            <ac:spMk id="3" creationId="{829CC5B0-751E-4A3B-A1EB-9C1F75907CA1}"/>
          </ac:spMkLst>
        </pc:spChg>
      </pc:sldChg>
      <pc:sldChg chg="delSp modSp new mod">
        <pc:chgData name="Akshay Suresh" userId="d457b5c9a0b15936" providerId="LiveId" clId="{33C642C5-7F90-4F89-A75E-A94C34281306}" dt="2021-07-05T13:56:34.805" v="7988" actId="1076"/>
        <pc:sldMkLst>
          <pc:docMk/>
          <pc:sldMk cId="3786464995" sldId="262"/>
        </pc:sldMkLst>
        <pc:spChg chg="del mod">
          <ac:chgData name="Akshay Suresh" userId="d457b5c9a0b15936" providerId="LiveId" clId="{33C642C5-7F90-4F89-A75E-A94C34281306}" dt="2021-07-05T12:56:17.201" v="5239" actId="478"/>
          <ac:spMkLst>
            <pc:docMk/>
            <pc:sldMk cId="3786464995" sldId="262"/>
            <ac:spMk id="2" creationId="{D2644EF3-D927-4FBD-B2E1-A12E8BCBE273}"/>
          </ac:spMkLst>
        </pc:spChg>
        <pc:spChg chg="mod">
          <ac:chgData name="Akshay Suresh" userId="d457b5c9a0b15936" providerId="LiveId" clId="{33C642C5-7F90-4F89-A75E-A94C34281306}" dt="2021-07-05T13:56:34.805" v="7988" actId="1076"/>
          <ac:spMkLst>
            <pc:docMk/>
            <pc:sldMk cId="3786464995" sldId="262"/>
            <ac:spMk id="3" creationId="{6FB95D6E-D546-48C5-A5C3-707759E3CB54}"/>
          </ac:spMkLst>
        </pc:spChg>
      </pc:sldChg>
      <pc:sldChg chg="delSp modSp new mod">
        <pc:chgData name="Akshay Suresh" userId="d457b5c9a0b15936" providerId="LiveId" clId="{33C642C5-7F90-4F89-A75E-A94C34281306}" dt="2021-07-05T13:45:45.758" v="7874" actId="313"/>
        <pc:sldMkLst>
          <pc:docMk/>
          <pc:sldMk cId="426233439" sldId="263"/>
        </pc:sldMkLst>
        <pc:spChg chg="del mod">
          <ac:chgData name="Akshay Suresh" userId="d457b5c9a0b15936" providerId="LiveId" clId="{33C642C5-7F90-4F89-A75E-A94C34281306}" dt="2021-07-05T13:28:53.877" v="7055" actId="478"/>
          <ac:spMkLst>
            <pc:docMk/>
            <pc:sldMk cId="426233439" sldId="263"/>
            <ac:spMk id="2" creationId="{D38615F0-7111-40AC-9CEE-ADB8534C39E8}"/>
          </ac:spMkLst>
        </pc:spChg>
        <pc:spChg chg="mod">
          <ac:chgData name="Akshay Suresh" userId="d457b5c9a0b15936" providerId="LiveId" clId="{33C642C5-7F90-4F89-A75E-A94C34281306}" dt="2021-07-05T13:45:45.758" v="7874" actId="313"/>
          <ac:spMkLst>
            <pc:docMk/>
            <pc:sldMk cId="426233439" sldId="263"/>
            <ac:spMk id="3" creationId="{CE937E3D-43AA-49AA-A08E-C87FB7E7EAE1}"/>
          </ac:spMkLst>
        </pc:spChg>
      </pc:sldChg>
      <pc:sldChg chg="addSp delSp modSp new mod delAnim modAnim chgLayout">
        <pc:chgData name="Akshay Suresh" userId="d457b5c9a0b15936" providerId="LiveId" clId="{33C642C5-7F90-4F89-A75E-A94C34281306}" dt="2021-07-07T18:16:29.583" v="19250" actId="1076"/>
        <pc:sldMkLst>
          <pc:docMk/>
          <pc:sldMk cId="2268130436" sldId="264"/>
        </pc:sldMkLst>
        <pc:spChg chg="mod ord">
          <ac:chgData name="Akshay Suresh" userId="d457b5c9a0b15936" providerId="LiveId" clId="{33C642C5-7F90-4F89-A75E-A94C34281306}" dt="2021-07-07T18:16:29.583" v="19250" actId="1076"/>
          <ac:spMkLst>
            <pc:docMk/>
            <pc:sldMk cId="2268130436" sldId="264"/>
            <ac:spMk id="2" creationId="{045B84EA-1D77-4D65-AB1A-3354475F5753}"/>
          </ac:spMkLst>
        </pc:spChg>
        <pc:spChg chg="del mod">
          <ac:chgData name="Akshay Suresh" userId="d457b5c9a0b15936" providerId="LiveId" clId="{33C642C5-7F90-4F89-A75E-A94C34281306}" dt="2021-07-05T14:05:10.786" v="8030" actId="478"/>
          <ac:spMkLst>
            <pc:docMk/>
            <pc:sldMk cId="2268130436" sldId="264"/>
            <ac:spMk id="3" creationId="{202CED3B-4158-47BA-84BB-C87137DC18E7}"/>
          </ac:spMkLst>
        </pc:spChg>
        <pc:spChg chg="add del mod">
          <ac:chgData name="Akshay Suresh" userId="d457b5c9a0b15936" providerId="LiveId" clId="{33C642C5-7F90-4F89-A75E-A94C34281306}" dt="2021-07-06T22:23:50.283" v="17001" actId="6264"/>
          <ac:spMkLst>
            <pc:docMk/>
            <pc:sldMk cId="2268130436" sldId="264"/>
            <ac:spMk id="3" creationId="{CCEE2D04-190D-4D42-B404-A4B50D194507}"/>
          </ac:spMkLst>
        </pc:spChg>
        <pc:spChg chg="add del mod ord">
          <ac:chgData name="Akshay Suresh" userId="d457b5c9a0b15936" providerId="LiveId" clId="{33C642C5-7F90-4F89-A75E-A94C34281306}" dt="2021-07-06T13:50:32.973" v="11547" actId="700"/>
          <ac:spMkLst>
            <pc:docMk/>
            <pc:sldMk cId="2268130436" sldId="264"/>
            <ac:spMk id="3" creationId="{F66236DC-F0D0-47C9-A62A-82F748433B30}"/>
          </ac:spMkLst>
        </pc:spChg>
        <pc:spChg chg="add del mod ord">
          <ac:chgData name="Akshay Suresh" userId="d457b5c9a0b15936" providerId="LiveId" clId="{33C642C5-7F90-4F89-A75E-A94C34281306}" dt="2021-07-06T22:23:50.283" v="17001" actId="6264"/>
          <ac:spMkLst>
            <pc:docMk/>
            <pc:sldMk cId="2268130436" sldId="264"/>
            <ac:spMk id="5" creationId="{2AA493A4-2156-42D0-999E-DB34E91CF045}"/>
          </ac:spMkLst>
        </pc:spChg>
        <pc:spChg chg="add del mod ord">
          <ac:chgData name="Akshay Suresh" userId="d457b5c9a0b15936" providerId="LiveId" clId="{33C642C5-7F90-4F89-A75E-A94C34281306}" dt="2021-07-06T13:51:36.286" v="11575" actId="700"/>
          <ac:spMkLst>
            <pc:docMk/>
            <pc:sldMk cId="2268130436" sldId="264"/>
            <ac:spMk id="5" creationId="{C02C959A-FE55-4342-BE52-5DBCB6ACB4DB}"/>
          </ac:spMkLst>
        </pc:spChg>
        <pc:picChg chg="add mod">
          <ac:chgData name="Akshay Suresh" userId="d457b5c9a0b15936" providerId="LiveId" clId="{33C642C5-7F90-4F89-A75E-A94C34281306}" dt="2021-07-07T17:33:12.713" v="19225" actId="1076"/>
          <ac:picMkLst>
            <pc:docMk/>
            <pc:sldMk cId="2268130436" sldId="264"/>
            <ac:picMk id="4" creationId="{516DE01B-82EC-4456-B728-AF631A103DAF}"/>
          </ac:picMkLst>
        </pc:picChg>
        <pc:picChg chg="add del mod">
          <ac:chgData name="Akshay Suresh" userId="d457b5c9a0b15936" providerId="LiveId" clId="{33C642C5-7F90-4F89-A75E-A94C34281306}" dt="2021-07-06T22:23:23.535" v="16996" actId="478"/>
          <ac:picMkLst>
            <pc:docMk/>
            <pc:sldMk cId="2268130436" sldId="264"/>
            <ac:picMk id="4" creationId="{67349E13-0ADC-431E-BF39-274E22B4B324}"/>
          </ac:picMkLst>
        </pc:picChg>
        <pc:picChg chg="add del mod">
          <ac:chgData name="Akshay Suresh" userId="d457b5c9a0b15936" providerId="LiveId" clId="{33C642C5-7F90-4F89-A75E-A94C34281306}" dt="2021-07-05T14:06:04.981" v="8036" actId="478"/>
          <ac:picMkLst>
            <pc:docMk/>
            <pc:sldMk cId="2268130436" sldId="264"/>
            <ac:picMk id="5" creationId="{340119EF-BD2F-447B-AF18-8DDC1D13AF28}"/>
          </ac:picMkLst>
        </pc:picChg>
        <pc:picChg chg="add del mod modCrop">
          <ac:chgData name="Akshay Suresh" userId="d457b5c9a0b15936" providerId="LiveId" clId="{33C642C5-7F90-4F89-A75E-A94C34281306}" dt="2021-07-06T13:46:48.274" v="11513" actId="478"/>
          <ac:picMkLst>
            <pc:docMk/>
            <pc:sldMk cId="2268130436" sldId="264"/>
            <ac:picMk id="7" creationId="{30138491-3568-4AC3-AE63-E2FEE82B5D6B}"/>
          </ac:picMkLst>
        </pc:picChg>
        <pc:picChg chg="add del mod">
          <ac:chgData name="Akshay Suresh" userId="d457b5c9a0b15936" providerId="LiveId" clId="{33C642C5-7F90-4F89-A75E-A94C34281306}" dt="2021-07-06T22:26:07.049" v="17082" actId="478"/>
          <ac:picMkLst>
            <pc:docMk/>
            <pc:sldMk cId="2268130436" sldId="264"/>
            <ac:picMk id="7" creationId="{356A04F3-8E85-41B8-99CF-8A01F56B8DE2}"/>
          </ac:picMkLst>
        </pc:picChg>
        <pc:picChg chg="add del mod">
          <ac:chgData name="Akshay Suresh" userId="d457b5c9a0b15936" providerId="LiveId" clId="{33C642C5-7F90-4F89-A75E-A94C34281306}" dt="2021-07-07T17:32:53.926" v="19220" actId="478"/>
          <ac:picMkLst>
            <pc:docMk/>
            <pc:sldMk cId="2268130436" sldId="264"/>
            <ac:picMk id="9" creationId="{854C3AD0-A9B8-4D7D-88B9-05485E7942A2}"/>
          </ac:picMkLst>
        </pc:picChg>
      </pc:sldChg>
      <pc:sldChg chg="addSp modSp new mod ord">
        <pc:chgData name="Akshay Suresh" userId="d457b5c9a0b15936" providerId="LiveId" clId="{33C642C5-7F90-4F89-A75E-A94C34281306}" dt="2021-07-07T16:51:01.141" v="19211"/>
        <pc:sldMkLst>
          <pc:docMk/>
          <pc:sldMk cId="1541477327" sldId="265"/>
        </pc:sldMkLst>
        <pc:spChg chg="mod">
          <ac:chgData name="Akshay Suresh" userId="d457b5c9a0b15936" providerId="LiveId" clId="{33C642C5-7F90-4F89-A75E-A94C34281306}" dt="2021-07-06T23:10:32.305" v="18245" actId="404"/>
          <ac:spMkLst>
            <pc:docMk/>
            <pc:sldMk cId="1541477327" sldId="265"/>
            <ac:spMk id="2" creationId="{D8CA1D2C-ADB2-414B-8AB0-1008D722BBFE}"/>
          </ac:spMkLst>
        </pc:spChg>
        <pc:spChg chg="mod">
          <ac:chgData name="Akshay Suresh" userId="d457b5c9a0b15936" providerId="LiveId" clId="{33C642C5-7F90-4F89-A75E-A94C34281306}" dt="2021-07-06T16:10:21.826" v="11957" actId="1076"/>
          <ac:spMkLst>
            <pc:docMk/>
            <pc:sldMk cId="1541477327" sldId="265"/>
            <ac:spMk id="3" creationId="{5C9E1437-54EB-4AC6-B958-52847FBEC693}"/>
          </ac:spMkLst>
        </pc:spChg>
        <pc:picChg chg="add mod">
          <ac:chgData name="Akshay Suresh" userId="d457b5c9a0b15936" providerId="LiveId" clId="{33C642C5-7F90-4F89-A75E-A94C34281306}" dt="2021-07-06T16:47:14.088" v="12367" actId="14100"/>
          <ac:picMkLst>
            <pc:docMk/>
            <pc:sldMk cId="1541477327" sldId="265"/>
            <ac:picMk id="5" creationId="{D11FFC60-889E-4A28-AA4A-EB164F0FD6FA}"/>
          </ac:picMkLst>
        </pc:picChg>
      </pc:sldChg>
      <pc:sldChg chg="modSp new mod">
        <pc:chgData name="Akshay Suresh" userId="d457b5c9a0b15936" providerId="LiveId" clId="{33C642C5-7F90-4F89-A75E-A94C34281306}" dt="2021-07-07T16:41:20.747" v="19202" actId="123"/>
        <pc:sldMkLst>
          <pc:docMk/>
          <pc:sldMk cId="2099646868" sldId="266"/>
        </pc:sldMkLst>
        <pc:spChg chg="mod">
          <ac:chgData name="Akshay Suresh" userId="d457b5c9a0b15936" providerId="LiveId" clId="{33C642C5-7F90-4F89-A75E-A94C34281306}" dt="2021-07-05T17:29:56.068" v="8767" actId="20577"/>
          <ac:spMkLst>
            <pc:docMk/>
            <pc:sldMk cId="2099646868" sldId="266"/>
            <ac:spMk id="2" creationId="{B556DEE6-E73A-4C07-BD3E-49FA8E340ECD}"/>
          </ac:spMkLst>
        </pc:spChg>
        <pc:spChg chg="mod">
          <ac:chgData name="Akshay Suresh" userId="d457b5c9a0b15936" providerId="LiveId" clId="{33C642C5-7F90-4F89-A75E-A94C34281306}" dt="2021-07-07T16:41:20.747" v="19202" actId="123"/>
          <ac:spMkLst>
            <pc:docMk/>
            <pc:sldMk cId="2099646868" sldId="266"/>
            <ac:spMk id="3" creationId="{23022300-1B8B-42C3-96F1-9F72C58EB6DF}"/>
          </ac:spMkLst>
        </pc:spChg>
      </pc:sldChg>
      <pc:sldChg chg="modSp new mod">
        <pc:chgData name="Akshay Suresh" userId="d457b5c9a0b15936" providerId="LiveId" clId="{33C642C5-7F90-4F89-A75E-A94C34281306}" dt="2021-07-07T16:41:29.109" v="19203" actId="123"/>
        <pc:sldMkLst>
          <pc:docMk/>
          <pc:sldMk cId="1736172577" sldId="267"/>
        </pc:sldMkLst>
        <pc:spChg chg="mod">
          <ac:chgData name="Akshay Suresh" userId="d457b5c9a0b15936" providerId="LiveId" clId="{33C642C5-7F90-4F89-A75E-A94C34281306}" dt="2021-07-05T17:45:36.929" v="9630" actId="120"/>
          <ac:spMkLst>
            <pc:docMk/>
            <pc:sldMk cId="1736172577" sldId="267"/>
            <ac:spMk id="2" creationId="{F14365C5-77AB-435E-8A31-AE361CCF8DA4}"/>
          </ac:spMkLst>
        </pc:spChg>
        <pc:spChg chg="mod">
          <ac:chgData name="Akshay Suresh" userId="d457b5c9a0b15936" providerId="LiveId" clId="{33C642C5-7F90-4F89-A75E-A94C34281306}" dt="2021-07-07T16:41:29.109" v="19203" actId="123"/>
          <ac:spMkLst>
            <pc:docMk/>
            <pc:sldMk cId="1736172577" sldId="267"/>
            <ac:spMk id="3" creationId="{77C46298-533F-4C1A-9A1F-DB715A976A28}"/>
          </ac:spMkLst>
        </pc:spChg>
      </pc:sldChg>
      <pc:sldChg chg="addSp delSp modSp new mod">
        <pc:chgData name="Akshay Suresh" userId="d457b5c9a0b15936" providerId="LiveId" clId="{33C642C5-7F90-4F89-A75E-A94C34281306}" dt="2021-07-06T23:06:52.485" v="18197"/>
        <pc:sldMkLst>
          <pc:docMk/>
          <pc:sldMk cId="3995075673" sldId="268"/>
        </pc:sldMkLst>
        <pc:spChg chg="del mod">
          <ac:chgData name="Akshay Suresh" userId="d457b5c9a0b15936" providerId="LiveId" clId="{33C642C5-7F90-4F89-A75E-A94C34281306}" dt="2021-07-06T23:05:04.918" v="18193" actId="478"/>
          <ac:spMkLst>
            <pc:docMk/>
            <pc:sldMk cId="3995075673" sldId="268"/>
            <ac:spMk id="2" creationId="{A40200FE-5603-4823-8CD0-3F55F47FF795}"/>
          </ac:spMkLst>
        </pc:spChg>
        <pc:spChg chg="del mod">
          <ac:chgData name="Akshay Suresh" userId="d457b5c9a0b15936" providerId="LiveId" clId="{33C642C5-7F90-4F89-A75E-A94C34281306}" dt="2021-07-06T23:05:08.670" v="18196" actId="478"/>
          <ac:spMkLst>
            <pc:docMk/>
            <pc:sldMk cId="3995075673" sldId="268"/>
            <ac:spMk id="3" creationId="{5D1B08F9-4D06-42C9-BDB6-DA4D4A49BB3E}"/>
          </ac:spMkLst>
        </pc:spChg>
        <pc:picChg chg="add mod">
          <ac:chgData name="Akshay Suresh" userId="d457b5c9a0b15936" providerId="LiveId" clId="{33C642C5-7F90-4F89-A75E-A94C34281306}" dt="2021-07-06T23:06:52.485" v="18197"/>
          <ac:picMkLst>
            <pc:docMk/>
            <pc:sldMk cId="3995075673" sldId="268"/>
            <ac:picMk id="4" creationId="{9958DD3E-7492-4A16-8FB2-820C40A16EEC}"/>
          </ac:picMkLst>
        </pc:picChg>
      </pc:sldChg>
      <pc:sldChg chg="addSp delSp modSp new mod delAnim modAnim">
        <pc:chgData name="Akshay Suresh" userId="d457b5c9a0b15936" providerId="LiveId" clId="{33C642C5-7F90-4F89-A75E-A94C34281306}" dt="2021-07-07T16:51:52.963" v="19219" actId="5793"/>
        <pc:sldMkLst>
          <pc:docMk/>
          <pc:sldMk cId="3884267828" sldId="269"/>
        </pc:sldMkLst>
        <pc:spChg chg="mod">
          <ac:chgData name="Akshay Suresh" userId="d457b5c9a0b15936" providerId="LiveId" clId="{33C642C5-7F90-4F89-A75E-A94C34281306}" dt="2021-07-06T13:23:04.922" v="10808" actId="14100"/>
          <ac:spMkLst>
            <pc:docMk/>
            <pc:sldMk cId="3884267828" sldId="269"/>
            <ac:spMk id="2" creationId="{27C4EB16-5EF3-49C9-BCF7-CFE82B2A1E07}"/>
          </ac:spMkLst>
        </pc:spChg>
        <pc:spChg chg="mod">
          <ac:chgData name="Akshay Suresh" userId="d457b5c9a0b15936" providerId="LiveId" clId="{33C642C5-7F90-4F89-A75E-A94C34281306}" dt="2021-07-07T16:51:52.963" v="19219" actId="5793"/>
          <ac:spMkLst>
            <pc:docMk/>
            <pc:sldMk cId="3884267828" sldId="269"/>
            <ac:spMk id="3" creationId="{3250F442-1D5C-4044-9395-89F1B4D98C9F}"/>
          </ac:spMkLst>
        </pc:spChg>
        <pc:picChg chg="add del mod">
          <ac:chgData name="Akshay Suresh" userId="d457b5c9a0b15936" providerId="LiveId" clId="{33C642C5-7F90-4F89-A75E-A94C34281306}" dt="2021-07-06T13:32:49.211" v="10829" actId="478"/>
          <ac:picMkLst>
            <pc:docMk/>
            <pc:sldMk cId="3884267828" sldId="269"/>
            <ac:picMk id="5" creationId="{3466D442-916D-4A94-8EAF-4257D89B29EE}"/>
          </ac:picMkLst>
        </pc:picChg>
        <pc:picChg chg="add del mod">
          <ac:chgData name="Akshay Suresh" userId="d457b5c9a0b15936" providerId="LiveId" clId="{33C642C5-7F90-4F89-A75E-A94C34281306}" dt="2021-07-06T13:46:53.408" v="11514" actId="21"/>
          <ac:picMkLst>
            <pc:docMk/>
            <pc:sldMk cId="3884267828" sldId="269"/>
            <ac:picMk id="6" creationId="{C297D0F7-F450-426A-BE71-DD84E523940C}"/>
          </ac:picMkLst>
        </pc:picChg>
        <pc:picChg chg="add mod">
          <ac:chgData name="Akshay Suresh" userId="d457b5c9a0b15936" providerId="LiveId" clId="{33C642C5-7F90-4F89-A75E-A94C34281306}" dt="2021-07-06T13:56:10.735" v="11652" actId="1076"/>
          <ac:picMkLst>
            <pc:docMk/>
            <pc:sldMk cId="3884267828" sldId="269"/>
            <ac:picMk id="8" creationId="{B69255DE-7E22-4D25-A179-EAF218321C86}"/>
          </ac:picMkLst>
        </pc:picChg>
        <pc:picChg chg="add mod">
          <ac:chgData name="Akshay Suresh" userId="d457b5c9a0b15936" providerId="LiveId" clId="{33C642C5-7F90-4F89-A75E-A94C34281306}" dt="2021-07-06T13:56:13.620" v="11653" actId="1076"/>
          <ac:picMkLst>
            <pc:docMk/>
            <pc:sldMk cId="3884267828" sldId="269"/>
            <ac:picMk id="10" creationId="{6C4064FD-0ADB-4635-B1C7-75BEE0FA240A}"/>
          </ac:picMkLst>
        </pc:picChg>
      </pc:sldChg>
      <pc:sldChg chg="addSp modSp new mod">
        <pc:chgData name="Akshay Suresh" userId="d457b5c9a0b15936" providerId="LiveId" clId="{33C642C5-7F90-4F89-A75E-A94C34281306}" dt="2021-07-06T23:08:05.882" v="18221" actId="14100"/>
        <pc:sldMkLst>
          <pc:docMk/>
          <pc:sldMk cId="915150151" sldId="270"/>
        </pc:sldMkLst>
        <pc:spChg chg="mod">
          <ac:chgData name="Akshay Suresh" userId="d457b5c9a0b15936" providerId="LiveId" clId="{33C642C5-7F90-4F89-A75E-A94C34281306}" dt="2021-07-06T23:08:05.882" v="18221" actId="14100"/>
          <ac:spMkLst>
            <pc:docMk/>
            <pc:sldMk cId="915150151" sldId="270"/>
            <ac:spMk id="2" creationId="{45A5D905-AF8F-4E3E-AE98-EAC70AAAA800}"/>
          </ac:spMkLst>
        </pc:spChg>
        <pc:spChg chg="mod">
          <ac:chgData name="Akshay Suresh" userId="d457b5c9a0b15936" providerId="LiveId" clId="{33C642C5-7F90-4F89-A75E-A94C34281306}" dt="2021-07-06T16:38:42.892" v="12350" actId="14100"/>
          <ac:spMkLst>
            <pc:docMk/>
            <pc:sldMk cId="915150151" sldId="270"/>
            <ac:spMk id="3" creationId="{C8598D0C-A223-42AB-AC6C-686528BB402A}"/>
          </ac:spMkLst>
        </pc:spChg>
        <pc:picChg chg="add mod">
          <ac:chgData name="Akshay Suresh" userId="d457b5c9a0b15936" providerId="LiveId" clId="{33C642C5-7F90-4F89-A75E-A94C34281306}" dt="2021-07-06T16:32:18.929" v="12322" actId="1076"/>
          <ac:picMkLst>
            <pc:docMk/>
            <pc:sldMk cId="915150151" sldId="270"/>
            <ac:picMk id="5" creationId="{F7DFDB3D-20D8-42AB-95B7-C90E6D1645A3}"/>
          </ac:picMkLst>
        </pc:picChg>
      </pc:sldChg>
      <pc:sldChg chg="modSp new del mod">
        <pc:chgData name="Akshay Suresh" userId="d457b5c9a0b15936" providerId="LiveId" clId="{33C642C5-7F90-4F89-A75E-A94C34281306}" dt="2021-07-06T16:54:16.801" v="12478" actId="47"/>
        <pc:sldMkLst>
          <pc:docMk/>
          <pc:sldMk cId="1247976043" sldId="271"/>
        </pc:sldMkLst>
        <pc:spChg chg="mod">
          <ac:chgData name="Akshay Suresh" userId="d457b5c9a0b15936" providerId="LiveId" clId="{33C642C5-7F90-4F89-A75E-A94C34281306}" dt="2021-07-06T16:50:10.806" v="12408" actId="120"/>
          <ac:spMkLst>
            <pc:docMk/>
            <pc:sldMk cId="1247976043" sldId="271"/>
            <ac:spMk id="2" creationId="{18731256-7999-40D7-8799-3A176118B42B}"/>
          </ac:spMkLst>
        </pc:spChg>
        <pc:spChg chg="mod">
          <ac:chgData name="Akshay Suresh" userId="d457b5c9a0b15936" providerId="LiveId" clId="{33C642C5-7F90-4F89-A75E-A94C34281306}" dt="2021-07-06T16:51:12.148" v="12410" actId="120"/>
          <ac:spMkLst>
            <pc:docMk/>
            <pc:sldMk cId="1247976043" sldId="271"/>
            <ac:spMk id="3" creationId="{35B94D74-9B78-40BD-946F-977A4662C968}"/>
          </ac:spMkLst>
        </pc:spChg>
      </pc:sldChg>
      <pc:sldChg chg="addSp delSp modSp new mod">
        <pc:chgData name="Akshay Suresh" userId="d457b5c9a0b15936" providerId="LiveId" clId="{33C642C5-7F90-4F89-A75E-A94C34281306}" dt="2021-07-06T23:08:43.897" v="18223" actId="14100"/>
        <pc:sldMkLst>
          <pc:docMk/>
          <pc:sldMk cId="1803092588" sldId="272"/>
        </pc:sldMkLst>
        <pc:spChg chg="mod">
          <ac:chgData name="Akshay Suresh" userId="d457b5c9a0b15936" providerId="LiveId" clId="{33C642C5-7F90-4F89-A75E-A94C34281306}" dt="2021-07-06T23:08:43.897" v="18223" actId="14100"/>
          <ac:spMkLst>
            <pc:docMk/>
            <pc:sldMk cId="1803092588" sldId="272"/>
            <ac:spMk id="2" creationId="{F5982183-0BEF-49D6-90EA-F1923B00ACD6}"/>
          </ac:spMkLst>
        </pc:spChg>
        <pc:spChg chg="mod">
          <ac:chgData name="Akshay Suresh" userId="d457b5c9a0b15936" providerId="LiveId" clId="{33C642C5-7F90-4F89-A75E-A94C34281306}" dt="2021-07-06T17:34:22.445" v="13797" actId="20577"/>
          <ac:spMkLst>
            <pc:docMk/>
            <pc:sldMk cId="1803092588" sldId="272"/>
            <ac:spMk id="3" creationId="{30D9B3EE-CEFF-4D0C-9313-A035FED45CD9}"/>
          </ac:spMkLst>
        </pc:spChg>
        <pc:spChg chg="mod">
          <ac:chgData name="Akshay Suresh" userId="d457b5c9a0b15936" providerId="LiveId" clId="{33C642C5-7F90-4F89-A75E-A94C34281306}" dt="2021-07-06T17:31:07.022" v="13741" actId="14100"/>
          <ac:spMkLst>
            <pc:docMk/>
            <pc:sldMk cId="1803092588" sldId="272"/>
            <ac:spMk id="4" creationId="{178665E6-4380-4D6C-9F90-D82F31251A6E}"/>
          </ac:spMkLst>
        </pc:spChg>
        <pc:picChg chg="add mod">
          <ac:chgData name="Akshay Suresh" userId="d457b5c9a0b15936" providerId="LiveId" clId="{33C642C5-7F90-4F89-A75E-A94C34281306}" dt="2021-07-06T17:31:00.547" v="13740" actId="14100"/>
          <ac:picMkLst>
            <pc:docMk/>
            <pc:sldMk cId="1803092588" sldId="272"/>
            <ac:picMk id="6" creationId="{87A7B6EC-4655-4A71-9F44-F71F96CF47EB}"/>
          </ac:picMkLst>
        </pc:picChg>
        <pc:picChg chg="add del mod">
          <ac:chgData name="Akshay Suresh" userId="d457b5c9a0b15936" providerId="LiveId" clId="{33C642C5-7F90-4F89-A75E-A94C34281306}" dt="2021-07-06T17:20:25.127" v="13311" actId="478"/>
          <ac:picMkLst>
            <pc:docMk/>
            <pc:sldMk cId="1803092588" sldId="272"/>
            <ac:picMk id="10" creationId="{D2FBDC83-02F3-4122-80CA-3228140257AB}"/>
          </ac:picMkLst>
        </pc:picChg>
        <pc:picChg chg="add mod">
          <ac:chgData name="Akshay Suresh" userId="d457b5c9a0b15936" providerId="LiveId" clId="{33C642C5-7F90-4F89-A75E-A94C34281306}" dt="2021-07-06T17:31:59.633" v="13744" actId="1076"/>
          <ac:picMkLst>
            <pc:docMk/>
            <pc:sldMk cId="1803092588" sldId="272"/>
            <ac:picMk id="12" creationId="{E0B1D70D-1676-4C1B-924E-578991986697}"/>
          </ac:picMkLst>
        </pc:picChg>
      </pc:sldChg>
      <pc:sldChg chg="addSp delSp modSp new del mod chgLayout">
        <pc:chgData name="Akshay Suresh" userId="d457b5c9a0b15936" providerId="LiveId" clId="{33C642C5-7F90-4F89-A75E-A94C34281306}" dt="2021-07-06T17:32:27.541" v="13747" actId="47"/>
        <pc:sldMkLst>
          <pc:docMk/>
          <pc:sldMk cId="127988993" sldId="273"/>
        </pc:sldMkLst>
        <pc:spChg chg="del">
          <ac:chgData name="Akshay Suresh" userId="d457b5c9a0b15936" providerId="LiveId" clId="{33C642C5-7F90-4F89-A75E-A94C34281306}" dt="2021-07-06T17:32:23.774" v="13746" actId="6264"/>
          <ac:spMkLst>
            <pc:docMk/>
            <pc:sldMk cId="127988993" sldId="273"/>
            <ac:spMk id="2" creationId="{59EB763E-2A30-42CA-8E4B-AC8DB6970361}"/>
          </ac:spMkLst>
        </pc:spChg>
        <pc:spChg chg="del">
          <ac:chgData name="Akshay Suresh" userId="d457b5c9a0b15936" providerId="LiveId" clId="{33C642C5-7F90-4F89-A75E-A94C34281306}" dt="2021-07-06T17:32:23.774" v="13746" actId="6264"/>
          <ac:spMkLst>
            <pc:docMk/>
            <pc:sldMk cId="127988993" sldId="273"/>
            <ac:spMk id="3" creationId="{31133DF2-B3EE-46AC-AB58-70D7FE9675D0}"/>
          </ac:spMkLst>
        </pc:spChg>
        <pc:spChg chg="add mod ord">
          <ac:chgData name="Akshay Suresh" userId="d457b5c9a0b15936" providerId="LiveId" clId="{33C642C5-7F90-4F89-A75E-A94C34281306}" dt="2021-07-06T17:32:23.774" v="13746" actId="6264"/>
          <ac:spMkLst>
            <pc:docMk/>
            <pc:sldMk cId="127988993" sldId="273"/>
            <ac:spMk id="4" creationId="{DF0AA870-C232-4296-909C-3565C0955E6A}"/>
          </ac:spMkLst>
        </pc:spChg>
        <pc:spChg chg="add mod ord">
          <ac:chgData name="Akshay Suresh" userId="d457b5c9a0b15936" providerId="LiveId" clId="{33C642C5-7F90-4F89-A75E-A94C34281306}" dt="2021-07-06T17:32:23.774" v="13746" actId="6264"/>
          <ac:spMkLst>
            <pc:docMk/>
            <pc:sldMk cId="127988993" sldId="273"/>
            <ac:spMk id="5" creationId="{A13868A2-D8F8-4FE5-85AB-D8FF2E3EE255}"/>
          </ac:spMkLst>
        </pc:spChg>
      </pc:sldChg>
      <pc:sldChg chg="addSp delSp modSp new mod">
        <pc:chgData name="Akshay Suresh" userId="d457b5c9a0b15936" providerId="LiveId" clId="{33C642C5-7F90-4F89-A75E-A94C34281306}" dt="2021-07-06T23:08:54.249" v="18225" actId="14100"/>
        <pc:sldMkLst>
          <pc:docMk/>
          <pc:sldMk cId="2982260793" sldId="273"/>
        </pc:sldMkLst>
        <pc:spChg chg="mod">
          <ac:chgData name="Akshay Suresh" userId="d457b5c9a0b15936" providerId="LiveId" clId="{33C642C5-7F90-4F89-A75E-A94C34281306}" dt="2021-07-06T23:08:54.249" v="18225" actId="14100"/>
          <ac:spMkLst>
            <pc:docMk/>
            <pc:sldMk cId="2982260793" sldId="273"/>
            <ac:spMk id="2" creationId="{6EECAEB7-55EC-4232-93C1-FAD08B78E2A1}"/>
          </ac:spMkLst>
        </pc:spChg>
        <pc:spChg chg="mod">
          <ac:chgData name="Akshay Suresh" userId="d457b5c9a0b15936" providerId="LiveId" clId="{33C642C5-7F90-4F89-A75E-A94C34281306}" dt="2021-07-06T17:41:41.777" v="14196" actId="14100"/>
          <ac:spMkLst>
            <pc:docMk/>
            <pc:sldMk cId="2982260793" sldId="273"/>
            <ac:spMk id="3" creationId="{12873C6C-4951-4E97-B949-5F07A1E46FDC}"/>
          </ac:spMkLst>
        </pc:spChg>
        <pc:spChg chg="add del mod">
          <ac:chgData name="Akshay Suresh" userId="d457b5c9a0b15936" providerId="LiveId" clId="{33C642C5-7F90-4F89-A75E-A94C34281306}" dt="2021-07-06T17:47:31.870" v="14444" actId="20577"/>
          <ac:spMkLst>
            <pc:docMk/>
            <pc:sldMk cId="2982260793" sldId="273"/>
            <ac:spMk id="4" creationId="{D567639D-099A-4A18-9E04-15AF6A8158AF}"/>
          </ac:spMkLst>
        </pc:spChg>
        <pc:picChg chg="add del mod">
          <ac:chgData name="Akshay Suresh" userId="d457b5c9a0b15936" providerId="LiveId" clId="{33C642C5-7F90-4F89-A75E-A94C34281306}" dt="2021-07-06T17:40:15.122" v="14145" actId="931"/>
          <ac:picMkLst>
            <pc:docMk/>
            <pc:sldMk cId="2982260793" sldId="273"/>
            <ac:picMk id="6" creationId="{483B814D-5CFF-439C-95C2-27D56FCB7914}"/>
          </ac:picMkLst>
        </pc:picChg>
        <pc:picChg chg="add mod">
          <ac:chgData name="Akshay Suresh" userId="d457b5c9a0b15936" providerId="LiveId" clId="{33C642C5-7F90-4F89-A75E-A94C34281306}" dt="2021-07-06T17:45:52.048" v="14434" actId="1076"/>
          <ac:picMkLst>
            <pc:docMk/>
            <pc:sldMk cId="2982260793" sldId="273"/>
            <ac:picMk id="8" creationId="{3250BB31-4360-47AE-B510-9CC1C32B2401}"/>
          </ac:picMkLst>
        </pc:picChg>
        <pc:picChg chg="add mod">
          <ac:chgData name="Akshay Suresh" userId="d457b5c9a0b15936" providerId="LiveId" clId="{33C642C5-7F90-4F89-A75E-A94C34281306}" dt="2021-07-06T18:14:25.922" v="15065" actId="14100"/>
          <ac:picMkLst>
            <pc:docMk/>
            <pc:sldMk cId="2982260793" sldId="273"/>
            <ac:picMk id="10" creationId="{1CF97AAE-46F6-4249-9ACF-3AA12EA65299}"/>
          </ac:picMkLst>
        </pc:picChg>
      </pc:sldChg>
      <pc:sldChg chg="addSp delSp modSp new mod">
        <pc:chgData name="Akshay Suresh" userId="d457b5c9a0b15936" providerId="LiveId" clId="{33C642C5-7F90-4F89-A75E-A94C34281306}" dt="2021-07-06T23:09:14.347" v="18229" actId="1076"/>
        <pc:sldMkLst>
          <pc:docMk/>
          <pc:sldMk cId="3781233071" sldId="274"/>
        </pc:sldMkLst>
        <pc:spChg chg="mod">
          <ac:chgData name="Akshay Suresh" userId="d457b5c9a0b15936" providerId="LiveId" clId="{33C642C5-7F90-4F89-A75E-A94C34281306}" dt="2021-07-06T23:09:07.039" v="18227" actId="404"/>
          <ac:spMkLst>
            <pc:docMk/>
            <pc:sldMk cId="3781233071" sldId="274"/>
            <ac:spMk id="2" creationId="{D0F65A58-128F-4A18-9ADC-5B880F4B4DED}"/>
          </ac:spMkLst>
        </pc:spChg>
        <pc:spChg chg="mod">
          <ac:chgData name="Akshay Suresh" userId="d457b5c9a0b15936" providerId="LiveId" clId="{33C642C5-7F90-4F89-A75E-A94C34281306}" dt="2021-07-06T18:12:02.808" v="15055" actId="404"/>
          <ac:spMkLst>
            <pc:docMk/>
            <pc:sldMk cId="3781233071" sldId="274"/>
            <ac:spMk id="3" creationId="{B276E829-9C56-42DD-B441-AED09DC57A7B}"/>
          </ac:spMkLst>
        </pc:spChg>
        <pc:spChg chg="mod">
          <ac:chgData name="Akshay Suresh" userId="d457b5c9a0b15936" providerId="LiveId" clId="{33C642C5-7F90-4F89-A75E-A94C34281306}" dt="2021-07-06T23:09:11.489" v="18228" actId="403"/>
          <ac:spMkLst>
            <pc:docMk/>
            <pc:sldMk cId="3781233071" sldId="274"/>
            <ac:spMk id="4" creationId="{72A6C329-7020-4A92-8E56-283603E1623E}"/>
          </ac:spMkLst>
        </pc:spChg>
        <pc:picChg chg="add mod">
          <ac:chgData name="Akshay Suresh" userId="d457b5c9a0b15936" providerId="LiveId" clId="{33C642C5-7F90-4F89-A75E-A94C34281306}" dt="2021-07-06T23:09:14.347" v="18229" actId="1076"/>
          <ac:picMkLst>
            <pc:docMk/>
            <pc:sldMk cId="3781233071" sldId="274"/>
            <ac:picMk id="6" creationId="{F1DA3861-2B2F-4FA7-BFB2-D2A7D0AE36BC}"/>
          </ac:picMkLst>
        </pc:picChg>
        <pc:picChg chg="add del mod">
          <ac:chgData name="Akshay Suresh" userId="d457b5c9a0b15936" providerId="LiveId" clId="{33C642C5-7F90-4F89-A75E-A94C34281306}" dt="2021-07-06T18:05:28.304" v="15042" actId="478"/>
          <ac:picMkLst>
            <pc:docMk/>
            <pc:sldMk cId="3781233071" sldId="274"/>
            <ac:picMk id="8" creationId="{42EA0620-8028-4822-B6A4-848A71309980}"/>
          </ac:picMkLst>
        </pc:picChg>
        <pc:picChg chg="add mod">
          <ac:chgData name="Akshay Suresh" userId="d457b5c9a0b15936" providerId="LiveId" clId="{33C642C5-7F90-4F89-A75E-A94C34281306}" dt="2021-07-06T18:12:08.482" v="15056" actId="1076"/>
          <ac:picMkLst>
            <pc:docMk/>
            <pc:sldMk cId="3781233071" sldId="274"/>
            <ac:picMk id="10" creationId="{0C9EB4C1-AB09-499E-83F5-ED3A777877C9}"/>
          </ac:picMkLst>
        </pc:picChg>
      </pc:sldChg>
      <pc:sldChg chg="addSp delSp modSp new mod modClrScheme chgLayout">
        <pc:chgData name="Akshay Suresh" userId="d457b5c9a0b15936" providerId="LiveId" clId="{33C642C5-7F90-4F89-A75E-A94C34281306}" dt="2021-07-06T23:09:37.786" v="18241" actId="20577"/>
        <pc:sldMkLst>
          <pc:docMk/>
          <pc:sldMk cId="683439523" sldId="275"/>
        </pc:sldMkLst>
        <pc:spChg chg="mod ord">
          <ac:chgData name="Akshay Suresh" userId="d457b5c9a0b15936" providerId="LiveId" clId="{33C642C5-7F90-4F89-A75E-A94C34281306}" dt="2021-07-06T23:09:37.786" v="18241" actId="20577"/>
          <ac:spMkLst>
            <pc:docMk/>
            <pc:sldMk cId="683439523" sldId="275"/>
            <ac:spMk id="2" creationId="{EF610548-C78B-4762-A0DB-0632EFD25648}"/>
          </ac:spMkLst>
        </pc:spChg>
        <pc:spChg chg="mod ord">
          <ac:chgData name="Akshay Suresh" userId="d457b5c9a0b15936" providerId="LiveId" clId="{33C642C5-7F90-4F89-A75E-A94C34281306}" dt="2021-07-06T18:36:59.725" v="15425" actId="404"/>
          <ac:spMkLst>
            <pc:docMk/>
            <pc:sldMk cId="683439523" sldId="275"/>
            <ac:spMk id="3" creationId="{E3A907E1-E1C5-4014-A853-263CF09B685B}"/>
          </ac:spMkLst>
        </pc:spChg>
        <pc:spChg chg="add del mod ord">
          <ac:chgData name="Akshay Suresh" userId="d457b5c9a0b15936" providerId="LiveId" clId="{33C642C5-7F90-4F89-A75E-A94C34281306}" dt="2021-07-06T18:25:50.125" v="15178" actId="700"/>
          <ac:spMkLst>
            <pc:docMk/>
            <pc:sldMk cId="683439523" sldId="275"/>
            <ac:spMk id="4" creationId="{BEFB08FD-8833-429F-88D5-A1B88E2BBEE3}"/>
          </ac:spMkLst>
        </pc:spChg>
        <pc:spChg chg="del mod ord">
          <ac:chgData name="Akshay Suresh" userId="d457b5c9a0b15936" providerId="LiveId" clId="{33C642C5-7F90-4F89-A75E-A94C34281306}" dt="2021-07-06T18:26:09.329" v="15181" actId="478"/>
          <ac:spMkLst>
            <pc:docMk/>
            <pc:sldMk cId="683439523" sldId="275"/>
            <ac:spMk id="5" creationId="{0FA27A0A-F64D-4BEE-B46B-05889ED0D377}"/>
          </ac:spMkLst>
        </pc:spChg>
        <pc:spChg chg="mod ord">
          <ac:chgData name="Akshay Suresh" userId="d457b5c9a0b15936" providerId="LiveId" clId="{33C642C5-7F90-4F89-A75E-A94C34281306}" dt="2021-07-06T18:46:52.839" v="16008" actId="20577"/>
          <ac:spMkLst>
            <pc:docMk/>
            <pc:sldMk cId="683439523" sldId="275"/>
            <ac:spMk id="6" creationId="{D60E7524-30E6-4279-8686-2A6F94913076}"/>
          </ac:spMkLst>
        </pc:spChg>
        <pc:spChg chg="add del mod">
          <ac:chgData name="Akshay Suresh" userId="d457b5c9a0b15936" providerId="LiveId" clId="{33C642C5-7F90-4F89-A75E-A94C34281306}" dt="2021-07-06T18:25:42.549" v="15177" actId="6264"/>
          <ac:spMkLst>
            <pc:docMk/>
            <pc:sldMk cId="683439523" sldId="275"/>
            <ac:spMk id="7" creationId="{5E9280BC-5FDA-4D69-9099-C49905C43614}"/>
          </ac:spMkLst>
        </pc:spChg>
        <pc:spChg chg="add del mod">
          <ac:chgData name="Akshay Suresh" userId="d457b5c9a0b15936" providerId="LiveId" clId="{33C642C5-7F90-4F89-A75E-A94C34281306}" dt="2021-07-06T18:25:42.549" v="15177" actId="6264"/>
          <ac:spMkLst>
            <pc:docMk/>
            <pc:sldMk cId="683439523" sldId="275"/>
            <ac:spMk id="8" creationId="{BD7FD0DF-FDF1-4F9F-AAEF-004703587ECC}"/>
          </ac:spMkLst>
        </pc:spChg>
        <pc:spChg chg="add del mod">
          <ac:chgData name="Akshay Suresh" userId="d457b5c9a0b15936" providerId="LiveId" clId="{33C642C5-7F90-4F89-A75E-A94C34281306}" dt="2021-07-06T18:25:42.549" v="15177" actId="6264"/>
          <ac:spMkLst>
            <pc:docMk/>
            <pc:sldMk cId="683439523" sldId="275"/>
            <ac:spMk id="9" creationId="{4B549FC9-61B7-4251-9057-5B0CE04DDED7}"/>
          </ac:spMkLst>
        </pc:spChg>
        <pc:spChg chg="add del mod">
          <ac:chgData name="Akshay Suresh" userId="d457b5c9a0b15936" providerId="LiveId" clId="{33C642C5-7F90-4F89-A75E-A94C34281306}" dt="2021-07-06T18:25:42.549" v="15177" actId="6264"/>
          <ac:spMkLst>
            <pc:docMk/>
            <pc:sldMk cId="683439523" sldId="275"/>
            <ac:spMk id="10" creationId="{1899C90A-39A9-4585-8AF9-E94B377821F1}"/>
          </ac:spMkLst>
        </pc:spChg>
        <pc:spChg chg="add del mod ord">
          <ac:chgData name="Akshay Suresh" userId="d457b5c9a0b15936" providerId="LiveId" clId="{33C642C5-7F90-4F89-A75E-A94C34281306}" dt="2021-07-06T18:25:42.549" v="15177" actId="6264"/>
          <ac:spMkLst>
            <pc:docMk/>
            <pc:sldMk cId="683439523" sldId="275"/>
            <ac:spMk id="11" creationId="{B8194E2E-6D5A-4A08-BC1C-9981D4F5951B}"/>
          </ac:spMkLst>
        </pc:spChg>
        <pc:picChg chg="add mod">
          <ac:chgData name="Akshay Suresh" userId="d457b5c9a0b15936" providerId="LiveId" clId="{33C642C5-7F90-4F89-A75E-A94C34281306}" dt="2021-07-06T18:38:47.584" v="15430" actId="1076"/>
          <ac:picMkLst>
            <pc:docMk/>
            <pc:sldMk cId="683439523" sldId="275"/>
            <ac:picMk id="13" creationId="{FCB8D08B-6095-44AF-AA76-89746AB519C6}"/>
          </ac:picMkLst>
        </pc:picChg>
        <pc:picChg chg="add mod">
          <ac:chgData name="Akshay Suresh" userId="d457b5c9a0b15936" providerId="LiveId" clId="{33C642C5-7F90-4F89-A75E-A94C34281306}" dt="2021-07-06T18:45:24.012" v="15837" actId="1076"/>
          <ac:picMkLst>
            <pc:docMk/>
            <pc:sldMk cId="683439523" sldId="275"/>
            <ac:picMk id="15" creationId="{7AEDFB1F-1BA3-4F76-8906-D7908F6A6FCF}"/>
          </ac:picMkLst>
        </pc:picChg>
      </pc:sldChg>
      <pc:sldChg chg="addSp delSp modSp new mod">
        <pc:chgData name="Akshay Suresh" userId="d457b5c9a0b15936" providerId="LiveId" clId="{33C642C5-7F90-4F89-A75E-A94C34281306}" dt="2021-07-07T18:13:57.051" v="19233" actId="1076"/>
        <pc:sldMkLst>
          <pc:docMk/>
          <pc:sldMk cId="3866708339" sldId="276"/>
        </pc:sldMkLst>
        <pc:spChg chg="mod">
          <ac:chgData name="Akshay Suresh" userId="d457b5c9a0b15936" providerId="LiveId" clId="{33C642C5-7F90-4F89-A75E-A94C34281306}" dt="2021-07-06T23:09:27.086" v="18230" actId="20577"/>
          <ac:spMkLst>
            <pc:docMk/>
            <pc:sldMk cId="3866708339" sldId="276"/>
            <ac:spMk id="2" creationId="{A5085521-3E43-4B0F-8343-39FA56EC3688}"/>
          </ac:spMkLst>
        </pc:spChg>
        <pc:spChg chg="mod">
          <ac:chgData name="Akshay Suresh" userId="d457b5c9a0b15936" providerId="LiveId" clId="{33C642C5-7F90-4F89-A75E-A94C34281306}" dt="2021-07-06T22:02:12.209" v="16114" actId="1076"/>
          <ac:spMkLst>
            <pc:docMk/>
            <pc:sldMk cId="3866708339" sldId="276"/>
            <ac:spMk id="3" creationId="{95492E6D-39D2-4495-8A29-F6458A0A670C}"/>
          </ac:spMkLst>
        </pc:spChg>
        <pc:picChg chg="add del mod">
          <ac:chgData name="Akshay Suresh" userId="d457b5c9a0b15936" providerId="LiveId" clId="{33C642C5-7F90-4F89-A75E-A94C34281306}" dt="2021-07-07T18:13:28.998" v="19226" actId="478"/>
          <ac:picMkLst>
            <pc:docMk/>
            <pc:sldMk cId="3866708339" sldId="276"/>
            <ac:picMk id="5" creationId="{3B6A17D6-B4F9-410F-A24E-DFB75D78DC67}"/>
          </ac:picMkLst>
        </pc:picChg>
        <pc:picChg chg="add mod">
          <ac:chgData name="Akshay Suresh" userId="d457b5c9a0b15936" providerId="LiveId" clId="{33C642C5-7F90-4F89-A75E-A94C34281306}" dt="2021-07-07T18:13:57.051" v="19233" actId="1076"/>
          <ac:picMkLst>
            <pc:docMk/>
            <pc:sldMk cId="3866708339" sldId="276"/>
            <ac:picMk id="6" creationId="{B61CC12E-B051-4304-BCD5-D517A006EE07}"/>
          </ac:picMkLst>
        </pc:picChg>
      </pc:sldChg>
      <pc:sldChg chg="addSp delSp modSp new mod">
        <pc:chgData name="Akshay Suresh" userId="d457b5c9a0b15936" providerId="LiveId" clId="{33C642C5-7F90-4F89-A75E-A94C34281306}" dt="2021-07-07T18:14:29.628" v="19240" actId="1076"/>
        <pc:sldMkLst>
          <pc:docMk/>
          <pc:sldMk cId="3839421541" sldId="277"/>
        </pc:sldMkLst>
        <pc:spChg chg="mod">
          <ac:chgData name="Akshay Suresh" userId="d457b5c9a0b15936" providerId="LiveId" clId="{33C642C5-7F90-4F89-A75E-A94C34281306}" dt="2021-07-06T22:12:16.396" v="16389" actId="20577"/>
          <ac:spMkLst>
            <pc:docMk/>
            <pc:sldMk cId="3839421541" sldId="277"/>
            <ac:spMk id="2" creationId="{94CC3B81-5525-4AD4-8824-79813BE29F56}"/>
          </ac:spMkLst>
        </pc:spChg>
        <pc:spChg chg="mod">
          <ac:chgData name="Akshay Suresh" userId="d457b5c9a0b15936" providerId="LiveId" clId="{33C642C5-7F90-4F89-A75E-A94C34281306}" dt="2021-07-06T22:09:38.666" v="16339" actId="1076"/>
          <ac:spMkLst>
            <pc:docMk/>
            <pc:sldMk cId="3839421541" sldId="277"/>
            <ac:spMk id="3" creationId="{4B1380D2-0FFB-4ED8-9BE2-DD1B0B1BB7FA}"/>
          </ac:spMkLst>
        </pc:spChg>
        <pc:picChg chg="add del mod modCrop">
          <ac:chgData name="Akshay Suresh" userId="d457b5c9a0b15936" providerId="LiveId" clId="{33C642C5-7F90-4F89-A75E-A94C34281306}" dt="2021-07-07T18:14:01.753" v="19234" actId="478"/>
          <ac:picMkLst>
            <pc:docMk/>
            <pc:sldMk cId="3839421541" sldId="277"/>
            <ac:picMk id="5" creationId="{B28D2AB7-85CD-45B9-A8E0-54E40009FD1E}"/>
          </ac:picMkLst>
        </pc:picChg>
        <pc:picChg chg="add mod">
          <ac:chgData name="Akshay Suresh" userId="d457b5c9a0b15936" providerId="LiveId" clId="{33C642C5-7F90-4F89-A75E-A94C34281306}" dt="2021-07-07T18:14:29.628" v="19240" actId="1076"/>
          <ac:picMkLst>
            <pc:docMk/>
            <pc:sldMk cId="3839421541" sldId="277"/>
            <ac:picMk id="6" creationId="{DFF06545-9CBB-420A-9665-A634075CD819}"/>
          </ac:picMkLst>
        </pc:picChg>
        <pc:picChg chg="add del mod">
          <ac:chgData name="Akshay Suresh" userId="d457b5c9a0b15936" providerId="LiveId" clId="{33C642C5-7F90-4F89-A75E-A94C34281306}" dt="2021-07-06T22:06:56.796" v="16163" actId="478"/>
          <ac:picMkLst>
            <pc:docMk/>
            <pc:sldMk cId="3839421541" sldId="277"/>
            <ac:picMk id="7" creationId="{4449C66B-AE5A-483E-8778-7721A6943009}"/>
          </ac:picMkLst>
        </pc:picChg>
      </pc:sldChg>
      <pc:sldChg chg="addSp delSp modSp new mod">
        <pc:chgData name="Akshay Suresh" userId="d457b5c9a0b15936" providerId="LiveId" clId="{33C642C5-7F90-4F89-A75E-A94C34281306}" dt="2021-07-07T18:15:15.883" v="19249" actId="1076"/>
        <pc:sldMkLst>
          <pc:docMk/>
          <pc:sldMk cId="2330651808" sldId="278"/>
        </pc:sldMkLst>
        <pc:spChg chg="mod">
          <ac:chgData name="Akshay Suresh" userId="d457b5c9a0b15936" providerId="LiveId" clId="{33C642C5-7F90-4F89-A75E-A94C34281306}" dt="2021-07-06T23:10:43.578" v="18246" actId="404"/>
          <ac:spMkLst>
            <pc:docMk/>
            <pc:sldMk cId="2330651808" sldId="278"/>
            <ac:spMk id="2" creationId="{0EBA71C8-B522-441D-8DE9-223FD8C2234B}"/>
          </ac:spMkLst>
        </pc:spChg>
        <pc:spChg chg="mod">
          <ac:chgData name="Akshay Suresh" userId="d457b5c9a0b15936" providerId="LiveId" clId="{33C642C5-7F90-4F89-A75E-A94C34281306}" dt="2021-07-06T22:15:22.078" v="16567" actId="14100"/>
          <ac:spMkLst>
            <pc:docMk/>
            <pc:sldMk cId="2330651808" sldId="278"/>
            <ac:spMk id="3" creationId="{E15A78EA-F8B9-4AE6-B37E-538E147070D5}"/>
          </ac:spMkLst>
        </pc:spChg>
        <pc:picChg chg="add del mod">
          <ac:chgData name="Akshay Suresh" userId="d457b5c9a0b15936" providerId="LiveId" clId="{33C642C5-7F90-4F89-A75E-A94C34281306}" dt="2021-07-07T18:14:34.784" v="19241" actId="478"/>
          <ac:picMkLst>
            <pc:docMk/>
            <pc:sldMk cId="2330651808" sldId="278"/>
            <ac:picMk id="5" creationId="{80636D5A-8BA6-422B-8D70-32508B72C9D5}"/>
          </ac:picMkLst>
        </pc:picChg>
        <pc:picChg chg="add mod">
          <ac:chgData name="Akshay Suresh" userId="d457b5c9a0b15936" providerId="LiveId" clId="{33C642C5-7F90-4F89-A75E-A94C34281306}" dt="2021-07-07T18:15:15.883" v="19249" actId="1076"/>
          <ac:picMkLst>
            <pc:docMk/>
            <pc:sldMk cId="2330651808" sldId="278"/>
            <ac:picMk id="6" creationId="{358210DA-5786-4DD2-A261-331D2CF6254F}"/>
          </ac:picMkLst>
        </pc:picChg>
      </pc:sldChg>
      <pc:sldChg chg="addSp delSp modSp new mod modClrScheme chgLayout">
        <pc:chgData name="Akshay Suresh" userId="d457b5c9a0b15936" providerId="LiveId" clId="{33C642C5-7F90-4F89-A75E-A94C34281306}" dt="2021-07-06T23:10:19.278" v="18244" actId="14100"/>
        <pc:sldMkLst>
          <pc:docMk/>
          <pc:sldMk cId="2407860394" sldId="279"/>
        </pc:sldMkLst>
        <pc:spChg chg="del mod ord">
          <ac:chgData name="Akshay Suresh" userId="d457b5c9a0b15936" providerId="LiveId" clId="{33C642C5-7F90-4F89-A75E-A94C34281306}" dt="2021-07-06T22:42:15.930" v="17105" actId="700"/>
          <ac:spMkLst>
            <pc:docMk/>
            <pc:sldMk cId="2407860394" sldId="279"/>
            <ac:spMk id="2" creationId="{40C959C8-62E9-4188-9CA1-1D5DAF9AF2B1}"/>
          </ac:spMkLst>
        </pc:spChg>
        <pc:spChg chg="add mod ord">
          <ac:chgData name="Akshay Suresh" userId="d457b5c9a0b15936" providerId="LiveId" clId="{33C642C5-7F90-4F89-A75E-A94C34281306}" dt="2021-07-06T23:10:19.278" v="18244" actId="14100"/>
          <ac:spMkLst>
            <pc:docMk/>
            <pc:sldMk cId="2407860394" sldId="279"/>
            <ac:spMk id="3" creationId="{6A301CAD-E164-4283-B735-5AC003E3407D}"/>
          </ac:spMkLst>
        </pc:spChg>
        <pc:spChg chg="add mod ord">
          <ac:chgData name="Akshay Suresh" userId="d457b5c9a0b15936" providerId="LiveId" clId="{33C642C5-7F90-4F89-A75E-A94C34281306}" dt="2021-07-06T22:46:00.258" v="17224" actId="1076"/>
          <ac:spMkLst>
            <pc:docMk/>
            <pc:sldMk cId="2407860394" sldId="279"/>
            <ac:spMk id="4" creationId="{A6DAA99F-6881-4493-A4C5-DEBA301502D4}"/>
          </ac:spMkLst>
        </pc:spChg>
        <pc:picChg chg="add mod">
          <ac:chgData name="Akshay Suresh" userId="d457b5c9a0b15936" providerId="LiveId" clId="{33C642C5-7F90-4F89-A75E-A94C34281306}" dt="2021-07-06T22:45:26.723" v="17220" actId="1076"/>
          <ac:picMkLst>
            <pc:docMk/>
            <pc:sldMk cId="2407860394" sldId="279"/>
            <ac:picMk id="6" creationId="{92A60B7B-F975-48B0-B4E5-FAF80893AB63}"/>
          </ac:picMkLst>
        </pc:picChg>
        <pc:picChg chg="add mod">
          <ac:chgData name="Akshay Suresh" userId="d457b5c9a0b15936" providerId="LiveId" clId="{33C642C5-7F90-4F89-A75E-A94C34281306}" dt="2021-07-06T22:44:47.891" v="17149" actId="14100"/>
          <ac:picMkLst>
            <pc:docMk/>
            <pc:sldMk cId="2407860394" sldId="279"/>
            <ac:picMk id="8" creationId="{3D7719F3-8D63-461E-B799-DA44F1DC300D}"/>
          </ac:picMkLst>
        </pc:picChg>
      </pc:sldChg>
      <pc:sldChg chg="addSp modSp new mod">
        <pc:chgData name="Akshay Suresh" userId="d457b5c9a0b15936" providerId="LiveId" clId="{33C642C5-7F90-4F89-A75E-A94C34281306}" dt="2021-07-06T22:50:02.193" v="17417" actId="20577"/>
        <pc:sldMkLst>
          <pc:docMk/>
          <pc:sldMk cId="2997576383" sldId="280"/>
        </pc:sldMkLst>
        <pc:spChg chg="mod">
          <ac:chgData name="Akshay Suresh" userId="d457b5c9a0b15936" providerId="LiveId" clId="{33C642C5-7F90-4F89-A75E-A94C34281306}" dt="2021-07-06T22:47:02.077" v="17265" actId="14100"/>
          <ac:spMkLst>
            <pc:docMk/>
            <pc:sldMk cId="2997576383" sldId="280"/>
            <ac:spMk id="2" creationId="{A0F5F89B-D6BE-495D-9092-9F0E7D95A963}"/>
          </ac:spMkLst>
        </pc:spChg>
        <pc:spChg chg="mod">
          <ac:chgData name="Akshay Suresh" userId="d457b5c9a0b15936" providerId="LiveId" clId="{33C642C5-7F90-4F89-A75E-A94C34281306}" dt="2021-07-06T22:50:02.193" v="17417" actId="20577"/>
          <ac:spMkLst>
            <pc:docMk/>
            <pc:sldMk cId="2997576383" sldId="280"/>
            <ac:spMk id="3" creationId="{FDE45EA9-EDAB-42D0-8AF3-A6C1C9A8ECF3}"/>
          </ac:spMkLst>
        </pc:spChg>
        <pc:picChg chg="add mod">
          <ac:chgData name="Akshay Suresh" userId="d457b5c9a0b15936" providerId="LiveId" clId="{33C642C5-7F90-4F89-A75E-A94C34281306}" dt="2021-07-06T22:47:31.821" v="17270" actId="1076"/>
          <ac:picMkLst>
            <pc:docMk/>
            <pc:sldMk cId="2997576383" sldId="280"/>
            <ac:picMk id="5" creationId="{5C8143BE-8618-4681-AA16-5F4EDEE1245F}"/>
          </ac:picMkLst>
        </pc:picChg>
        <pc:picChg chg="add mod">
          <ac:chgData name="Akshay Suresh" userId="d457b5c9a0b15936" providerId="LiveId" clId="{33C642C5-7F90-4F89-A75E-A94C34281306}" dt="2021-07-06T22:48:09.272" v="17277" actId="14100"/>
          <ac:picMkLst>
            <pc:docMk/>
            <pc:sldMk cId="2997576383" sldId="280"/>
            <ac:picMk id="7" creationId="{8203A2DD-848C-4A0D-B8C0-39176C6753C2}"/>
          </ac:picMkLst>
        </pc:picChg>
      </pc:sldChg>
      <pc:sldChg chg="new del">
        <pc:chgData name="Akshay Suresh" userId="d457b5c9a0b15936" providerId="LiveId" clId="{33C642C5-7F90-4F89-A75E-A94C34281306}" dt="2021-07-06T22:51:03.323" v="17419" actId="680"/>
        <pc:sldMkLst>
          <pc:docMk/>
          <pc:sldMk cId="1508946675" sldId="281"/>
        </pc:sldMkLst>
      </pc:sldChg>
      <pc:sldChg chg="addSp delSp modSp new mod">
        <pc:chgData name="Akshay Suresh" userId="d457b5c9a0b15936" providerId="LiveId" clId="{33C642C5-7F90-4F89-A75E-A94C34281306}" dt="2021-07-06T22:53:58.803" v="17613" actId="1076"/>
        <pc:sldMkLst>
          <pc:docMk/>
          <pc:sldMk cId="3294010229" sldId="281"/>
        </pc:sldMkLst>
        <pc:spChg chg="mod">
          <ac:chgData name="Akshay Suresh" userId="d457b5c9a0b15936" providerId="LiveId" clId="{33C642C5-7F90-4F89-A75E-A94C34281306}" dt="2021-07-06T22:53:58.803" v="17613" actId="1076"/>
          <ac:spMkLst>
            <pc:docMk/>
            <pc:sldMk cId="3294010229" sldId="281"/>
            <ac:spMk id="2" creationId="{E68CEDC6-CECA-4BD4-95A1-7E29DB05706D}"/>
          </ac:spMkLst>
        </pc:spChg>
        <pc:spChg chg="add del mod">
          <ac:chgData name="Akshay Suresh" userId="d457b5c9a0b15936" providerId="LiveId" clId="{33C642C5-7F90-4F89-A75E-A94C34281306}" dt="2021-07-06T22:53:52.876" v="17612" actId="313"/>
          <ac:spMkLst>
            <pc:docMk/>
            <pc:sldMk cId="3294010229" sldId="281"/>
            <ac:spMk id="3" creationId="{A6600134-8307-4C90-A5B9-60BD76B90FEF}"/>
          </ac:spMkLst>
        </pc:spChg>
        <pc:picChg chg="add mod">
          <ac:chgData name="Akshay Suresh" userId="d457b5c9a0b15936" providerId="LiveId" clId="{33C642C5-7F90-4F89-A75E-A94C34281306}" dt="2021-07-06T22:52:41.005" v="17466" actId="1076"/>
          <ac:picMkLst>
            <pc:docMk/>
            <pc:sldMk cId="3294010229" sldId="281"/>
            <ac:picMk id="5" creationId="{831D0A94-5147-403D-8969-09505990AA49}"/>
          </ac:picMkLst>
        </pc:picChg>
      </pc:sldChg>
      <pc:sldChg chg="addSp modSp new mod">
        <pc:chgData name="Akshay Suresh" userId="d457b5c9a0b15936" providerId="LiveId" clId="{33C642C5-7F90-4F89-A75E-A94C34281306}" dt="2021-07-07T16:14:59.438" v="18350" actId="20577"/>
        <pc:sldMkLst>
          <pc:docMk/>
          <pc:sldMk cId="2266156443" sldId="282"/>
        </pc:sldMkLst>
        <pc:spChg chg="mod">
          <ac:chgData name="Akshay Suresh" userId="d457b5c9a0b15936" providerId="LiveId" clId="{33C642C5-7F90-4F89-A75E-A94C34281306}" dt="2021-07-06T23:10:12.809" v="18243" actId="14100"/>
          <ac:spMkLst>
            <pc:docMk/>
            <pc:sldMk cId="2266156443" sldId="282"/>
            <ac:spMk id="2" creationId="{67BBC93A-2952-46C5-BF46-B11B9F6EC36C}"/>
          </ac:spMkLst>
        </pc:spChg>
        <pc:spChg chg="mod">
          <ac:chgData name="Akshay Suresh" userId="d457b5c9a0b15936" providerId="LiveId" clId="{33C642C5-7F90-4F89-A75E-A94C34281306}" dt="2021-07-07T16:14:59.438" v="18350" actId="20577"/>
          <ac:spMkLst>
            <pc:docMk/>
            <pc:sldMk cId="2266156443" sldId="282"/>
            <ac:spMk id="3" creationId="{D8339A27-A902-4489-9A1E-4E03629C976A}"/>
          </ac:spMkLst>
        </pc:spChg>
        <pc:picChg chg="add mod">
          <ac:chgData name="Akshay Suresh" userId="d457b5c9a0b15936" providerId="LiveId" clId="{33C642C5-7F90-4F89-A75E-A94C34281306}" dt="2021-07-06T22:55:02.705" v="17648" actId="1076"/>
          <ac:picMkLst>
            <pc:docMk/>
            <pc:sldMk cId="2266156443" sldId="282"/>
            <ac:picMk id="5" creationId="{A224553C-1A49-4DDE-B143-A94C9BE0E070}"/>
          </ac:picMkLst>
        </pc:picChg>
      </pc:sldChg>
      <pc:sldChg chg="new del">
        <pc:chgData name="Akshay Suresh" userId="d457b5c9a0b15936" providerId="LiveId" clId="{33C642C5-7F90-4F89-A75E-A94C34281306}" dt="2021-07-06T23:11:39.767" v="18248" actId="47"/>
        <pc:sldMkLst>
          <pc:docMk/>
          <pc:sldMk cId="2836822738" sldId="283"/>
        </pc:sldMkLst>
      </pc:sldChg>
      <pc:sldChg chg="addSp modSp new mod ord">
        <pc:chgData name="Akshay Suresh" userId="d457b5c9a0b15936" providerId="LiveId" clId="{33C642C5-7F90-4F89-A75E-A94C34281306}" dt="2021-07-07T16:51:39.433" v="19215"/>
        <pc:sldMkLst>
          <pc:docMk/>
          <pc:sldMk cId="3643786439" sldId="283"/>
        </pc:sldMkLst>
        <pc:spChg chg="mod">
          <ac:chgData name="Akshay Suresh" userId="d457b5c9a0b15936" providerId="LiveId" clId="{33C642C5-7F90-4F89-A75E-A94C34281306}" dt="2021-07-07T16:33:51.502" v="19189" actId="1076"/>
          <ac:spMkLst>
            <pc:docMk/>
            <pc:sldMk cId="3643786439" sldId="283"/>
            <ac:spMk id="2" creationId="{92825F92-DEAF-498C-9FC8-6B514ABD9943}"/>
          </ac:spMkLst>
        </pc:spChg>
        <pc:spChg chg="mod">
          <ac:chgData name="Akshay Suresh" userId="d457b5c9a0b15936" providerId="LiveId" clId="{33C642C5-7F90-4F89-A75E-A94C34281306}" dt="2021-07-07T16:33:47.861" v="19188" actId="1076"/>
          <ac:spMkLst>
            <pc:docMk/>
            <pc:sldMk cId="3643786439" sldId="283"/>
            <ac:spMk id="3" creationId="{BED9A61B-0A31-4792-B17D-11DBD392EDA9}"/>
          </ac:spMkLst>
        </pc:spChg>
        <pc:picChg chg="add mod">
          <ac:chgData name="Akshay Suresh" userId="d457b5c9a0b15936" providerId="LiveId" clId="{33C642C5-7F90-4F89-A75E-A94C34281306}" dt="2021-07-07T16:31:24.391" v="19185" actId="1076"/>
          <ac:picMkLst>
            <pc:docMk/>
            <pc:sldMk cId="3643786439" sldId="283"/>
            <ac:picMk id="5" creationId="{3F664C19-B80E-40A3-9461-0490BC52E9EE}"/>
          </ac:picMkLst>
        </pc:picChg>
        <pc:picChg chg="add mod">
          <ac:chgData name="Akshay Suresh" userId="d457b5c9a0b15936" providerId="LiveId" clId="{33C642C5-7F90-4F89-A75E-A94C34281306}" dt="2021-07-07T16:31:22.344" v="19184" actId="14100"/>
          <ac:picMkLst>
            <pc:docMk/>
            <pc:sldMk cId="3643786439" sldId="283"/>
            <ac:picMk id="7" creationId="{D59D66EB-ECCC-4A39-8780-927A4EB82134}"/>
          </ac:picMkLst>
        </pc:picChg>
        <pc:picChg chg="add mod">
          <ac:chgData name="Akshay Suresh" userId="d457b5c9a0b15936" providerId="LiveId" clId="{33C642C5-7F90-4F89-A75E-A94C34281306}" dt="2021-07-07T16:31:09.411" v="19182" actId="14100"/>
          <ac:picMkLst>
            <pc:docMk/>
            <pc:sldMk cId="3643786439" sldId="283"/>
            <ac:picMk id="9" creationId="{2465A0E0-1AB5-4B16-93EE-7CC84C53379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613B0-2442-4E68-BC7C-11DD4EC65B35}" type="datetimeFigureOut">
              <a:rPr lang="en-IN" smtClean="0"/>
              <a:t>26-05-2024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5C937-ECBC-4125-AC11-74BC7FE68972}" type="slidenum">
              <a:rPr lang="en-IN" smtClean="0"/>
              <a:t>‹#›</a:t>
            </a:fld>
            <a:endParaRPr lang="en-IN"/>
          </a:p>
        </p:txBody>
      </p:sp>
    </p:spTree>
    <p:extLst>
      <p:ext uri="{BB962C8B-B14F-4D97-AF65-F5344CB8AC3E}">
        <p14:creationId xmlns:p14="http://schemas.microsoft.com/office/powerpoint/2010/main" val="3266199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55C937-ECBC-4125-AC11-74BC7FE68972}" type="slidenum">
              <a:rPr lang="en-IN" smtClean="0"/>
              <a:t>5</a:t>
            </a:fld>
            <a:endParaRPr lang="en-IN"/>
          </a:p>
        </p:txBody>
      </p:sp>
    </p:spTree>
    <p:extLst>
      <p:ext uri="{BB962C8B-B14F-4D97-AF65-F5344CB8AC3E}">
        <p14:creationId xmlns:p14="http://schemas.microsoft.com/office/powerpoint/2010/main" val="356828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55C937-ECBC-4125-AC11-74BC7FE68972}" type="slidenum">
              <a:rPr lang="en-IN" smtClean="0"/>
              <a:t>23</a:t>
            </a:fld>
            <a:endParaRPr lang="en-IN"/>
          </a:p>
        </p:txBody>
      </p:sp>
    </p:spTree>
    <p:extLst>
      <p:ext uri="{BB962C8B-B14F-4D97-AF65-F5344CB8AC3E}">
        <p14:creationId xmlns:p14="http://schemas.microsoft.com/office/powerpoint/2010/main" val="2832589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30BDA0-4A6D-4E7A-BE20-AB9B475D2A95}"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C295FB-A8D9-45F6-B1C6-B9B62210C04A}" type="slidenum">
              <a:rPr lang="en-IN" smtClean="0"/>
              <a:t>‹#›</a:t>
            </a:fld>
            <a:endParaRPr lang="en-IN"/>
          </a:p>
        </p:txBody>
      </p:sp>
    </p:spTree>
    <p:extLst>
      <p:ext uri="{BB962C8B-B14F-4D97-AF65-F5344CB8AC3E}">
        <p14:creationId xmlns:p14="http://schemas.microsoft.com/office/powerpoint/2010/main" val="231355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30BDA0-4A6D-4E7A-BE20-AB9B475D2A95}"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C295FB-A8D9-45F6-B1C6-B9B62210C04A}" type="slidenum">
              <a:rPr lang="en-IN" smtClean="0"/>
              <a:t>‹#›</a:t>
            </a:fld>
            <a:endParaRPr lang="en-IN"/>
          </a:p>
        </p:txBody>
      </p:sp>
    </p:spTree>
    <p:extLst>
      <p:ext uri="{BB962C8B-B14F-4D97-AF65-F5344CB8AC3E}">
        <p14:creationId xmlns:p14="http://schemas.microsoft.com/office/powerpoint/2010/main" val="3196758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30BDA0-4A6D-4E7A-BE20-AB9B475D2A95}"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C295FB-A8D9-45F6-B1C6-B9B62210C04A}" type="slidenum">
              <a:rPr lang="en-IN" smtClean="0"/>
              <a:t>‹#›</a:t>
            </a:fld>
            <a:endParaRPr lang="en-IN"/>
          </a:p>
        </p:txBody>
      </p:sp>
    </p:spTree>
    <p:extLst>
      <p:ext uri="{BB962C8B-B14F-4D97-AF65-F5344CB8AC3E}">
        <p14:creationId xmlns:p14="http://schemas.microsoft.com/office/powerpoint/2010/main" val="709391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30BDA0-4A6D-4E7A-BE20-AB9B475D2A95}"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C295FB-A8D9-45F6-B1C6-B9B62210C04A}"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87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30BDA0-4A6D-4E7A-BE20-AB9B475D2A95}"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C295FB-A8D9-45F6-B1C6-B9B62210C04A}" type="slidenum">
              <a:rPr lang="en-IN" smtClean="0"/>
              <a:t>‹#›</a:t>
            </a:fld>
            <a:endParaRPr lang="en-IN"/>
          </a:p>
        </p:txBody>
      </p:sp>
    </p:spTree>
    <p:extLst>
      <p:ext uri="{BB962C8B-B14F-4D97-AF65-F5344CB8AC3E}">
        <p14:creationId xmlns:p14="http://schemas.microsoft.com/office/powerpoint/2010/main" val="386994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30BDA0-4A6D-4E7A-BE20-AB9B475D2A95}" type="datetimeFigureOut">
              <a:rPr lang="en-IN" smtClean="0"/>
              <a:t>26-05-2024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C295FB-A8D9-45F6-B1C6-B9B62210C04A}" type="slidenum">
              <a:rPr lang="en-IN" smtClean="0"/>
              <a:t>‹#›</a:t>
            </a:fld>
            <a:endParaRPr lang="en-IN"/>
          </a:p>
        </p:txBody>
      </p:sp>
    </p:spTree>
    <p:extLst>
      <p:ext uri="{BB962C8B-B14F-4D97-AF65-F5344CB8AC3E}">
        <p14:creationId xmlns:p14="http://schemas.microsoft.com/office/powerpoint/2010/main" val="1241406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30BDA0-4A6D-4E7A-BE20-AB9B475D2A95}" type="datetimeFigureOut">
              <a:rPr lang="en-IN" smtClean="0"/>
              <a:t>26-05-2024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C295FB-A8D9-45F6-B1C6-B9B62210C04A}" type="slidenum">
              <a:rPr lang="en-IN" smtClean="0"/>
              <a:t>‹#›</a:t>
            </a:fld>
            <a:endParaRPr lang="en-IN"/>
          </a:p>
        </p:txBody>
      </p:sp>
    </p:spTree>
    <p:extLst>
      <p:ext uri="{BB962C8B-B14F-4D97-AF65-F5344CB8AC3E}">
        <p14:creationId xmlns:p14="http://schemas.microsoft.com/office/powerpoint/2010/main" val="3333929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0BDA0-4A6D-4E7A-BE20-AB9B475D2A95}"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C295FB-A8D9-45F6-B1C6-B9B62210C04A}" type="slidenum">
              <a:rPr lang="en-IN" smtClean="0"/>
              <a:t>‹#›</a:t>
            </a:fld>
            <a:endParaRPr lang="en-IN"/>
          </a:p>
        </p:txBody>
      </p:sp>
    </p:spTree>
    <p:extLst>
      <p:ext uri="{BB962C8B-B14F-4D97-AF65-F5344CB8AC3E}">
        <p14:creationId xmlns:p14="http://schemas.microsoft.com/office/powerpoint/2010/main" val="3255466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0BDA0-4A6D-4E7A-BE20-AB9B475D2A95}"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C295FB-A8D9-45F6-B1C6-B9B62210C04A}" type="slidenum">
              <a:rPr lang="en-IN" smtClean="0"/>
              <a:t>‹#›</a:t>
            </a:fld>
            <a:endParaRPr lang="en-IN"/>
          </a:p>
        </p:txBody>
      </p:sp>
    </p:spTree>
    <p:extLst>
      <p:ext uri="{BB962C8B-B14F-4D97-AF65-F5344CB8AC3E}">
        <p14:creationId xmlns:p14="http://schemas.microsoft.com/office/powerpoint/2010/main" val="137517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0BDA0-4A6D-4E7A-BE20-AB9B475D2A95}"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C295FB-A8D9-45F6-B1C6-B9B62210C04A}" type="slidenum">
              <a:rPr lang="en-IN" smtClean="0"/>
              <a:t>‹#›</a:t>
            </a:fld>
            <a:endParaRPr lang="en-IN"/>
          </a:p>
        </p:txBody>
      </p:sp>
    </p:spTree>
    <p:extLst>
      <p:ext uri="{BB962C8B-B14F-4D97-AF65-F5344CB8AC3E}">
        <p14:creationId xmlns:p14="http://schemas.microsoft.com/office/powerpoint/2010/main" val="2409318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0BDA0-4A6D-4E7A-BE20-AB9B475D2A95}"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C295FB-A8D9-45F6-B1C6-B9B62210C04A}" type="slidenum">
              <a:rPr lang="en-IN" smtClean="0"/>
              <a:t>‹#›</a:t>
            </a:fld>
            <a:endParaRPr lang="en-IN"/>
          </a:p>
        </p:txBody>
      </p:sp>
    </p:spTree>
    <p:extLst>
      <p:ext uri="{BB962C8B-B14F-4D97-AF65-F5344CB8AC3E}">
        <p14:creationId xmlns:p14="http://schemas.microsoft.com/office/powerpoint/2010/main" val="239836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0BDA0-4A6D-4E7A-BE20-AB9B475D2A95}"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C295FB-A8D9-45F6-B1C6-B9B62210C04A}" type="slidenum">
              <a:rPr lang="en-IN" smtClean="0"/>
              <a:t>‹#›</a:t>
            </a:fld>
            <a:endParaRPr lang="en-IN"/>
          </a:p>
        </p:txBody>
      </p:sp>
    </p:spTree>
    <p:extLst>
      <p:ext uri="{BB962C8B-B14F-4D97-AF65-F5344CB8AC3E}">
        <p14:creationId xmlns:p14="http://schemas.microsoft.com/office/powerpoint/2010/main" val="2355834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0BDA0-4A6D-4E7A-BE20-AB9B475D2A95}" type="datetimeFigureOut">
              <a:rPr lang="en-IN" smtClean="0"/>
              <a:t>26-05-2024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C295FB-A8D9-45F6-B1C6-B9B62210C04A}" type="slidenum">
              <a:rPr lang="en-IN" smtClean="0"/>
              <a:t>‹#›</a:t>
            </a:fld>
            <a:endParaRPr lang="en-IN"/>
          </a:p>
        </p:txBody>
      </p:sp>
    </p:spTree>
    <p:extLst>
      <p:ext uri="{BB962C8B-B14F-4D97-AF65-F5344CB8AC3E}">
        <p14:creationId xmlns:p14="http://schemas.microsoft.com/office/powerpoint/2010/main" val="64115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0BDA0-4A6D-4E7A-BE20-AB9B475D2A95}" type="datetimeFigureOut">
              <a:rPr lang="en-IN" smtClean="0"/>
              <a:t>26-05-2024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C295FB-A8D9-45F6-B1C6-B9B62210C04A}" type="slidenum">
              <a:rPr lang="en-IN" smtClean="0"/>
              <a:t>‹#›</a:t>
            </a:fld>
            <a:endParaRPr lang="en-IN"/>
          </a:p>
        </p:txBody>
      </p:sp>
    </p:spTree>
    <p:extLst>
      <p:ext uri="{BB962C8B-B14F-4D97-AF65-F5344CB8AC3E}">
        <p14:creationId xmlns:p14="http://schemas.microsoft.com/office/powerpoint/2010/main" val="1419239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0BDA0-4A6D-4E7A-BE20-AB9B475D2A95}" type="datetimeFigureOut">
              <a:rPr lang="en-IN" smtClean="0"/>
              <a:t>26-05-2024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C295FB-A8D9-45F6-B1C6-B9B62210C04A}" type="slidenum">
              <a:rPr lang="en-IN" smtClean="0"/>
              <a:t>‹#›</a:t>
            </a:fld>
            <a:endParaRPr lang="en-IN"/>
          </a:p>
        </p:txBody>
      </p:sp>
    </p:spTree>
    <p:extLst>
      <p:ext uri="{BB962C8B-B14F-4D97-AF65-F5344CB8AC3E}">
        <p14:creationId xmlns:p14="http://schemas.microsoft.com/office/powerpoint/2010/main" val="325929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0BDA0-4A6D-4E7A-BE20-AB9B475D2A95}"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C295FB-A8D9-45F6-B1C6-B9B62210C04A}" type="slidenum">
              <a:rPr lang="en-IN" smtClean="0"/>
              <a:t>‹#›</a:t>
            </a:fld>
            <a:endParaRPr lang="en-IN"/>
          </a:p>
        </p:txBody>
      </p:sp>
    </p:spTree>
    <p:extLst>
      <p:ext uri="{BB962C8B-B14F-4D97-AF65-F5344CB8AC3E}">
        <p14:creationId xmlns:p14="http://schemas.microsoft.com/office/powerpoint/2010/main" val="49241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0BDA0-4A6D-4E7A-BE20-AB9B475D2A95}"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C295FB-A8D9-45F6-B1C6-B9B62210C04A}" type="slidenum">
              <a:rPr lang="en-IN" smtClean="0"/>
              <a:t>‹#›</a:t>
            </a:fld>
            <a:endParaRPr lang="en-IN"/>
          </a:p>
        </p:txBody>
      </p:sp>
    </p:spTree>
    <p:extLst>
      <p:ext uri="{BB962C8B-B14F-4D97-AF65-F5344CB8AC3E}">
        <p14:creationId xmlns:p14="http://schemas.microsoft.com/office/powerpoint/2010/main" val="2081442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630BDA0-4A6D-4E7A-BE20-AB9B475D2A95}" type="datetimeFigureOut">
              <a:rPr lang="en-IN" smtClean="0"/>
              <a:t>26-05-2024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0C295FB-A8D9-45F6-B1C6-B9B62210C04A}" type="slidenum">
              <a:rPr lang="en-IN" smtClean="0"/>
              <a:t>‹#›</a:t>
            </a:fld>
            <a:endParaRPr lang="en-IN"/>
          </a:p>
        </p:txBody>
      </p:sp>
    </p:spTree>
    <p:extLst>
      <p:ext uri="{BB962C8B-B14F-4D97-AF65-F5344CB8AC3E}">
        <p14:creationId xmlns:p14="http://schemas.microsoft.com/office/powerpoint/2010/main" val="2419294406"/>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jp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FB08-6DCC-4667-828E-4E46F41FC241}"/>
              </a:ext>
            </a:extLst>
          </p:cNvPr>
          <p:cNvSpPr>
            <a:spLocks noGrp="1"/>
          </p:cNvSpPr>
          <p:nvPr>
            <p:ph type="ctrTitle"/>
          </p:nvPr>
        </p:nvSpPr>
        <p:spPr>
          <a:xfrm>
            <a:off x="381000" y="1733550"/>
            <a:ext cx="11410950" cy="2440511"/>
          </a:xfrm>
        </p:spPr>
        <p:txBody>
          <a:bodyPr>
            <a:normAutofit fontScale="90000"/>
          </a:bodyPr>
          <a:lstStyle/>
          <a:p>
            <a:r>
              <a:rPr lang="en-US" dirty="0">
                <a:latin typeface="Arial Rounded MT Bold" panose="020F0704030504030204" pitchFamily="34" charset="0"/>
              </a:rPr>
              <a:t>Brain Tumor Cells Detection using Image Processing Technique</a:t>
            </a:r>
            <a:endParaRPr lang="en-IN" dirty="0">
              <a:latin typeface="Arial Rounded MT Bold" panose="020F0704030504030204" pitchFamily="34" charset="0"/>
            </a:endParaRPr>
          </a:p>
        </p:txBody>
      </p:sp>
    </p:spTree>
    <p:extLst>
      <p:ext uri="{BB962C8B-B14F-4D97-AF65-F5344CB8AC3E}">
        <p14:creationId xmlns:p14="http://schemas.microsoft.com/office/powerpoint/2010/main" val="3832953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4EB16-5EF3-49C9-BCF7-CFE82B2A1E07}"/>
              </a:ext>
            </a:extLst>
          </p:cNvPr>
          <p:cNvSpPr>
            <a:spLocks noGrp="1"/>
          </p:cNvSpPr>
          <p:nvPr>
            <p:ph type="title"/>
          </p:nvPr>
        </p:nvSpPr>
        <p:spPr>
          <a:xfrm>
            <a:off x="236482" y="216050"/>
            <a:ext cx="4193627" cy="599097"/>
          </a:xfrm>
        </p:spPr>
        <p:txBody>
          <a:bodyPr>
            <a:normAutofit fontScale="90000"/>
          </a:bodyPr>
          <a:lstStyle/>
          <a:p>
            <a:r>
              <a:rPr lang="en-IN" sz="4400" dirty="0"/>
              <a:t>Implementation</a:t>
            </a:r>
            <a:r>
              <a:rPr lang="en-IN" dirty="0"/>
              <a:t>:</a:t>
            </a:r>
          </a:p>
        </p:txBody>
      </p:sp>
      <p:sp>
        <p:nvSpPr>
          <p:cNvPr id="3" name="Text Placeholder 2">
            <a:extLst>
              <a:ext uri="{FF2B5EF4-FFF2-40B4-BE49-F238E27FC236}">
                <a16:creationId xmlns:a16="http://schemas.microsoft.com/office/drawing/2014/main" id="{3250F442-1D5C-4044-9395-89F1B4D98C9F}"/>
              </a:ext>
            </a:extLst>
          </p:cNvPr>
          <p:cNvSpPr>
            <a:spLocks noGrp="1"/>
          </p:cNvSpPr>
          <p:nvPr>
            <p:ph type="body" idx="1"/>
          </p:nvPr>
        </p:nvSpPr>
        <p:spPr>
          <a:xfrm>
            <a:off x="236482" y="917782"/>
            <a:ext cx="7242837" cy="5724167"/>
          </a:xfrm>
        </p:spPr>
        <p:txBody>
          <a:bodyPr>
            <a:normAutofit fontScale="92500" lnSpcReduction="10000"/>
          </a:bodyPr>
          <a:lstStyle/>
          <a:p>
            <a:pPr marL="342900" indent="-342900" algn="just">
              <a:buFont typeface="Wingdings" panose="05000000000000000000" pitchFamily="2" charset="2"/>
              <a:buChar char="Ø"/>
            </a:pPr>
            <a:r>
              <a:rPr lang="en-IN" sz="2200" dirty="0"/>
              <a:t>Brain MRI Images Dataset is collected from Kaggle Data Science Bowl</a:t>
            </a:r>
          </a:p>
          <a:p>
            <a:pPr marL="342900" indent="-342900" algn="just">
              <a:buFont typeface="Wingdings" panose="05000000000000000000" pitchFamily="2" charset="2"/>
              <a:buChar char="Ø"/>
            </a:pPr>
            <a:r>
              <a:rPr lang="en-IN" sz="2200" dirty="0"/>
              <a:t>Kaggle is the world’s largest data science community with powerful tools and resources to help you achieve your data science goals.</a:t>
            </a:r>
          </a:p>
          <a:p>
            <a:pPr marL="342900" indent="-342900" algn="just">
              <a:buFont typeface="Wingdings" panose="05000000000000000000" pitchFamily="2" charset="2"/>
              <a:buChar char="Ø"/>
            </a:pPr>
            <a:r>
              <a:rPr lang="en-IN" sz="2200" dirty="0"/>
              <a:t>A total of 3264 MRI images were collected </a:t>
            </a:r>
          </a:p>
          <a:p>
            <a:pPr marL="800100" lvl="1" indent="-342900" algn="just">
              <a:buFont typeface="Wingdings" panose="05000000000000000000" pitchFamily="2" charset="2"/>
              <a:buChar char="Ø"/>
            </a:pPr>
            <a:r>
              <a:rPr lang="en-IN" sz="2200" dirty="0"/>
              <a:t>Out of which 2937 images were used to train the network</a:t>
            </a:r>
          </a:p>
          <a:p>
            <a:pPr marL="800100" lvl="1" indent="-342900" algn="just">
              <a:buFont typeface="Wingdings" panose="05000000000000000000" pitchFamily="2" charset="2"/>
              <a:buChar char="Ø"/>
            </a:pPr>
            <a:r>
              <a:rPr lang="en-IN" sz="2200" dirty="0"/>
              <a:t>327 images are used to validate the network.</a:t>
            </a:r>
          </a:p>
          <a:p>
            <a:pPr marL="342900" indent="-342900" algn="just">
              <a:buFont typeface="Wingdings" panose="05000000000000000000" pitchFamily="2" charset="2"/>
              <a:buChar char="Ø"/>
            </a:pPr>
            <a:r>
              <a:rPr lang="en-IN" sz="2200" dirty="0"/>
              <a:t>The brain tumor detection system contains:</a:t>
            </a:r>
          </a:p>
          <a:p>
            <a:pPr marL="800100" lvl="1" indent="-342900" algn="just">
              <a:buFont typeface="Wingdings" panose="05000000000000000000" pitchFamily="2" charset="2"/>
              <a:buChar char="Ø"/>
            </a:pPr>
            <a:r>
              <a:rPr lang="en-IN" sz="2200" dirty="0"/>
              <a:t>Image Pre-Processing</a:t>
            </a:r>
          </a:p>
          <a:p>
            <a:pPr marL="800100" lvl="1" indent="-342900" algn="just">
              <a:buFont typeface="Wingdings" panose="05000000000000000000" pitchFamily="2" charset="2"/>
              <a:buChar char="Ø"/>
            </a:pPr>
            <a:r>
              <a:rPr lang="en-IN" sz="2200" dirty="0"/>
              <a:t>Training the CNN Model </a:t>
            </a:r>
          </a:p>
          <a:p>
            <a:pPr marL="342900" indent="-342900" algn="just">
              <a:buFont typeface="Wingdings" panose="05000000000000000000" pitchFamily="2" charset="2"/>
              <a:buChar char="Ø"/>
            </a:pPr>
            <a:r>
              <a:rPr lang="en-US" sz="2200" dirty="0"/>
              <a:t>Hardware requirements and Software requirements:</a:t>
            </a:r>
          </a:p>
          <a:p>
            <a:pPr marL="800100" lvl="1" indent="-342900" algn="just">
              <a:buFont typeface="Wingdings" panose="05000000000000000000" pitchFamily="2" charset="2"/>
              <a:buChar char="Ø"/>
            </a:pPr>
            <a:r>
              <a:rPr lang="en-US" sz="2200" dirty="0"/>
              <a:t>Basic hardware required</a:t>
            </a:r>
          </a:p>
          <a:p>
            <a:pPr marL="800100" lvl="1" indent="-342900" algn="just">
              <a:buFont typeface="Wingdings" panose="05000000000000000000" pitchFamily="2" charset="2"/>
              <a:buChar char="Ø"/>
            </a:pPr>
            <a:r>
              <a:rPr lang="en-US" sz="2200" dirty="0"/>
              <a:t>Frontend: HTML, CSS ; Backend: Python3 and other libraries</a:t>
            </a:r>
            <a:endParaRPr lang="en-IN" sz="2200" dirty="0"/>
          </a:p>
          <a:p>
            <a:pPr lvl="1" algn="just"/>
            <a:endParaRPr lang="en-IN" dirty="0"/>
          </a:p>
          <a:p>
            <a:pPr lvl="1" algn="just"/>
            <a:endParaRPr lang="en-IN" dirty="0"/>
          </a:p>
          <a:p>
            <a:pPr lvl="1" algn="just"/>
            <a:endParaRPr lang="en-IN" dirty="0"/>
          </a:p>
          <a:p>
            <a:pPr marL="342900" indent="-342900" algn="l">
              <a:buFont typeface="Arial" panose="020B0604020202020204" pitchFamily="34" charset="0"/>
              <a:buChar char="•"/>
            </a:pPr>
            <a:endParaRPr lang="en-IN" dirty="0"/>
          </a:p>
        </p:txBody>
      </p:sp>
      <p:pic>
        <p:nvPicPr>
          <p:cNvPr id="8" name="Picture 7">
            <a:extLst>
              <a:ext uri="{FF2B5EF4-FFF2-40B4-BE49-F238E27FC236}">
                <a16:creationId xmlns:a16="http://schemas.microsoft.com/office/drawing/2014/main" id="{B69255DE-7E22-4D25-A179-EAF218321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320" y="449315"/>
            <a:ext cx="4020207" cy="3594538"/>
          </a:xfrm>
          <a:prstGeom prst="rect">
            <a:avLst/>
          </a:prstGeom>
        </p:spPr>
      </p:pic>
      <p:pic>
        <p:nvPicPr>
          <p:cNvPr id="10" name="Picture 9">
            <a:extLst>
              <a:ext uri="{FF2B5EF4-FFF2-40B4-BE49-F238E27FC236}">
                <a16:creationId xmlns:a16="http://schemas.microsoft.com/office/drawing/2014/main" id="{6C4064FD-0ADB-4635-B1C7-75BEE0FA2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320" y="4306089"/>
            <a:ext cx="4020207" cy="2252364"/>
          </a:xfrm>
          <a:prstGeom prst="rect">
            <a:avLst/>
          </a:prstGeom>
        </p:spPr>
      </p:pic>
    </p:spTree>
    <p:extLst>
      <p:ext uri="{BB962C8B-B14F-4D97-AF65-F5344CB8AC3E}">
        <p14:creationId xmlns:p14="http://schemas.microsoft.com/office/powerpoint/2010/main" val="3884267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1D2C-ADB2-414B-8AB0-1008D722BBFE}"/>
              </a:ext>
            </a:extLst>
          </p:cNvPr>
          <p:cNvSpPr>
            <a:spLocks noGrp="1"/>
          </p:cNvSpPr>
          <p:nvPr>
            <p:ph type="title"/>
          </p:nvPr>
        </p:nvSpPr>
        <p:spPr>
          <a:xfrm>
            <a:off x="0" y="0"/>
            <a:ext cx="8017329" cy="947057"/>
          </a:xfrm>
        </p:spPr>
        <p:txBody>
          <a:bodyPr>
            <a:normAutofit/>
          </a:bodyPr>
          <a:lstStyle/>
          <a:p>
            <a:r>
              <a:rPr lang="en-IN" sz="3600" dirty="0"/>
              <a:t>Integrating ML Model with Web:</a:t>
            </a:r>
          </a:p>
        </p:txBody>
      </p:sp>
      <p:sp>
        <p:nvSpPr>
          <p:cNvPr id="3" name="Text Placeholder 2">
            <a:extLst>
              <a:ext uri="{FF2B5EF4-FFF2-40B4-BE49-F238E27FC236}">
                <a16:creationId xmlns:a16="http://schemas.microsoft.com/office/drawing/2014/main" id="{5C9E1437-54EB-4AC6-B958-52847FBEC693}"/>
              </a:ext>
            </a:extLst>
          </p:cNvPr>
          <p:cNvSpPr>
            <a:spLocks noGrp="1"/>
          </p:cNvSpPr>
          <p:nvPr>
            <p:ph type="body" idx="1"/>
          </p:nvPr>
        </p:nvSpPr>
        <p:spPr>
          <a:xfrm>
            <a:off x="217715" y="1073181"/>
            <a:ext cx="5878285" cy="5784819"/>
          </a:xfrm>
        </p:spPr>
        <p:txBody>
          <a:bodyPr/>
          <a:lstStyle/>
          <a:p>
            <a:pPr marL="342900" indent="-342900" algn="just">
              <a:lnSpc>
                <a:spcPct val="150000"/>
              </a:lnSpc>
              <a:buFont typeface="Wingdings" panose="05000000000000000000" pitchFamily="2" charset="2"/>
              <a:buChar char="Ø"/>
            </a:pPr>
            <a:r>
              <a:rPr lang="en-IN" dirty="0"/>
              <a:t>Flask framework is used to integrate the front end web page to the backend ML Model.</a:t>
            </a:r>
          </a:p>
          <a:p>
            <a:pPr marL="342900" indent="-342900" algn="just">
              <a:lnSpc>
                <a:spcPct val="150000"/>
              </a:lnSpc>
              <a:buFont typeface="Wingdings" panose="05000000000000000000" pitchFamily="2" charset="2"/>
              <a:buChar char="Ø"/>
            </a:pPr>
            <a:r>
              <a:rPr lang="en-IN" dirty="0"/>
              <a:t>Flask is an API of Python that allows us to build up web applications. Flask framework is easier to learn and it has less base code to implement a simple web Application.</a:t>
            </a:r>
          </a:p>
          <a:p>
            <a:pPr marL="342900" indent="-342900" algn="just">
              <a:lnSpc>
                <a:spcPct val="150000"/>
              </a:lnSpc>
              <a:buFont typeface="Wingdings" panose="05000000000000000000" pitchFamily="2" charset="2"/>
              <a:buChar char="Ø"/>
            </a:pPr>
            <a:r>
              <a:rPr lang="en-IN" dirty="0"/>
              <a:t>The trained CNN model is saved with .h5 extension which can be later loaded into the program using Keras library.</a:t>
            </a:r>
          </a:p>
          <a:p>
            <a:pPr marL="342900" indent="-342900" algn="just">
              <a:lnSpc>
                <a:spcPct val="150000"/>
              </a:lnSpc>
              <a:buFont typeface="Wingdings" panose="05000000000000000000" pitchFamily="2" charset="2"/>
              <a:buChar char="Ø"/>
            </a:pPr>
            <a:r>
              <a:rPr lang="en-IN" dirty="0"/>
              <a:t>Flask is used to render the front end HTML templates to provide a web based user interface.</a:t>
            </a:r>
          </a:p>
        </p:txBody>
      </p:sp>
      <p:pic>
        <p:nvPicPr>
          <p:cNvPr id="5" name="Picture 4">
            <a:extLst>
              <a:ext uri="{FF2B5EF4-FFF2-40B4-BE49-F238E27FC236}">
                <a16:creationId xmlns:a16="http://schemas.microsoft.com/office/drawing/2014/main" id="{D11FFC60-889E-4A28-AA4A-EB164F0FD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680" y="1961760"/>
            <a:ext cx="5989319" cy="3428999"/>
          </a:xfrm>
          <a:prstGeom prst="rect">
            <a:avLst/>
          </a:prstGeom>
        </p:spPr>
      </p:pic>
    </p:spTree>
    <p:extLst>
      <p:ext uri="{BB962C8B-B14F-4D97-AF65-F5344CB8AC3E}">
        <p14:creationId xmlns:p14="http://schemas.microsoft.com/office/powerpoint/2010/main" val="1541477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2183-0BEF-49D6-90EA-F1923B00ACD6}"/>
              </a:ext>
            </a:extLst>
          </p:cNvPr>
          <p:cNvSpPr>
            <a:spLocks noGrp="1"/>
          </p:cNvSpPr>
          <p:nvPr>
            <p:ph type="title"/>
          </p:nvPr>
        </p:nvSpPr>
        <p:spPr>
          <a:xfrm>
            <a:off x="515389" y="185833"/>
            <a:ext cx="10096848" cy="970450"/>
          </a:xfrm>
        </p:spPr>
        <p:txBody>
          <a:bodyPr>
            <a:normAutofit/>
          </a:bodyPr>
          <a:lstStyle/>
          <a:p>
            <a:pPr algn="l"/>
            <a:r>
              <a:rPr lang="en-IN" sz="3600" dirty="0"/>
              <a:t>Image Pre - Processing</a:t>
            </a:r>
          </a:p>
        </p:txBody>
      </p:sp>
      <p:sp>
        <p:nvSpPr>
          <p:cNvPr id="3" name="Content Placeholder 2">
            <a:extLst>
              <a:ext uri="{FF2B5EF4-FFF2-40B4-BE49-F238E27FC236}">
                <a16:creationId xmlns:a16="http://schemas.microsoft.com/office/drawing/2014/main" id="{30D9B3EE-CEFF-4D0C-9313-A035FED45CD9}"/>
              </a:ext>
            </a:extLst>
          </p:cNvPr>
          <p:cNvSpPr>
            <a:spLocks noGrp="1"/>
          </p:cNvSpPr>
          <p:nvPr>
            <p:ph sz="half" idx="1"/>
          </p:nvPr>
        </p:nvSpPr>
        <p:spPr>
          <a:xfrm>
            <a:off x="258475" y="1325881"/>
            <a:ext cx="5726465" cy="5196840"/>
          </a:xfrm>
        </p:spPr>
        <p:txBody>
          <a:bodyPr/>
          <a:lstStyle/>
          <a:p>
            <a:pPr marL="36900" indent="0" algn="ctr">
              <a:buNone/>
            </a:pPr>
            <a:r>
              <a:rPr lang="en-IN" dirty="0"/>
              <a:t>1)  Brain scanned raw MRI Image:</a:t>
            </a:r>
          </a:p>
          <a:p>
            <a:pPr marL="36900" indent="0" algn="just">
              <a:buNone/>
            </a:pPr>
            <a:r>
              <a:rPr lang="en-IN" sz="1800" dirty="0"/>
              <a:t>A grayscale  axial view of the image is considered for further processing. A grayscale image has the value for each pixel in single sample representing only an amount of light, i.e. it carries only intensity information.</a:t>
            </a:r>
            <a:endParaRPr lang="en-IN" dirty="0"/>
          </a:p>
          <a:p>
            <a:pPr marL="36900" indent="0">
              <a:buNone/>
            </a:pPr>
            <a:r>
              <a:rPr lang="en-IN" dirty="0"/>
              <a:t> </a:t>
            </a:r>
          </a:p>
          <a:p>
            <a:pPr marL="36900" indent="0">
              <a:buNone/>
            </a:pPr>
            <a:endParaRPr lang="en-IN" dirty="0"/>
          </a:p>
        </p:txBody>
      </p:sp>
      <p:sp>
        <p:nvSpPr>
          <p:cNvPr id="4" name="Content Placeholder 3">
            <a:extLst>
              <a:ext uri="{FF2B5EF4-FFF2-40B4-BE49-F238E27FC236}">
                <a16:creationId xmlns:a16="http://schemas.microsoft.com/office/drawing/2014/main" id="{178665E6-4380-4D6C-9F90-D82F31251A6E}"/>
              </a:ext>
            </a:extLst>
          </p:cNvPr>
          <p:cNvSpPr>
            <a:spLocks noGrp="1"/>
          </p:cNvSpPr>
          <p:nvPr>
            <p:ph sz="half" idx="2"/>
          </p:nvPr>
        </p:nvSpPr>
        <p:spPr>
          <a:xfrm>
            <a:off x="6416040" y="1325881"/>
            <a:ext cx="5517485" cy="5196840"/>
          </a:xfrm>
        </p:spPr>
        <p:txBody>
          <a:bodyPr/>
          <a:lstStyle/>
          <a:p>
            <a:pPr marL="36900" indent="0" algn="ctr">
              <a:buNone/>
            </a:pPr>
            <a:r>
              <a:rPr lang="en-IN" dirty="0"/>
              <a:t>2)  Salt-and-Pepper noise: </a:t>
            </a:r>
          </a:p>
          <a:p>
            <a:pPr marL="36900" indent="0" algn="just">
              <a:buNone/>
            </a:pPr>
            <a:r>
              <a:rPr lang="en-IN" sz="1800" dirty="0"/>
              <a:t>Salt-and-Pepper noise is a form of noise sometimes seen on images. It is caused by sharp or sudden disturbances in the image signal or Impulse noise. This noise is removed to improve the image quality.</a:t>
            </a:r>
          </a:p>
        </p:txBody>
      </p:sp>
      <p:pic>
        <p:nvPicPr>
          <p:cNvPr id="6" name="Picture 5">
            <a:extLst>
              <a:ext uri="{FF2B5EF4-FFF2-40B4-BE49-F238E27FC236}">
                <a16:creationId xmlns:a16="http://schemas.microsoft.com/office/drawing/2014/main" id="{87A7B6EC-4655-4A71-9F44-F71F96CF47EB}"/>
              </a:ext>
            </a:extLst>
          </p:cNvPr>
          <p:cNvPicPr>
            <a:picLocks noChangeAspect="1"/>
          </p:cNvPicPr>
          <p:nvPr/>
        </p:nvPicPr>
        <p:blipFill>
          <a:blip r:embed="rId2"/>
          <a:stretch>
            <a:fillRect/>
          </a:stretch>
        </p:blipFill>
        <p:spPr>
          <a:xfrm>
            <a:off x="1725201" y="3357795"/>
            <a:ext cx="2694399" cy="3164926"/>
          </a:xfrm>
          <a:prstGeom prst="rect">
            <a:avLst/>
          </a:prstGeom>
        </p:spPr>
      </p:pic>
      <p:pic>
        <p:nvPicPr>
          <p:cNvPr id="12" name="Picture 11">
            <a:extLst>
              <a:ext uri="{FF2B5EF4-FFF2-40B4-BE49-F238E27FC236}">
                <a16:creationId xmlns:a16="http://schemas.microsoft.com/office/drawing/2014/main" id="{E0B1D70D-1676-4C1B-924E-578991986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6605" y="3220635"/>
            <a:ext cx="3026069" cy="3302086"/>
          </a:xfrm>
          <a:prstGeom prst="rect">
            <a:avLst/>
          </a:prstGeom>
        </p:spPr>
      </p:pic>
    </p:spTree>
    <p:extLst>
      <p:ext uri="{BB962C8B-B14F-4D97-AF65-F5344CB8AC3E}">
        <p14:creationId xmlns:p14="http://schemas.microsoft.com/office/powerpoint/2010/main" val="1803092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AEB7-55EC-4232-93C1-FAD08B78E2A1}"/>
              </a:ext>
            </a:extLst>
          </p:cNvPr>
          <p:cNvSpPr>
            <a:spLocks noGrp="1"/>
          </p:cNvSpPr>
          <p:nvPr>
            <p:ph type="title"/>
          </p:nvPr>
        </p:nvSpPr>
        <p:spPr>
          <a:xfrm>
            <a:off x="565265" y="228601"/>
            <a:ext cx="10702292" cy="990599"/>
          </a:xfrm>
        </p:spPr>
        <p:txBody>
          <a:bodyPr>
            <a:normAutofit/>
          </a:bodyPr>
          <a:lstStyle/>
          <a:p>
            <a:pPr algn="l"/>
            <a:r>
              <a:rPr lang="en-IN" sz="3600" dirty="0"/>
              <a:t>Image Pre – Processing (contd.)</a:t>
            </a:r>
          </a:p>
        </p:txBody>
      </p:sp>
      <p:sp>
        <p:nvSpPr>
          <p:cNvPr id="3" name="Content Placeholder 2">
            <a:extLst>
              <a:ext uri="{FF2B5EF4-FFF2-40B4-BE49-F238E27FC236}">
                <a16:creationId xmlns:a16="http://schemas.microsoft.com/office/drawing/2014/main" id="{12873C6C-4951-4E97-B949-5F07A1E46FDC}"/>
              </a:ext>
            </a:extLst>
          </p:cNvPr>
          <p:cNvSpPr>
            <a:spLocks noGrp="1"/>
          </p:cNvSpPr>
          <p:nvPr>
            <p:ph sz="half" idx="1"/>
          </p:nvPr>
        </p:nvSpPr>
        <p:spPr>
          <a:xfrm>
            <a:off x="243841" y="1386840"/>
            <a:ext cx="5730452" cy="5242559"/>
          </a:xfrm>
        </p:spPr>
        <p:txBody>
          <a:bodyPr/>
          <a:lstStyle/>
          <a:p>
            <a:pPr marL="36900" indent="0" algn="ctr">
              <a:buNone/>
            </a:pPr>
            <a:r>
              <a:rPr lang="en-IN" dirty="0"/>
              <a:t>3)  Edge Detection</a:t>
            </a:r>
          </a:p>
          <a:p>
            <a:pPr marL="36900" indent="0" algn="just">
              <a:buNone/>
            </a:pPr>
            <a:r>
              <a:rPr lang="en-IN" sz="1800" dirty="0"/>
              <a:t>It is a technique of image processing used to identify points in a digital image with discontinuities, these points where the image brightness varies sharply are called edges(or boundaries) of the image.</a:t>
            </a:r>
          </a:p>
        </p:txBody>
      </p:sp>
      <p:sp>
        <p:nvSpPr>
          <p:cNvPr id="4" name="Content Placeholder 3">
            <a:extLst>
              <a:ext uri="{FF2B5EF4-FFF2-40B4-BE49-F238E27FC236}">
                <a16:creationId xmlns:a16="http://schemas.microsoft.com/office/drawing/2014/main" id="{D567639D-099A-4A18-9E04-15AF6A8158AF}"/>
              </a:ext>
            </a:extLst>
          </p:cNvPr>
          <p:cNvSpPr>
            <a:spLocks noGrp="1"/>
          </p:cNvSpPr>
          <p:nvPr>
            <p:ph sz="half" idx="2"/>
          </p:nvPr>
        </p:nvSpPr>
        <p:spPr>
          <a:xfrm>
            <a:off x="6202892" y="1386840"/>
            <a:ext cx="5745267" cy="5242559"/>
          </a:xfrm>
        </p:spPr>
        <p:txBody>
          <a:bodyPr/>
          <a:lstStyle/>
          <a:p>
            <a:pPr marL="36900" indent="0" algn="ctr">
              <a:buNone/>
            </a:pPr>
            <a:r>
              <a:rPr lang="en-IN" dirty="0"/>
              <a:t>4)  Thresholding</a:t>
            </a:r>
          </a:p>
          <a:p>
            <a:pPr marL="36900" indent="0" algn="just">
              <a:buNone/>
            </a:pPr>
            <a:r>
              <a:rPr lang="en-IN" sz="1800" dirty="0"/>
              <a:t>It is a type of image segmentation where we change the pixels of an image to make the image easier to analyse. In thresholding colour or grayscale image is converted into a Binary Image.</a:t>
            </a:r>
          </a:p>
        </p:txBody>
      </p:sp>
      <p:pic>
        <p:nvPicPr>
          <p:cNvPr id="8" name="Picture 7">
            <a:extLst>
              <a:ext uri="{FF2B5EF4-FFF2-40B4-BE49-F238E27FC236}">
                <a16:creationId xmlns:a16="http://schemas.microsoft.com/office/drawing/2014/main" id="{3250BB31-4360-47AE-B510-9CC1C32B2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971" y="3233462"/>
            <a:ext cx="2916192" cy="3395937"/>
          </a:xfrm>
          <a:prstGeom prst="rect">
            <a:avLst/>
          </a:prstGeom>
        </p:spPr>
      </p:pic>
      <p:pic>
        <p:nvPicPr>
          <p:cNvPr id="10" name="Picture 9">
            <a:extLst>
              <a:ext uri="{FF2B5EF4-FFF2-40B4-BE49-F238E27FC236}">
                <a16:creationId xmlns:a16="http://schemas.microsoft.com/office/drawing/2014/main" id="{1CF97AAE-46F6-4249-9ACF-3AA12EA65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836" y="3096302"/>
            <a:ext cx="2916193" cy="3420345"/>
          </a:xfrm>
          <a:prstGeom prst="rect">
            <a:avLst/>
          </a:prstGeom>
        </p:spPr>
      </p:pic>
    </p:spTree>
    <p:extLst>
      <p:ext uri="{BB962C8B-B14F-4D97-AF65-F5344CB8AC3E}">
        <p14:creationId xmlns:p14="http://schemas.microsoft.com/office/powerpoint/2010/main" val="2982260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5A58-128F-4A18-9ADC-5B880F4B4DED}"/>
              </a:ext>
            </a:extLst>
          </p:cNvPr>
          <p:cNvSpPr>
            <a:spLocks noGrp="1"/>
          </p:cNvSpPr>
          <p:nvPr>
            <p:ph type="title"/>
          </p:nvPr>
        </p:nvSpPr>
        <p:spPr>
          <a:xfrm>
            <a:off x="615141" y="213360"/>
            <a:ext cx="10286655" cy="970450"/>
          </a:xfrm>
        </p:spPr>
        <p:txBody>
          <a:bodyPr>
            <a:normAutofit/>
          </a:bodyPr>
          <a:lstStyle/>
          <a:p>
            <a:pPr algn="l"/>
            <a:r>
              <a:rPr lang="en-IN" sz="3600" dirty="0"/>
              <a:t>Image Segmentation</a:t>
            </a:r>
          </a:p>
        </p:txBody>
      </p:sp>
      <p:sp>
        <p:nvSpPr>
          <p:cNvPr id="3" name="Content Placeholder 2">
            <a:extLst>
              <a:ext uri="{FF2B5EF4-FFF2-40B4-BE49-F238E27FC236}">
                <a16:creationId xmlns:a16="http://schemas.microsoft.com/office/drawing/2014/main" id="{B276E829-9C56-42DD-B441-AED09DC57A7B}"/>
              </a:ext>
            </a:extLst>
          </p:cNvPr>
          <p:cNvSpPr>
            <a:spLocks noGrp="1"/>
          </p:cNvSpPr>
          <p:nvPr>
            <p:ph sz="half" idx="1"/>
          </p:nvPr>
        </p:nvSpPr>
        <p:spPr>
          <a:xfrm>
            <a:off x="212755" y="1183810"/>
            <a:ext cx="5761537" cy="5460830"/>
          </a:xfrm>
        </p:spPr>
        <p:txBody>
          <a:bodyPr/>
          <a:lstStyle/>
          <a:p>
            <a:pPr algn="just">
              <a:buFont typeface="Wingdings" panose="05000000000000000000" pitchFamily="2" charset="2"/>
              <a:buChar char="Ø"/>
            </a:pPr>
            <a:r>
              <a:rPr lang="en-IN" sz="1800" dirty="0"/>
              <a:t>Image segmentation is a medical image processing technique for  separating different objects in an image. It extracts the objects of our interest, for further processing, such as description or recognition</a:t>
            </a:r>
            <a:r>
              <a:rPr lang="en-IN" dirty="0"/>
              <a:t>.</a:t>
            </a:r>
          </a:p>
          <a:p>
            <a:pPr marL="36900" indent="0" algn="ctr">
              <a:buNone/>
            </a:pPr>
            <a:r>
              <a:rPr lang="en-IN" dirty="0"/>
              <a:t>5) Segmented Image</a:t>
            </a:r>
          </a:p>
          <a:p>
            <a:pPr marL="36900" indent="0" algn="ctr">
              <a:buNone/>
            </a:pPr>
            <a:endParaRPr lang="en-IN" dirty="0"/>
          </a:p>
        </p:txBody>
      </p:sp>
      <p:sp>
        <p:nvSpPr>
          <p:cNvPr id="4" name="Content Placeholder 3">
            <a:extLst>
              <a:ext uri="{FF2B5EF4-FFF2-40B4-BE49-F238E27FC236}">
                <a16:creationId xmlns:a16="http://schemas.microsoft.com/office/drawing/2014/main" id="{72A6C329-7020-4A92-8E56-283603E1623E}"/>
              </a:ext>
            </a:extLst>
          </p:cNvPr>
          <p:cNvSpPr>
            <a:spLocks noGrp="1"/>
          </p:cNvSpPr>
          <p:nvPr>
            <p:ph sz="half" idx="2"/>
          </p:nvPr>
        </p:nvSpPr>
        <p:spPr>
          <a:xfrm>
            <a:off x="6217710" y="365760"/>
            <a:ext cx="5761535" cy="6172199"/>
          </a:xfrm>
        </p:spPr>
        <p:txBody>
          <a:bodyPr/>
          <a:lstStyle/>
          <a:p>
            <a:pPr marL="36900" indent="0" algn="ctr">
              <a:buNone/>
            </a:pPr>
            <a:r>
              <a:rPr lang="en-IN" sz="2400" dirty="0"/>
              <a:t>Watershed Algorithm</a:t>
            </a:r>
          </a:p>
          <a:p>
            <a:pPr marL="36900" indent="0" algn="just">
              <a:buNone/>
            </a:pPr>
            <a:r>
              <a:rPr lang="en-US" sz="1800" b="0" i="0" dirty="0">
                <a:effectLst/>
              </a:rPr>
              <a:t>The watershed image segmentation method consists of three stages, namely image enhancement, image segmentation and feature extraction.</a:t>
            </a:r>
            <a:endParaRPr lang="en-IN" sz="1800" dirty="0"/>
          </a:p>
        </p:txBody>
      </p:sp>
      <p:pic>
        <p:nvPicPr>
          <p:cNvPr id="6" name="Picture 5">
            <a:extLst>
              <a:ext uri="{FF2B5EF4-FFF2-40B4-BE49-F238E27FC236}">
                <a16:creationId xmlns:a16="http://schemas.microsoft.com/office/drawing/2014/main" id="{F1DA3861-2B2F-4FA7-BFB2-D2A7D0AE3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957" y="2037194"/>
            <a:ext cx="4511040" cy="4420726"/>
          </a:xfrm>
          <a:prstGeom prst="rect">
            <a:avLst/>
          </a:prstGeom>
        </p:spPr>
      </p:pic>
      <p:pic>
        <p:nvPicPr>
          <p:cNvPr id="10" name="Picture 9">
            <a:extLst>
              <a:ext uri="{FF2B5EF4-FFF2-40B4-BE49-F238E27FC236}">
                <a16:creationId xmlns:a16="http://schemas.microsoft.com/office/drawing/2014/main" id="{0C9EB4C1-AB09-499E-83F5-ED3A77787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040" y="3040675"/>
            <a:ext cx="3379557" cy="3360125"/>
          </a:xfrm>
          <a:prstGeom prst="rect">
            <a:avLst/>
          </a:prstGeom>
        </p:spPr>
      </p:pic>
    </p:spTree>
    <p:extLst>
      <p:ext uri="{BB962C8B-B14F-4D97-AF65-F5344CB8AC3E}">
        <p14:creationId xmlns:p14="http://schemas.microsoft.com/office/powerpoint/2010/main" val="378123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0548-C78B-4762-A0DB-0632EFD25648}"/>
              </a:ext>
            </a:extLst>
          </p:cNvPr>
          <p:cNvSpPr>
            <a:spLocks noGrp="1"/>
          </p:cNvSpPr>
          <p:nvPr>
            <p:ph type="title"/>
          </p:nvPr>
        </p:nvSpPr>
        <p:spPr>
          <a:xfrm>
            <a:off x="456595" y="231287"/>
            <a:ext cx="10353762" cy="970450"/>
          </a:xfrm>
        </p:spPr>
        <p:txBody>
          <a:bodyPr/>
          <a:lstStyle/>
          <a:p>
            <a:pPr algn="l"/>
            <a:r>
              <a:rPr lang="en-IN" dirty="0"/>
              <a:t>Resultant Images:</a:t>
            </a:r>
          </a:p>
        </p:txBody>
      </p:sp>
      <p:sp>
        <p:nvSpPr>
          <p:cNvPr id="3" name="Text Placeholder 2">
            <a:extLst>
              <a:ext uri="{FF2B5EF4-FFF2-40B4-BE49-F238E27FC236}">
                <a16:creationId xmlns:a16="http://schemas.microsoft.com/office/drawing/2014/main" id="{E3A907E1-E1C5-4014-A853-263CF09B685B}"/>
              </a:ext>
            </a:extLst>
          </p:cNvPr>
          <p:cNvSpPr>
            <a:spLocks noGrp="1"/>
          </p:cNvSpPr>
          <p:nvPr>
            <p:ph sz="half" idx="1"/>
          </p:nvPr>
        </p:nvSpPr>
        <p:spPr>
          <a:xfrm>
            <a:off x="212755" y="1386840"/>
            <a:ext cx="5761537" cy="5239873"/>
          </a:xfrm>
        </p:spPr>
        <p:txBody>
          <a:bodyPr/>
          <a:lstStyle/>
          <a:p>
            <a:pPr marL="36900" indent="0" algn="ctr">
              <a:buNone/>
            </a:pPr>
            <a:r>
              <a:rPr lang="en-IN" sz="2000" dirty="0"/>
              <a:t>6)  Mark Segmented ridges </a:t>
            </a:r>
          </a:p>
          <a:p>
            <a:pPr marL="36900" indent="0" algn="just">
              <a:buNone/>
            </a:pPr>
            <a:r>
              <a:rPr lang="en-IN" sz="1800" dirty="0"/>
              <a:t>A visualization technique is to super impose the foreground markers, background markers and segmented object boundaries in the original image.</a:t>
            </a:r>
          </a:p>
        </p:txBody>
      </p:sp>
      <p:sp>
        <p:nvSpPr>
          <p:cNvPr id="6" name="Content Placeholder 5">
            <a:extLst>
              <a:ext uri="{FF2B5EF4-FFF2-40B4-BE49-F238E27FC236}">
                <a16:creationId xmlns:a16="http://schemas.microsoft.com/office/drawing/2014/main" id="{D60E7524-30E6-4279-8686-2A6F94913076}"/>
              </a:ext>
            </a:extLst>
          </p:cNvPr>
          <p:cNvSpPr>
            <a:spLocks noGrp="1"/>
          </p:cNvSpPr>
          <p:nvPr>
            <p:ph sz="half" idx="2"/>
          </p:nvPr>
        </p:nvSpPr>
        <p:spPr>
          <a:xfrm>
            <a:off x="6202892" y="1386840"/>
            <a:ext cx="5776353" cy="5239873"/>
          </a:xfrm>
        </p:spPr>
        <p:txBody>
          <a:bodyPr/>
          <a:lstStyle/>
          <a:p>
            <a:pPr marL="36900" indent="0" algn="ctr">
              <a:buNone/>
            </a:pPr>
            <a:r>
              <a:rPr lang="en-IN" dirty="0"/>
              <a:t>7)  Intensified Resultant image</a:t>
            </a:r>
          </a:p>
          <a:p>
            <a:pPr marL="36900" indent="0" algn="just">
              <a:buNone/>
            </a:pPr>
            <a:r>
              <a:rPr lang="en-IN" sz="1800" dirty="0"/>
              <a:t>This visualization is a resultant image with intensified tumour region where the background and foreground regions are blurred for easier recognition of the tumor along with prediction of tumour classification. </a:t>
            </a:r>
          </a:p>
          <a:p>
            <a:pPr marL="36900" indent="0" algn="just">
              <a:buNone/>
            </a:pPr>
            <a:endParaRPr lang="en-IN" sz="1800" dirty="0"/>
          </a:p>
        </p:txBody>
      </p:sp>
      <p:pic>
        <p:nvPicPr>
          <p:cNvPr id="13" name="Picture 12">
            <a:extLst>
              <a:ext uri="{FF2B5EF4-FFF2-40B4-BE49-F238E27FC236}">
                <a16:creationId xmlns:a16="http://schemas.microsoft.com/office/drawing/2014/main" id="{FCB8D08B-6095-44AF-AA76-89746AB51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907" y="3118422"/>
            <a:ext cx="2855232" cy="3508291"/>
          </a:xfrm>
          <a:prstGeom prst="rect">
            <a:avLst/>
          </a:prstGeom>
        </p:spPr>
      </p:pic>
      <p:pic>
        <p:nvPicPr>
          <p:cNvPr id="15" name="Picture 14">
            <a:extLst>
              <a:ext uri="{FF2B5EF4-FFF2-40B4-BE49-F238E27FC236}">
                <a16:creationId xmlns:a16="http://schemas.microsoft.com/office/drawing/2014/main" id="{7AEDFB1F-1BA3-4F76-8906-D7908F6A6F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0860" y="3044871"/>
            <a:ext cx="2972405" cy="3652264"/>
          </a:xfrm>
          <a:prstGeom prst="rect">
            <a:avLst/>
          </a:prstGeom>
        </p:spPr>
      </p:pic>
    </p:spTree>
    <p:extLst>
      <p:ext uri="{BB962C8B-B14F-4D97-AF65-F5344CB8AC3E}">
        <p14:creationId xmlns:p14="http://schemas.microsoft.com/office/powerpoint/2010/main" val="683439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5F92-DEAF-498C-9FC8-6B514ABD9943}"/>
              </a:ext>
            </a:extLst>
          </p:cNvPr>
          <p:cNvSpPr>
            <a:spLocks noGrp="1"/>
          </p:cNvSpPr>
          <p:nvPr>
            <p:ph type="title"/>
          </p:nvPr>
        </p:nvSpPr>
        <p:spPr>
          <a:xfrm>
            <a:off x="261258" y="345234"/>
            <a:ext cx="6158204" cy="746449"/>
          </a:xfrm>
        </p:spPr>
        <p:txBody>
          <a:bodyPr/>
          <a:lstStyle/>
          <a:p>
            <a:r>
              <a:rPr lang="en-IN" dirty="0"/>
              <a:t>Training the CNN Model:</a:t>
            </a:r>
          </a:p>
        </p:txBody>
      </p:sp>
      <p:sp>
        <p:nvSpPr>
          <p:cNvPr id="3" name="Text Placeholder 2">
            <a:extLst>
              <a:ext uri="{FF2B5EF4-FFF2-40B4-BE49-F238E27FC236}">
                <a16:creationId xmlns:a16="http://schemas.microsoft.com/office/drawing/2014/main" id="{BED9A61B-0A31-4792-B17D-11DBD392EDA9}"/>
              </a:ext>
            </a:extLst>
          </p:cNvPr>
          <p:cNvSpPr>
            <a:spLocks noGrp="1"/>
          </p:cNvSpPr>
          <p:nvPr>
            <p:ph type="body" idx="1"/>
          </p:nvPr>
        </p:nvSpPr>
        <p:spPr>
          <a:xfrm>
            <a:off x="130629" y="1296955"/>
            <a:ext cx="6979298" cy="5131837"/>
          </a:xfrm>
        </p:spPr>
        <p:txBody>
          <a:bodyPr/>
          <a:lstStyle/>
          <a:p>
            <a:pPr marL="342900" indent="-342900" algn="just">
              <a:buFont typeface="Wingdings" panose="05000000000000000000" pitchFamily="2" charset="2"/>
              <a:buChar char="Ø"/>
            </a:pPr>
            <a:r>
              <a:rPr lang="en-IN" dirty="0"/>
              <a:t>Further the dataset is split into train and test.</a:t>
            </a:r>
          </a:p>
          <a:p>
            <a:pPr marL="342900" indent="-342900" algn="just">
              <a:buFont typeface="Wingdings" panose="05000000000000000000" pitchFamily="2" charset="2"/>
              <a:buChar char="Ø"/>
            </a:pPr>
            <a:r>
              <a:rPr lang="en-IN" dirty="0"/>
              <a:t>Keras EfficientNetBo model is used to train the network.</a:t>
            </a:r>
          </a:p>
          <a:p>
            <a:pPr marL="342900" indent="-342900" algn="just">
              <a:buFont typeface="Wingdings" panose="05000000000000000000" pitchFamily="2" charset="2"/>
              <a:buChar char="Ø"/>
            </a:pPr>
            <a:r>
              <a:rPr lang="en-IN" dirty="0"/>
              <a:t>Then the train &amp; test images are given as  input to the CNN model with convolutional layers and dense and dropout layers and a SoftMax function.</a:t>
            </a:r>
          </a:p>
          <a:p>
            <a:pPr marL="342900" indent="-342900" algn="just">
              <a:buFont typeface="Wingdings" panose="05000000000000000000" pitchFamily="2" charset="2"/>
              <a:buChar char="Ø"/>
            </a:pPr>
            <a:r>
              <a:rPr lang="en-IN" dirty="0"/>
              <a:t>We use Adams Optimizer model and Categorical Cross Entropy loss function to compile the model.</a:t>
            </a:r>
          </a:p>
          <a:p>
            <a:pPr marL="342900" indent="-342900" algn="just">
              <a:buFont typeface="Wingdings" panose="05000000000000000000" pitchFamily="2" charset="2"/>
              <a:buChar char="Ø"/>
            </a:pPr>
            <a:r>
              <a:rPr lang="en-IN" dirty="0"/>
              <a:t>We fit the model using fit generator using 12 epochs with 2937 train samples per each epochs and 327 test samples per each epoch with a batch size of 64.</a:t>
            </a:r>
          </a:p>
          <a:p>
            <a:pPr marL="342900" indent="-342900" algn="just">
              <a:buFont typeface="Wingdings" panose="05000000000000000000" pitchFamily="2" charset="2"/>
              <a:buChar char="Ø"/>
            </a:pPr>
            <a:r>
              <a:rPr lang="en-IN" dirty="0"/>
              <a:t>GlobalAveragePooling2D function is used to reduce the </a:t>
            </a:r>
            <a:r>
              <a:rPr lang="en-IN"/>
              <a:t>computational space.</a:t>
            </a:r>
            <a:endParaRPr lang="en-IN" dirty="0"/>
          </a:p>
          <a:p>
            <a:pPr marL="342900" indent="-342900" algn="just">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3F664C19-B80E-40A3-9461-0490BC52E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781" y="206299"/>
            <a:ext cx="3345122" cy="1173727"/>
          </a:xfrm>
          <a:prstGeom prst="rect">
            <a:avLst/>
          </a:prstGeom>
        </p:spPr>
      </p:pic>
      <p:pic>
        <p:nvPicPr>
          <p:cNvPr id="7" name="Picture 6">
            <a:extLst>
              <a:ext uri="{FF2B5EF4-FFF2-40B4-BE49-F238E27FC236}">
                <a16:creationId xmlns:a16="http://schemas.microsoft.com/office/drawing/2014/main" id="{D59D66EB-ECCC-4A39-8780-927A4EB82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3782" y="1575444"/>
            <a:ext cx="4267584" cy="2553129"/>
          </a:xfrm>
          <a:prstGeom prst="rect">
            <a:avLst/>
          </a:prstGeom>
        </p:spPr>
      </p:pic>
      <p:pic>
        <p:nvPicPr>
          <p:cNvPr id="9" name="Picture 8">
            <a:extLst>
              <a:ext uri="{FF2B5EF4-FFF2-40B4-BE49-F238E27FC236}">
                <a16:creationId xmlns:a16="http://schemas.microsoft.com/office/drawing/2014/main" id="{2465A0E0-1AB5-4B16-93EE-7CC84C5337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781" y="4280821"/>
            <a:ext cx="4267584" cy="2370880"/>
          </a:xfrm>
          <a:prstGeom prst="rect">
            <a:avLst/>
          </a:prstGeom>
        </p:spPr>
      </p:pic>
    </p:spTree>
    <p:extLst>
      <p:ext uri="{BB962C8B-B14F-4D97-AF65-F5344CB8AC3E}">
        <p14:creationId xmlns:p14="http://schemas.microsoft.com/office/powerpoint/2010/main" val="3643786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5521-3E43-4B0F-8343-39FA56EC3688}"/>
              </a:ext>
            </a:extLst>
          </p:cNvPr>
          <p:cNvSpPr>
            <a:spLocks noGrp="1"/>
          </p:cNvSpPr>
          <p:nvPr>
            <p:ph type="title"/>
          </p:nvPr>
        </p:nvSpPr>
        <p:spPr>
          <a:xfrm>
            <a:off x="504498" y="1"/>
            <a:ext cx="7630510" cy="775054"/>
          </a:xfrm>
        </p:spPr>
        <p:txBody>
          <a:bodyPr/>
          <a:lstStyle/>
          <a:p>
            <a:pPr algn="l"/>
            <a:r>
              <a:rPr lang="en-US" dirty="0"/>
              <a:t>Results &amp; Discussion</a:t>
            </a:r>
            <a:endParaRPr lang="en-IN" dirty="0"/>
          </a:p>
        </p:txBody>
      </p:sp>
      <p:sp>
        <p:nvSpPr>
          <p:cNvPr id="3" name="Text Placeholder 2">
            <a:extLst>
              <a:ext uri="{FF2B5EF4-FFF2-40B4-BE49-F238E27FC236}">
                <a16:creationId xmlns:a16="http://schemas.microsoft.com/office/drawing/2014/main" id="{95492E6D-39D2-4495-8A29-F6458A0A670C}"/>
              </a:ext>
            </a:extLst>
          </p:cNvPr>
          <p:cNvSpPr>
            <a:spLocks noGrp="1"/>
          </p:cNvSpPr>
          <p:nvPr>
            <p:ph type="body" idx="1"/>
          </p:nvPr>
        </p:nvSpPr>
        <p:spPr>
          <a:xfrm>
            <a:off x="688427" y="6211612"/>
            <a:ext cx="10815145" cy="520263"/>
          </a:xfrm>
        </p:spPr>
        <p:txBody>
          <a:bodyPr/>
          <a:lstStyle/>
          <a:p>
            <a:pPr algn="l"/>
            <a:r>
              <a:rPr lang="en-US" dirty="0"/>
              <a:t>				Accuracy Graph							Loss Function Graph</a:t>
            </a:r>
            <a:endParaRPr lang="en-IN" dirty="0"/>
          </a:p>
        </p:txBody>
      </p:sp>
      <p:pic>
        <p:nvPicPr>
          <p:cNvPr id="6" name="Picture 5">
            <a:extLst>
              <a:ext uri="{FF2B5EF4-FFF2-40B4-BE49-F238E27FC236}">
                <a16:creationId xmlns:a16="http://schemas.microsoft.com/office/drawing/2014/main" id="{B61CC12E-B051-4304-BCD5-D517A006E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236" y="847979"/>
            <a:ext cx="8849526" cy="5290708"/>
          </a:xfrm>
          <a:prstGeom prst="rect">
            <a:avLst/>
          </a:prstGeom>
        </p:spPr>
      </p:pic>
    </p:spTree>
    <p:extLst>
      <p:ext uri="{BB962C8B-B14F-4D97-AF65-F5344CB8AC3E}">
        <p14:creationId xmlns:p14="http://schemas.microsoft.com/office/powerpoint/2010/main" val="3866708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C3B81-5525-4AD4-8824-79813BE29F56}"/>
              </a:ext>
            </a:extLst>
          </p:cNvPr>
          <p:cNvSpPr>
            <a:spLocks noGrp="1"/>
          </p:cNvSpPr>
          <p:nvPr>
            <p:ph type="title"/>
          </p:nvPr>
        </p:nvSpPr>
        <p:spPr>
          <a:xfrm>
            <a:off x="504497" y="0"/>
            <a:ext cx="8276896" cy="788276"/>
          </a:xfrm>
        </p:spPr>
        <p:txBody>
          <a:bodyPr/>
          <a:lstStyle/>
          <a:p>
            <a:pPr algn="l"/>
            <a:r>
              <a:rPr lang="en-US" dirty="0"/>
              <a:t>Performance Analysis</a:t>
            </a:r>
            <a:endParaRPr lang="en-IN" dirty="0"/>
          </a:p>
        </p:txBody>
      </p:sp>
      <p:sp>
        <p:nvSpPr>
          <p:cNvPr id="3" name="Text Placeholder 2">
            <a:extLst>
              <a:ext uri="{FF2B5EF4-FFF2-40B4-BE49-F238E27FC236}">
                <a16:creationId xmlns:a16="http://schemas.microsoft.com/office/drawing/2014/main" id="{4B1380D2-0FFB-4ED8-9BE2-DD1B0B1BB7FA}"/>
              </a:ext>
            </a:extLst>
          </p:cNvPr>
          <p:cNvSpPr>
            <a:spLocks noGrp="1"/>
          </p:cNvSpPr>
          <p:nvPr>
            <p:ph type="body" idx="1"/>
          </p:nvPr>
        </p:nvSpPr>
        <p:spPr>
          <a:xfrm>
            <a:off x="1504362" y="961696"/>
            <a:ext cx="9183275" cy="5722883"/>
          </a:xfrm>
        </p:spPr>
        <p:txBody>
          <a:bodyPr/>
          <a:lstStyle/>
          <a:p>
            <a:r>
              <a:rPr lang="en-US" dirty="0"/>
              <a:t>Performance Evaluation of the classifier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Convolutional Neural Network model gave the accuracy of 97%</a:t>
            </a:r>
            <a:endParaRPr lang="en-IN" dirty="0"/>
          </a:p>
        </p:txBody>
      </p:sp>
      <p:pic>
        <p:nvPicPr>
          <p:cNvPr id="6" name="Picture 5">
            <a:extLst>
              <a:ext uri="{FF2B5EF4-FFF2-40B4-BE49-F238E27FC236}">
                <a16:creationId xmlns:a16="http://schemas.microsoft.com/office/drawing/2014/main" id="{DFF06545-9CBB-420A-9665-A634075CD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26" y="1548882"/>
            <a:ext cx="9096745" cy="4133461"/>
          </a:xfrm>
          <a:prstGeom prst="rect">
            <a:avLst/>
          </a:prstGeom>
        </p:spPr>
      </p:pic>
    </p:spTree>
    <p:extLst>
      <p:ext uri="{BB962C8B-B14F-4D97-AF65-F5344CB8AC3E}">
        <p14:creationId xmlns:p14="http://schemas.microsoft.com/office/powerpoint/2010/main" val="3839421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71C8-B522-441D-8DE9-223FD8C2234B}"/>
              </a:ext>
            </a:extLst>
          </p:cNvPr>
          <p:cNvSpPr>
            <a:spLocks noGrp="1"/>
          </p:cNvSpPr>
          <p:nvPr>
            <p:ph type="title"/>
          </p:nvPr>
        </p:nvSpPr>
        <p:spPr>
          <a:xfrm>
            <a:off x="0" y="0"/>
            <a:ext cx="7930055" cy="756745"/>
          </a:xfrm>
        </p:spPr>
        <p:txBody>
          <a:bodyPr>
            <a:normAutofit/>
          </a:bodyPr>
          <a:lstStyle/>
          <a:p>
            <a:r>
              <a:rPr lang="en-US" sz="3600" dirty="0"/>
              <a:t>Performance Analysis (Contd.)</a:t>
            </a:r>
            <a:endParaRPr lang="en-IN" sz="3600" dirty="0"/>
          </a:p>
        </p:txBody>
      </p:sp>
      <p:sp>
        <p:nvSpPr>
          <p:cNvPr id="3" name="Text Placeholder 2">
            <a:extLst>
              <a:ext uri="{FF2B5EF4-FFF2-40B4-BE49-F238E27FC236}">
                <a16:creationId xmlns:a16="http://schemas.microsoft.com/office/drawing/2014/main" id="{E15A78EA-F8B9-4AE6-B37E-538E147070D5}"/>
              </a:ext>
            </a:extLst>
          </p:cNvPr>
          <p:cNvSpPr>
            <a:spLocks noGrp="1"/>
          </p:cNvSpPr>
          <p:nvPr>
            <p:ph type="body" idx="1"/>
          </p:nvPr>
        </p:nvSpPr>
        <p:spPr>
          <a:xfrm>
            <a:off x="1792013" y="6101254"/>
            <a:ext cx="8607973" cy="756745"/>
          </a:xfrm>
        </p:spPr>
        <p:txBody>
          <a:bodyPr/>
          <a:lstStyle/>
          <a:p>
            <a:r>
              <a:rPr lang="en-US" dirty="0"/>
              <a:t>Confusion matrix draws a mapping on Original output vs Predicted Output, giving us an understanding over rightful and wrong predictions.</a:t>
            </a:r>
            <a:endParaRPr lang="en-IN" dirty="0"/>
          </a:p>
        </p:txBody>
      </p:sp>
      <p:pic>
        <p:nvPicPr>
          <p:cNvPr id="6" name="Picture 5">
            <a:extLst>
              <a:ext uri="{FF2B5EF4-FFF2-40B4-BE49-F238E27FC236}">
                <a16:creationId xmlns:a16="http://schemas.microsoft.com/office/drawing/2014/main" id="{358210DA-5786-4DD2-A261-331D2CF62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350" y="892942"/>
            <a:ext cx="8347381" cy="5072115"/>
          </a:xfrm>
          <a:prstGeom prst="rect">
            <a:avLst/>
          </a:prstGeom>
        </p:spPr>
      </p:pic>
    </p:spTree>
    <p:extLst>
      <p:ext uri="{BB962C8B-B14F-4D97-AF65-F5344CB8AC3E}">
        <p14:creationId xmlns:p14="http://schemas.microsoft.com/office/powerpoint/2010/main" val="2330651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AB9B-9735-4624-A6F2-5F6F5D233234}"/>
              </a:ext>
            </a:extLst>
          </p:cNvPr>
          <p:cNvSpPr>
            <a:spLocks noGrp="1"/>
          </p:cNvSpPr>
          <p:nvPr>
            <p:ph type="title"/>
          </p:nvPr>
        </p:nvSpPr>
        <p:spPr>
          <a:xfrm>
            <a:off x="323851" y="218017"/>
            <a:ext cx="3809999" cy="753533"/>
          </a:xfrm>
        </p:spPr>
        <p:txBody>
          <a:bodyPr/>
          <a:lstStyle/>
          <a:p>
            <a:r>
              <a:rPr lang="en-US" dirty="0"/>
              <a:t>Contents:</a:t>
            </a:r>
            <a:endParaRPr lang="en-IN" dirty="0"/>
          </a:p>
        </p:txBody>
      </p:sp>
      <p:sp>
        <p:nvSpPr>
          <p:cNvPr id="3" name="Text Placeholder 2">
            <a:extLst>
              <a:ext uri="{FF2B5EF4-FFF2-40B4-BE49-F238E27FC236}">
                <a16:creationId xmlns:a16="http://schemas.microsoft.com/office/drawing/2014/main" id="{D5F6ED70-68F4-480F-BE6C-EBAB58D5BE80}"/>
              </a:ext>
            </a:extLst>
          </p:cNvPr>
          <p:cNvSpPr>
            <a:spLocks noGrp="1"/>
          </p:cNvSpPr>
          <p:nvPr>
            <p:ph type="body" idx="1"/>
          </p:nvPr>
        </p:nvSpPr>
        <p:spPr>
          <a:xfrm>
            <a:off x="323851" y="1276350"/>
            <a:ext cx="11563349" cy="5363633"/>
          </a:xfrm>
        </p:spPr>
        <p:txBody>
          <a:bodyPr>
            <a:normAutofit/>
          </a:bodyPr>
          <a:lstStyle/>
          <a:p>
            <a:pPr marL="342900" indent="-342900" algn="l">
              <a:buFont typeface="Wingdings" panose="05000000000000000000" pitchFamily="2" charset="2"/>
              <a:buChar char="Ø"/>
            </a:pPr>
            <a:r>
              <a:rPr lang="en-US" sz="2800" dirty="0"/>
              <a:t>Project Objective</a:t>
            </a:r>
          </a:p>
          <a:p>
            <a:pPr marL="342900" indent="-342900" algn="l">
              <a:buFont typeface="Wingdings" panose="05000000000000000000" pitchFamily="2" charset="2"/>
              <a:buChar char="Ø"/>
            </a:pPr>
            <a:r>
              <a:rPr lang="en-US" sz="2800" dirty="0"/>
              <a:t>Introduction</a:t>
            </a:r>
          </a:p>
          <a:p>
            <a:pPr marL="342900" indent="-342900" algn="l">
              <a:buFont typeface="Wingdings" panose="05000000000000000000" pitchFamily="2" charset="2"/>
              <a:buChar char="Ø"/>
            </a:pPr>
            <a:r>
              <a:rPr lang="en-US" sz="2800" dirty="0"/>
              <a:t>Literature Survey</a:t>
            </a:r>
          </a:p>
          <a:p>
            <a:pPr marL="342900" indent="-342900" algn="l">
              <a:buFont typeface="Wingdings" panose="05000000000000000000" pitchFamily="2" charset="2"/>
              <a:buChar char="Ø"/>
            </a:pPr>
            <a:r>
              <a:rPr lang="en-US" sz="2800" dirty="0"/>
              <a:t>Block Diagram </a:t>
            </a:r>
          </a:p>
          <a:p>
            <a:pPr marL="342900" indent="-342900" algn="l">
              <a:buFont typeface="Wingdings" panose="05000000000000000000" pitchFamily="2" charset="2"/>
              <a:buChar char="Ø"/>
            </a:pPr>
            <a:r>
              <a:rPr lang="en-US" sz="2800" dirty="0"/>
              <a:t>Implementation</a:t>
            </a:r>
          </a:p>
          <a:p>
            <a:pPr marL="342900" indent="-342900" algn="l">
              <a:buFont typeface="Wingdings" panose="05000000000000000000" pitchFamily="2" charset="2"/>
              <a:buChar char="Ø"/>
            </a:pPr>
            <a:r>
              <a:rPr lang="en-US" sz="2800" dirty="0"/>
              <a:t>Results &amp; Discussion</a:t>
            </a:r>
          </a:p>
          <a:p>
            <a:pPr marL="342900" indent="-342900" algn="l">
              <a:buFont typeface="Wingdings" panose="05000000000000000000" pitchFamily="2" charset="2"/>
              <a:buChar char="Ø"/>
            </a:pPr>
            <a:r>
              <a:rPr lang="en-US" sz="2800" dirty="0"/>
              <a:t>Performance Analysis</a:t>
            </a:r>
          </a:p>
          <a:p>
            <a:pPr marL="342900" indent="-342900" algn="l">
              <a:buFont typeface="Wingdings" panose="05000000000000000000" pitchFamily="2" charset="2"/>
              <a:buChar char="Ø"/>
            </a:pPr>
            <a:r>
              <a:rPr lang="en-US" sz="2800" dirty="0"/>
              <a:t>Snapshots</a:t>
            </a:r>
          </a:p>
          <a:p>
            <a:pPr marL="342900" indent="-342900" algn="l">
              <a:buFont typeface="Wingdings" panose="05000000000000000000" pitchFamily="2" charset="2"/>
              <a:buChar char="Ø"/>
            </a:pPr>
            <a:r>
              <a:rPr lang="en-US" sz="2800" dirty="0"/>
              <a:t>Conclusion &amp; Future Score</a:t>
            </a:r>
          </a:p>
          <a:p>
            <a:pPr algn="l"/>
            <a:endParaRPr lang="en-US" sz="2800" dirty="0"/>
          </a:p>
          <a:p>
            <a:pPr marL="342900" indent="-342900" algn="l">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83F5D8AF-6CB4-4213-9037-DC920A299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27" y="994505"/>
            <a:ext cx="4868989" cy="4868989"/>
          </a:xfrm>
          <a:prstGeom prst="rect">
            <a:avLst/>
          </a:prstGeom>
        </p:spPr>
      </p:pic>
    </p:spTree>
    <p:extLst>
      <p:ext uri="{BB962C8B-B14F-4D97-AF65-F5344CB8AC3E}">
        <p14:creationId xmlns:p14="http://schemas.microsoft.com/office/powerpoint/2010/main" val="3947657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F89B-D6BE-495D-9092-9F0E7D95A963}"/>
              </a:ext>
            </a:extLst>
          </p:cNvPr>
          <p:cNvSpPr>
            <a:spLocks noGrp="1"/>
          </p:cNvSpPr>
          <p:nvPr>
            <p:ph type="title"/>
          </p:nvPr>
        </p:nvSpPr>
        <p:spPr>
          <a:xfrm>
            <a:off x="0" y="4828"/>
            <a:ext cx="4478694" cy="657646"/>
          </a:xfrm>
        </p:spPr>
        <p:txBody>
          <a:bodyPr>
            <a:normAutofit fontScale="90000"/>
          </a:bodyPr>
          <a:lstStyle/>
          <a:p>
            <a:r>
              <a:rPr lang="en-US" dirty="0"/>
              <a:t>Snapshots</a:t>
            </a:r>
            <a:endParaRPr lang="en-IN" dirty="0"/>
          </a:p>
        </p:txBody>
      </p:sp>
      <p:sp>
        <p:nvSpPr>
          <p:cNvPr id="3" name="Text Placeholder 2">
            <a:extLst>
              <a:ext uri="{FF2B5EF4-FFF2-40B4-BE49-F238E27FC236}">
                <a16:creationId xmlns:a16="http://schemas.microsoft.com/office/drawing/2014/main" id="{FDE45EA9-EDAB-42D0-8AF3-A6C1C9A8ECF3}"/>
              </a:ext>
            </a:extLst>
          </p:cNvPr>
          <p:cNvSpPr>
            <a:spLocks noGrp="1"/>
          </p:cNvSpPr>
          <p:nvPr>
            <p:ph type="body" idx="1"/>
          </p:nvPr>
        </p:nvSpPr>
        <p:spPr>
          <a:xfrm>
            <a:off x="1431366" y="6111551"/>
            <a:ext cx="9590550" cy="527339"/>
          </a:xfrm>
        </p:spPr>
        <p:txBody>
          <a:bodyPr>
            <a:normAutofit fontScale="92500"/>
          </a:bodyPr>
          <a:lstStyle/>
          <a:p>
            <a:r>
              <a:rPr lang="en-US" dirty="0"/>
              <a:t>About Page: Introduction to types of tumors, information about steps involved in Detection</a:t>
            </a:r>
            <a:endParaRPr lang="en-IN" dirty="0"/>
          </a:p>
        </p:txBody>
      </p:sp>
      <p:pic>
        <p:nvPicPr>
          <p:cNvPr id="5" name="Picture 4">
            <a:extLst>
              <a:ext uri="{FF2B5EF4-FFF2-40B4-BE49-F238E27FC236}">
                <a16:creationId xmlns:a16="http://schemas.microsoft.com/office/drawing/2014/main" id="{5C8143BE-8618-4681-AA16-5F4EDEE12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008" y="746449"/>
            <a:ext cx="7937267" cy="3719609"/>
          </a:xfrm>
          <a:prstGeom prst="rect">
            <a:avLst/>
          </a:prstGeom>
        </p:spPr>
      </p:pic>
      <p:pic>
        <p:nvPicPr>
          <p:cNvPr id="7" name="Picture 6">
            <a:extLst>
              <a:ext uri="{FF2B5EF4-FFF2-40B4-BE49-F238E27FC236}">
                <a16:creationId xmlns:a16="http://schemas.microsoft.com/office/drawing/2014/main" id="{8203A2DD-848C-4A0D-B8C0-39176C675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008" y="4466058"/>
            <a:ext cx="7937267" cy="1534724"/>
          </a:xfrm>
          <a:prstGeom prst="rect">
            <a:avLst/>
          </a:prstGeom>
        </p:spPr>
      </p:pic>
    </p:spTree>
    <p:extLst>
      <p:ext uri="{BB962C8B-B14F-4D97-AF65-F5344CB8AC3E}">
        <p14:creationId xmlns:p14="http://schemas.microsoft.com/office/powerpoint/2010/main" val="2997576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EDC6-CECA-4BD4-95A1-7E29DB05706D}"/>
              </a:ext>
            </a:extLst>
          </p:cNvPr>
          <p:cNvSpPr>
            <a:spLocks noGrp="1"/>
          </p:cNvSpPr>
          <p:nvPr>
            <p:ph type="title"/>
          </p:nvPr>
        </p:nvSpPr>
        <p:spPr>
          <a:xfrm>
            <a:off x="0" y="102636"/>
            <a:ext cx="4973216" cy="690465"/>
          </a:xfrm>
        </p:spPr>
        <p:txBody>
          <a:bodyPr>
            <a:normAutofit fontScale="90000"/>
          </a:bodyPr>
          <a:lstStyle/>
          <a:p>
            <a:r>
              <a:rPr lang="en-US" dirty="0"/>
              <a:t>Snapshots (Contd.)</a:t>
            </a:r>
            <a:endParaRPr lang="en-IN" dirty="0"/>
          </a:p>
        </p:txBody>
      </p:sp>
      <p:sp>
        <p:nvSpPr>
          <p:cNvPr id="3" name="Text Placeholder 2">
            <a:extLst>
              <a:ext uri="{FF2B5EF4-FFF2-40B4-BE49-F238E27FC236}">
                <a16:creationId xmlns:a16="http://schemas.microsoft.com/office/drawing/2014/main" id="{A6600134-8307-4C90-A5B9-60BD76B90FEF}"/>
              </a:ext>
            </a:extLst>
          </p:cNvPr>
          <p:cNvSpPr>
            <a:spLocks noGrp="1"/>
          </p:cNvSpPr>
          <p:nvPr>
            <p:ph type="body" idx="1"/>
          </p:nvPr>
        </p:nvSpPr>
        <p:spPr>
          <a:xfrm>
            <a:off x="1490895" y="6167535"/>
            <a:ext cx="9210209" cy="515591"/>
          </a:xfrm>
        </p:spPr>
        <p:txBody>
          <a:bodyPr/>
          <a:lstStyle/>
          <a:p>
            <a:r>
              <a:rPr lang="en-US" dirty="0"/>
              <a:t>Detect the Tumor page: Has a container to submit the MRI image input</a:t>
            </a:r>
            <a:endParaRPr lang="en-IN" dirty="0"/>
          </a:p>
        </p:txBody>
      </p:sp>
      <p:pic>
        <p:nvPicPr>
          <p:cNvPr id="5" name="Picture 4">
            <a:extLst>
              <a:ext uri="{FF2B5EF4-FFF2-40B4-BE49-F238E27FC236}">
                <a16:creationId xmlns:a16="http://schemas.microsoft.com/office/drawing/2014/main" id="{831D0A94-5147-403D-8969-09505990A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248" y="1100556"/>
            <a:ext cx="9507504" cy="4656888"/>
          </a:xfrm>
          <a:prstGeom prst="rect">
            <a:avLst/>
          </a:prstGeom>
        </p:spPr>
      </p:pic>
    </p:spTree>
    <p:extLst>
      <p:ext uri="{BB962C8B-B14F-4D97-AF65-F5344CB8AC3E}">
        <p14:creationId xmlns:p14="http://schemas.microsoft.com/office/powerpoint/2010/main" val="3294010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C93A-2952-46C5-BF46-B11B9F6EC36C}"/>
              </a:ext>
            </a:extLst>
          </p:cNvPr>
          <p:cNvSpPr>
            <a:spLocks noGrp="1"/>
          </p:cNvSpPr>
          <p:nvPr>
            <p:ph type="title"/>
          </p:nvPr>
        </p:nvSpPr>
        <p:spPr>
          <a:xfrm>
            <a:off x="205273" y="0"/>
            <a:ext cx="4833257" cy="714895"/>
          </a:xfrm>
        </p:spPr>
        <p:txBody>
          <a:bodyPr>
            <a:normAutofit/>
          </a:bodyPr>
          <a:lstStyle/>
          <a:p>
            <a:r>
              <a:rPr lang="en-US" sz="3600" dirty="0"/>
              <a:t>Snapshots (Contd.)</a:t>
            </a:r>
            <a:endParaRPr lang="en-IN" sz="3600" dirty="0"/>
          </a:p>
        </p:txBody>
      </p:sp>
      <p:sp>
        <p:nvSpPr>
          <p:cNvPr id="3" name="Text Placeholder 2">
            <a:extLst>
              <a:ext uri="{FF2B5EF4-FFF2-40B4-BE49-F238E27FC236}">
                <a16:creationId xmlns:a16="http://schemas.microsoft.com/office/drawing/2014/main" id="{D8339A27-A902-4489-9A1E-4E03629C976A}"/>
              </a:ext>
            </a:extLst>
          </p:cNvPr>
          <p:cNvSpPr>
            <a:spLocks noGrp="1"/>
          </p:cNvSpPr>
          <p:nvPr>
            <p:ph type="body" idx="1"/>
          </p:nvPr>
        </p:nvSpPr>
        <p:spPr>
          <a:xfrm>
            <a:off x="1370046" y="6326154"/>
            <a:ext cx="9590550" cy="459619"/>
          </a:xfrm>
        </p:spPr>
        <p:txBody>
          <a:bodyPr/>
          <a:lstStyle/>
          <a:p>
            <a:r>
              <a:rPr lang="en-US" dirty="0"/>
              <a:t>Result Page: Predicts the classification result</a:t>
            </a:r>
            <a:endParaRPr lang="en-IN" dirty="0"/>
          </a:p>
        </p:txBody>
      </p:sp>
      <p:pic>
        <p:nvPicPr>
          <p:cNvPr id="6" name="Picture 5">
            <a:extLst>
              <a:ext uri="{FF2B5EF4-FFF2-40B4-BE49-F238E27FC236}">
                <a16:creationId xmlns:a16="http://schemas.microsoft.com/office/drawing/2014/main" id="{A89F8B3C-0211-4089-8D92-CF9400FAD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06" y="861072"/>
            <a:ext cx="10817387" cy="5318905"/>
          </a:xfrm>
          <a:prstGeom prst="rect">
            <a:avLst/>
          </a:prstGeom>
        </p:spPr>
      </p:pic>
    </p:spTree>
    <p:extLst>
      <p:ext uri="{BB962C8B-B14F-4D97-AF65-F5344CB8AC3E}">
        <p14:creationId xmlns:p14="http://schemas.microsoft.com/office/powerpoint/2010/main" val="2266156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DEE6-E73A-4C07-BD3E-49FA8E340ECD}"/>
              </a:ext>
            </a:extLst>
          </p:cNvPr>
          <p:cNvSpPr>
            <a:spLocks noGrp="1"/>
          </p:cNvSpPr>
          <p:nvPr>
            <p:ph type="title"/>
          </p:nvPr>
        </p:nvSpPr>
        <p:spPr>
          <a:xfrm>
            <a:off x="293915" y="244930"/>
            <a:ext cx="3363686" cy="751114"/>
          </a:xfrm>
        </p:spPr>
        <p:txBody>
          <a:bodyPr/>
          <a:lstStyle/>
          <a:p>
            <a:r>
              <a:rPr lang="en-IN" dirty="0"/>
              <a:t>Conclusion:</a:t>
            </a:r>
          </a:p>
        </p:txBody>
      </p:sp>
      <p:sp>
        <p:nvSpPr>
          <p:cNvPr id="3" name="Text Placeholder 2">
            <a:extLst>
              <a:ext uri="{FF2B5EF4-FFF2-40B4-BE49-F238E27FC236}">
                <a16:creationId xmlns:a16="http://schemas.microsoft.com/office/drawing/2014/main" id="{23022300-1B8B-42C3-96F1-9F72C58EB6DF}"/>
              </a:ext>
            </a:extLst>
          </p:cNvPr>
          <p:cNvSpPr>
            <a:spLocks noGrp="1"/>
          </p:cNvSpPr>
          <p:nvPr>
            <p:ph type="body" idx="1"/>
          </p:nvPr>
        </p:nvSpPr>
        <p:spPr>
          <a:xfrm>
            <a:off x="440871" y="1502229"/>
            <a:ext cx="11152415" cy="4914900"/>
          </a:xfrm>
        </p:spPr>
        <p:txBody>
          <a:bodyPr/>
          <a:lstStyle/>
          <a:p>
            <a:pPr marL="342900" indent="-342900" algn="just">
              <a:buFont typeface="Wingdings" panose="05000000000000000000" pitchFamily="2" charset="2"/>
              <a:buChar char="Ø"/>
            </a:pPr>
            <a:r>
              <a:rPr lang="en-IN" dirty="0"/>
              <a:t>Detection of brain tumor is one of the challenging problems in medical field because tumors have high diversity in appearance and there is a similarity between tumor and normal cells and it is the most crucial and arduous tasks in the terrain of medical image processing as a human-assisted manual classification can result in inaccurate prediction and diagnosis.</a:t>
            </a:r>
          </a:p>
          <a:p>
            <a:pPr marL="342900" indent="-342900" algn="just">
              <a:buFont typeface="Wingdings" panose="05000000000000000000" pitchFamily="2" charset="2"/>
              <a:buChar char="Ø"/>
            </a:pPr>
            <a:r>
              <a:rPr lang="en-IN" dirty="0"/>
              <a:t>The CNN Model used to detect the brain tumor gave a validation accuracy of 97%.</a:t>
            </a:r>
          </a:p>
          <a:p>
            <a:pPr marL="342900" indent="-342900" algn="just">
              <a:buFont typeface="Wingdings" panose="05000000000000000000" pitchFamily="2" charset="2"/>
              <a:buChar char="Ø"/>
            </a:pPr>
            <a:r>
              <a:rPr lang="en-IN" dirty="0"/>
              <a:t>The resulting model is very fast, robust and reliable for detecting the tumor for both Malignant Tumor as well as Benign Tumors.</a:t>
            </a:r>
          </a:p>
          <a:p>
            <a:pPr marL="342900" indent="-342900" algn="just">
              <a:buFont typeface="Wingdings" panose="05000000000000000000" pitchFamily="2" charset="2"/>
              <a:buChar char="Ø"/>
            </a:pPr>
            <a:r>
              <a:rPr lang="en-IN" dirty="0"/>
              <a:t>Therefore the project can act as an asset in the Medical field and also it can help physicians to take effective decisions.</a:t>
            </a:r>
          </a:p>
        </p:txBody>
      </p:sp>
    </p:spTree>
    <p:extLst>
      <p:ext uri="{BB962C8B-B14F-4D97-AF65-F5344CB8AC3E}">
        <p14:creationId xmlns:p14="http://schemas.microsoft.com/office/powerpoint/2010/main" val="2099646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65C5-77AB-435E-8A31-AE361CCF8DA4}"/>
              </a:ext>
            </a:extLst>
          </p:cNvPr>
          <p:cNvSpPr>
            <a:spLocks noGrp="1"/>
          </p:cNvSpPr>
          <p:nvPr>
            <p:ph type="title"/>
          </p:nvPr>
        </p:nvSpPr>
        <p:spPr>
          <a:xfrm>
            <a:off x="413659" y="454782"/>
            <a:ext cx="4942112" cy="818847"/>
          </a:xfrm>
        </p:spPr>
        <p:txBody>
          <a:bodyPr/>
          <a:lstStyle/>
          <a:p>
            <a:pPr algn="l"/>
            <a:r>
              <a:rPr lang="en-IN" dirty="0"/>
              <a:t>Future Scope:</a:t>
            </a:r>
          </a:p>
        </p:txBody>
      </p:sp>
      <p:sp>
        <p:nvSpPr>
          <p:cNvPr id="3" name="Text Placeholder 2">
            <a:extLst>
              <a:ext uri="{FF2B5EF4-FFF2-40B4-BE49-F238E27FC236}">
                <a16:creationId xmlns:a16="http://schemas.microsoft.com/office/drawing/2014/main" id="{77C46298-533F-4C1A-9A1F-DB715A976A28}"/>
              </a:ext>
            </a:extLst>
          </p:cNvPr>
          <p:cNvSpPr>
            <a:spLocks noGrp="1"/>
          </p:cNvSpPr>
          <p:nvPr>
            <p:ph type="body" idx="1"/>
          </p:nvPr>
        </p:nvSpPr>
        <p:spPr>
          <a:xfrm>
            <a:off x="413659" y="1504560"/>
            <a:ext cx="11310255" cy="4590747"/>
          </a:xfrm>
        </p:spPr>
        <p:txBody>
          <a:bodyPr>
            <a:normAutofit/>
          </a:bodyPr>
          <a:lstStyle/>
          <a:p>
            <a:pPr algn="just"/>
            <a:r>
              <a:rPr lang="en-IN" dirty="0"/>
              <a:t>The systems can be enhanced for the following functionalities to make the system more efficient:</a:t>
            </a:r>
          </a:p>
          <a:p>
            <a:pPr marL="342900" indent="-342900" algn="just">
              <a:buFont typeface="Wingdings" panose="05000000000000000000" pitchFamily="2" charset="2"/>
              <a:buChar char="Ø"/>
            </a:pPr>
            <a:r>
              <a:rPr lang="en-IN" dirty="0"/>
              <a:t>The system contains three parts. Image processing, Brain </a:t>
            </a:r>
            <a:r>
              <a:rPr lang="en-IN" dirty="0" err="1"/>
              <a:t>Tumor</a:t>
            </a:r>
            <a:r>
              <a:rPr lang="en-IN" dirty="0"/>
              <a:t> Detection and the classification of the </a:t>
            </a:r>
            <a:r>
              <a:rPr lang="en-IN" dirty="0" err="1"/>
              <a:t>tumor</a:t>
            </a:r>
            <a:r>
              <a:rPr lang="en-IN" dirty="0"/>
              <a:t>, all these parts can be used independently.</a:t>
            </a:r>
          </a:p>
          <a:p>
            <a:pPr marL="342900" indent="-342900" algn="just">
              <a:buFont typeface="Wingdings" panose="05000000000000000000" pitchFamily="2" charset="2"/>
              <a:buChar char="Ø"/>
            </a:pPr>
            <a:r>
              <a:rPr lang="en-IN" dirty="0"/>
              <a:t>The system considers only MRI brain images as input, further the system can he enhanced to take various imaging technologies based on Non – invasive approaches, CT scan, PET, X-Ray etc.</a:t>
            </a:r>
          </a:p>
          <a:p>
            <a:pPr marL="342900" indent="-342900" algn="just">
              <a:buFont typeface="Wingdings" panose="05000000000000000000" pitchFamily="2" charset="2"/>
              <a:buChar char="Ø"/>
            </a:pPr>
            <a:r>
              <a:rPr lang="en-IN" dirty="0"/>
              <a:t>The system can be enhanced to mark the exact location of tumor in the brain.</a:t>
            </a:r>
          </a:p>
          <a:p>
            <a:pPr marL="342900" indent="-342900" algn="just">
              <a:buFont typeface="Wingdings" panose="05000000000000000000" pitchFamily="2" charset="2"/>
              <a:buChar char="Ø"/>
            </a:pPr>
            <a:r>
              <a:rPr lang="en-IN" dirty="0"/>
              <a:t>The system can be enhanced to detect the stages of the </a:t>
            </a:r>
            <a:r>
              <a:rPr lang="en-IN" dirty="0" err="1"/>
              <a:t>tumor</a:t>
            </a:r>
            <a:r>
              <a:rPr lang="en-IN" dirty="0"/>
              <a:t>, if the </a:t>
            </a:r>
            <a:r>
              <a:rPr lang="en-IN" dirty="0" err="1"/>
              <a:t>tumor</a:t>
            </a:r>
            <a:r>
              <a:rPr lang="en-IN" dirty="0"/>
              <a:t> is present.</a:t>
            </a:r>
          </a:p>
          <a:p>
            <a:pPr marL="342900" indent="-342900" algn="just">
              <a:buFont typeface="Wingdings" panose="05000000000000000000" pitchFamily="2" charset="2"/>
              <a:buChar char="Ø"/>
            </a:pPr>
            <a:r>
              <a:rPr lang="en-IN" dirty="0"/>
              <a:t>Currently, the system predicts the tumor &amp; classifies the tumor into 3 major types of tumor, further it can be enhanced to detect all the different type of tumors available.</a:t>
            </a:r>
          </a:p>
          <a:p>
            <a:pPr marL="342900" indent="-342900" algn="just">
              <a:buFont typeface="Wingdings" panose="05000000000000000000" pitchFamily="2" charset="2"/>
              <a:buChar char="Ø"/>
            </a:pPr>
            <a:r>
              <a:rPr lang="en-IN" dirty="0"/>
              <a:t>Also, a survival rate or life expectancy prediction can be added as a new functionality to predict the survival rate of the brain tumor affected individual.</a:t>
            </a:r>
          </a:p>
        </p:txBody>
      </p:sp>
    </p:spTree>
    <p:extLst>
      <p:ext uri="{BB962C8B-B14F-4D97-AF65-F5344CB8AC3E}">
        <p14:creationId xmlns:p14="http://schemas.microsoft.com/office/powerpoint/2010/main" val="1736172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63E653-5559-760E-4C05-A6715C1725BD}"/>
              </a:ext>
            </a:extLst>
          </p:cNvPr>
          <p:cNvSpPr txBox="1"/>
          <p:nvPr/>
        </p:nvSpPr>
        <p:spPr>
          <a:xfrm>
            <a:off x="2384981" y="1762812"/>
            <a:ext cx="4892511" cy="2554545"/>
          </a:xfrm>
          <a:prstGeom prst="rect">
            <a:avLst/>
          </a:prstGeom>
          <a:noFill/>
        </p:spPr>
        <p:txBody>
          <a:bodyPr wrap="square" rtlCol="0">
            <a:spAutoFit/>
          </a:bodyPr>
          <a:lstStyle/>
          <a:p>
            <a:r>
              <a:rPr lang="en-IN" sz="8000" dirty="0"/>
              <a:t>Thank You</a:t>
            </a:r>
          </a:p>
        </p:txBody>
      </p:sp>
    </p:spTree>
    <p:extLst>
      <p:ext uri="{BB962C8B-B14F-4D97-AF65-F5344CB8AC3E}">
        <p14:creationId xmlns:p14="http://schemas.microsoft.com/office/powerpoint/2010/main" val="3995075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8D7B-07A0-43B6-B4F5-849786F23BC7}"/>
              </a:ext>
            </a:extLst>
          </p:cNvPr>
          <p:cNvSpPr>
            <a:spLocks noGrp="1"/>
          </p:cNvSpPr>
          <p:nvPr>
            <p:ph type="title"/>
          </p:nvPr>
        </p:nvSpPr>
        <p:spPr>
          <a:xfrm>
            <a:off x="487681" y="149860"/>
            <a:ext cx="4495799" cy="844973"/>
          </a:xfrm>
        </p:spPr>
        <p:txBody>
          <a:bodyPr/>
          <a:lstStyle/>
          <a:p>
            <a:r>
              <a:rPr lang="en-US" dirty="0"/>
              <a:t>Project Objective:</a:t>
            </a:r>
            <a:endParaRPr lang="en-IN" dirty="0"/>
          </a:p>
        </p:txBody>
      </p:sp>
      <p:sp>
        <p:nvSpPr>
          <p:cNvPr id="3" name="Text Placeholder 2">
            <a:extLst>
              <a:ext uri="{FF2B5EF4-FFF2-40B4-BE49-F238E27FC236}">
                <a16:creationId xmlns:a16="http://schemas.microsoft.com/office/drawing/2014/main" id="{62334BBC-F165-4421-A0C9-819641167643}"/>
              </a:ext>
            </a:extLst>
          </p:cNvPr>
          <p:cNvSpPr>
            <a:spLocks noGrp="1"/>
          </p:cNvSpPr>
          <p:nvPr>
            <p:ph type="body" idx="1"/>
          </p:nvPr>
        </p:nvSpPr>
        <p:spPr>
          <a:xfrm>
            <a:off x="207533" y="1426779"/>
            <a:ext cx="7441324" cy="5431221"/>
          </a:xfrm>
        </p:spPr>
        <p:txBody>
          <a:bodyPr>
            <a:normAutofit/>
          </a:bodyPr>
          <a:lstStyle/>
          <a:p>
            <a:pPr marL="342900" indent="-342900" algn="just">
              <a:buFont typeface="Wingdings" panose="05000000000000000000" pitchFamily="2" charset="2"/>
              <a:buChar char="Ø"/>
            </a:pPr>
            <a:r>
              <a:rPr lang="en-US" dirty="0"/>
              <a:t>The complete goal of the project can be divided into 3 sub goals:</a:t>
            </a:r>
          </a:p>
          <a:p>
            <a:pPr marL="342900" indent="-342900" algn="just">
              <a:buFont typeface="Wingdings" panose="05000000000000000000" pitchFamily="2" charset="2"/>
              <a:buChar char="Ø"/>
            </a:pPr>
            <a:r>
              <a:rPr lang="en-US" dirty="0"/>
              <a:t>The first goal is the processing of Magnetic Resource Imaging(MRI) scanned brain images using Watershed Algorithm &amp; Edge Detection.</a:t>
            </a:r>
          </a:p>
          <a:p>
            <a:pPr marL="342900" indent="-342900" algn="just">
              <a:buFont typeface="Wingdings" panose="05000000000000000000" pitchFamily="2" charset="2"/>
              <a:buChar char="Ø"/>
            </a:pPr>
            <a:r>
              <a:rPr lang="en-US" dirty="0"/>
              <a:t>Once the image is processed, it is sent for the detection of the Brain Tumor.</a:t>
            </a:r>
          </a:p>
          <a:p>
            <a:pPr marL="342900" indent="-342900" algn="just">
              <a:buFont typeface="Wingdings" panose="05000000000000000000" pitchFamily="2" charset="2"/>
              <a:buChar char="Ø"/>
            </a:pPr>
            <a:r>
              <a:rPr lang="en-US" dirty="0"/>
              <a:t>The third goal is to classify the Tumor using                                                                                              CNN into the following types:</a:t>
            </a:r>
          </a:p>
          <a:p>
            <a:pPr marL="800100" lvl="1" indent="-342900" algn="just">
              <a:buFont typeface="Wingdings" panose="05000000000000000000" pitchFamily="2" charset="2"/>
              <a:buChar char="Ø"/>
            </a:pPr>
            <a:r>
              <a:rPr lang="en-US" dirty="0"/>
              <a:t>Benign Tumor </a:t>
            </a:r>
          </a:p>
          <a:p>
            <a:pPr marL="1257300" lvl="2" indent="-342900" algn="just">
              <a:buFont typeface="Wingdings" panose="05000000000000000000" pitchFamily="2" charset="2"/>
              <a:buChar char="Ø"/>
            </a:pPr>
            <a:r>
              <a:rPr lang="en-US" dirty="0"/>
              <a:t>Meningiomas </a:t>
            </a:r>
          </a:p>
          <a:p>
            <a:pPr marL="1257300" lvl="2" indent="-342900" algn="just">
              <a:buFont typeface="Wingdings" panose="05000000000000000000" pitchFamily="2" charset="2"/>
              <a:buChar char="Ø"/>
            </a:pPr>
            <a:r>
              <a:rPr lang="en-US" dirty="0"/>
              <a:t>Pituitary Adenomas</a:t>
            </a:r>
          </a:p>
          <a:p>
            <a:pPr marL="800100" lvl="1" indent="-342900" algn="just">
              <a:buFont typeface="Wingdings" panose="05000000000000000000" pitchFamily="2" charset="2"/>
              <a:buChar char="Ø"/>
            </a:pPr>
            <a:r>
              <a:rPr lang="en-US" dirty="0"/>
              <a:t>Malignant </a:t>
            </a:r>
          </a:p>
          <a:p>
            <a:pPr marL="1257300" lvl="2" indent="-342900" algn="just">
              <a:buFont typeface="Wingdings" panose="05000000000000000000" pitchFamily="2" charset="2"/>
              <a:buChar char="Ø"/>
            </a:pPr>
            <a:r>
              <a:rPr lang="en-US" dirty="0"/>
              <a:t>Gliomas</a:t>
            </a:r>
          </a:p>
          <a:p>
            <a:pPr marL="342900" indent="-342900" algn="just">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A7ED01A4-563B-4A8D-8581-89FF604FB89C}"/>
              </a:ext>
            </a:extLst>
          </p:cNvPr>
          <p:cNvPicPr>
            <a:picLocks noChangeAspect="1"/>
          </p:cNvPicPr>
          <p:nvPr/>
        </p:nvPicPr>
        <p:blipFill rotWithShape="1">
          <a:blip r:embed="rId2">
            <a:extLst>
              <a:ext uri="{28A0092B-C50C-407E-A947-70E740481C1C}">
                <a14:useLocalDpi xmlns:a14="http://schemas.microsoft.com/office/drawing/2010/main" val="0"/>
              </a:ext>
            </a:extLst>
          </a:blip>
          <a:srcRect t="-5117" b="8644"/>
          <a:stretch/>
        </p:blipFill>
        <p:spPr>
          <a:xfrm>
            <a:off x="7835462" y="1521111"/>
            <a:ext cx="3900387" cy="4312131"/>
          </a:xfrm>
          <a:prstGeom prst="rect">
            <a:avLst/>
          </a:prstGeom>
        </p:spPr>
      </p:pic>
    </p:spTree>
    <p:extLst>
      <p:ext uri="{BB962C8B-B14F-4D97-AF65-F5344CB8AC3E}">
        <p14:creationId xmlns:p14="http://schemas.microsoft.com/office/powerpoint/2010/main" val="218160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6F2B-EC15-41A7-BF11-DF706BD49DDB}"/>
              </a:ext>
            </a:extLst>
          </p:cNvPr>
          <p:cNvSpPr>
            <a:spLocks noGrp="1"/>
          </p:cNvSpPr>
          <p:nvPr>
            <p:ph type="title"/>
          </p:nvPr>
        </p:nvSpPr>
        <p:spPr>
          <a:xfrm>
            <a:off x="0" y="152708"/>
            <a:ext cx="4305299" cy="791633"/>
          </a:xfrm>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ECFEF4E5-2444-4190-A2DD-9D1DCDAFEAD2}"/>
              </a:ext>
            </a:extLst>
          </p:cNvPr>
          <p:cNvSpPr>
            <a:spLocks noGrp="1"/>
          </p:cNvSpPr>
          <p:nvPr>
            <p:ph type="body" idx="1"/>
          </p:nvPr>
        </p:nvSpPr>
        <p:spPr>
          <a:xfrm>
            <a:off x="285751" y="1212273"/>
            <a:ext cx="5925863" cy="5439833"/>
          </a:xfrm>
        </p:spPr>
        <p:txBody>
          <a:bodyPr>
            <a:normAutofit/>
          </a:body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Brain is the major part which controls the human body,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It regulates various functions such as knowledge,</a:t>
            </a:r>
            <a:r>
              <a:rPr lang="en-US"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personality,</a:t>
            </a:r>
            <a:r>
              <a:rPr lang="en-US"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memory, hearing, vision, problem</a:t>
            </a:r>
            <a:r>
              <a:rPr lang="en-US"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solving and many more functions.</a:t>
            </a:r>
          </a:p>
          <a:p>
            <a:pPr marL="342900" indent="-342900" algn="jus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Brain tumor is a collective mass of abnormal cells that is accumulated in the brain. Brain tumors can be classified as cancerous (Malignant – which are harmful) &amp; non-cancerous (Benign – not harmful).</a:t>
            </a:r>
          </a:p>
          <a:p>
            <a:pPr marL="342900" indent="-342900" algn="jus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Many health institutions have recognized brain tumor to be one of the major concerns that is causing most deaths</a:t>
            </a:r>
            <a:r>
              <a:rPr lang="en-US"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all</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over</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world.</a:t>
            </a:r>
            <a:r>
              <a:rPr lang="en-US" spc="-80" dirty="0">
                <a:effectLst/>
                <a:latin typeface="Times New Roman" panose="02020603050405020304" pitchFamily="18" charset="0"/>
                <a:ea typeface="Times New Roman" panose="02020603050405020304" pitchFamily="18" charset="0"/>
                <a:cs typeface="Times New Roman" panose="02020603050405020304" pitchFamily="18" charset="0"/>
              </a:rPr>
              <a:t> Brain &amp; other nervous  systems cancer is the 10</a:t>
            </a:r>
            <a:r>
              <a:rPr lang="en-US" spc="-8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pc="-80" dirty="0">
                <a:effectLst/>
                <a:latin typeface="Times New Roman" panose="02020603050405020304" pitchFamily="18" charset="0"/>
                <a:ea typeface="Times New Roman" panose="02020603050405020304" pitchFamily="18" charset="0"/>
                <a:cs typeface="Times New Roman" panose="02020603050405020304" pitchFamily="18" charset="0"/>
              </a:rPr>
              <a:t> leading cause of death in men as well as women.</a:t>
            </a:r>
          </a:p>
          <a:p>
            <a:pPr marL="342900" indent="-342900" algn="jus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Identifying the</a:t>
            </a:r>
            <a:r>
              <a:rPr lang="en-US"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brain</a:t>
            </a:r>
            <a:r>
              <a:rPr lang="en-US"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tumor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an initial stage offers a hope of successful medical treatment.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664519D-44A0-4D2E-B670-14A958840A9A}"/>
              </a:ext>
            </a:extLst>
          </p:cNvPr>
          <p:cNvPicPr>
            <a:picLocks noChangeAspect="1"/>
          </p:cNvPicPr>
          <p:nvPr/>
        </p:nvPicPr>
        <p:blipFill rotWithShape="1">
          <a:blip r:embed="rId2">
            <a:extLst>
              <a:ext uri="{28A0092B-C50C-407E-A947-70E740481C1C}">
                <a14:useLocalDpi xmlns:a14="http://schemas.microsoft.com/office/drawing/2010/main" val="0"/>
              </a:ext>
            </a:extLst>
          </a:blip>
          <a:srcRect b="9827"/>
          <a:stretch/>
        </p:blipFill>
        <p:spPr>
          <a:xfrm>
            <a:off x="6432331" y="967772"/>
            <a:ext cx="5344510" cy="3178559"/>
          </a:xfrm>
          <a:prstGeom prst="rect">
            <a:avLst/>
          </a:prstGeom>
        </p:spPr>
      </p:pic>
      <p:pic>
        <p:nvPicPr>
          <p:cNvPr id="7" name="Picture 6">
            <a:extLst>
              <a:ext uri="{FF2B5EF4-FFF2-40B4-BE49-F238E27FC236}">
                <a16:creationId xmlns:a16="http://schemas.microsoft.com/office/drawing/2014/main" id="{E6C57342-CF33-45C5-A89B-BDC49CA3F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332" y="4416109"/>
            <a:ext cx="5344510" cy="1937393"/>
          </a:xfrm>
          <a:prstGeom prst="rect">
            <a:avLst/>
          </a:prstGeom>
        </p:spPr>
      </p:pic>
    </p:spTree>
    <p:extLst>
      <p:ext uri="{BB962C8B-B14F-4D97-AF65-F5344CB8AC3E}">
        <p14:creationId xmlns:p14="http://schemas.microsoft.com/office/powerpoint/2010/main" val="117928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D905-AF8F-4E3E-AE98-EAC70AAAA800}"/>
              </a:ext>
            </a:extLst>
          </p:cNvPr>
          <p:cNvSpPr>
            <a:spLocks noGrp="1"/>
          </p:cNvSpPr>
          <p:nvPr>
            <p:ph type="title"/>
          </p:nvPr>
        </p:nvSpPr>
        <p:spPr>
          <a:xfrm>
            <a:off x="0" y="88640"/>
            <a:ext cx="9044247" cy="795280"/>
          </a:xfrm>
        </p:spPr>
        <p:txBody>
          <a:bodyPr>
            <a:normAutofit/>
          </a:bodyPr>
          <a:lstStyle/>
          <a:p>
            <a:r>
              <a:rPr lang="en-IN" sz="3600" dirty="0"/>
              <a:t>Introduction: Classification of Tumours</a:t>
            </a:r>
          </a:p>
        </p:txBody>
      </p:sp>
      <p:sp>
        <p:nvSpPr>
          <p:cNvPr id="3" name="Text Placeholder 2">
            <a:extLst>
              <a:ext uri="{FF2B5EF4-FFF2-40B4-BE49-F238E27FC236}">
                <a16:creationId xmlns:a16="http://schemas.microsoft.com/office/drawing/2014/main" id="{C8598D0C-A223-42AB-AC6C-686528BB402A}"/>
              </a:ext>
            </a:extLst>
          </p:cNvPr>
          <p:cNvSpPr>
            <a:spLocks noGrp="1"/>
          </p:cNvSpPr>
          <p:nvPr>
            <p:ph type="body" idx="1"/>
          </p:nvPr>
        </p:nvSpPr>
        <p:spPr>
          <a:xfrm>
            <a:off x="251928" y="1097280"/>
            <a:ext cx="6885990" cy="5322181"/>
          </a:xfrm>
        </p:spPr>
        <p:txBody>
          <a:bodyPr>
            <a:normAutofit lnSpcReduction="10000"/>
          </a:bodyPr>
          <a:lstStyle/>
          <a:p>
            <a:pPr marL="342900" indent="-342900" algn="jus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Many primary brain tumors are benign, whereas the secondary tumor, which is also called as the metastatic brain tumor, which is diagnosed when cancer cells spread to the brain from other organs, such as lungs etc.</a:t>
            </a:r>
          </a:p>
          <a:p>
            <a:pPr marL="342900" indent="-342900" algn="jus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Meningiomas &amp; Pituitary adenomas constitutes the major part of Benign Tumors.</a:t>
            </a:r>
          </a:p>
          <a:p>
            <a:pPr marL="342900" indent="-342900" algn="jus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Meningiomas are the most common benign intracranial tumors, these tumors originate from the meninges, the membrane-like structures that surround the brain &amp; spinal cord. </a:t>
            </a:r>
          </a:p>
          <a:p>
            <a:pPr marL="342900" indent="-342900" algn="jus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Pituitary adenomas are the most common tumors after gliomas &amp; meningiomas. The large majority of Pituitary adenomas are benign and fairly slow growing. </a:t>
            </a:r>
          </a:p>
          <a:p>
            <a:pPr marL="342900" indent="-342900" algn="jus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Gliomas are the most prevalent type of adult brain tumor, accounting for 78% of Malignant Brain Tumors. They arise from the supporting cells of the brain, called the glia. </a:t>
            </a:r>
          </a:p>
          <a:p>
            <a:pPr algn="l"/>
            <a:endParaRPr lang="en-IN" dirty="0"/>
          </a:p>
        </p:txBody>
      </p:sp>
      <p:pic>
        <p:nvPicPr>
          <p:cNvPr id="5" name="Picture 4">
            <a:extLst>
              <a:ext uri="{FF2B5EF4-FFF2-40B4-BE49-F238E27FC236}">
                <a16:creationId xmlns:a16="http://schemas.microsoft.com/office/drawing/2014/main" id="{F7DFDB3D-20D8-42AB-95B7-C90E6D164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5461" y="1919890"/>
            <a:ext cx="4479731" cy="3018219"/>
          </a:xfrm>
          <a:prstGeom prst="rect">
            <a:avLst/>
          </a:prstGeom>
        </p:spPr>
      </p:pic>
    </p:spTree>
    <p:extLst>
      <p:ext uri="{BB962C8B-B14F-4D97-AF65-F5344CB8AC3E}">
        <p14:creationId xmlns:p14="http://schemas.microsoft.com/office/powerpoint/2010/main" val="91515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3A48-BA75-4852-A9EB-C9660702DACD}"/>
              </a:ext>
            </a:extLst>
          </p:cNvPr>
          <p:cNvSpPr>
            <a:spLocks noGrp="1"/>
          </p:cNvSpPr>
          <p:nvPr>
            <p:ph type="title"/>
          </p:nvPr>
        </p:nvSpPr>
        <p:spPr>
          <a:xfrm>
            <a:off x="663634" y="83127"/>
            <a:ext cx="4473632" cy="798022"/>
          </a:xfrm>
        </p:spPr>
        <p:txBody>
          <a:bodyPr/>
          <a:lstStyle/>
          <a:p>
            <a:r>
              <a:rPr lang="en-US" dirty="0"/>
              <a:t>Literature Survey:</a:t>
            </a:r>
            <a:endParaRPr lang="en-IN" dirty="0"/>
          </a:p>
        </p:txBody>
      </p:sp>
      <p:sp>
        <p:nvSpPr>
          <p:cNvPr id="3" name="Text Placeholder 2">
            <a:extLst>
              <a:ext uri="{FF2B5EF4-FFF2-40B4-BE49-F238E27FC236}">
                <a16:creationId xmlns:a16="http://schemas.microsoft.com/office/drawing/2014/main" id="{829CC5B0-751E-4A3B-A1EB-9C1F75907CA1}"/>
              </a:ext>
            </a:extLst>
          </p:cNvPr>
          <p:cNvSpPr>
            <a:spLocks noGrp="1"/>
          </p:cNvSpPr>
          <p:nvPr>
            <p:ph type="body" idx="1"/>
          </p:nvPr>
        </p:nvSpPr>
        <p:spPr>
          <a:xfrm>
            <a:off x="297874" y="982133"/>
            <a:ext cx="11655828" cy="5875867"/>
          </a:xfrm>
        </p:spPr>
        <p:txBody>
          <a:bodyPr>
            <a:normAutofit/>
          </a:bodyPr>
          <a:lstStyle/>
          <a:p>
            <a:pPr marL="457200" indent="-457200" algn="l">
              <a:buFont typeface="+mj-lt"/>
              <a:buAutoNum type="arabicParenR"/>
            </a:pPr>
            <a:r>
              <a:rPr lang="en-US" sz="2400" dirty="0"/>
              <a:t>“Brain tumor detection using image processing”</a:t>
            </a:r>
          </a:p>
          <a:p>
            <a:pPr marL="914400" lvl="1" indent="-457200">
              <a:buFont typeface="Arial" panose="020B0604020202020204" pitchFamily="34" charset="0"/>
              <a:buChar char="•"/>
            </a:pPr>
            <a:r>
              <a:rPr lang="en-US" dirty="0"/>
              <a:t>Authors: Digvijay Reddy, Dheeraj, Kiran, Bhavana V and Krishnappa H K </a:t>
            </a:r>
          </a:p>
          <a:p>
            <a:pPr marL="914400" lvl="1" indent="-457200">
              <a:buFont typeface="Arial" panose="020B0604020202020204" pitchFamily="34" charset="0"/>
              <a:buChar char="•"/>
            </a:pPr>
            <a:r>
              <a:rPr lang="en-US" dirty="0"/>
              <a:t>Journal: “International Conference on Communication and Signal Processing, April 2018”</a:t>
            </a:r>
          </a:p>
          <a:p>
            <a:pPr marL="914400" lvl="1" indent="-457200">
              <a:buFont typeface="Arial" panose="020B0604020202020204" pitchFamily="34" charset="0"/>
              <a:buChar char="•"/>
            </a:pPr>
            <a:r>
              <a:rPr lang="en-US" dirty="0"/>
              <a:t>Methodology: provided a framework in which MRI is taken as an input and tried to extract tumor cells from the input image</a:t>
            </a:r>
            <a:r>
              <a:rPr lang="en-US" sz="1600" dirty="0"/>
              <a:t>.</a:t>
            </a:r>
          </a:p>
          <a:p>
            <a:pPr lvl="1"/>
            <a:endParaRPr lang="en-US" sz="800" dirty="0"/>
          </a:p>
          <a:p>
            <a:pPr marL="457200" indent="-457200" algn="l">
              <a:buFont typeface="+mj-lt"/>
              <a:buAutoNum type="arabicParenR"/>
            </a:pPr>
            <a:r>
              <a:rPr lang="en-US" sz="2400" dirty="0"/>
              <a:t>“Implementation of Image Processing for Detection of Brain Tumors”</a:t>
            </a:r>
          </a:p>
          <a:p>
            <a:pPr marL="914400" lvl="1" indent="-457200">
              <a:buFont typeface="Arial" panose="020B0604020202020204" pitchFamily="34" charset="0"/>
              <a:buChar char="•"/>
            </a:pPr>
            <a:r>
              <a:rPr lang="en-US" dirty="0"/>
              <a:t>Authors: Shrutika Santosh Hunnur, Akshata Raut, Swati Kulkarni</a:t>
            </a:r>
          </a:p>
          <a:p>
            <a:pPr marL="914400" lvl="1" indent="-457200">
              <a:buFont typeface="Arial" panose="020B0604020202020204" pitchFamily="34" charset="0"/>
              <a:buChar char="•"/>
            </a:pPr>
            <a:r>
              <a:rPr lang="en-US" dirty="0"/>
              <a:t>Journal: “International Conference on Computing Methodologies and Communication, 2017”</a:t>
            </a:r>
          </a:p>
          <a:p>
            <a:pPr marL="914400" lvl="1" indent="-457200">
              <a:buFont typeface="Arial" panose="020B0604020202020204" pitchFamily="34" charset="0"/>
              <a:buChar char="•"/>
            </a:pPr>
            <a:r>
              <a:rPr lang="en-US" dirty="0"/>
              <a:t>Methodology: aimed to detect tumor  cells form MRI images received from the database.</a:t>
            </a:r>
          </a:p>
          <a:p>
            <a:pPr marL="914400" lvl="1" indent="-457200">
              <a:buFont typeface="Arial" panose="020B0604020202020204" pitchFamily="34" charset="0"/>
              <a:buChar char="•"/>
            </a:pPr>
            <a:r>
              <a:rPr lang="en-US" dirty="0"/>
              <a:t>Steps involved in this process were:</a:t>
            </a:r>
          </a:p>
          <a:p>
            <a:pPr marL="1371600" lvl="2" indent="-457200">
              <a:buFont typeface="Arial" panose="020B0604020202020204" pitchFamily="34" charset="0"/>
              <a:buChar char="•"/>
            </a:pPr>
            <a:r>
              <a:rPr lang="en-US" sz="1800" dirty="0"/>
              <a:t>Obtaining the image, Converting into grayscale, filtering, thresholding</a:t>
            </a:r>
          </a:p>
          <a:p>
            <a:pPr marL="1371600" lvl="2" indent="-457200">
              <a:buFont typeface="Arial" panose="020B0604020202020204" pitchFamily="34" charset="0"/>
              <a:buChar char="•"/>
            </a:pPr>
            <a:r>
              <a:rPr lang="en-US" sz="1800" dirty="0"/>
              <a:t>Morphological operations, detecting tumor</a:t>
            </a:r>
          </a:p>
          <a:p>
            <a:pPr marL="1371600" lvl="2" indent="-457200">
              <a:buFont typeface="Arial" panose="020B0604020202020204" pitchFamily="34" charset="0"/>
              <a:buChar char="•"/>
            </a:pPr>
            <a:r>
              <a:rPr lang="en-US" sz="1800" dirty="0"/>
              <a:t>Image, shrinking, area calculation and display stage of tumor.</a:t>
            </a:r>
          </a:p>
        </p:txBody>
      </p:sp>
    </p:spTree>
    <p:extLst>
      <p:ext uri="{BB962C8B-B14F-4D97-AF65-F5344CB8AC3E}">
        <p14:creationId xmlns:p14="http://schemas.microsoft.com/office/powerpoint/2010/main" val="4078171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B95D6E-D546-48C5-A5C3-707759E3CB54}"/>
              </a:ext>
            </a:extLst>
          </p:cNvPr>
          <p:cNvSpPr>
            <a:spLocks noGrp="1"/>
          </p:cNvSpPr>
          <p:nvPr>
            <p:ph type="body" idx="1"/>
          </p:nvPr>
        </p:nvSpPr>
        <p:spPr>
          <a:xfrm>
            <a:off x="305291" y="577735"/>
            <a:ext cx="11654444" cy="6055822"/>
          </a:xfrm>
        </p:spPr>
        <p:txBody>
          <a:bodyPr/>
          <a:lstStyle/>
          <a:p>
            <a:pPr marL="457200" indent="-457200" algn="l">
              <a:buFont typeface="+mj-lt"/>
              <a:buAutoNum type="arabicParenR" startAt="3"/>
            </a:pPr>
            <a:r>
              <a:rPr lang="en-US" sz="2400" dirty="0"/>
              <a:t>“Brain Tumor Detection and Classification using CNN &amp; Deep Neural Network”</a:t>
            </a:r>
          </a:p>
          <a:p>
            <a:pPr marL="742950" lvl="1" indent="-285750">
              <a:buFont typeface="Arial" panose="020B0604020202020204" pitchFamily="34" charset="0"/>
              <a:buChar char="•"/>
            </a:pPr>
            <a:r>
              <a:rPr lang="en-US" sz="2000" dirty="0"/>
              <a:t>Authors: Chirodip Choudhury, Chandrakant Mohanty, Raghavendra Kumar &amp; Kishore Mishra</a:t>
            </a:r>
          </a:p>
          <a:p>
            <a:pPr marL="742950" lvl="1" indent="-285750">
              <a:buFont typeface="Arial" panose="020B0604020202020204" pitchFamily="34" charset="0"/>
              <a:buChar char="•"/>
            </a:pPr>
            <a:r>
              <a:rPr lang="en-US" sz="2000" dirty="0"/>
              <a:t>Year: 2020 </a:t>
            </a:r>
          </a:p>
          <a:p>
            <a:pPr marL="742950" lvl="1" indent="-285750">
              <a:buFont typeface="Arial" panose="020B0604020202020204" pitchFamily="34" charset="0"/>
              <a:buChar char="•"/>
            </a:pPr>
            <a:r>
              <a:rPr lang="en-US" sz="2000" dirty="0"/>
              <a:t>Methodology: Extracting features through CNN and then classifying using a fully connected network. The model has been built on top of Keras, supported by TensorFlow at the backend.</a:t>
            </a:r>
          </a:p>
          <a:p>
            <a:pPr marL="742950" lvl="1" indent="-285750">
              <a:buFont typeface="Arial" panose="020B0604020202020204" pitchFamily="34" charset="0"/>
              <a:buChar char="•"/>
            </a:pPr>
            <a:r>
              <a:rPr lang="en-US" sz="2000" dirty="0"/>
              <a:t>Accuracy: 96.08%, F-Score: 97.3%</a:t>
            </a:r>
          </a:p>
          <a:p>
            <a:pPr lvl="1"/>
            <a:endParaRPr lang="en-IN" dirty="0"/>
          </a:p>
          <a:p>
            <a:pPr marL="457200" indent="-457200" algn="l">
              <a:buFont typeface="+mj-lt"/>
              <a:buAutoNum type="arabicParenR" startAt="4"/>
            </a:pPr>
            <a:r>
              <a:rPr lang="en-US" sz="2200" dirty="0"/>
              <a:t>“Design and Implementation Brain Tumor Detection using ML approach”</a:t>
            </a:r>
          </a:p>
          <a:p>
            <a:pPr marL="914400" lvl="1" indent="-457200">
              <a:buFont typeface="Arial" panose="020B0604020202020204" pitchFamily="34" charset="0"/>
              <a:buChar char="•"/>
            </a:pPr>
            <a:r>
              <a:rPr lang="en-US" sz="2000" dirty="0"/>
              <a:t>Author: G Hemanth, M Janardhan and L Suijihelen</a:t>
            </a:r>
          </a:p>
          <a:p>
            <a:pPr marL="914400" lvl="1" indent="-457200">
              <a:buFont typeface="Arial" panose="020B0604020202020204" pitchFamily="34" charset="0"/>
              <a:buChar char="•"/>
            </a:pPr>
            <a:r>
              <a:rPr lang="en-US" sz="2000" dirty="0"/>
              <a:t>Journal: “3</a:t>
            </a:r>
            <a:r>
              <a:rPr lang="en-US" sz="2000" baseline="30000" dirty="0"/>
              <a:t>rd</a:t>
            </a:r>
            <a:r>
              <a:rPr lang="en-US" sz="2000" dirty="0"/>
              <a:t> International Conference on Trends in Electronics and Informatics, 2019</a:t>
            </a:r>
          </a:p>
          <a:p>
            <a:pPr marL="914400" lvl="1" indent="-457200">
              <a:buFont typeface="Arial" panose="020B0604020202020204" pitchFamily="34" charset="0"/>
              <a:buChar char="•"/>
            </a:pPr>
            <a:r>
              <a:rPr lang="en-US" sz="2000" dirty="0"/>
              <a:t>Methodology: This work uses automatic segmentation method thar relies upon CNN, determining small 3*3 Kernels.</a:t>
            </a:r>
          </a:p>
          <a:p>
            <a:pPr marL="914400" lvl="1" indent="-457200">
              <a:buFont typeface="Arial" panose="020B0604020202020204" pitchFamily="34" charset="0"/>
              <a:buChar char="•"/>
            </a:pPr>
            <a:r>
              <a:rPr lang="en-US" sz="2000" dirty="0"/>
              <a:t>Accuracy: 91%, Efficiency: 92.7%</a:t>
            </a:r>
          </a:p>
        </p:txBody>
      </p:sp>
    </p:spTree>
    <p:extLst>
      <p:ext uri="{BB962C8B-B14F-4D97-AF65-F5344CB8AC3E}">
        <p14:creationId xmlns:p14="http://schemas.microsoft.com/office/powerpoint/2010/main" val="378646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937E3D-43AA-49AA-A08E-C87FB7E7EAE1}"/>
              </a:ext>
            </a:extLst>
          </p:cNvPr>
          <p:cNvSpPr>
            <a:spLocks noGrp="1"/>
          </p:cNvSpPr>
          <p:nvPr>
            <p:ph type="body" idx="1"/>
          </p:nvPr>
        </p:nvSpPr>
        <p:spPr>
          <a:xfrm>
            <a:off x="285404" y="723208"/>
            <a:ext cx="11621192" cy="5095701"/>
          </a:xfrm>
        </p:spPr>
        <p:txBody>
          <a:bodyPr>
            <a:normAutofit/>
          </a:bodyPr>
          <a:lstStyle/>
          <a:p>
            <a:pPr marL="457200" indent="-457200" algn="l">
              <a:buFont typeface="+mj-lt"/>
              <a:buAutoNum type="arabicParenR" startAt="5"/>
            </a:pPr>
            <a:r>
              <a:rPr lang="en-US" sz="2400" dirty="0"/>
              <a:t>“Detection and Classification of Brain Tumor in MRI using Deep CNN”</a:t>
            </a:r>
          </a:p>
          <a:p>
            <a:pPr marL="914400" lvl="1" indent="-457200">
              <a:buFont typeface="Arial" panose="020B0604020202020204" pitchFamily="34" charset="0"/>
              <a:buChar char="•"/>
            </a:pPr>
            <a:r>
              <a:rPr lang="en-IN" sz="2000" dirty="0"/>
              <a:t>Authors: Yakub Bhanothu, Anandhanarayanan Kamalakkan &amp; Govindaraj Rajamanickam</a:t>
            </a:r>
          </a:p>
          <a:p>
            <a:pPr marL="914400" lvl="1" indent="-457200">
              <a:buFont typeface="Arial" panose="020B0604020202020204" pitchFamily="34" charset="0"/>
              <a:buChar char="•"/>
            </a:pPr>
            <a:r>
              <a:rPr lang="en-IN" sz="2000" dirty="0"/>
              <a:t>Journal: “International Conference on Advanced Computing &amp; Communication Systems”</a:t>
            </a:r>
          </a:p>
          <a:p>
            <a:pPr marL="914400" lvl="1" indent="-457200">
              <a:buFont typeface="Arial" panose="020B0604020202020204" pitchFamily="34" charset="0"/>
              <a:buChar char="•"/>
            </a:pPr>
            <a:r>
              <a:rPr lang="en-IN" sz="2000" dirty="0"/>
              <a:t>Year: 6</a:t>
            </a:r>
            <a:r>
              <a:rPr lang="en-IN" sz="2000" baseline="30000" dirty="0"/>
              <a:t>th</a:t>
            </a:r>
            <a:r>
              <a:rPr lang="en-IN" sz="2000" dirty="0"/>
              <a:t> ICACCS, 2020</a:t>
            </a:r>
          </a:p>
          <a:p>
            <a:pPr marL="914400" lvl="1" indent="-457200">
              <a:buFont typeface="Arial" panose="020B0604020202020204" pitchFamily="34" charset="0"/>
              <a:buChar char="•"/>
            </a:pPr>
            <a:r>
              <a:rPr lang="en-IN" sz="2000" dirty="0"/>
              <a:t>Methodology: Faster R-CNN Deep Learning Algorithm for detecting the tumor and making the area of their occurrence with Region Proposal Network (RPN).</a:t>
            </a:r>
          </a:p>
          <a:p>
            <a:pPr marL="914400" lvl="1" indent="-457200">
              <a:buFont typeface="Arial" panose="020B0604020202020204" pitchFamily="34" charset="0"/>
              <a:buChar char="•"/>
            </a:pPr>
            <a:r>
              <a:rPr lang="en-IN" sz="2000" dirty="0"/>
              <a:t>Implementation: Proposed algorithm uses VGG – 16 architecture as a base layer for both the region proposal network and the classifier network.</a:t>
            </a:r>
          </a:p>
          <a:p>
            <a:pPr marL="914400" lvl="1" indent="-457200">
              <a:buFont typeface="Arial" panose="020B0604020202020204" pitchFamily="34" charset="0"/>
              <a:buChar char="•"/>
            </a:pPr>
            <a:r>
              <a:rPr lang="en-IN" sz="2000" dirty="0"/>
              <a:t>Average Precision: 75.18% for Glioma, 89.45% for Meningioma</a:t>
            </a:r>
          </a:p>
          <a:p>
            <a:pPr marL="914400" lvl="1" indent="-457200">
              <a:buFont typeface="Arial" panose="020B0604020202020204" pitchFamily="34" charset="0"/>
              <a:buChar char="•"/>
            </a:pPr>
            <a:r>
              <a:rPr lang="en-IN" sz="2000" dirty="0"/>
              <a:t>Mean Average Precision: 77.6%</a:t>
            </a:r>
          </a:p>
        </p:txBody>
      </p:sp>
    </p:spTree>
    <p:extLst>
      <p:ext uri="{BB962C8B-B14F-4D97-AF65-F5344CB8AC3E}">
        <p14:creationId xmlns:p14="http://schemas.microsoft.com/office/powerpoint/2010/main" val="426233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84EA-1D77-4D65-AB1A-3354475F5753}"/>
              </a:ext>
            </a:extLst>
          </p:cNvPr>
          <p:cNvSpPr>
            <a:spLocks noGrp="1"/>
          </p:cNvSpPr>
          <p:nvPr>
            <p:ph type="title"/>
          </p:nvPr>
        </p:nvSpPr>
        <p:spPr>
          <a:xfrm>
            <a:off x="329249" y="3218"/>
            <a:ext cx="11173737" cy="5470634"/>
          </a:xfrm>
        </p:spPr>
        <p:txBody>
          <a:bodyPr>
            <a:normAutofit/>
          </a:bodyPr>
          <a:lstStyle/>
          <a:p>
            <a:pPr algn="l">
              <a:lnSpc>
                <a:spcPct val="150000"/>
              </a:lnSpc>
            </a:pPr>
            <a:r>
              <a:rPr lang="en-US" dirty="0"/>
              <a:t>Block Diagram:</a:t>
            </a:r>
            <a:br>
              <a:rPr lang="en-US" dirty="0"/>
            </a:br>
            <a:r>
              <a:rPr lang="en-US" sz="2200" dirty="0"/>
              <a:t>The diagram depicts the flow of tasks performed, it is executed in three major phases</a:t>
            </a:r>
            <a:br>
              <a:rPr lang="en-US" sz="2000" dirty="0"/>
            </a:br>
            <a:r>
              <a:rPr lang="en-US" sz="1800" dirty="0"/>
              <a:t>1) Image Pre-Processing     2) Image Segmentation     3) Classification</a:t>
            </a:r>
            <a:br>
              <a:rPr lang="en-US" sz="1800" dirty="0"/>
            </a:br>
            <a:br>
              <a:rPr lang="en-US" sz="1800" dirty="0"/>
            </a:br>
            <a:br>
              <a:rPr lang="en-US" sz="1800" dirty="0"/>
            </a:br>
            <a:br>
              <a:rPr lang="en-US" sz="2400" dirty="0"/>
            </a:br>
            <a:br>
              <a:rPr lang="en-US" sz="2400" dirty="0"/>
            </a:br>
            <a:br>
              <a:rPr lang="en-US" sz="2400" dirty="0"/>
            </a:br>
            <a:br>
              <a:rPr lang="en-US" sz="2400" dirty="0"/>
            </a:br>
            <a:r>
              <a:rPr lang="en-US" sz="2400" dirty="0"/>
              <a:t>		     </a:t>
            </a:r>
            <a:endParaRPr lang="en-IN" dirty="0"/>
          </a:p>
        </p:txBody>
      </p:sp>
      <p:pic>
        <p:nvPicPr>
          <p:cNvPr id="4" name="Picture 3">
            <a:extLst>
              <a:ext uri="{FF2B5EF4-FFF2-40B4-BE49-F238E27FC236}">
                <a16:creationId xmlns:a16="http://schemas.microsoft.com/office/drawing/2014/main" id="{516DE01B-82EC-4456-B728-AF631A103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653" y="2353858"/>
            <a:ext cx="7166930" cy="4267659"/>
          </a:xfrm>
          <a:prstGeom prst="rect">
            <a:avLst/>
          </a:prstGeom>
        </p:spPr>
      </p:pic>
    </p:spTree>
    <p:extLst>
      <p:ext uri="{BB962C8B-B14F-4D97-AF65-F5344CB8AC3E}">
        <p14:creationId xmlns:p14="http://schemas.microsoft.com/office/powerpoint/2010/main" val="2268130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1154</TotalTime>
  <Words>1845</Words>
  <Application>Microsoft Office PowerPoint</Application>
  <PresentationFormat>Widescreen</PresentationFormat>
  <Paragraphs>152</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Rounded MT Bold</vt:lpstr>
      <vt:lpstr>Calibri</vt:lpstr>
      <vt:lpstr>Calisto MT</vt:lpstr>
      <vt:lpstr>Times New Roman</vt:lpstr>
      <vt:lpstr>Wingdings</vt:lpstr>
      <vt:lpstr>Wingdings 2</vt:lpstr>
      <vt:lpstr>Slate</vt:lpstr>
      <vt:lpstr>Brain Tumor Cells Detection using Image Processing Technique</vt:lpstr>
      <vt:lpstr>Contents:</vt:lpstr>
      <vt:lpstr>Project Objective:</vt:lpstr>
      <vt:lpstr>Introduction:</vt:lpstr>
      <vt:lpstr>Introduction: Classification of Tumours</vt:lpstr>
      <vt:lpstr>Literature Survey:</vt:lpstr>
      <vt:lpstr>PowerPoint Presentation</vt:lpstr>
      <vt:lpstr>PowerPoint Presentation</vt:lpstr>
      <vt:lpstr>Block Diagram: The diagram depicts the flow of tasks performed, it is executed in three major phases 1) Image Pre-Processing     2) Image Segmentation     3) Classification              </vt:lpstr>
      <vt:lpstr>Implementation:</vt:lpstr>
      <vt:lpstr>Integrating ML Model with Web:</vt:lpstr>
      <vt:lpstr>Image Pre - Processing</vt:lpstr>
      <vt:lpstr>Image Pre – Processing (contd.)</vt:lpstr>
      <vt:lpstr>Image Segmentation</vt:lpstr>
      <vt:lpstr>Resultant Images:</vt:lpstr>
      <vt:lpstr>Training the CNN Model:</vt:lpstr>
      <vt:lpstr>Results &amp; Discussion</vt:lpstr>
      <vt:lpstr>Performance Analysis</vt:lpstr>
      <vt:lpstr>Performance Analysis (Contd.)</vt:lpstr>
      <vt:lpstr>Snapshots</vt:lpstr>
      <vt:lpstr>Snapshots (Contd.)</vt:lpstr>
      <vt:lpstr>Snapshots (Contd.)</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Image Processing</dc:title>
  <dc:creator>Akshay Suresh</dc:creator>
  <cp:lastModifiedBy>samarth gowda</cp:lastModifiedBy>
  <cp:revision>61</cp:revision>
  <dcterms:created xsi:type="dcterms:W3CDTF">2021-07-05T10:47:30Z</dcterms:created>
  <dcterms:modified xsi:type="dcterms:W3CDTF">2024-05-26T11:58:25Z</dcterms:modified>
</cp:coreProperties>
</file>