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81080"/>
            <a:ext cx="701964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Gender and Age Classification on Blog Authorship Corpus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Sagar Damani (ssd2144)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Samarth Tripathi (st3029)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Blog Authorship Corpus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19k bloggers with over 600k posts (Blogger.com)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140 million 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 and gender labels: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Age: ~8k “10s“, ~8k “20s“, ~3k ‘30s+‘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Gender: Equal male-female blogs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Author profiling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vs Other Classification 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Extracted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LIWC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Frequent unigrams (1000 with highest information gain)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 tags (unigram, bigram)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Classifier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Gender: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LDA: 79.53%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XGBoost: 76.8%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Regression: 76%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LDA: 74.32%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XGBoost: 72.06%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Regression: 70.3%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Important Features for Gender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97920" y="1365120"/>
            <a:ext cx="7765920" cy="156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Analytic/Clout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Longer words, more words per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articles, prepositions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182880" y="3200400"/>
            <a:ext cx="7765920" cy="156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Female: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pronoun usage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Higher affect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Authentic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Important Features for 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3"/>
          <p:cNvSpPr txBox="1"/>
          <p:nvPr/>
        </p:nvSpPr>
        <p:spPr>
          <a:xfrm>
            <a:off x="97920" y="1365120"/>
            <a:ext cx="7765920" cy="156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Younger (10s):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Netspeak, informal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Swearing, exclamation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182880" y="3200400"/>
            <a:ext cx="7765920" cy="156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Older (20s/30s):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Analytic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“work”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Longer words, more words per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LibreOffice/5.3.0.3$Linux_X86_64 LibreOffice_project/30m0$Build-3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2017-04-26T12:10:59Z</dcterms:created>
  <dc:creator/>
  <dc:description/>
  <dc:language>en-US</dc:language>
  <cp:lastModifiedBy/>
  <dcterms:modified xsi:type="dcterms:W3CDTF">2017-04-26T23:23:44Z</dcterms:modified>
  <cp:revision>14</cp:revision>
  <dc:subject/>
  <dc:title>Bright Blue</dc:title>
</cp:coreProperties>
</file>