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64" r:id="rId17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4351B-4FED-4729-B14B-19E06ACB8AF3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85BBF-F1D2-4EC5-973B-358290EF2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85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5BBF-F1D2-4EC5-973B-358290EF2DC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39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81080"/>
            <a:ext cx="701964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Gender and Age Classification on Blog Authorship Corpus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Sagar Damani (ssd2144)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Samarth Tripathi (st3029)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 </a:t>
            </a:r>
            <a:r>
              <a:rPr lang="en-US" sz="357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 - 2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" y="1436580"/>
            <a:ext cx="9575640" cy="40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411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 </a:t>
            </a:r>
            <a:r>
              <a:rPr lang="en-US" sz="357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 - 2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34260"/>
              </p:ext>
            </p:extLst>
          </p:nvPr>
        </p:nvGraphicFramePr>
        <p:xfrm>
          <a:off x="504000" y="1943876"/>
          <a:ext cx="8227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500"/>
                <a:gridCol w="2742500"/>
                <a:gridCol w="27425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Gender 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 Classification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Baseline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43.8%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Schler</a:t>
                      </a:r>
                      <a:r>
                        <a:rPr lang="en-IN" dirty="0" smtClean="0"/>
                        <a:t> et. al.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u="sng" dirty="0" smtClean="0"/>
                        <a:t>80.1%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76.2%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Sagar’s</a:t>
                      </a:r>
                      <a:r>
                        <a:rPr lang="en-IN" dirty="0" smtClean="0"/>
                        <a:t> 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79.53%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74.3%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Approach1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79.14%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u="sng" dirty="0" smtClean="0"/>
                        <a:t>76.6%</a:t>
                      </a:r>
                      <a:endParaRPr lang="en-IN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Approach2 Validation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77.62%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u="none" dirty="0" smtClean="0"/>
                        <a:t>73.97%</a:t>
                      </a:r>
                      <a:endParaRPr lang="en-IN" b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Approach2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78.4%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u="none" dirty="0" smtClean="0"/>
                        <a:t>76.34%</a:t>
                      </a:r>
                      <a:endParaRPr lang="en-IN" b="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040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 </a:t>
            </a:r>
            <a:r>
              <a:rPr lang="en-US" sz="357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 - 3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291363"/>
            <a:ext cx="8275320" cy="43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7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 </a:t>
            </a:r>
            <a:r>
              <a:rPr lang="en-US" sz="357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 - 3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13044"/>
              </p:ext>
            </p:extLst>
          </p:nvPr>
        </p:nvGraphicFramePr>
        <p:xfrm>
          <a:off x="504000" y="1943876"/>
          <a:ext cx="8227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500"/>
                <a:gridCol w="2742500"/>
                <a:gridCol w="27425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Gender 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 Classification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Baseline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43.8%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Schler</a:t>
                      </a:r>
                      <a:r>
                        <a:rPr lang="en-IN" dirty="0" smtClean="0"/>
                        <a:t> et. al.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80.1%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76.2%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Sagar’s</a:t>
                      </a:r>
                      <a:r>
                        <a:rPr lang="en-IN" dirty="0" smtClean="0"/>
                        <a:t> 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79.53%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74.3%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Approach1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79.14%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u="none" dirty="0" smtClean="0"/>
                        <a:t>76.6%</a:t>
                      </a:r>
                      <a:endParaRPr lang="en-IN" b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Approach2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78.4%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u="none" dirty="0" smtClean="0"/>
                        <a:t>76.34%</a:t>
                      </a:r>
                      <a:endParaRPr lang="en-IN" b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Approach3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u="sng" dirty="0" smtClean="0"/>
                        <a:t>80.6%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u="sng" dirty="0" smtClean="0"/>
                        <a:t>76.96%</a:t>
                      </a:r>
                      <a:endParaRPr lang="en-IN" b="1" u="sn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6734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57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 and Future 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504000" y="1828800"/>
            <a:ext cx="7176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Challenges:</a:t>
            </a:r>
          </a:p>
          <a:p>
            <a:endParaRPr lang="en-IN" dirty="0"/>
          </a:p>
          <a:p>
            <a:r>
              <a:rPr lang="en-IN" dirty="0" smtClean="0"/>
              <a:t>Only a small rise in accuracy when combining models indicates both models are detecting almost the same features and so cannot complement each other</a:t>
            </a:r>
          </a:p>
          <a:p>
            <a:r>
              <a:rPr lang="en-IN" dirty="0" smtClean="0"/>
              <a:t>Training approach 2 on more than 3000 words (and just 500 for LSTM) should give a better analysis and in turn improve approach 3, but training time overhead is too high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8322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Blog Authorship Corpus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19k bloggers with over 600k posts (Blogger.com)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 140 million words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 and gender labels: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Age: ~8k “10s“, ~8k “20s“, ~3k ‘30s+‘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Gender: Equal male-female blogs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Author profiling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 vs Other Classification techniques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Extracted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LIWC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Frequent unigrams (1000 with highest information gain)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 tags (unigram, bigram)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Classifier 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Gender: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LDA: 79.53%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XGBoost: 76.8%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Regression: 76%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LDA: 74.32%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XGBoost: 72.06%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Regression: 70.3%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Important Features for Gender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3"/>
          <p:cNvSpPr txBox="1"/>
          <p:nvPr/>
        </p:nvSpPr>
        <p:spPr>
          <a:xfrm>
            <a:off x="97920" y="1365120"/>
            <a:ext cx="7765920" cy="156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Analytic/Clout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Longer words, more words per sentence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articles, prepositions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4"/>
          <p:cNvSpPr txBox="1"/>
          <p:nvPr/>
        </p:nvSpPr>
        <p:spPr>
          <a:xfrm>
            <a:off x="182880" y="3200400"/>
            <a:ext cx="7765920" cy="156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Female: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pronoun usage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Higher affect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Authentic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Important Features for 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TextShape 3"/>
          <p:cNvSpPr txBox="1"/>
          <p:nvPr/>
        </p:nvSpPr>
        <p:spPr>
          <a:xfrm>
            <a:off x="97920" y="1365120"/>
            <a:ext cx="7765920" cy="156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Younger (10s):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Netspeak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informal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Swearing, exclamation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182880" y="3200400"/>
            <a:ext cx="7765920" cy="156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Older (20s/30s):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Analytic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“work” content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Longer words, more words per sentence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 Architecture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3"/>
          <p:cNvSpPr txBox="1"/>
          <p:nvPr/>
        </p:nvSpPr>
        <p:spPr>
          <a:xfrm>
            <a:off x="504000" y="1591309"/>
            <a:ext cx="4199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>
                <a:latin typeface="+mj-lt"/>
              </a:rPr>
              <a:t>Three Approaches – </a:t>
            </a:r>
          </a:p>
          <a:p>
            <a:endParaRPr lang="en-IN" sz="500" dirty="0" smtClean="0">
              <a:latin typeface="+mj-lt"/>
            </a:endParaRPr>
          </a:p>
          <a:p>
            <a:r>
              <a:rPr lang="en-IN" sz="1500" dirty="0" smtClean="0">
                <a:latin typeface="+mj-lt"/>
              </a:rPr>
              <a:t>1) Feed Forward Network, using </a:t>
            </a:r>
            <a:r>
              <a:rPr lang="en-IN" sz="1500" dirty="0" err="1" smtClean="0">
                <a:latin typeface="+mj-lt"/>
              </a:rPr>
              <a:t>Sagar’s</a:t>
            </a:r>
            <a:r>
              <a:rPr lang="en-IN" sz="1500" dirty="0" smtClean="0">
                <a:latin typeface="+mj-lt"/>
              </a:rPr>
              <a:t> Features</a:t>
            </a:r>
          </a:p>
          <a:p>
            <a:r>
              <a:rPr lang="en-IN" sz="1500" dirty="0" smtClean="0">
                <a:latin typeface="+mj-lt"/>
              </a:rPr>
              <a:t>2) Ensemble Network using only the Text Posts</a:t>
            </a:r>
          </a:p>
          <a:p>
            <a:r>
              <a:rPr lang="en-IN" sz="1500" dirty="0" smtClean="0">
                <a:latin typeface="+mj-lt"/>
              </a:rPr>
              <a:t>3) Combined architecture using 1 and 2</a:t>
            </a:r>
            <a:endParaRPr lang="en-IN" sz="15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221568"/>
            <a:ext cx="3200979" cy="1570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20" y="3179812"/>
            <a:ext cx="2857899" cy="1629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719" y="3157767"/>
            <a:ext cx="2397833" cy="16510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7266" y="487597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Feed Forward Network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805415" y="487808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LSTM Unit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899565" y="4872240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1D Convolution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805415" y="1591309"/>
            <a:ext cx="1755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>
                <a:latin typeface="+mj-lt"/>
              </a:rPr>
              <a:t>Data Split –</a:t>
            </a:r>
          </a:p>
          <a:p>
            <a:r>
              <a:rPr lang="en-IN" sz="500" dirty="0" smtClean="0">
                <a:latin typeface="+mj-lt"/>
              </a:rPr>
              <a:t> </a:t>
            </a:r>
          </a:p>
          <a:p>
            <a:r>
              <a:rPr lang="en-IN" sz="1500" dirty="0" smtClean="0">
                <a:latin typeface="+mj-lt"/>
              </a:rPr>
              <a:t>75% Training, </a:t>
            </a:r>
          </a:p>
          <a:p>
            <a:r>
              <a:rPr lang="en-IN" sz="1500" dirty="0" smtClean="0">
                <a:latin typeface="+mj-lt"/>
              </a:rPr>
              <a:t>15% Validation, </a:t>
            </a:r>
          </a:p>
          <a:p>
            <a:r>
              <a:rPr lang="en-IN" sz="1500" dirty="0" smtClean="0">
                <a:latin typeface="+mj-lt"/>
              </a:rPr>
              <a:t>10% Test</a:t>
            </a:r>
          </a:p>
          <a:p>
            <a:endParaRPr lang="en-I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832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 </a:t>
            </a:r>
            <a:r>
              <a:rPr lang="en-US" sz="357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 - 1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748790"/>
            <a:ext cx="7817040" cy="342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35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 </a:t>
            </a:r>
            <a:r>
              <a:rPr lang="en-US" sz="357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 - 1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775895"/>
              </p:ext>
            </p:extLst>
          </p:nvPr>
        </p:nvGraphicFramePr>
        <p:xfrm>
          <a:off x="504000" y="1943876"/>
          <a:ext cx="8227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500"/>
                <a:gridCol w="2742500"/>
                <a:gridCol w="27425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Gender 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 Classification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Baseline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43.8%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Schler</a:t>
                      </a:r>
                      <a:r>
                        <a:rPr lang="en-IN" dirty="0" smtClean="0"/>
                        <a:t> et. al.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u="sng" dirty="0" smtClean="0"/>
                        <a:t>80.1%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76.2%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Sagar’s</a:t>
                      </a:r>
                      <a:r>
                        <a:rPr lang="en-IN" dirty="0" smtClean="0"/>
                        <a:t> 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79.53%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74.3%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Approach1 (Validation)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79.92%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76.24%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Approach1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79.14%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u="sng" dirty="0" smtClean="0"/>
                        <a:t>76.6%</a:t>
                      </a:r>
                      <a:endParaRPr lang="en-IN" b="1" u="sn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462</Words>
  <Application>Microsoft Office PowerPoint</Application>
  <PresentationFormat>Custom</PresentationFormat>
  <Paragraphs>134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User</cp:lastModifiedBy>
  <cp:revision>24</cp:revision>
  <dcterms:created xsi:type="dcterms:W3CDTF">2017-04-26T12:10:59Z</dcterms:created>
  <dcterms:modified xsi:type="dcterms:W3CDTF">2017-04-27T07:48:59Z</dcterms:modified>
  <dc:language>en-US</dc:language>
</cp:coreProperties>
</file>