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rimo"/>
      <p:regular r:id="rId18"/>
      <p:bold r:id="rId19"/>
      <p:italic r:id="rId20"/>
      <p:boldItalic r:id="rId21"/>
    </p:embeddedFont>
    <p:embeddedFont>
      <p:font typeface="Bebas Neue"/>
      <p:regular r:id="rId22"/>
    </p:embeddedFont>
    <p:embeddedFont>
      <p:font typeface="Titillium Web"/>
      <p:regular r:id="rId23"/>
      <p:bold r:id="rId24"/>
      <p:italic r:id="rId25"/>
      <p:boldItalic r:id="rId26"/>
    </p:embeddedFont>
    <p:embeddedFont>
      <p:font typeface="Days One"/>
      <p:regular r:id="rId27"/>
    </p:embeddedFont>
    <p:embeddedFont>
      <p:font typeface="Arimo Medium"/>
      <p:regular r:id="rId28"/>
      <p:bold r:id="rId29"/>
      <p:italic r:id="rId30"/>
      <p:boldItalic r:id="rId31"/>
    </p:embeddedFont>
    <p:embeddedFont>
      <p:font typeface="PT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BebasNeue-regular.fntdata"/><Relationship Id="rId21" Type="http://schemas.openxmlformats.org/officeDocument/2006/relationships/font" Target="fonts/Arimo-boldItalic.fntdata"/><Relationship Id="rId24" Type="http://schemas.openxmlformats.org/officeDocument/2006/relationships/font" Target="fonts/TitilliumWeb-bold.fntdata"/><Relationship Id="rId23" Type="http://schemas.openxmlformats.org/officeDocument/2006/relationships/font" Target="fonts/TitilliumWe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boldItalic.fntdata"/><Relationship Id="rId25" Type="http://schemas.openxmlformats.org/officeDocument/2006/relationships/font" Target="fonts/TitilliumWeb-italic.fntdata"/><Relationship Id="rId28" Type="http://schemas.openxmlformats.org/officeDocument/2006/relationships/font" Target="fonts/ArimoMedium-regular.fntdata"/><Relationship Id="rId27" Type="http://schemas.openxmlformats.org/officeDocument/2006/relationships/font" Target="fonts/Days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m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moMedium-boldItalic.fntdata"/><Relationship Id="rId30" Type="http://schemas.openxmlformats.org/officeDocument/2006/relationships/font" Target="fonts/ArimoMedium-italic.fntdata"/><Relationship Id="rId11" Type="http://schemas.openxmlformats.org/officeDocument/2006/relationships/slide" Target="slides/slide7.xml"/><Relationship Id="rId33" Type="http://schemas.openxmlformats.org/officeDocument/2006/relationships/font" Target="fonts/PTSans-bold.fntdata"/><Relationship Id="rId10" Type="http://schemas.openxmlformats.org/officeDocument/2006/relationships/slide" Target="slides/slide6.xml"/><Relationship Id="rId32" Type="http://schemas.openxmlformats.org/officeDocument/2006/relationships/font" Target="fonts/PTSans-regular.fntdata"/><Relationship Id="rId13" Type="http://schemas.openxmlformats.org/officeDocument/2006/relationships/slide" Target="slides/slide9.xml"/><Relationship Id="rId35" Type="http://schemas.openxmlformats.org/officeDocument/2006/relationships/font" Target="fonts/PTSans-boldItalic.fntdata"/><Relationship Id="rId12" Type="http://schemas.openxmlformats.org/officeDocument/2006/relationships/slide" Target="slides/slide8.xml"/><Relationship Id="rId34" Type="http://schemas.openxmlformats.org/officeDocument/2006/relationships/font" Target="fonts/PT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1" name="Shape 4601"/>
        <p:cNvGrpSpPr/>
        <p:nvPr/>
      </p:nvGrpSpPr>
      <p:grpSpPr>
        <a:xfrm>
          <a:off x="0" y="0"/>
          <a:ext cx="0" cy="0"/>
          <a:chOff x="0" y="0"/>
          <a:chExt cx="0" cy="0"/>
        </a:xfrm>
      </p:grpSpPr>
      <p:sp>
        <p:nvSpPr>
          <p:cNvPr id="4602" name="Google Shape;4602;g11fb104b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3" name="Google Shape;4603;g11fb104b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1" name="Shape 4731"/>
        <p:cNvGrpSpPr/>
        <p:nvPr/>
      </p:nvGrpSpPr>
      <p:grpSpPr>
        <a:xfrm>
          <a:off x="0" y="0"/>
          <a:ext cx="0" cy="0"/>
          <a:chOff x="0" y="0"/>
          <a:chExt cx="0" cy="0"/>
        </a:xfrm>
      </p:grpSpPr>
      <p:sp>
        <p:nvSpPr>
          <p:cNvPr id="4732" name="Google Shape;4732;g22e499069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3" name="Google Shape;4733;g22e499069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1" name="Shape 4741"/>
        <p:cNvGrpSpPr/>
        <p:nvPr/>
      </p:nvGrpSpPr>
      <p:grpSpPr>
        <a:xfrm>
          <a:off x="0" y="0"/>
          <a:ext cx="0" cy="0"/>
          <a:chOff x="0" y="0"/>
          <a:chExt cx="0" cy="0"/>
        </a:xfrm>
      </p:grpSpPr>
      <p:sp>
        <p:nvSpPr>
          <p:cNvPr id="4742" name="Google Shape;4742;g22e499069b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3" name="Google Shape;4743;g22e499069b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7" name="Shape 4747"/>
        <p:cNvGrpSpPr/>
        <p:nvPr/>
      </p:nvGrpSpPr>
      <p:grpSpPr>
        <a:xfrm>
          <a:off x="0" y="0"/>
          <a:ext cx="0" cy="0"/>
          <a:chOff x="0" y="0"/>
          <a:chExt cx="0" cy="0"/>
        </a:xfrm>
      </p:grpSpPr>
      <p:sp>
        <p:nvSpPr>
          <p:cNvPr id="4748" name="Google Shape;4748;g127d8b022db_0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9" name="Google Shape;4749;g127d8b022db_0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7" name="Shape 4757"/>
        <p:cNvGrpSpPr/>
        <p:nvPr/>
      </p:nvGrpSpPr>
      <p:grpSpPr>
        <a:xfrm>
          <a:off x="0" y="0"/>
          <a:ext cx="0" cy="0"/>
          <a:chOff x="0" y="0"/>
          <a:chExt cx="0" cy="0"/>
        </a:xfrm>
      </p:grpSpPr>
      <p:sp>
        <p:nvSpPr>
          <p:cNvPr id="4758" name="Google Shape;4758;g127b5fa36f5_0_2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9" name="Google Shape;4759;g127b5fa36f5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8" name="Shape 4618"/>
        <p:cNvGrpSpPr/>
        <p:nvPr/>
      </p:nvGrpSpPr>
      <p:grpSpPr>
        <a:xfrm>
          <a:off x="0" y="0"/>
          <a:ext cx="0" cy="0"/>
          <a:chOff x="0" y="0"/>
          <a:chExt cx="0" cy="0"/>
        </a:xfrm>
      </p:grpSpPr>
      <p:sp>
        <p:nvSpPr>
          <p:cNvPr id="4619" name="Google Shape;4619;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0" name="Google Shape;4620;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2" name="Shape 4632"/>
        <p:cNvGrpSpPr/>
        <p:nvPr/>
      </p:nvGrpSpPr>
      <p:grpSpPr>
        <a:xfrm>
          <a:off x="0" y="0"/>
          <a:ext cx="0" cy="0"/>
          <a:chOff x="0" y="0"/>
          <a:chExt cx="0" cy="0"/>
        </a:xfrm>
      </p:grpSpPr>
      <p:sp>
        <p:nvSpPr>
          <p:cNvPr id="4633" name="Google Shape;4633;g22e49c5a9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4" name="Google Shape;4634;g22e49c5a9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6" name="Shape 4646"/>
        <p:cNvGrpSpPr/>
        <p:nvPr/>
      </p:nvGrpSpPr>
      <p:grpSpPr>
        <a:xfrm>
          <a:off x="0" y="0"/>
          <a:ext cx="0" cy="0"/>
          <a:chOff x="0" y="0"/>
          <a:chExt cx="0" cy="0"/>
        </a:xfrm>
      </p:grpSpPr>
      <p:sp>
        <p:nvSpPr>
          <p:cNvPr id="4647" name="Google Shape;4647;g22e49c5a9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8" name="Google Shape;4648;g22e49c5a9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0" name="Shape 4660"/>
        <p:cNvGrpSpPr/>
        <p:nvPr/>
      </p:nvGrpSpPr>
      <p:grpSpPr>
        <a:xfrm>
          <a:off x="0" y="0"/>
          <a:ext cx="0" cy="0"/>
          <a:chOff x="0" y="0"/>
          <a:chExt cx="0" cy="0"/>
        </a:xfrm>
      </p:grpSpPr>
      <p:sp>
        <p:nvSpPr>
          <p:cNvPr id="4661" name="Google Shape;4661;g127b5fa36f5_0_2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2" name="Google Shape;4662;g127b5fa36f5_0_2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attack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1" name="Shape 4671"/>
        <p:cNvGrpSpPr/>
        <p:nvPr/>
      </p:nvGrpSpPr>
      <p:grpSpPr>
        <a:xfrm>
          <a:off x="0" y="0"/>
          <a:ext cx="0" cy="0"/>
          <a:chOff x="0" y="0"/>
          <a:chExt cx="0" cy="0"/>
        </a:xfrm>
      </p:grpSpPr>
      <p:sp>
        <p:nvSpPr>
          <p:cNvPr id="4672" name="Google Shape;4672;g127b5fa36f5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3" name="Google Shape;4673;g127b5fa36f5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6" name="Shape 4686"/>
        <p:cNvGrpSpPr/>
        <p:nvPr/>
      </p:nvGrpSpPr>
      <p:grpSpPr>
        <a:xfrm>
          <a:off x="0" y="0"/>
          <a:ext cx="0" cy="0"/>
          <a:chOff x="0" y="0"/>
          <a:chExt cx="0" cy="0"/>
        </a:xfrm>
      </p:grpSpPr>
      <p:sp>
        <p:nvSpPr>
          <p:cNvPr id="4687" name="Google Shape;4687;g1d145eb96f3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8" name="Google Shape;4688;g1d145eb96f3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5" name="Shape 4705"/>
        <p:cNvGrpSpPr/>
        <p:nvPr/>
      </p:nvGrpSpPr>
      <p:grpSpPr>
        <a:xfrm>
          <a:off x="0" y="0"/>
          <a:ext cx="0" cy="0"/>
          <a:chOff x="0" y="0"/>
          <a:chExt cx="0" cy="0"/>
        </a:xfrm>
      </p:grpSpPr>
      <p:sp>
        <p:nvSpPr>
          <p:cNvPr id="4706" name="Google Shape;4706;g1d145eb96f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7" name="Google Shape;4707;g1d145eb96f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8" name="Shape 4718"/>
        <p:cNvGrpSpPr/>
        <p:nvPr/>
      </p:nvGrpSpPr>
      <p:grpSpPr>
        <a:xfrm>
          <a:off x="0" y="0"/>
          <a:ext cx="0" cy="0"/>
          <a:chOff x="0" y="0"/>
          <a:chExt cx="0" cy="0"/>
        </a:xfrm>
      </p:grpSpPr>
      <p:sp>
        <p:nvSpPr>
          <p:cNvPr id="4719" name="Google Shape;4719;g22e499069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0" name="Google Shape;4720;g22e499069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 y="18"/>
            <a:ext cx="9145429" cy="5143588"/>
            <a:chOff x="238125" y="848600"/>
            <a:chExt cx="7143750" cy="4017800"/>
          </a:xfrm>
        </p:grpSpPr>
        <p:sp>
          <p:nvSpPr>
            <p:cNvPr id="10" name="Google Shape;10;p2"/>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
          <p:cNvSpPr txBox="1"/>
          <p:nvPr>
            <p:ph type="ctrTitle"/>
          </p:nvPr>
        </p:nvSpPr>
        <p:spPr>
          <a:xfrm>
            <a:off x="828150" y="1616894"/>
            <a:ext cx="7487700" cy="1471500"/>
          </a:xfrm>
          <a:prstGeom prst="rect">
            <a:avLst/>
          </a:prstGeom>
          <a:noFill/>
        </p:spPr>
        <p:txBody>
          <a:bodyPr anchorCtr="0" anchor="ctr" bIns="91425" lIns="91425" spcFirstLastPara="1" rIns="91425" wrap="square" tIns="91425">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87" name="Google Shape;187;p2"/>
          <p:cNvSpPr txBox="1"/>
          <p:nvPr>
            <p:ph idx="1" type="subTitle"/>
          </p:nvPr>
        </p:nvSpPr>
        <p:spPr>
          <a:xfrm>
            <a:off x="2683500" y="3160906"/>
            <a:ext cx="3777000" cy="3657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solidFill>
                  <a:schemeClr val="dk1"/>
                </a:solidFill>
                <a:latin typeface="Arimo Medium"/>
                <a:ea typeface="Arimo Medium"/>
                <a:cs typeface="Arimo Medium"/>
                <a:sym typeface="Arim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8" name="Google Shape;188;p2"/>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
          <p:cNvGrpSpPr/>
          <p:nvPr/>
        </p:nvGrpSpPr>
        <p:grpSpPr>
          <a:xfrm>
            <a:off x="174575" y="4704094"/>
            <a:ext cx="1077300" cy="315300"/>
            <a:chOff x="4414350" y="4673200"/>
            <a:chExt cx="1077300" cy="315300"/>
          </a:xfrm>
        </p:grpSpPr>
        <p:sp>
          <p:nvSpPr>
            <p:cNvPr id="190" name="Google Shape;190;p2"/>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
          <p:cNvGrpSpPr/>
          <p:nvPr/>
        </p:nvGrpSpPr>
        <p:grpSpPr>
          <a:xfrm>
            <a:off x="8606882" y="125575"/>
            <a:ext cx="315300" cy="1105725"/>
            <a:chOff x="215450" y="125575"/>
            <a:chExt cx="315300" cy="1105725"/>
          </a:xfrm>
        </p:grpSpPr>
        <p:sp>
          <p:nvSpPr>
            <p:cNvPr id="194" name="Google Shape;194;p2"/>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35" name="Shape 1535"/>
        <p:cNvGrpSpPr/>
        <p:nvPr/>
      </p:nvGrpSpPr>
      <p:grpSpPr>
        <a:xfrm>
          <a:off x="0" y="0"/>
          <a:ext cx="0" cy="0"/>
          <a:chOff x="0" y="0"/>
          <a:chExt cx="0" cy="0"/>
        </a:xfrm>
      </p:grpSpPr>
      <p:grpSp>
        <p:nvGrpSpPr>
          <p:cNvPr id="1536" name="Google Shape;1536;p11"/>
          <p:cNvGrpSpPr/>
          <p:nvPr/>
        </p:nvGrpSpPr>
        <p:grpSpPr>
          <a:xfrm>
            <a:off x="5" y="18"/>
            <a:ext cx="9145429" cy="5143588"/>
            <a:chOff x="238125" y="848600"/>
            <a:chExt cx="7143750" cy="4017800"/>
          </a:xfrm>
        </p:grpSpPr>
        <p:sp>
          <p:nvSpPr>
            <p:cNvPr id="1537" name="Google Shape;1537;p11"/>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1"/>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1"/>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1"/>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1"/>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1"/>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1"/>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1"/>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1"/>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1"/>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1"/>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1"/>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1"/>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1"/>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1"/>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1"/>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1"/>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1"/>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1"/>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1"/>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1"/>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1"/>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1"/>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1"/>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1"/>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1"/>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1"/>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1"/>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1"/>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1"/>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1"/>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1"/>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1"/>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1"/>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1"/>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1"/>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1"/>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1"/>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1"/>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1"/>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1"/>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1"/>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1"/>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1"/>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1"/>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1"/>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1"/>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1"/>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1"/>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1"/>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1"/>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1"/>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1"/>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1"/>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1"/>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1"/>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1"/>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1"/>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1"/>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1"/>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1"/>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1"/>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1"/>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1"/>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1"/>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1"/>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1"/>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1"/>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1"/>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1"/>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1"/>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1"/>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1"/>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1"/>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1"/>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1"/>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1"/>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1"/>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1"/>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1"/>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1"/>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1"/>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1"/>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1"/>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1"/>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1"/>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1"/>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1"/>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1"/>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1"/>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1"/>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1"/>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1"/>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1"/>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1"/>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1"/>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1"/>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1"/>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1"/>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1"/>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1"/>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1"/>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1"/>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1"/>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1"/>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1"/>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1"/>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1"/>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1"/>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1"/>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1"/>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1"/>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1"/>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1"/>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1"/>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3" name="Google Shape;1713;p11"/>
          <p:cNvSpPr txBox="1"/>
          <p:nvPr>
            <p:ph hasCustomPrompt="1" type="title"/>
          </p:nvPr>
        </p:nvSpPr>
        <p:spPr>
          <a:xfrm>
            <a:off x="998550" y="1668838"/>
            <a:ext cx="7146900" cy="133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4" name="Google Shape;1714;p11"/>
          <p:cNvSpPr txBox="1"/>
          <p:nvPr>
            <p:ph idx="1" type="subTitle"/>
          </p:nvPr>
        </p:nvSpPr>
        <p:spPr>
          <a:xfrm>
            <a:off x="2333100" y="3108950"/>
            <a:ext cx="4477800" cy="365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15" name="Google Shape;1715;p11"/>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6" name="Google Shape;1716;p11"/>
          <p:cNvGrpSpPr/>
          <p:nvPr/>
        </p:nvGrpSpPr>
        <p:grpSpPr>
          <a:xfrm>
            <a:off x="8606882" y="125575"/>
            <a:ext cx="315300" cy="1105725"/>
            <a:chOff x="215450" y="125575"/>
            <a:chExt cx="315300" cy="1105725"/>
          </a:xfrm>
        </p:grpSpPr>
        <p:sp>
          <p:nvSpPr>
            <p:cNvPr id="1717" name="Google Shape;1717;p11"/>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1"/>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1"/>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11"/>
          <p:cNvGrpSpPr/>
          <p:nvPr/>
        </p:nvGrpSpPr>
        <p:grpSpPr>
          <a:xfrm>
            <a:off x="174575" y="4704094"/>
            <a:ext cx="1077300" cy="315300"/>
            <a:chOff x="4414350" y="4673200"/>
            <a:chExt cx="1077300" cy="315300"/>
          </a:xfrm>
        </p:grpSpPr>
        <p:sp>
          <p:nvSpPr>
            <p:cNvPr id="1721" name="Google Shape;1721;p11"/>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1"/>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1"/>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724" name="Shape 17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725" name="Shape 1725"/>
        <p:cNvGrpSpPr/>
        <p:nvPr/>
      </p:nvGrpSpPr>
      <p:grpSpPr>
        <a:xfrm>
          <a:off x="0" y="0"/>
          <a:ext cx="0" cy="0"/>
          <a:chOff x="0" y="0"/>
          <a:chExt cx="0" cy="0"/>
        </a:xfrm>
      </p:grpSpPr>
      <p:grpSp>
        <p:nvGrpSpPr>
          <p:cNvPr id="1726" name="Google Shape;1726;p13"/>
          <p:cNvGrpSpPr/>
          <p:nvPr/>
        </p:nvGrpSpPr>
        <p:grpSpPr>
          <a:xfrm>
            <a:off x="5" y="18"/>
            <a:ext cx="9145429" cy="5143588"/>
            <a:chOff x="238125" y="848600"/>
            <a:chExt cx="7143750" cy="4017800"/>
          </a:xfrm>
        </p:grpSpPr>
        <p:sp>
          <p:nvSpPr>
            <p:cNvPr id="1727" name="Google Shape;1727;p1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3" name="Google Shape;1903;p13"/>
          <p:cNvSpPr txBox="1"/>
          <p:nvPr>
            <p:ph type="title"/>
          </p:nvPr>
        </p:nvSpPr>
        <p:spPr>
          <a:xfrm>
            <a:off x="1543137" y="153746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4" name="Google Shape;1904;p13"/>
          <p:cNvSpPr txBox="1"/>
          <p:nvPr>
            <p:ph idx="1" type="subTitle"/>
          </p:nvPr>
        </p:nvSpPr>
        <p:spPr>
          <a:xfrm>
            <a:off x="1543137" y="1903603"/>
            <a:ext cx="2994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05" name="Google Shape;1905;p13"/>
          <p:cNvSpPr txBox="1"/>
          <p:nvPr>
            <p:ph idx="2" type="title"/>
          </p:nvPr>
        </p:nvSpPr>
        <p:spPr>
          <a:xfrm flipH="1">
            <a:off x="5414943" y="1537468"/>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6" name="Google Shape;1906;p13"/>
          <p:cNvSpPr txBox="1"/>
          <p:nvPr>
            <p:ph idx="3" type="subTitle"/>
          </p:nvPr>
        </p:nvSpPr>
        <p:spPr>
          <a:xfrm flipH="1">
            <a:off x="5414943" y="1903610"/>
            <a:ext cx="29946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07" name="Google Shape;1907;p13"/>
          <p:cNvSpPr txBox="1"/>
          <p:nvPr>
            <p:ph hasCustomPrompt="1" idx="4" type="title"/>
          </p:nvPr>
        </p:nvSpPr>
        <p:spPr>
          <a:xfrm>
            <a:off x="734157" y="1781598"/>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p:nvPr>
            <p:ph hasCustomPrompt="1" idx="5" type="title"/>
          </p:nvPr>
        </p:nvSpPr>
        <p:spPr>
          <a:xfrm flipH="1">
            <a:off x="4609132" y="1781598"/>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p:nvPr>
            <p:ph idx="6"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10" name="Google Shape;1910;p13"/>
          <p:cNvSpPr txBox="1"/>
          <p:nvPr>
            <p:ph idx="7" type="title"/>
          </p:nvPr>
        </p:nvSpPr>
        <p:spPr>
          <a:xfrm>
            <a:off x="1543137" y="307057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1" name="Google Shape;1911;p13"/>
          <p:cNvSpPr txBox="1"/>
          <p:nvPr>
            <p:ph idx="8" type="subTitle"/>
          </p:nvPr>
        </p:nvSpPr>
        <p:spPr>
          <a:xfrm>
            <a:off x="1543137" y="3437951"/>
            <a:ext cx="2995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12" name="Google Shape;1912;p13"/>
          <p:cNvSpPr txBox="1"/>
          <p:nvPr>
            <p:ph idx="9" type="title"/>
          </p:nvPr>
        </p:nvSpPr>
        <p:spPr>
          <a:xfrm flipH="1">
            <a:off x="5414943" y="307057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3" name="Google Shape;1913;p13"/>
          <p:cNvSpPr txBox="1"/>
          <p:nvPr>
            <p:ph idx="13" type="subTitle"/>
          </p:nvPr>
        </p:nvSpPr>
        <p:spPr>
          <a:xfrm flipH="1">
            <a:off x="5414943" y="3437951"/>
            <a:ext cx="29946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14" name="Google Shape;1914;p13"/>
          <p:cNvSpPr txBox="1"/>
          <p:nvPr>
            <p:ph hasCustomPrompt="1" idx="14" type="title"/>
          </p:nvPr>
        </p:nvSpPr>
        <p:spPr>
          <a:xfrm>
            <a:off x="735745" y="3344247"/>
            <a:ext cx="734700" cy="364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p:nvPr>
            <p:ph hasCustomPrompt="1" idx="15" type="title"/>
          </p:nvPr>
        </p:nvSpPr>
        <p:spPr>
          <a:xfrm flipH="1">
            <a:off x="4610719" y="3342841"/>
            <a:ext cx="734700" cy="364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6" name="Google Shape;1916;p1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7" name="Google Shape;1917;p13"/>
          <p:cNvGrpSpPr/>
          <p:nvPr/>
        </p:nvGrpSpPr>
        <p:grpSpPr>
          <a:xfrm>
            <a:off x="220032" y="3881150"/>
            <a:ext cx="315300" cy="1105725"/>
            <a:chOff x="215450" y="125575"/>
            <a:chExt cx="315300" cy="1105725"/>
          </a:xfrm>
        </p:grpSpPr>
        <p:sp>
          <p:nvSpPr>
            <p:cNvPr id="1918" name="Google Shape;1918;p1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13"/>
          <p:cNvGrpSpPr/>
          <p:nvPr/>
        </p:nvGrpSpPr>
        <p:grpSpPr>
          <a:xfrm>
            <a:off x="7892125" y="114080"/>
            <a:ext cx="1077300" cy="315300"/>
            <a:chOff x="4414350" y="4673200"/>
            <a:chExt cx="1077300" cy="315300"/>
          </a:xfrm>
        </p:grpSpPr>
        <p:sp>
          <p:nvSpPr>
            <p:cNvPr id="1922" name="Google Shape;1922;p13"/>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3"/>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3"/>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3">
    <p:spTree>
      <p:nvGrpSpPr>
        <p:cNvPr id="1925" name="Shape 1925"/>
        <p:cNvGrpSpPr/>
        <p:nvPr/>
      </p:nvGrpSpPr>
      <p:grpSpPr>
        <a:xfrm>
          <a:off x="0" y="0"/>
          <a:ext cx="0" cy="0"/>
          <a:chOff x="0" y="0"/>
          <a:chExt cx="0" cy="0"/>
        </a:xfrm>
      </p:grpSpPr>
      <p:grpSp>
        <p:nvGrpSpPr>
          <p:cNvPr id="1926" name="Google Shape;1926;p14"/>
          <p:cNvGrpSpPr/>
          <p:nvPr/>
        </p:nvGrpSpPr>
        <p:grpSpPr>
          <a:xfrm>
            <a:off x="5" y="18"/>
            <a:ext cx="9145429" cy="5143588"/>
            <a:chOff x="238125" y="848600"/>
            <a:chExt cx="7143750" cy="4017800"/>
          </a:xfrm>
        </p:grpSpPr>
        <p:sp>
          <p:nvSpPr>
            <p:cNvPr id="1927" name="Google Shape;1927;p1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14"/>
          <p:cNvSpPr txBox="1"/>
          <p:nvPr>
            <p:ph type="title"/>
          </p:nvPr>
        </p:nvSpPr>
        <p:spPr>
          <a:xfrm>
            <a:off x="941850" y="3061100"/>
            <a:ext cx="7260300" cy="54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4" name="Google Shape;2104;p14"/>
          <p:cNvSpPr txBox="1"/>
          <p:nvPr>
            <p:ph idx="1" type="subTitle"/>
          </p:nvPr>
        </p:nvSpPr>
        <p:spPr>
          <a:xfrm>
            <a:off x="941700" y="1533700"/>
            <a:ext cx="7260600" cy="148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30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05" name="Google Shape;2105;p1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6" name="Google Shape;2106;p14"/>
          <p:cNvGrpSpPr/>
          <p:nvPr/>
        </p:nvGrpSpPr>
        <p:grpSpPr>
          <a:xfrm>
            <a:off x="174575" y="4704094"/>
            <a:ext cx="1077300" cy="315300"/>
            <a:chOff x="4414350" y="4673200"/>
            <a:chExt cx="1077300" cy="315300"/>
          </a:xfrm>
        </p:grpSpPr>
        <p:sp>
          <p:nvSpPr>
            <p:cNvPr id="2107" name="Google Shape;2107;p14"/>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4"/>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4"/>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0" name="Google Shape;2110;p14"/>
          <p:cNvGrpSpPr/>
          <p:nvPr/>
        </p:nvGrpSpPr>
        <p:grpSpPr>
          <a:xfrm>
            <a:off x="8606882" y="125575"/>
            <a:ext cx="315300" cy="1105725"/>
            <a:chOff x="215450" y="125575"/>
            <a:chExt cx="315300" cy="1105725"/>
          </a:xfrm>
        </p:grpSpPr>
        <p:sp>
          <p:nvSpPr>
            <p:cNvPr id="2111" name="Google Shape;2111;p1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2114" name="Shape 2114"/>
        <p:cNvGrpSpPr/>
        <p:nvPr/>
      </p:nvGrpSpPr>
      <p:grpSpPr>
        <a:xfrm>
          <a:off x="0" y="0"/>
          <a:ext cx="0" cy="0"/>
          <a:chOff x="0" y="0"/>
          <a:chExt cx="0" cy="0"/>
        </a:xfrm>
      </p:grpSpPr>
      <p:grpSp>
        <p:nvGrpSpPr>
          <p:cNvPr id="2115" name="Google Shape;2115;p15"/>
          <p:cNvGrpSpPr/>
          <p:nvPr/>
        </p:nvGrpSpPr>
        <p:grpSpPr>
          <a:xfrm>
            <a:off x="5" y="18"/>
            <a:ext cx="9145429" cy="5143588"/>
            <a:chOff x="238125" y="848600"/>
            <a:chExt cx="7143750" cy="4017800"/>
          </a:xfrm>
        </p:grpSpPr>
        <p:sp>
          <p:nvSpPr>
            <p:cNvPr id="2116" name="Google Shape;2116;p1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2" name="Google Shape;2292;p15"/>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93" name="Google Shape;2293;p1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4" name="Google Shape;2294;p15"/>
          <p:cNvGrpSpPr/>
          <p:nvPr/>
        </p:nvGrpSpPr>
        <p:grpSpPr>
          <a:xfrm>
            <a:off x="174575" y="4704094"/>
            <a:ext cx="1077300" cy="315300"/>
            <a:chOff x="4414350" y="4673200"/>
            <a:chExt cx="1077300" cy="315300"/>
          </a:xfrm>
        </p:grpSpPr>
        <p:sp>
          <p:nvSpPr>
            <p:cNvPr id="2295" name="Google Shape;2295;p1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8" name="Google Shape;2298;p15"/>
          <p:cNvGrpSpPr/>
          <p:nvPr/>
        </p:nvGrpSpPr>
        <p:grpSpPr>
          <a:xfrm>
            <a:off x="7892125" y="114069"/>
            <a:ext cx="1077300" cy="315300"/>
            <a:chOff x="4414350" y="4673200"/>
            <a:chExt cx="1077300" cy="315300"/>
          </a:xfrm>
        </p:grpSpPr>
        <p:sp>
          <p:nvSpPr>
            <p:cNvPr id="2299" name="Google Shape;2299;p1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2302" name="Shape 2302"/>
        <p:cNvGrpSpPr/>
        <p:nvPr/>
      </p:nvGrpSpPr>
      <p:grpSpPr>
        <a:xfrm>
          <a:off x="0" y="0"/>
          <a:ext cx="0" cy="0"/>
          <a:chOff x="0" y="0"/>
          <a:chExt cx="0" cy="0"/>
        </a:xfrm>
      </p:grpSpPr>
      <p:grpSp>
        <p:nvGrpSpPr>
          <p:cNvPr id="2303" name="Google Shape;2303;p16"/>
          <p:cNvGrpSpPr/>
          <p:nvPr/>
        </p:nvGrpSpPr>
        <p:grpSpPr>
          <a:xfrm>
            <a:off x="5" y="18"/>
            <a:ext cx="9145429" cy="5143588"/>
            <a:chOff x="238125" y="848600"/>
            <a:chExt cx="7143750" cy="4017800"/>
          </a:xfrm>
        </p:grpSpPr>
        <p:sp>
          <p:nvSpPr>
            <p:cNvPr id="2304" name="Google Shape;2304;p1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0" name="Google Shape;2480;p1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81" name="Google Shape;2481;p16"/>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16"/>
          <p:cNvGrpSpPr/>
          <p:nvPr/>
        </p:nvGrpSpPr>
        <p:grpSpPr>
          <a:xfrm flipH="1">
            <a:off x="7892132" y="4715035"/>
            <a:ext cx="1077300" cy="315300"/>
            <a:chOff x="4414350" y="4673200"/>
            <a:chExt cx="1077300" cy="315300"/>
          </a:xfrm>
        </p:grpSpPr>
        <p:sp>
          <p:nvSpPr>
            <p:cNvPr id="2483" name="Google Shape;2483;p16"/>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6"/>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6"/>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16"/>
          <p:cNvGrpSpPr/>
          <p:nvPr/>
        </p:nvGrpSpPr>
        <p:grpSpPr>
          <a:xfrm flipH="1">
            <a:off x="207093" y="125575"/>
            <a:ext cx="315300" cy="1105725"/>
            <a:chOff x="215450" y="125575"/>
            <a:chExt cx="315300" cy="1105725"/>
          </a:xfrm>
        </p:grpSpPr>
        <p:sp>
          <p:nvSpPr>
            <p:cNvPr id="2487" name="Google Shape;2487;p1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2490" name="Shape 2490"/>
        <p:cNvGrpSpPr/>
        <p:nvPr/>
      </p:nvGrpSpPr>
      <p:grpSpPr>
        <a:xfrm>
          <a:off x="0" y="0"/>
          <a:ext cx="0" cy="0"/>
          <a:chOff x="0" y="0"/>
          <a:chExt cx="0" cy="0"/>
        </a:xfrm>
      </p:grpSpPr>
      <p:grpSp>
        <p:nvGrpSpPr>
          <p:cNvPr id="2491" name="Google Shape;2491;p17"/>
          <p:cNvGrpSpPr/>
          <p:nvPr/>
        </p:nvGrpSpPr>
        <p:grpSpPr>
          <a:xfrm>
            <a:off x="5" y="18"/>
            <a:ext cx="9145429" cy="5143588"/>
            <a:chOff x="238125" y="848600"/>
            <a:chExt cx="7143750" cy="4017800"/>
          </a:xfrm>
        </p:grpSpPr>
        <p:sp>
          <p:nvSpPr>
            <p:cNvPr id="2492" name="Google Shape;2492;p1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8" name="Google Shape;2668;p17"/>
          <p:cNvSpPr txBox="1"/>
          <p:nvPr>
            <p:ph type="title"/>
          </p:nvPr>
        </p:nvSpPr>
        <p:spPr>
          <a:xfrm>
            <a:off x="5242298" y="1611600"/>
            <a:ext cx="3024900" cy="5487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9" name="Google Shape;2669;p17"/>
          <p:cNvSpPr txBox="1"/>
          <p:nvPr>
            <p:ph idx="1" type="subTitle"/>
          </p:nvPr>
        </p:nvSpPr>
        <p:spPr>
          <a:xfrm>
            <a:off x="5242898" y="2160300"/>
            <a:ext cx="3023700" cy="13716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70" name="Google Shape;2670;p17"/>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1" name="Google Shape;2671;p17"/>
          <p:cNvGrpSpPr/>
          <p:nvPr/>
        </p:nvGrpSpPr>
        <p:grpSpPr>
          <a:xfrm>
            <a:off x="8606882" y="125575"/>
            <a:ext cx="315300" cy="1105725"/>
            <a:chOff x="215450" y="125575"/>
            <a:chExt cx="315300" cy="1105725"/>
          </a:xfrm>
        </p:grpSpPr>
        <p:sp>
          <p:nvSpPr>
            <p:cNvPr id="2672" name="Google Shape;2672;p1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17"/>
          <p:cNvGrpSpPr/>
          <p:nvPr/>
        </p:nvGrpSpPr>
        <p:grpSpPr>
          <a:xfrm>
            <a:off x="174575" y="4704094"/>
            <a:ext cx="1077300" cy="315300"/>
            <a:chOff x="4414350" y="4673200"/>
            <a:chExt cx="1077300" cy="315300"/>
          </a:xfrm>
        </p:grpSpPr>
        <p:sp>
          <p:nvSpPr>
            <p:cNvPr id="2676" name="Google Shape;2676;p1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2679" name="Shape 2679"/>
        <p:cNvGrpSpPr/>
        <p:nvPr/>
      </p:nvGrpSpPr>
      <p:grpSpPr>
        <a:xfrm>
          <a:off x="0" y="0"/>
          <a:ext cx="0" cy="0"/>
          <a:chOff x="0" y="0"/>
          <a:chExt cx="0" cy="0"/>
        </a:xfrm>
      </p:grpSpPr>
      <p:grpSp>
        <p:nvGrpSpPr>
          <p:cNvPr id="2680" name="Google Shape;2680;p18"/>
          <p:cNvGrpSpPr/>
          <p:nvPr/>
        </p:nvGrpSpPr>
        <p:grpSpPr>
          <a:xfrm>
            <a:off x="5" y="18"/>
            <a:ext cx="9145429" cy="5143588"/>
            <a:chOff x="238125" y="848600"/>
            <a:chExt cx="7143750" cy="4017800"/>
          </a:xfrm>
        </p:grpSpPr>
        <p:sp>
          <p:nvSpPr>
            <p:cNvPr id="2681" name="Google Shape;2681;p18"/>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7" name="Google Shape;2857;p18"/>
          <p:cNvSpPr txBox="1"/>
          <p:nvPr>
            <p:ph idx="1" type="body"/>
          </p:nvPr>
        </p:nvSpPr>
        <p:spPr>
          <a:xfrm>
            <a:off x="794950" y="1555750"/>
            <a:ext cx="3749400" cy="3043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2"/>
              </a:buClr>
              <a:buSzPts val="1600"/>
              <a:buFont typeface="Nunito Light"/>
              <a:buChar char="●"/>
              <a:defRPr sz="2300">
                <a:latin typeface="Days One"/>
                <a:ea typeface="Days One"/>
                <a:cs typeface="Days One"/>
                <a:sym typeface="Days One"/>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858" name="Google Shape;2858;p18"/>
          <p:cNvSpPr txBox="1"/>
          <p:nvPr>
            <p:ph idx="2" type="body"/>
          </p:nvPr>
        </p:nvSpPr>
        <p:spPr>
          <a:xfrm>
            <a:off x="4599650" y="1555750"/>
            <a:ext cx="3749400" cy="30438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2"/>
              </a:buClr>
              <a:buSzPts val="1600"/>
              <a:buFont typeface="Nunito Light"/>
              <a:buChar char="●"/>
              <a:defRPr sz="2300">
                <a:latin typeface="Days One"/>
                <a:ea typeface="Days One"/>
                <a:cs typeface="Days One"/>
                <a:sym typeface="Days One"/>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859" name="Google Shape;2859;p18"/>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60" name="Google Shape;2860;p18"/>
          <p:cNvSpPr txBox="1"/>
          <p:nvPr>
            <p:ph idx="3" type="subTitle"/>
          </p:nvPr>
        </p:nvSpPr>
        <p:spPr>
          <a:xfrm>
            <a:off x="720150" y="1106424"/>
            <a:ext cx="7704000" cy="365700"/>
          </a:xfrm>
          <a:prstGeom prst="rect">
            <a:avLst/>
          </a:prstGeom>
        </p:spPr>
        <p:txBody>
          <a:bodyPr anchorCtr="0" anchor="ctr" bIns="91425" lIns="91425" spcFirstLastPara="1" rIns="91425" wrap="square" tIns="91425">
            <a:noAutofit/>
          </a:bodyPr>
          <a:lstStyle>
            <a:lvl1pPr lvl="0" rtl="0" algn="ctr">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1" name="Google Shape;2861;p18"/>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2" name="Google Shape;2862;p18"/>
          <p:cNvGrpSpPr/>
          <p:nvPr/>
        </p:nvGrpSpPr>
        <p:grpSpPr>
          <a:xfrm>
            <a:off x="8606882" y="3870225"/>
            <a:ext cx="315300" cy="1105725"/>
            <a:chOff x="215450" y="125575"/>
            <a:chExt cx="315300" cy="1105725"/>
          </a:xfrm>
        </p:grpSpPr>
        <p:sp>
          <p:nvSpPr>
            <p:cNvPr id="2863" name="Google Shape;2863;p1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6" name="Google Shape;2866;p18"/>
          <p:cNvGrpSpPr/>
          <p:nvPr/>
        </p:nvGrpSpPr>
        <p:grpSpPr>
          <a:xfrm>
            <a:off x="215450" y="125575"/>
            <a:ext cx="315300" cy="1105725"/>
            <a:chOff x="215450" y="125575"/>
            <a:chExt cx="315300" cy="1105725"/>
          </a:xfrm>
        </p:grpSpPr>
        <p:sp>
          <p:nvSpPr>
            <p:cNvPr id="2867" name="Google Shape;2867;p1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4">
    <p:spTree>
      <p:nvGrpSpPr>
        <p:cNvPr id="2870" name="Shape 2870"/>
        <p:cNvGrpSpPr/>
        <p:nvPr/>
      </p:nvGrpSpPr>
      <p:grpSpPr>
        <a:xfrm>
          <a:off x="0" y="0"/>
          <a:ext cx="0" cy="0"/>
          <a:chOff x="0" y="0"/>
          <a:chExt cx="0" cy="0"/>
        </a:xfrm>
      </p:grpSpPr>
      <p:grpSp>
        <p:nvGrpSpPr>
          <p:cNvPr id="2871" name="Google Shape;2871;p19"/>
          <p:cNvGrpSpPr/>
          <p:nvPr/>
        </p:nvGrpSpPr>
        <p:grpSpPr>
          <a:xfrm>
            <a:off x="5" y="18"/>
            <a:ext cx="9145429" cy="5143588"/>
            <a:chOff x="238125" y="848600"/>
            <a:chExt cx="7143750" cy="4017800"/>
          </a:xfrm>
        </p:grpSpPr>
        <p:sp>
          <p:nvSpPr>
            <p:cNvPr id="2872" name="Google Shape;2872;p19"/>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9"/>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9"/>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9"/>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9"/>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9"/>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9"/>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9"/>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9"/>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9"/>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9"/>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9"/>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9"/>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9"/>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9"/>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9"/>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9"/>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9"/>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9"/>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9"/>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9"/>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9"/>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9"/>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9"/>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9"/>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9"/>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9"/>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9"/>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9"/>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9"/>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9"/>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9"/>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9"/>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9"/>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9"/>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9"/>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9"/>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9"/>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9"/>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9"/>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9"/>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9"/>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9"/>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9"/>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9"/>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9"/>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9"/>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9"/>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9"/>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9"/>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9"/>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9"/>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9"/>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9"/>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9"/>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9"/>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9"/>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9"/>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9"/>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9"/>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9"/>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9"/>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9"/>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9"/>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9"/>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9"/>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9"/>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9"/>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9"/>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9"/>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9"/>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9"/>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9"/>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9"/>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9"/>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9"/>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9"/>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9"/>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9"/>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9"/>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9"/>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9"/>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9"/>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9"/>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9"/>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9"/>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9"/>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9"/>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9"/>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9"/>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9"/>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9"/>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9"/>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9"/>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9"/>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9"/>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9"/>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9"/>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9"/>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9"/>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9"/>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9"/>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9"/>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9"/>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9"/>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9"/>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9"/>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9"/>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9"/>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9"/>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9"/>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9"/>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9"/>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9"/>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9"/>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9"/>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9"/>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9"/>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9"/>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9"/>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9"/>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9"/>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9"/>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9"/>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9"/>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9"/>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9"/>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9"/>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9"/>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9"/>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9"/>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9"/>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9"/>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9"/>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9"/>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9"/>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9"/>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9"/>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9"/>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9"/>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9"/>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9"/>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9"/>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9"/>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9"/>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9"/>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9"/>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9"/>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9"/>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9"/>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9"/>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9"/>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9"/>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9"/>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9"/>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9"/>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9"/>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9"/>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9"/>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9"/>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9"/>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9"/>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9"/>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9"/>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9"/>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9"/>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9"/>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9"/>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9"/>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9"/>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9"/>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9"/>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9"/>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9"/>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9"/>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9"/>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8" name="Google Shape;3048;p19"/>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49" name="Google Shape;3049;p19"/>
          <p:cNvSpPr txBox="1"/>
          <p:nvPr>
            <p:ph idx="1" type="subTitle"/>
          </p:nvPr>
        </p:nvSpPr>
        <p:spPr>
          <a:xfrm>
            <a:off x="2239800" y="1471413"/>
            <a:ext cx="5686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50" name="Google Shape;3050;p19"/>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1" name="Google Shape;3051;p19"/>
          <p:cNvGrpSpPr/>
          <p:nvPr/>
        </p:nvGrpSpPr>
        <p:grpSpPr>
          <a:xfrm>
            <a:off x="8606882" y="3870225"/>
            <a:ext cx="315300" cy="1105725"/>
            <a:chOff x="215450" y="125575"/>
            <a:chExt cx="315300" cy="1105725"/>
          </a:xfrm>
        </p:grpSpPr>
        <p:sp>
          <p:nvSpPr>
            <p:cNvPr id="3052" name="Google Shape;3052;p1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5" name="Google Shape;3055;p19"/>
          <p:cNvGrpSpPr/>
          <p:nvPr/>
        </p:nvGrpSpPr>
        <p:grpSpPr>
          <a:xfrm>
            <a:off x="215450" y="125575"/>
            <a:ext cx="315300" cy="1105725"/>
            <a:chOff x="215450" y="125575"/>
            <a:chExt cx="315300" cy="1105725"/>
          </a:xfrm>
        </p:grpSpPr>
        <p:sp>
          <p:nvSpPr>
            <p:cNvPr id="3056" name="Google Shape;3056;p1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9" name="Google Shape;3059;p19"/>
          <p:cNvSpPr txBox="1"/>
          <p:nvPr>
            <p:ph idx="2" type="subTitle"/>
          </p:nvPr>
        </p:nvSpPr>
        <p:spPr>
          <a:xfrm>
            <a:off x="2239800" y="1836032"/>
            <a:ext cx="56865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0" name="Google Shape;3060;p19"/>
          <p:cNvSpPr txBox="1"/>
          <p:nvPr>
            <p:ph idx="3" type="subTitle"/>
          </p:nvPr>
        </p:nvSpPr>
        <p:spPr>
          <a:xfrm>
            <a:off x="2239800" y="2953138"/>
            <a:ext cx="5686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1" name="Google Shape;3061;p19"/>
          <p:cNvSpPr txBox="1"/>
          <p:nvPr>
            <p:ph idx="4" type="subTitle"/>
          </p:nvPr>
        </p:nvSpPr>
        <p:spPr>
          <a:xfrm>
            <a:off x="2239800" y="3317757"/>
            <a:ext cx="56865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3062" name="Shape 3062"/>
        <p:cNvGrpSpPr/>
        <p:nvPr/>
      </p:nvGrpSpPr>
      <p:grpSpPr>
        <a:xfrm>
          <a:off x="0" y="0"/>
          <a:ext cx="0" cy="0"/>
          <a:chOff x="0" y="0"/>
          <a:chExt cx="0" cy="0"/>
        </a:xfrm>
      </p:grpSpPr>
      <p:grpSp>
        <p:nvGrpSpPr>
          <p:cNvPr id="3063" name="Google Shape;3063;p20"/>
          <p:cNvGrpSpPr/>
          <p:nvPr/>
        </p:nvGrpSpPr>
        <p:grpSpPr>
          <a:xfrm>
            <a:off x="5" y="18"/>
            <a:ext cx="9145429" cy="5143588"/>
            <a:chOff x="238125" y="848600"/>
            <a:chExt cx="7143750" cy="4017800"/>
          </a:xfrm>
        </p:grpSpPr>
        <p:sp>
          <p:nvSpPr>
            <p:cNvPr id="3064" name="Google Shape;3064;p20"/>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0" name="Google Shape;3240;p20"/>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41" name="Google Shape;3241;p20"/>
          <p:cNvSpPr txBox="1"/>
          <p:nvPr>
            <p:ph idx="1" type="subTitle"/>
          </p:nvPr>
        </p:nvSpPr>
        <p:spPr>
          <a:xfrm>
            <a:off x="719929"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2" name="Google Shape;3242;p20"/>
          <p:cNvSpPr txBox="1"/>
          <p:nvPr>
            <p:ph idx="2" type="subTitle"/>
          </p:nvPr>
        </p:nvSpPr>
        <p:spPr>
          <a:xfrm>
            <a:off x="719929"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3" name="Google Shape;3243;p20"/>
          <p:cNvSpPr txBox="1"/>
          <p:nvPr>
            <p:ph idx="3" type="subTitle"/>
          </p:nvPr>
        </p:nvSpPr>
        <p:spPr>
          <a:xfrm>
            <a:off x="3321150"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4" name="Google Shape;3244;p20"/>
          <p:cNvSpPr txBox="1"/>
          <p:nvPr>
            <p:ph idx="4" type="subTitle"/>
          </p:nvPr>
        </p:nvSpPr>
        <p:spPr>
          <a:xfrm>
            <a:off x="3321150"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5" name="Google Shape;3245;p20"/>
          <p:cNvSpPr txBox="1"/>
          <p:nvPr>
            <p:ph idx="5" type="subTitle"/>
          </p:nvPr>
        </p:nvSpPr>
        <p:spPr>
          <a:xfrm>
            <a:off x="5922371"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6" name="Google Shape;3246;p20"/>
          <p:cNvSpPr txBox="1"/>
          <p:nvPr>
            <p:ph idx="6" type="subTitle"/>
          </p:nvPr>
        </p:nvSpPr>
        <p:spPr>
          <a:xfrm>
            <a:off x="5922371"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7" name="Google Shape;3247;p20"/>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8" name="Google Shape;3248;p20"/>
          <p:cNvGrpSpPr/>
          <p:nvPr/>
        </p:nvGrpSpPr>
        <p:grpSpPr>
          <a:xfrm>
            <a:off x="7892125" y="4725444"/>
            <a:ext cx="1077300" cy="315300"/>
            <a:chOff x="4414350" y="4673200"/>
            <a:chExt cx="1077300" cy="315300"/>
          </a:xfrm>
        </p:grpSpPr>
        <p:sp>
          <p:nvSpPr>
            <p:cNvPr id="3249" name="Google Shape;3249;p20"/>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2" name="Google Shape;3252;p20"/>
          <p:cNvGrpSpPr/>
          <p:nvPr/>
        </p:nvGrpSpPr>
        <p:grpSpPr>
          <a:xfrm>
            <a:off x="226400" y="117050"/>
            <a:ext cx="315300" cy="1105725"/>
            <a:chOff x="215450" y="125575"/>
            <a:chExt cx="315300" cy="1105725"/>
          </a:xfrm>
        </p:grpSpPr>
        <p:sp>
          <p:nvSpPr>
            <p:cNvPr id="3253" name="Google Shape;3253;p2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7" name="Shape 197"/>
        <p:cNvGrpSpPr/>
        <p:nvPr/>
      </p:nvGrpSpPr>
      <p:grpSpPr>
        <a:xfrm>
          <a:off x="0" y="0"/>
          <a:ext cx="0" cy="0"/>
          <a:chOff x="0" y="0"/>
          <a:chExt cx="0" cy="0"/>
        </a:xfrm>
      </p:grpSpPr>
      <p:grpSp>
        <p:nvGrpSpPr>
          <p:cNvPr id="198" name="Google Shape;198;p3"/>
          <p:cNvGrpSpPr/>
          <p:nvPr/>
        </p:nvGrpSpPr>
        <p:grpSpPr>
          <a:xfrm>
            <a:off x="5" y="18"/>
            <a:ext cx="9145429" cy="5143588"/>
            <a:chOff x="238125" y="848600"/>
            <a:chExt cx="7143750" cy="4017800"/>
          </a:xfrm>
        </p:grpSpPr>
        <p:sp>
          <p:nvSpPr>
            <p:cNvPr id="199" name="Google Shape;199;p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
          <p:cNvSpPr txBox="1"/>
          <p:nvPr>
            <p:ph type="title"/>
          </p:nvPr>
        </p:nvSpPr>
        <p:spPr>
          <a:xfrm>
            <a:off x="1041000" y="2815234"/>
            <a:ext cx="7062000" cy="7314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376" name="Google Shape;376;p3"/>
          <p:cNvSpPr txBox="1"/>
          <p:nvPr>
            <p:ph hasCustomPrompt="1" idx="2" type="title"/>
          </p:nvPr>
        </p:nvSpPr>
        <p:spPr>
          <a:xfrm>
            <a:off x="4114800" y="1596854"/>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7" name="Google Shape;377;p3"/>
          <p:cNvSpPr txBox="1"/>
          <p:nvPr>
            <p:ph idx="1" type="subTitle"/>
          </p:nvPr>
        </p:nvSpPr>
        <p:spPr>
          <a:xfrm>
            <a:off x="1042350" y="3699046"/>
            <a:ext cx="7059300" cy="365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78" name="Google Shape;378;p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
          <p:cNvGrpSpPr/>
          <p:nvPr/>
        </p:nvGrpSpPr>
        <p:grpSpPr>
          <a:xfrm>
            <a:off x="174575" y="125569"/>
            <a:ext cx="1077300" cy="315300"/>
            <a:chOff x="4414350" y="4673200"/>
            <a:chExt cx="1077300" cy="315300"/>
          </a:xfrm>
        </p:grpSpPr>
        <p:sp>
          <p:nvSpPr>
            <p:cNvPr id="380" name="Google Shape;380;p3"/>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3"/>
          <p:cNvGrpSpPr/>
          <p:nvPr/>
        </p:nvGrpSpPr>
        <p:grpSpPr>
          <a:xfrm>
            <a:off x="8606882" y="3870225"/>
            <a:ext cx="315300" cy="1105725"/>
            <a:chOff x="215450" y="125575"/>
            <a:chExt cx="315300" cy="1105725"/>
          </a:xfrm>
        </p:grpSpPr>
        <p:sp>
          <p:nvSpPr>
            <p:cNvPr id="384" name="Google Shape;384;p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56" name="Shape 3256"/>
        <p:cNvGrpSpPr/>
        <p:nvPr/>
      </p:nvGrpSpPr>
      <p:grpSpPr>
        <a:xfrm>
          <a:off x="0" y="0"/>
          <a:ext cx="0" cy="0"/>
          <a:chOff x="0" y="0"/>
          <a:chExt cx="0" cy="0"/>
        </a:xfrm>
      </p:grpSpPr>
      <p:grpSp>
        <p:nvGrpSpPr>
          <p:cNvPr id="3257" name="Google Shape;3257;p21"/>
          <p:cNvGrpSpPr/>
          <p:nvPr/>
        </p:nvGrpSpPr>
        <p:grpSpPr>
          <a:xfrm>
            <a:off x="5" y="18"/>
            <a:ext cx="9145429" cy="5143588"/>
            <a:chOff x="238125" y="848600"/>
            <a:chExt cx="7143750" cy="4017800"/>
          </a:xfrm>
        </p:grpSpPr>
        <p:sp>
          <p:nvSpPr>
            <p:cNvPr id="3258" name="Google Shape;3258;p21"/>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1"/>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1"/>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1"/>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1"/>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1"/>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1"/>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1"/>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1"/>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1"/>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1"/>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1"/>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1"/>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1"/>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1"/>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1"/>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1"/>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1"/>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1"/>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1"/>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1"/>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1"/>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1"/>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1"/>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1"/>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1"/>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1"/>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1"/>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1"/>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1"/>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1"/>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1"/>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1"/>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1"/>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1"/>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1"/>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1"/>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1"/>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1"/>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1"/>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1"/>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1"/>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1"/>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1"/>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1"/>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1"/>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1"/>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1"/>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1"/>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1"/>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1"/>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1"/>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1"/>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1"/>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1"/>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1"/>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1"/>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1"/>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1"/>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1"/>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1"/>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1"/>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1"/>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1"/>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1"/>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1"/>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1"/>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1"/>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1"/>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1"/>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1"/>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1"/>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1"/>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1"/>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1"/>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1"/>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1"/>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1"/>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1"/>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1"/>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1"/>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1"/>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1"/>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1"/>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1"/>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1"/>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1"/>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1"/>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1"/>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1"/>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1"/>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1"/>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1"/>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1"/>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1"/>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1"/>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1"/>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1"/>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1"/>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1"/>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1"/>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1"/>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1"/>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1"/>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1"/>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1"/>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1"/>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1"/>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1"/>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1"/>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1"/>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1"/>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1"/>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1"/>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1"/>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1"/>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1"/>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1"/>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1"/>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1"/>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1"/>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1"/>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1"/>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1"/>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1"/>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1"/>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1"/>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1"/>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1"/>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1"/>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1"/>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1"/>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1"/>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1"/>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1"/>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1"/>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1"/>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1"/>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1"/>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1"/>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1"/>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1"/>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1"/>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1"/>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1"/>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1"/>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1"/>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1"/>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1"/>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1"/>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1"/>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1"/>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1"/>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1"/>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1"/>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1"/>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1"/>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1"/>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1"/>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1"/>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1"/>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1"/>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1"/>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1"/>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1"/>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1"/>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1"/>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1"/>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1"/>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1"/>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1"/>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1"/>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1"/>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1"/>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1"/>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1"/>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4" name="Google Shape;3434;p21"/>
          <p:cNvSpPr txBox="1"/>
          <p:nvPr>
            <p:ph type="title"/>
          </p:nvPr>
        </p:nvSpPr>
        <p:spPr>
          <a:xfrm>
            <a:off x="2096423" y="1569538"/>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5" name="Google Shape;3435;p21"/>
          <p:cNvSpPr txBox="1"/>
          <p:nvPr>
            <p:ph idx="1" type="subTitle"/>
          </p:nvPr>
        </p:nvSpPr>
        <p:spPr>
          <a:xfrm>
            <a:off x="2096423" y="1939371"/>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36" name="Google Shape;3436;p21"/>
          <p:cNvSpPr txBox="1"/>
          <p:nvPr>
            <p:ph idx="2" type="title"/>
          </p:nvPr>
        </p:nvSpPr>
        <p:spPr>
          <a:xfrm>
            <a:off x="5935076" y="1569538"/>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7" name="Google Shape;3437;p21"/>
          <p:cNvSpPr txBox="1"/>
          <p:nvPr>
            <p:ph idx="3" type="subTitle"/>
          </p:nvPr>
        </p:nvSpPr>
        <p:spPr>
          <a:xfrm>
            <a:off x="5935076" y="1939371"/>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38" name="Google Shape;3438;p21"/>
          <p:cNvSpPr txBox="1"/>
          <p:nvPr>
            <p:ph idx="4" type="title"/>
          </p:nvPr>
        </p:nvSpPr>
        <p:spPr>
          <a:xfrm>
            <a:off x="2096423" y="3038325"/>
            <a:ext cx="2148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9" name="Google Shape;3439;p21"/>
          <p:cNvSpPr txBox="1"/>
          <p:nvPr>
            <p:ph idx="5" type="subTitle"/>
          </p:nvPr>
        </p:nvSpPr>
        <p:spPr>
          <a:xfrm>
            <a:off x="2096423" y="3408159"/>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40" name="Google Shape;3440;p21"/>
          <p:cNvSpPr txBox="1"/>
          <p:nvPr>
            <p:ph idx="6" type="title"/>
          </p:nvPr>
        </p:nvSpPr>
        <p:spPr>
          <a:xfrm>
            <a:off x="5935076" y="3038325"/>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41" name="Google Shape;3441;p21"/>
          <p:cNvSpPr txBox="1"/>
          <p:nvPr>
            <p:ph idx="7" type="subTitle"/>
          </p:nvPr>
        </p:nvSpPr>
        <p:spPr>
          <a:xfrm>
            <a:off x="5935076" y="3408159"/>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42" name="Google Shape;3442;p21"/>
          <p:cNvSpPr txBox="1"/>
          <p:nvPr>
            <p:ph idx="8"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43" name="Google Shape;3443;p21"/>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4" name="Google Shape;3444;p21"/>
          <p:cNvGrpSpPr/>
          <p:nvPr/>
        </p:nvGrpSpPr>
        <p:grpSpPr>
          <a:xfrm>
            <a:off x="215450" y="125575"/>
            <a:ext cx="315300" cy="1105725"/>
            <a:chOff x="215450" y="125575"/>
            <a:chExt cx="315300" cy="1105725"/>
          </a:xfrm>
        </p:grpSpPr>
        <p:sp>
          <p:nvSpPr>
            <p:cNvPr id="3445" name="Google Shape;3445;p21"/>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1"/>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1"/>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8" name="Google Shape;3448;p21"/>
          <p:cNvGrpSpPr/>
          <p:nvPr/>
        </p:nvGrpSpPr>
        <p:grpSpPr>
          <a:xfrm>
            <a:off x="7892125" y="4704104"/>
            <a:ext cx="1077300" cy="315300"/>
            <a:chOff x="4414350" y="4673200"/>
            <a:chExt cx="1077300" cy="315300"/>
          </a:xfrm>
        </p:grpSpPr>
        <p:sp>
          <p:nvSpPr>
            <p:cNvPr id="3449" name="Google Shape;3449;p21"/>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1"/>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1"/>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3452" name="Shape 3452"/>
        <p:cNvGrpSpPr/>
        <p:nvPr/>
      </p:nvGrpSpPr>
      <p:grpSpPr>
        <a:xfrm>
          <a:off x="0" y="0"/>
          <a:ext cx="0" cy="0"/>
          <a:chOff x="0" y="0"/>
          <a:chExt cx="0" cy="0"/>
        </a:xfrm>
      </p:grpSpPr>
      <p:grpSp>
        <p:nvGrpSpPr>
          <p:cNvPr id="3453" name="Google Shape;3453;p22"/>
          <p:cNvGrpSpPr/>
          <p:nvPr/>
        </p:nvGrpSpPr>
        <p:grpSpPr>
          <a:xfrm>
            <a:off x="5" y="18"/>
            <a:ext cx="9145429" cy="5143588"/>
            <a:chOff x="238125" y="848600"/>
            <a:chExt cx="7143750" cy="4017800"/>
          </a:xfrm>
        </p:grpSpPr>
        <p:sp>
          <p:nvSpPr>
            <p:cNvPr id="3454" name="Google Shape;3454;p22"/>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2"/>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2"/>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2"/>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2"/>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2"/>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2"/>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2"/>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2"/>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2"/>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2"/>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2"/>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2"/>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2"/>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2"/>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2"/>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2"/>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2"/>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2"/>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2"/>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2"/>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2"/>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2"/>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2"/>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2"/>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2"/>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2"/>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2"/>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2"/>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2"/>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2"/>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2"/>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2"/>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2"/>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2"/>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2"/>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2"/>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2"/>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2"/>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2"/>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2"/>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2"/>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2"/>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2"/>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2"/>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2"/>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2"/>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2"/>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2"/>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2"/>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2"/>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2"/>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2"/>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2"/>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2"/>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0" name="Google Shape;3630;p22"/>
          <p:cNvSpPr txBox="1"/>
          <p:nvPr>
            <p:ph type="title"/>
          </p:nvPr>
        </p:nvSpPr>
        <p:spPr>
          <a:xfrm>
            <a:off x="718637"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1" name="Google Shape;3631;p22"/>
          <p:cNvSpPr txBox="1"/>
          <p:nvPr>
            <p:ph idx="1" type="subTitle"/>
          </p:nvPr>
        </p:nvSpPr>
        <p:spPr>
          <a:xfrm>
            <a:off x="718637"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2" name="Google Shape;3632;p22"/>
          <p:cNvSpPr txBox="1"/>
          <p:nvPr>
            <p:ph idx="2" type="title"/>
          </p:nvPr>
        </p:nvSpPr>
        <p:spPr>
          <a:xfrm>
            <a:off x="3579000"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3" name="Google Shape;3633;p22"/>
          <p:cNvSpPr txBox="1"/>
          <p:nvPr>
            <p:ph idx="3" type="subTitle"/>
          </p:nvPr>
        </p:nvSpPr>
        <p:spPr>
          <a:xfrm>
            <a:off x="3579000"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4" name="Google Shape;3634;p22"/>
          <p:cNvSpPr txBox="1"/>
          <p:nvPr>
            <p:ph idx="4" type="title"/>
          </p:nvPr>
        </p:nvSpPr>
        <p:spPr>
          <a:xfrm>
            <a:off x="718637"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5" name="Google Shape;3635;p22"/>
          <p:cNvSpPr txBox="1"/>
          <p:nvPr>
            <p:ph idx="5" type="subTitle"/>
          </p:nvPr>
        </p:nvSpPr>
        <p:spPr>
          <a:xfrm>
            <a:off x="718637"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6" name="Google Shape;3636;p22"/>
          <p:cNvSpPr txBox="1"/>
          <p:nvPr>
            <p:ph idx="6" type="title"/>
          </p:nvPr>
        </p:nvSpPr>
        <p:spPr>
          <a:xfrm>
            <a:off x="3579000"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7" name="Google Shape;3637;p22"/>
          <p:cNvSpPr txBox="1"/>
          <p:nvPr>
            <p:ph idx="7" type="subTitle"/>
          </p:nvPr>
        </p:nvSpPr>
        <p:spPr>
          <a:xfrm>
            <a:off x="3579000"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8" name="Google Shape;3638;p22"/>
          <p:cNvSpPr txBox="1"/>
          <p:nvPr>
            <p:ph idx="8" type="title"/>
          </p:nvPr>
        </p:nvSpPr>
        <p:spPr>
          <a:xfrm>
            <a:off x="6439363"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9" name="Google Shape;3639;p22"/>
          <p:cNvSpPr txBox="1"/>
          <p:nvPr>
            <p:ph idx="9" type="subTitle"/>
          </p:nvPr>
        </p:nvSpPr>
        <p:spPr>
          <a:xfrm>
            <a:off x="6439363"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0" name="Google Shape;3640;p22"/>
          <p:cNvSpPr txBox="1"/>
          <p:nvPr>
            <p:ph idx="13" type="title"/>
          </p:nvPr>
        </p:nvSpPr>
        <p:spPr>
          <a:xfrm>
            <a:off x="6439363"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41" name="Google Shape;3641;p22"/>
          <p:cNvSpPr txBox="1"/>
          <p:nvPr>
            <p:ph idx="14" type="subTitle"/>
          </p:nvPr>
        </p:nvSpPr>
        <p:spPr>
          <a:xfrm>
            <a:off x="6439363"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2" name="Google Shape;3642;p22"/>
          <p:cNvSpPr txBox="1"/>
          <p:nvPr>
            <p:ph idx="15"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43" name="Google Shape;3643;p22"/>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4" name="Google Shape;3644;p22"/>
          <p:cNvGrpSpPr/>
          <p:nvPr/>
        </p:nvGrpSpPr>
        <p:grpSpPr>
          <a:xfrm>
            <a:off x="7892125" y="4704094"/>
            <a:ext cx="1077300" cy="315300"/>
            <a:chOff x="4414350" y="4673200"/>
            <a:chExt cx="1077300" cy="315300"/>
          </a:xfrm>
        </p:grpSpPr>
        <p:sp>
          <p:nvSpPr>
            <p:cNvPr id="3645" name="Google Shape;3645;p22"/>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8" name="Google Shape;3648;p22"/>
          <p:cNvGrpSpPr/>
          <p:nvPr/>
        </p:nvGrpSpPr>
        <p:grpSpPr>
          <a:xfrm>
            <a:off x="215450" y="125575"/>
            <a:ext cx="315300" cy="1105725"/>
            <a:chOff x="215450" y="125575"/>
            <a:chExt cx="315300" cy="1105725"/>
          </a:xfrm>
        </p:grpSpPr>
        <p:sp>
          <p:nvSpPr>
            <p:cNvPr id="3649" name="Google Shape;3649;p22"/>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3652" name="Shape 3652"/>
        <p:cNvGrpSpPr/>
        <p:nvPr/>
      </p:nvGrpSpPr>
      <p:grpSpPr>
        <a:xfrm>
          <a:off x="0" y="0"/>
          <a:ext cx="0" cy="0"/>
          <a:chOff x="0" y="0"/>
          <a:chExt cx="0" cy="0"/>
        </a:xfrm>
      </p:grpSpPr>
      <p:grpSp>
        <p:nvGrpSpPr>
          <p:cNvPr id="3653" name="Google Shape;3653;p23"/>
          <p:cNvGrpSpPr/>
          <p:nvPr/>
        </p:nvGrpSpPr>
        <p:grpSpPr>
          <a:xfrm>
            <a:off x="5" y="18"/>
            <a:ext cx="9145429" cy="5143588"/>
            <a:chOff x="238125" y="848600"/>
            <a:chExt cx="7143750" cy="4017800"/>
          </a:xfrm>
        </p:grpSpPr>
        <p:sp>
          <p:nvSpPr>
            <p:cNvPr id="3654" name="Google Shape;3654;p2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0" name="Google Shape;3830;p23"/>
          <p:cNvSpPr txBox="1"/>
          <p:nvPr>
            <p:ph hasCustomPrompt="1" type="title"/>
          </p:nvPr>
        </p:nvSpPr>
        <p:spPr>
          <a:xfrm>
            <a:off x="1935432" y="232231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31" name="Google Shape;3831;p23"/>
          <p:cNvSpPr txBox="1"/>
          <p:nvPr>
            <p:ph idx="1" type="subTitle"/>
          </p:nvPr>
        </p:nvSpPr>
        <p:spPr>
          <a:xfrm>
            <a:off x="743682" y="3563500"/>
            <a:ext cx="3755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32" name="Google Shape;3832;p23"/>
          <p:cNvSpPr txBox="1"/>
          <p:nvPr>
            <p:ph hasCustomPrompt="1" idx="2" type="title"/>
          </p:nvPr>
        </p:nvSpPr>
        <p:spPr>
          <a:xfrm>
            <a:off x="5836968" y="232231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33" name="Google Shape;3833;p23"/>
          <p:cNvSpPr txBox="1"/>
          <p:nvPr>
            <p:ph idx="3" type="subTitle"/>
          </p:nvPr>
        </p:nvSpPr>
        <p:spPr>
          <a:xfrm>
            <a:off x="4645218" y="3563500"/>
            <a:ext cx="3755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34" name="Google Shape;3834;p23"/>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35" name="Google Shape;3835;p23"/>
          <p:cNvSpPr txBox="1"/>
          <p:nvPr>
            <p:ph idx="5" type="subTitle"/>
          </p:nvPr>
        </p:nvSpPr>
        <p:spPr>
          <a:xfrm>
            <a:off x="743682" y="3196775"/>
            <a:ext cx="3755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p:txBody>
      </p:sp>
      <p:sp>
        <p:nvSpPr>
          <p:cNvPr id="3836" name="Google Shape;3836;p23"/>
          <p:cNvSpPr txBox="1"/>
          <p:nvPr>
            <p:ph idx="6" type="subTitle"/>
          </p:nvPr>
        </p:nvSpPr>
        <p:spPr>
          <a:xfrm>
            <a:off x="4645218" y="3196775"/>
            <a:ext cx="3755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p:txBody>
      </p:sp>
      <p:sp>
        <p:nvSpPr>
          <p:cNvPr id="3837" name="Google Shape;3837;p2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8" name="Google Shape;3838;p23"/>
          <p:cNvGrpSpPr/>
          <p:nvPr/>
        </p:nvGrpSpPr>
        <p:grpSpPr>
          <a:xfrm>
            <a:off x="8606882" y="3870225"/>
            <a:ext cx="315300" cy="1105725"/>
            <a:chOff x="215450" y="125575"/>
            <a:chExt cx="315300" cy="1105725"/>
          </a:xfrm>
        </p:grpSpPr>
        <p:sp>
          <p:nvSpPr>
            <p:cNvPr id="3839" name="Google Shape;3839;p2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2" name="Google Shape;3842;p23"/>
          <p:cNvGrpSpPr/>
          <p:nvPr/>
        </p:nvGrpSpPr>
        <p:grpSpPr>
          <a:xfrm>
            <a:off x="215450" y="125575"/>
            <a:ext cx="315300" cy="1105725"/>
            <a:chOff x="215450" y="125575"/>
            <a:chExt cx="315300" cy="1105725"/>
          </a:xfrm>
        </p:grpSpPr>
        <p:sp>
          <p:nvSpPr>
            <p:cNvPr id="3843" name="Google Shape;3843;p2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_1">
    <p:spTree>
      <p:nvGrpSpPr>
        <p:cNvPr id="3846" name="Shape 3846"/>
        <p:cNvGrpSpPr/>
        <p:nvPr/>
      </p:nvGrpSpPr>
      <p:grpSpPr>
        <a:xfrm>
          <a:off x="0" y="0"/>
          <a:ext cx="0" cy="0"/>
          <a:chOff x="0" y="0"/>
          <a:chExt cx="0" cy="0"/>
        </a:xfrm>
      </p:grpSpPr>
      <p:grpSp>
        <p:nvGrpSpPr>
          <p:cNvPr id="3847" name="Google Shape;3847;p24"/>
          <p:cNvGrpSpPr/>
          <p:nvPr/>
        </p:nvGrpSpPr>
        <p:grpSpPr>
          <a:xfrm>
            <a:off x="5" y="18"/>
            <a:ext cx="9145429" cy="5143588"/>
            <a:chOff x="238125" y="848600"/>
            <a:chExt cx="7143750" cy="4017800"/>
          </a:xfrm>
        </p:grpSpPr>
        <p:sp>
          <p:nvSpPr>
            <p:cNvPr id="3848" name="Google Shape;3848;p2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4" name="Google Shape;4024;p2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5" name="Google Shape;4025;p24"/>
          <p:cNvGrpSpPr/>
          <p:nvPr/>
        </p:nvGrpSpPr>
        <p:grpSpPr>
          <a:xfrm>
            <a:off x="8606882" y="3870225"/>
            <a:ext cx="315300" cy="1105725"/>
            <a:chOff x="215450" y="125575"/>
            <a:chExt cx="315300" cy="1105725"/>
          </a:xfrm>
        </p:grpSpPr>
        <p:sp>
          <p:nvSpPr>
            <p:cNvPr id="4026" name="Google Shape;4026;p2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9" name="Google Shape;4029;p24"/>
          <p:cNvGrpSpPr/>
          <p:nvPr/>
        </p:nvGrpSpPr>
        <p:grpSpPr>
          <a:xfrm>
            <a:off x="215450" y="125575"/>
            <a:ext cx="315300" cy="1105725"/>
            <a:chOff x="215450" y="125575"/>
            <a:chExt cx="315300" cy="1105725"/>
          </a:xfrm>
        </p:grpSpPr>
        <p:sp>
          <p:nvSpPr>
            <p:cNvPr id="4030" name="Google Shape;4030;p2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3" name="Google Shape;4033;p24"/>
          <p:cNvSpPr txBox="1"/>
          <p:nvPr>
            <p:ph hasCustomPrompt="1" type="title"/>
          </p:nvPr>
        </p:nvSpPr>
        <p:spPr>
          <a:xfrm>
            <a:off x="2427750" y="718171"/>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4" name="Google Shape;4034;p24"/>
          <p:cNvSpPr txBox="1"/>
          <p:nvPr>
            <p:ph idx="1" type="subTitle"/>
          </p:nvPr>
        </p:nvSpPr>
        <p:spPr>
          <a:xfrm>
            <a:off x="2427750" y="1264944"/>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035" name="Google Shape;4035;p24"/>
          <p:cNvSpPr txBox="1"/>
          <p:nvPr>
            <p:ph hasCustomPrompt="1" idx="2" type="title"/>
          </p:nvPr>
        </p:nvSpPr>
        <p:spPr>
          <a:xfrm>
            <a:off x="2427750" y="2115567"/>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6" name="Google Shape;4036;p24"/>
          <p:cNvSpPr txBox="1"/>
          <p:nvPr>
            <p:ph idx="3" type="subTitle"/>
          </p:nvPr>
        </p:nvSpPr>
        <p:spPr>
          <a:xfrm>
            <a:off x="2427750" y="2662287"/>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037" name="Google Shape;4037;p24"/>
          <p:cNvSpPr txBox="1"/>
          <p:nvPr>
            <p:ph hasCustomPrompt="1" idx="4" type="title"/>
          </p:nvPr>
        </p:nvSpPr>
        <p:spPr>
          <a:xfrm>
            <a:off x="2427750" y="3512964"/>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8" name="Google Shape;4038;p24"/>
          <p:cNvSpPr txBox="1"/>
          <p:nvPr>
            <p:ph idx="5" type="subTitle"/>
          </p:nvPr>
        </p:nvSpPr>
        <p:spPr>
          <a:xfrm>
            <a:off x="2428050" y="4059629"/>
            <a:ext cx="42879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039" name="Shape 4039"/>
        <p:cNvGrpSpPr/>
        <p:nvPr/>
      </p:nvGrpSpPr>
      <p:grpSpPr>
        <a:xfrm>
          <a:off x="0" y="0"/>
          <a:ext cx="0" cy="0"/>
          <a:chOff x="0" y="0"/>
          <a:chExt cx="0" cy="0"/>
        </a:xfrm>
      </p:grpSpPr>
      <p:grpSp>
        <p:nvGrpSpPr>
          <p:cNvPr id="4040" name="Google Shape;4040;p25"/>
          <p:cNvGrpSpPr/>
          <p:nvPr/>
        </p:nvGrpSpPr>
        <p:grpSpPr>
          <a:xfrm>
            <a:off x="5" y="18"/>
            <a:ext cx="9145429" cy="5143588"/>
            <a:chOff x="238125" y="848600"/>
            <a:chExt cx="7143750" cy="4017800"/>
          </a:xfrm>
        </p:grpSpPr>
        <p:sp>
          <p:nvSpPr>
            <p:cNvPr id="4041" name="Google Shape;4041;p2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7" name="Google Shape;4217;p25"/>
          <p:cNvSpPr txBox="1"/>
          <p:nvPr>
            <p:ph type="title"/>
          </p:nvPr>
        </p:nvSpPr>
        <p:spPr>
          <a:xfrm>
            <a:off x="2424600" y="542865"/>
            <a:ext cx="42948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8" name="Google Shape;4218;p25"/>
          <p:cNvSpPr txBox="1"/>
          <p:nvPr>
            <p:ph idx="1" type="subTitle"/>
          </p:nvPr>
        </p:nvSpPr>
        <p:spPr>
          <a:xfrm>
            <a:off x="2423100" y="1488993"/>
            <a:ext cx="4297800" cy="109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4219" name="Google Shape;4219;p25"/>
          <p:cNvSpPr txBox="1"/>
          <p:nvPr/>
        </p:nvSpPr>
        <p:spPr>
          <a:xfrm>
            <a:off x="2423100" y="3541830"/>
            <a:ext cx="4297800" cy="7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Arimo"/>
                <a:ea typeface="Arimo"/>
                <a:cs typeface="Arimo"/>
                <a:sym typeface="Arimo"/>
              </a:rPr>
              <a:t>CREDITS: This presentation template was created by </a:t>
            </a:r>
            <a:r>
              <a:rPr b="1" lang="en" sz="1300">
                <a:solidFill>
                  <a:schemeClr val="lt1"/>
                </a:solidFill>
                <a:uFill>
                  <a:noFill/>
                </a:uFill>
                <a:latin typeface="Arimo"/>
                <a:ea typeface="Arimo"/>
                <a:cs typeface="Arimo"/>
                <a:sym typeface="Arimo"/>
                <a:hlinkClick r:id="rId2">
                  <a:extLst>
                    <a:ext uri="{A12FA001-AC4F-418D-AE19-62706E023703}">
                      <ahyp:hlinkClr val="tx"/>
                    </a:ext>
                  </a:extLst>
                </a:hlinkClick>
              </a:rPr>
              <a:t>Slidesgo</a:t>
            </a:r>
            <a:r>
              <a:rPr lang="en" sz="1300">
                <a:solidFill>
                  <a:schemeClr val="lt1"/>
                </a:solidFill>
                <a:latin typeface="Arimo"/>
                <a:ea typeface="Arimo"/>
                <a:cs typeface="Arimo"/>
                <a:sym typeface="Arimo"/>
              </a:rPr>
              <a:t>, including icons by </a:t>
            </a:r>
            <a:r>
              <a:rPr b="1" lang="en" sz="1300">
                <a:solidFill>
                  <a:schemeClr val="lt1"/>
                </a:solidFill>
                <a:uFill>
                  <a:noFill/>
                </a:uFill>
                <a:latin typeface="Arimo"/>
                <a:ea typeface="Arimo"/>
                <a:cs typeface="Arimo"/>
                <a:sym typeface="Arimo"/>
                <a:hlinkClick r:id="rId3">
                  <a:extLst>
                    <a:ext uri="{A12FA001-AC4F-418D-AE19-62706E023703}">
                      <ahyp:hlinkClr val="tx"/>
                    </a:ext>
                  </a:extLst>
                </a:hlinkClick>
              </a:rPr>
              <a:t>Flaticon</a:t>
            </a:r>
            <a:r>
              <a:rPr lang="en" sz="1300">
                <a:solidFill>
                  <a:schemeClr val="lt1"/>
                </a:solidFill>
                <a:latin typeface="Arimo"/>
                <a:ea typeface="Arimo"/>
                <a:cs typeface="Arimo"/>
                <a:sym typeface="Arimo"/>
              </a:rPr>
              <a:t>, infographics &amp; images by </a:t>
            </a:r>
            <a:r>
              <a:rPr b="1" lang="en" sz="1300">
                <a:solidFill>
                  <a:schemeClr val="lt1"/>
                </a:solidFill>
                <a:uFill>
                  <a:noFill/>
                </a:uFill>
                <a:latin typeface="Arimo"/>
                <a:ea typeface="Arimo"/>
                <a:cs typeface="Arimo"/>
                <a:sym typeface="Arimo"/>
                <a:hlinkClick r:id="rId4">
                  <a:extLst>
                    <a:ext uri="{A12FA001-AC4F-418D-AE19-62706E023703}">
                      <ahyp:hlinkClr val="tx"/>
                    </a:ext>
                  </a:extLst>
                </a:hlinkClick>
              </a:rPr>
              <a:t>Freepik</a:t>
            </a:r>
            <a:endParaRPr b="1" sz="1300">
              <a:solidFill>
                <a:schemeClr val="lt1"/>
              </a:solidFill>
              <a:latin typeface="Arimo"/>
              <a:ea typeface="Arimo"/>
              <a:cs typeface="Arimo"/>
              <a:sym typeface="Arimo"/>
            </a:endParaRPr>
          </a:p>
        </p:txBody>
      </p:sp>
      <p:sp>
        <p:nvSpPr>
          <p:cNvPr id="4220" name="Google Shape;4220;p2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1" name="Google Shape;4221;p25"/>
          <p:cNvGrpSpPr/>
          <p:nvPr/>
        </p:nvGrpSpPr>
        <p:grpSpPr>
          <a:xfrm>
            <a:off x="7892125" y="4717594"/>
            <a:ext cx="1077300" cy="315300"/>
            <a:chOff x="4414350" y="4673200"/>
            <a:chExt cx="1077300" cy="315300"/>
          </a:xfrm>
        </p:grpSpPr>
        <p:sp>
          <p:nvSpPr>
            <p:cNvPr id="4222" name="Google Shape;4222;p2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5" name="Google Shape;4225;p25"/>
          <p:cNvGrpSpPr/>
          <p:nvPr/>
        </p:nvGrpSpPr>
        <p:grpSpPr>
          <a:xfrm>
            <a:off x="215450" y="125575"/>
            <a:ext cx="315300" cy="1105725"/>
            <a:chOff x="215450" y="125575"/>
            <a:chExt cx="315300" cy="1105725"/>
          </a:xfrm>
        </p:grpSpPr>
        <p:sp>
          <p:nvSpPr>
            <p:cNvPr id="4226" name="Google Shape;4226;p2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229" name="Shape 4229"/>
        <p:cNvGrpSpPr/>
        <p:nvPr/>
      </p:nvGrpSpPr>
      <p:grpSpPr>
        <a:xfrm>
          <a:off x="0" y="0"/>
          <a:ext cx="0" cy="0"/>
          <a:chOff x="0" y="0"/>
          <a:chExt cx="0" cy="0"/>
        </a:xfrm>
      </p:grpSpPr>
      <p:grpSp>
        <p:nvGrpSpPr>
          <p:cNvPr id="4230" name="Google Shape;4230;p26"/>
          <p:cNvGrpSpPr/>
          <p:nvPr/>
        </p:nvGrpSpPr>
        <p:grpSpPr>
          <a:xfrm>
            <a:off x="5" y="18"/>
            <a:ext cx="9145429" cy="5143588"/>
            <a:chOff x="238125" y="848600"/>
            <a:chExt cx="7143750" cy="4017800"/>
          </a:xfrm>
        </p:grpSpPr>
        <p:sp>
          <p:nvSpPr>
            <p:cNvPr id="4231" name="Google Shape;4231;p2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7" name="Google Shape;4407;p26"/>
          <p:cNvGrpSpPr/>
          <p:nvPr/>
        </p:nvGrpSpPr>
        <p:grpSpPr>
          <a:xfrm flipH="1">
            <a:off x="215450" y="3870225"/>
            <a:ext cx="315300" cy="1105725"/>
            <a:chOff x="215450" y="125575"/>
            <a:chExt cx="315300" cy="1105725"/>
          </a:xfrm>
        </p:grpSpPr>
        <p:sp>
          <p:nvSpPr>
            <p:cNvPr id="4408" name="Google Shape;4408;p2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1" name="Google Shape;4411;p26"/>
          <p:cNvGrpSpPr/>
          <p:nvPr/>
        </p:nvGrpSpPr>
        <p:grpSpPr>
          <a:xfrm flipH="1">
            <a:off x="8606882" y="125575"/>
            <a:ext cx="315300" cy="1105725"/>
            <a:chOff x="215450" y="125575"/>
            <a:chExt cx="315300" cy="1105725"/>
          </a:xfrm>
        </p:grpSpPr>
        <p:sp>
          <p:nvSpPr>
            <p:cNvPr id="4412" name="Google Shape;4412;p2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415" name="Shape 4415"/>
        <p:cNvGrpSpPr/>
        <p:nvPr/>
      </p:nvGrpSpPr>
      <p:grpSpPr>
        <a:xfrm>
          <a:off x="0" y="0"/>
          <a:ext cx="0" cy="0"/>
          <a:chOff x="0" y="0"/>
          <a:chExt cx="0" cy="0"/>
        </a:xfrm>
      </p:grpSpPr>
      <p:grpSp>
        <p:nvGrpSpPr>
          <p:cNvPr id="4416" name="Google Shape;4416;p27"/>
          <p:cNvGrpSpPr/>
          <p:nvPr/>
        </p:nvGrpSpPr>
        <p:grpSpPr>
          <a:xfrm>
            <a:off x="5" y="18"/>
            <a:ext cx="9145429" cy="5143588"/>
            <a:chOff x="238125" y="848600"/>
            <a:chExt cx="7143750" cy="4017800"/>
          </a:xfrm>
        </p:grpSpPr>
        <p:sp>
          <p:nvSpPr>
            <p:cNvPr id="4417" name="Google Shape;4417;p2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2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2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3" name="Google Shape;4593;p27"/>
          <p:cNvGrpSpPr/>
          <p:nvPr/>
        </p:nvGrpSpPr>
        <p:grpSpPr>
          <a:xfrm>
            <a:off x="7892125" y="4717594"/>
            <a:ext cx="1077300" cy="315300"/>
            <a:chOff x="4414350" y="4673200"/>
            <a:chExt cx="1077300" cy="315300"/>
          </a:xfrm>
        </p:grpSpPr>
        <p:sp>
          <p:nvSpPr>
            <p:cNvPr id="4594" name="Google Shape;4594;p2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7" name="Google Shape;4597;p27"/>
          <p:cNvGrpSpPr/>
          <p:nvPr/>
        </p:nvGrpSpPr>
        <p:grpSpPr>
          <a:xfrm>
            <a:off x="215450" y="125575"/>
            <a:ext cx="315300" cy="1105725"/>
            <a:chOff x="215450" y="125575"/>
            <a:chExt cx="315300" cy="1105725"/>
          </a:xfrm>
        </p:grpSpPr>
        <p:sp>
          <p:nvSpPr>
            <p:cNvPr id="4598" name="Google Shape;4598;p2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7" name="Shape 387"/>
        <p:cNvGrpSpPr/>
        <p:nvPr/>
      </p:nvGrpSpPr>
      <p:grpSpPr>
        <a:xfrm>
          <a:off x="0" y="0"/>
          <a:ext cx="0" cy="0"/>
          <a:chOff x="0" y="0"/>
          <a:chExt cx="0" cy="0"/>
        </a:xfrm>
      </p:grpSpPr>
      <p:grpSp>
        <p:nvGrpSpPr>
          <p:cNvPr id="388" name="Google Shape;388;p4"/>
          <p:cNvGrpSpPr/>
          <p:nvPr/>
        </p:nvGrpSpPr>
        <p:grpSpPr>
          <a:xfrm>
            <a:off x="5" y="18"/>
            <a:ext cx="9145429" cy="5143588"/>
            <a:chOff x="238125" y="848600"/>
            <a:chExt cx="7143750" cy="4017800"/>
          </a:xfrm>
        </p:grpSpPr>
        <p:sp>
          <p:nvSpPr>
            <p:cNvPr id="389" name="Google Shape;389;p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566" name="Google Shape;566;p4"/>
          <p:cNvSpPr txBox="1"/>
          <p:nvPr>
            <p:ph idx="1" type="body"/>
          </p:nvPr>
        </p:nvSpPr>
        <p:spPr>
          <a:xfrm>
            <a:off x="716900" y="1204249"/>
            <a:ext cx="7704000" cy="365700"/>
          </a:xfrm>
          <a:prstGeom prst="rect">
            <a:avLst/>
          </a:prstGeom>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567" name="Google Shape;567;p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4"/>
          <p:cNvGrpSpPr/>
          <p:nvPr/>
        </p:nvGrpSpPr>
        <p:grpSpPr>
          <a:xfrm>
            <a:off x="215450" y="125575"/>
            <a:ext cx="315300" cy="1105725"/>
            <a:chOff x="215450" y="125575"/>
            <a:chExt cx="315300" cy="1105725"/>
          </a:xfrm>
        </p:grpSpPr>
        <p:sp>
          <p:nvSpPr>
            <p:cNvPr id="569" name="Google Shape;569;p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4"/>
          <p:cNvGrpSpPr/>
          <p:nvPr/>
        </p:nvGrpSpPr>
        <p:grpSpPr>
          <a:xfrm>
            <a:off x="8639400" y="3870225"/>
            <a:ext cx="315300" cy="1105725"/>
            <a:chOff x="215450" y="125575"/>
            <a:chExt cx="315300" cy="1105725"/>
          </a:xfrm>
        </p:grpSpPr>
        <p:sp>
          <p:nvSpPr>
            <p:cNvPr id="573" name="Google Shape;573;p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6" name="Shape 576"/>
        <p:cNvGrpSpPr/>
        <p:nvPr/>
      </p:nvGrpSpPr>
      <p:grpSpPr>
        <a:xfrm>
          <a:off x="0" y="0"/>
          <a:ext cx="0" cy="0"/>
          <a:chOff x="0" y="0"/>
          <a:chExt cx="0" cy="0"/>
        </a:xfrm>
      </p:grpSpPr>
      <p:grpSp>
        <p:nvGrpSpPr>
          <p:cNvPr id="577" name="Google Shape;577;p5"/>
          <p:cNvGrpSpPr/>
          <p:nvPr/>
        </p:nvGrpSpPr>
        <p:grpSpPr>
          <a:xfrm>
            <a:off x="5" y="18"/>
            <a:ext cx="9145429" cy="5143588"/>
            <a:chOff x="238125" y="848600"/>
            <a:chExt cx="7143750" cy="4017800"/>
          </a:xfrm>
        </p:grpSpPr>
        <p:sp>
          <p:nvSpPr>
            <p:cNvPr id="578" name="Google Shape;578;p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5"/>
          <p:cNvSpPr txBox="1"/>
          <p:nvPr>
            <p:ph type="title"/>
          </p:nvPr>
        </p:nvSpPr>
        <p:spPr>
          <a:xfrm>
            <a:off x="1336786" y="2505179"/>
            <a:ext cx="2968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5" name="Google Shape;755;p5"/>
          <p:cNvSpPr txBox="1"/>
          <p:nvPr>
            <p:ph idx="2" type="title"/>
          </p:nvPr>
        </p:nvSpPr>
        <p:spPr>
          <a:xfrm>
            <a:off x="4838864" y="2505179"/>
            <a:ext cx="2968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6" name="Google Shape;756;p5"/>
          <p:cNvSpPr txBox="1"/>
          <p:nvPr>
            <p:ph idx="1" type="subTitle"/>
          </p:nvPr>
        </p:nvSpPr>
        <p:spPr>
          <a:xfrm>
            <a:off x="4838864" y="2874202"/>
            <a:ext cx="29688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7" name="Google Shape;757;p5"/>
          <p:cNvSpPr txBox="1"/>
          <p:nvPr>
            <p:ph idx="3" type="subTitle"/>
          </p:nvPr>
        </p:nvSpPr>
        <p:spPr>
          <a:xfrm>
            <a:off x="1336336" y="2874202"/>
            <a:ext cx="29697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8" name="Google Shape;758;p5"/>
          <p:cNvSpPr/>
          <p:nvPr/>
        </p:nvSpPr>
        <p:spPr>
          <a:xfrm>
            <a:off x="7114379" y="4747621"/>
            <a:ext cx="111863" cy="48162"/>
          </a:xfrm>
          <a:custGeom>
            <a:rect b="b" l="l" r="r" t="t"/>
            <a:pathLst>
              <a:path extrusionOk="0" fill="none" h="1277" w="2966">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
          <p:cNvSpPr/>
          <p:nvPr/>
        </p:nvSpPr>
        <p:spPr>
          <a:xfrm>
            <a:off x="6344360" y="4890557"/>
            <a:ext cx="21988" cy="66567"/>
          </a:xfrm>
          <a:custGeom>
            <a:rect b="b" l="l" r="r" t="t"/>
            <a:pathLst>
              <a:path extrusionOk="0" fill="none" h="1765" w="583">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5"/>
          <p:cNvGrpSpPr/>
          <p:nvPr/>
        </p:nvGrpSpPr>
        <p:grpSpPr>
          <a:xfrm>
            <a:off x="215450" y="125575"/>
            <a:ext cx="315300" cy="1105725"/>
            <a:chOff x="215450" y="125575"/>
            <a:chExt cx="315300" cy="1105725"/>
          </a:xfrm>
        </p:grpSpPr>
        <p:sp>
          <p:nvSpPr>
            <p:cNvPr id="762" name="Google Shape;762;p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5"/>
          <p:cNvGrpSpPr/>
          <p:nvPr/>
        </p:nvGrpSpPr>
        <p:grpSpPr>
          <a:xfrm>
            <a:off x="8606882" y="125575"/>
            <a:ext cx="315300" cy="1105725"/>
            <a:chOff x="215450" y="125575"/>
            <a:chExt cx="315300" cy="1105725"/>
          </a:xfrm>
        </p:grpSpPr>
        <p:sp>
          <p:nvSpPr>
            <p:cNvPr id="766" name="Google Shape;766;p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5"/>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0" name="Shape 770"/>
        <p:cNvGrpSpPr/>
        <p:nvPr/>
      </p:nvGrpSpPr>
      <p:grpSpPr>
        <a:xfrm>
          <a:off x="0" y="0"/>
          <a:ext cx="0" cy="0"/>
          <a:chOff x="0" y="0"/>
          <a:chExt cx="0" cy="0"/>
        </a:xfrm>
      </p:grpSpPr>
      <p:grpSp>
        <p:nvGrpSpPr>
          <p:cNvPr id="771" name="Google Shape;771;p6"/>
          <p:cNvGrpSpPr/>
          <p:nvPr/>
        </p:nvGrpSpPr>
        <p:grpSpPr>
          <a:xfrm>
            <a:off x="5" y="18"/>
            <a:ext cx="9145429" cy="5143588"/>
            <a:chOff x="238125" y="848600"/>
            <a:chExt cx="7143750" cy="4017800"/>
          </a:xfrm>
        </p:grpSpPr>
        <p:sp>
          <p:nvSpPr>
            <p:cNvPr id="772" name="Google Shape;772;p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949" name="Google Shape;949;p6"/>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6"/>
          <p:cNvGrpSpPr/>
          <p:nvPr/>
        </p:nvGrpSpPr>
        <p:grpSpPr>
          <a:xfrm>
            <a:off x="8606875" y="114075"/>
            <a:ext cx="315300" cy="1105725"/>
            <a:chOff x="215450" y="125575"/>
            <a:chExt cx="315300" cy="1105725"/>
          </a:xfrm>
        </p:grpSpPr>
        <p:sp>
          <p:nvSpPr>
            <p:cNvPr id="951" name="Google Shape;951;p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6"/>
          <p:cNvGrpSpPr/>
          <p:nvPr/>
        </p:nvGrpSpPr>
        <p:grpSpPr>
          <a:xfrm>
            <a:off x="220000" y="3870225"/>
            <a:ext cx="315300" cy="1105725"/>
            <a:chOff x="215450" y="125575"/>
            <a:chExt cx="315300" cy="1105725"/>
          </a:xfrm>
        </p:grpSpPr>
        <p:sp>
          <p:nvSpPr>
            <p:cNvPr id="955" name="Google Shape;955;p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8" name="Shape 958"/>
        <p:cNvGrpSpPr/>
        <p:nvPr/>
      </p:nvGrpSpPr>
      <p:grpSpPr>
        <a:xfrm>
          <a:off x="0" y="0"/>
          <a:ext cx="0" cy="0"/>
          <a:chOff x="0" y="0"/>
          <a:chExt cx="0" cy="0"/>
        </a:xfrm>
      </p:grpSpPr>
      <p:grpSp>
        <p:nvGrpSpPr>
          <p:cNvPr id="959" name="Google Shape;959;p7"/>
          <p:cNvGrpSpPr/>
          <p:nvPr/>
        </p:nvGrpSpPr>
        <p:grpSpPr>
          <a:xfrm>
            <a:off x="5" y="18"/>
            <a:ext cx="9145429" cy="5143588"/>
            <a:chOff x="238125" y="848600"/>
            <a:chExt cx="7143750" cy="4017800"/>
          </a:xfrm>
        </p:grpSpPr>
        <p:sp>
          <p:nvSpPr>
            <p:cNvPr id="960" name="Google Shape;960;p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7"/>
          <p:cNvSpPr txBox="1"/>
          <p:nvPr>
            <p:ph idx="1" type="body"/>
          </p:nvPr>
        </p:nvSpPr>
        <p:spPr>
          <a:xfrm>
            <a:off x="758250" y="1669800"/>
            <a:ext cx="46095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1137" name="Google Shape;1137;p7"/>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38" name="Google Shape;1138;p7"/>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7"/>
          <p:cNvGrpSpPr/>
          <p:nvPr/>
        </p:nvGrpSpPr>
        <p:grpSpPr>
          <a:xfrm>
            <a:off x="218263" y="3870225"/>
            <a:ext cx="315300" cy="1105725"/>
            <a:chOff x="215450" y="125575"/>
            <a:chExt cx="315300" cy="1105725"/>
          </a:xfrm>
        </p:grpSpPr>
        <p:sp>
          <p:nvSpPr>
            <p:cNvPr id="1140" name="Google Shape;1140;p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7"/>
          <p:cNvGrpSpPr/>
          <p:nvPr/>
        </p:nvGrpSpPr>
        <p:grpSpPr>
          <a:xfrm>
            <a:off x="7892125" y="125554"/>
            <a:ext cx="1077300" cy="315300"/>
            <a:chOff x="4414350" y="4673200"/>
            <a:chExt cx="1077300" cy="315300"/>
          </a:xfrm>
        </p:grpSpPr>
        <p:sp>
          <p:nvSpPr>
            <p:cNvPr id="1144" name="Google Shape;1144;p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7" name="Shape 1147"/>
        <p:cNvGrpSpPr/>
        <p:nvPr/>
      </p:nvGrpSpPr>
      <p:grpSpPr>
        <a:xfrm>
          <a:off x="0" y="0"/>
          <a:ext cx="0" cy="0"/>
          <a:chOff x="0" y="0"/>
          <a:chExt cx="0" cy="0"/>
        </a:xfrm>
      </p:grpSpPr>
      <p:grpSp>
        <p:nvGrpSpPr>
          <p:cNvPr id="1148" name="Google Shape;1148;p8"/>
          <p:cNvGrpSpPr/>
          <p:nvPr/>
        </p:nvGrpSpPr>
        <p:grpSpPr>
          <a:xfrm>
            <a:off x="5" y="18"/>
            <a:ext cx="9145429" cy="5143588"/>
            <a:chOff x="238125" y="848600"/>
            <a:chExt cx="7143750" cy="4017800"/>
          </a:xfrm>
        </p:grpSpPr>
        <p:sp>
          <p:nvSpPr>
            <p:cNvPr id="1149" name="Google Shape;1149;p8"/>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8"/>
          <p:cNvSpPr txBox="1"/>
          <p:nvPr>
            <p:ph type="title"/>
          </p:nvPr>
        </p:nvSpPr>
        <p:spPr>
          <a:xfrm>
            <a:off x="713250" y="1460400"/>
            <a:ext cx="7717500" cy="2222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26" name="Google Shape;1326;p8"/>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8"/>
          <p:cNvGrpSpPr/>
          <p:nvPr/>
        </p:nvGrpSpPr>
        <p:grpSpPr>
          <a:xfrm>
            <a:off x="8606882" y="3870225"/>
            <a:ext cx="315300" cy="1105725"/>
            <a:chOff x="215450" y="125575"/>
            <a:chExt cx="315300" cy="1105725"/>
          </a:xfrm>
        </p:grpSpPr>
        <p:sp>
          <p:nvSpPr>
            <p:cNvPr id="1328" name="Google Shape;1328;p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8"/>
          <p:cNvGrpSpPr/>
          <p:nvPr/>
        </p:nvGrpSpPr>
        <p:grpSpPr>
          <a:xfrm>
            <a:off x="215450" y="125575"/>
            <a:ext cx="315300" cy="1105725"/>
            <a:chOff x="215450" y="125575"/>
            <a:chExt cx="315300" cy="1105725"/>
          </a:xfrm>
        </p:grpSpPr>
        <p:sp>
          <p:nvSpPr>
            <p:cNvPr id="1332" name="Google Shape;1332;p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35" name="Shape 1335"/>
        <p:cNvGrpSpPr/>
        <p:nvPr/>
      </p:nvGrpSpPr>
      <p:grpSpPr>
        <a:xfrm>
          <a:off x="0" y="0"/>
          <a:ext cx="0" cy="0"/>
          <a:chOff x="0" y="0"/>
          <a:chExt cx="0" cy="0"/>
        </a:xfrm>
      </p:grpSpPr>
      <p:grpSp>
        <p:nvGrpSpPr>
          <p:cNvPr id="1336" name="Google Shape;1336;p9"/>
          <p:cNvGrpSpPr/>
          <p:nvPr/>
        </p:nvGrpSpPr>
        <p:grpSpPr>
          <a:xfrm>
            <a:off x="5" y="18"/>
            <a:ext cx="9145429" cy="5143588"/>
            <a:chOff x="238125" y="848600"/>
            <a:chExt cx="7143750" cy="4017800"/>
          </a:xfrm>
        </p:grpSpPr>
        <p:sp>
          <p:nvSpPr>
            <p:cNvPr id="1337" name="Google Shape;1337;p9"/>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9"/>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9"/>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9"/>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9"/>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9"/>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9"/>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9"/>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9"/>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9"/>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9"/>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9"/>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9"/>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9"/>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9"/>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9"/>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9"/>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9"/>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9"/>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9"/>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9"/>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9"/>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9"/>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9"/>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9"/>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9"/>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9"/>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9"/>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9"/>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9"/>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9"/>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9"/>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9"/>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9"/>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9"/>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9"/>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9"/>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9"/>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9"/>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9"/>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9"/>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9"/>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9"/>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9"/>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9"/>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9"/>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9"/>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9"/>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9"/>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9"/>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9"/>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9"/>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9"/>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9"/>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9"/>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9"/>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9"/>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9"/>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9"/>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9"/>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9"/>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9"/>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9"/>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9"/>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9"/>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9"/>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9"/>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9"/>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9"/>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9"/>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9"/>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9"/>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9"/>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9"/>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9"/>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9"/>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9"/>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9"/>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9"/>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9"/>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9"/>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9"/>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9"/>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9"/>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9"/>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9"/>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9"/>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9"/>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9"/>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9"/>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9"/>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9"/>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9"/>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9"/>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9"/>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9"/>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9"/>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9"/>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9"/>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9"/>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9"/>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9"/>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9"/>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9"/>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9"/>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9"/>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9"/>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9"/>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9"/>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9"/>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9"/>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9"/>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9"/>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9"/>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9"/>
          <p:cNvSpPr txBox="1"/>
          <p:nvPr>
            <p:ph type="title"/>
          </p:nvPr>
        </p:nvSpPr>
        <p:spPr>
          <a:xfrm>
            <a:off x="1355250" y="1702502"/>
            <a:ext cx="6433500" cy="82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4" name="Google Shape;1514;p9"/>
          <p:cNvSpPr txBox="1"/>
          <p:nvPr>
            <p:ph idx="1" type="subTitle"/>
          </p:nvPr>
        </p:nvSpPr>
        <p:spPr>
          <a:xfrm>
            <a:off x="1355250" y="2526598"/>
            <a:ext cx="64335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515" name="Google Shape;1515;p9"/>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9"/>
          <p:cNvGrpSpPr/>
          <p:nvPr/>
        </p:nvGrpSpPr>
        <p:grpSpPr>
          <a:xfrm>
            <a:off x="8606882" y="125575"/>
            <a:ext cx="315300" cy="1105725"/>
            <a:chOff x="215450" y="125575"/>
            <a:chExt cx="315300" cy="1105725"/>
          </a:xfrm>
        </p:grpSpPr>
        <p:sp>
          <p:nvSpPr>
            <p:cNvPr id="1517" name="Google Shape;1517;p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9"/>
          <p:cNvGrpSpPr/>
          <p:nvPr/>
        </p:nvGrpSpPr>
        <p:grpSpPr>
          <a:xfrm>
            <a:off x="174575" y="4704094"/>
            <a:ext cx="1077300" cy="315300"/>
            <a:chOff x="4414350" y="4673200"/>
            <a:chExt cx="1077300" cy="315300"/>
          </a:xfrm>
        </p:grpSpPr>
        <p:sp>
          <p:nvSpPr>
            <p:cNvPr id="1521" name="Google Shape;1521;p9"/>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9"/>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9"/>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4" name="Shape 1524"/>
        <p:cNvGrpSpPr/>
        <p:nvPr/>
      </p:nvGrpSpPr>
      <p:grpSpPr>
        <a:xfrm>
          <a:off x="0" y="0"/>
          <a:ext cx="0" cy="0"/>
          <a:chOff x="0" y="0"/>
          <a:chExt cx="0" cy="0"/>
        </a:xfrm>
      </p:grpSpPr>
      <p:sp>
        <p:nvSpPr>
          <p:cNvPr id="1525" name="Google Shape;1525;p10"/>
          <p:cNvSpPr txBox="1"/>
          <p:nvPr>
            <p:ph type="title"/>
          </p:nvPr>
        </p:nvSpPr>
        <p:spPr>
          <a:xfrm>
            <a:off x="4073425" y="2183850"/>
            <a:ext cx="4357500" cy="2408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26" name="Google Shape;1526;p10"/>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10"/>
          <p:cNvGrpSpPr/>
          <p:nvPr/>
        </p:nvGrpSpPr>
        <p:grpSpPr>
          <a:xfrm>
            <a:off x="215450" y="125575"/>
            <a:ext cx="315300" cy="1105725"/>
            <a:chOff x="215450" y="125575"/>
            <a:chExt cx="315300" cy="1105725"/>
          </a:xfrm>
        </p:grpSpPr>
        <p:sp>
          <p:nvSpPr>
            <p:cNvPr id="1528" name="Google Shape;1528;p1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10"/>
          <p:cNvGrpSpPr/>
          <p:nvPr/>
        </p:nvGrpSpPr>
        <p:grpSpPr>
          <a:xfrm>
            <a:off x="8606882" y="125575"/>
            <a:ext cx="315300" cy="1105725"/>
            <a:chOff x="215450" y="125575"/>
            <a:chExt cx="315300" cy="1105725"/>
          </a:xfrm>
        </p:grpSpPr>
        <p:sp>
          <p:nvSpPr>
            <p:cNvPr id="1532" name="Google Shape;1532;p1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Days One"/>
              <a:buNone/>
              <a:defRPr sz="3000">
                <a:solidFill>
                  <a:schemeClr val="lt1"/>
                </a:solidFill>
                <a:latin typeface="Days One"/>
                <a:ea typeface="Days One"/>
                <a:cs typeface="Days One"/>
                <a:sym typeface="Days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1pPr>
            <a:lvl2pPr indent="-323850" lvl="1" marL="9144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2pPr>
            <a:lvl3pPr indent="-323850" lvl="2" marL="13716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3pPr>
            <a:lvl4pPr indent="-323850" lvl="3" marL="18288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4pPr>
            <a:lvl5pPr indent="-323850" lvl="4" marL="22860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5pPr>
            <a:lvl6pPr indent="-323850" lvl="5" marL="27432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6pPr>
            <a:lvl7pPr indent="-323850" lvl="6" marL="32004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7pPr>
            <a:lvl8pPr indent="-323850" lvl="7" marL="36576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8pPr>
            <a:lvl9pPr indent="-323850" lvl="8" marL="41148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www.kaggle.com/datasets/cicdataset/cicids2017" TargetMode="External"/><Relationship Id="rId4" Type="http://schemas.openxmlformats.org/officeDocument/2006/relationships/hyperlink" Target="https://pdfs.semanticscholar.org/2342/9b5be933e16e6988da9a322ad95dfdc8c4b0.pdf" TargetMode="External"/><Relationship Id="rId5" Type="http://schemas.openxmlformats.org/officeDocument/2006/relationships/hyperlink" Target="https://doi.org/10.23883/ijrter.2017.3168.0uwxm" TargetMode="External"/><Relationship Id="rId6" Type="http://schemas.openxmlformats.org/officeDocument/2006/relationships/hyperlink" Target="https://www.kaggle.com/code/yoshifumimiya/feature-selection-using-ano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www.kaggle.com/code/yoshifumimiya/feature-selection-using-ano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4" name="Shape 4604"/>
        <p:cNvGrpSpPr/>
        <p:nvPr/>
      </p:nvGrpSpPr>
      <p:grpSpPr>
        <a:xfrm>
          <a:off x="0" y="0"/>
          <a:ext cx="0" cy="0"/>
          <a:chOff x="0" y="0"/>
          <a:chExt cx="0" cy="0"/>
        </a:xfrm>
      </p:grpSpPr>
      <p:grpSp>
        <p:nvGrpSpPr>
          <p:cNvPr id="4605" name="Google Shape;4605;p28"/>
          <p:cNvGrpSpPr/>
          <p:nvPr/>
        </p:nvGrpSpPr>
        <p:grpSpPr>
          <a:xfrm rot="-900096">
            <a:off x="5408527" y="4619848"/>
            <a:ext cx="4245832" cy="329953"/>
            <a:chOff x="3910484" y="4362261"/>
            <a:chExt cx="4056908" cy="315300"/>
          </a:xfrm>
        </p:grpSpPr>
        <p:sp>
          <p:nvSpPr>
            <p:cNvPr id="4606" name="Google Shape;4606;p2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08" name="Google Shape;4608;p2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9" name="Google Shape;4609;p28"/>
          <p:cNvSpPr txBox="1"/>
          <p:nvPr>
            <p:ph type="ctrTitle"/>
          </p:nvPr>
        </p:nvSpPr>
        <p:spPr>
          <a:xfrm>
            <a:off x="633150" y="740725"/>
            <a:ext cx="7877700" cy="14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Anomaly Detection in Computer Networks using</a:t>
            </a:r>
            <a:endParaRPr sz="3500"/>
          </a:p>
          <a:p>
            <a:pPr indent="0" lvl="0" marL="0" rtl="0" algn="ctr">
              <a:spcBef>
                <a:spcPts val="0"/>
              </a:spcBef>
              <a:spcAft>
                <a:spcPts val="0"/>
              </a:spcAft>
              <a:buNone/>
            </a:pPr>
            <a:r>
              <a:rPr lang="en" sz="3500"/>
              <a:t>Machine Learning Classifiers</a:t>
            </a:r>
            <a:endParaRPr sz="35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The Learning Machines</a:t>
            </a:r>
            <a:endParaRPr sz="1800"/>
          </a:p>
        </p:txBody>
      </p:sp>
      <p:sp>
        <p:nvSpPr>
          <p:cNvPr id="4610" name="Google Shape;4610;p28"/>
          <p:cNvSpPr txBox="1"/>
          <p:nvPr>
            <p:ph idx="1" type="subTitle"/>
          </p:nvPr>
        </p:nvSpPr>
        <p:spPr>
          <a:xfrm>
            <a:off x="2683500" y="259125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Vatsalkumar Patel AU2040043</a:t>
            </a:r>
            <a:endParaRPr/>
          </a:p>
        </p:txBody>
      </p:sp>
      <p:grpSp>
        <p:nvGrpSpPr>
          <p:cNvPr id="4611" name="Google Shape;4611;p28"/>
          <p:cNvGrpSpPr/>
          <p:nvPr/>
        </p:nvGrpSpPr>
        <p:grpSpPr>
          <a:xfrm rot="-900096">
            <a:off x="-772498" y="88586"/>
            <a:ext cx="4245832" cy="329953"/>
            <a:chOff x="3910484" y="4362261"/>
            <a:chExt cx="4056908" cy="315300"/>
          </a:xfrm>
        </p:grpSpPr>
        <p:sp>
          <p:nvSpPr>
            <p:cNvPr id="4612" name="Google Shape;4612;p2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endParaRPr>
            </a:p>
          </p:txBody>
        </p:sp>
        <p:sp>
          <p:nvSpPr>
            <p:cNvPr id="4614" name="Google Shape;4614;p2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5" name="Google Shape;4615;p28"/>
          <p:cNvSpPr txBox="1"/>
          <p:nvPr>
            <p:ph idx="1" type="subTitle"/>
          </p:nvPr>
        </p:nvSpPr>
        <p:spPr>
          <a:xfrm>
            <a:off x="2683500" y="301950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Shreya Karia AU2040076</a:t>
            </a:r>
            <a:endParaRPr/>
          </a:p>
        </p:txBody>
      </p:sp>
      <p:sp>
        <p:nvSpPr>
          <p:cNvPr id="4616" name="Google Shape;4616;p28"/>
          <p:cNvSpPr txBox="1"/>
          <p:nvPr>
            <p:ph idx="1" type="subTitle"/>
          </p:nvPr>
        </p:nvSpPr>
        <p:spPr>
          <a:xfrm>
            <a:off x="2683500" y="344775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Digant Patel AU2040086</a:t>
            </a:r>
            <a:endParaRPr/>
          </a:p>
        </p:txBody>
      </p:sp>
      <p:sp>
        <p:nvSpPr>
          <p:cNvPr id="4617" name="Google Shape;4617;p28"/>
          <p:cNvSpPr txBox="1"/>
          <p:nvPr>
            <p:ph idx="1" type="subTitle"/>
          </p:nvPr>
        </p:nvSpPr>
        <p:spPr>
          <a:xfrm>
            <a:off x="2683500" y="387600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Samarth Chauhan AU2040097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4" name="Shape 4734"/>
        <p:cNvGrpSpPr/>
        <p:nvPr/>
      </p:nvGrpSpPr>
      <p:grpSpPr>
        <a:xfrm>
          <a:off x="0" y="0"/>
          <a:ext cx="0" cy="0"/>
          <a:chOff x="0" y="0"/>
          <a:chExt cx="0" cy="0"/>
        </a:xfrm>
      </p:grpSpPr>
      <p:sp>
        <p:nvSpPr>
          <p:cNvPr id="4735" name="Google Shape;4735;p37"/>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solidFill>
                <a:schemeClr val="lt1"/>
              </a:solidFill>
            </a:endParaRPr>
          </a:p>
        </p:txBody>
      </p:sp>
      <p:grpSp>
        <p:nvGrpSpPr>
          <p:cNvPr id="4736" name="Google Shape;4736;p37"/>
          <p:cNvGrpSpPr/>
          <p:nvPr/>
        </p:nvGrpSpPr>
        <p:grpSpPr>
          <a:xfrm rot="1635329">
            <a:off x="5494479" y="521457"/>
            <a:ext cx="4245962" cy="329951"/>
            <a:chOff x="3910484" y="4362261"/>
            <a:chExt cx="4056908" cy="315300"/>
          </a:xfrm>
        </p:grpSpPr>
        <p:sp>
          <p:nvSpPr>
            <p:cNvPr id="4737" name="Google Shape;4737;p3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3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39" name="Google Shape;4739;p3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40" name="Google Shape;4740;p37"/>
          <p:cNvPicPr preferRelativeResize="0"/>
          <p:nvPr/>
        </p:nvPicPr>
        <p:blipFill>
          <a:blip r:embed="rId3">
            <a:alphaModFix/>
          </a:blip>
          <a:stretch>
            <a:fillRect/>
          </a:stretch>
        </p:blipFill>
        <p:spPr>
          <a:xfrm>
            <a:off x="2634638" y="1158100"/>
            <a:ext cx="3874722" cy="30607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4" name="Shape 4744"/>
        <p:cNvGrpSpPr/>
        <p:nvPr/>
      </p:nvGrpSpPr>
      <p:grpSpPr>
        <a:xfrm>
          <a:off x="0" y="0"/>
          <a:ext cx="0" cy="0"/>
          <a:chOff x="0" y="0"/>
          <a:chExt cx="0" cy="0"/>
        </a:xfrm>
      </p:grpSpPr>
      <p:sp>
        <p:nvSpPr>
          <p:cNvPr id="4745" name="Google Shape;4745;p3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4746" name="Google Shape;4746;p38"/>
          <p:cNvSpPr txBox="1"/>
          <p:nvPr/>
        </p:nvSpPr>
        <p:spPr>
          <a:xfrm>
            <a:off x="659275" y="1151350"/>
            <a:ext cx="7086300" cy="29553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lt1"/>
              </a:buClr>
              <a:buSzPts val="1800"/>
              <a:buFont typeface="Arimo"/>
              <a:buChar char="●"/>
            </a:pPr>
            <a:r>
              <a:rPr lang="en" sz="1800">
                <a:solidFill>
                  <a:schemeClr val="lt1"/>
                </a:solidFill>
                <a:latin typeface="Arimo"/>
                <a:ea typeface="Arimo"/>
                <a:cs typeface="Arimo"/>
                <a:sym typeface="Arimo"/>
              </a:rPr>
              <a:t>PCA performs better than ANOVA.</a:t>
            </a:r>
            <a:endParaRPr sz="1800">
              <a:solidFill>
                <a:schemeClr val="lt1"/>
              </a:solidFill>
              <a:latin typeface="Arimo"/>
              <a:ea typeface="Arimo"/>
              <a:cs typeface="Arimo"/>
              <a:sym typeface="Arimo"/>
            </a:endParaRPr>
          </a:p>
          <a:p>
            <a:pPr indent="-342900" lvl="0" marL="457200" rtl="0" algn="just">
              <a:lnSpc>
                <a:spcPct val="150000"/>
              </a:lnSpc>
              <a:spcBef>
                <a:spcPts val="0"/>
              </a:spcBef>
              <a:spcAft>
                <a:spcPts val="0"/>
              </a:spcAft>
              <a:buClr>
                <a:schemeClr val="lt1"/>
              </a:buClr>
              <a:buSzPts val="1800"/>
              <a:buFont typeface="Arimo"/>
              <a:buChar char="●"/>
            </a:pPr>
            <a:r>
              <a:rPr lang="en" sz="1800">
                <a:solidFill>
                  <a:schemeClr val="lt1"/>
                </a:solidFill>
                <a:latin typeface="Arimo"/>
                <a:ea typeface="Arimo"/>
                <a:cs typeface="Arimo"/>
                <a:sym typeface="Arimo"/>
              </a:rPr>
              <a:t>kNN with 3 neighbors is the best choice</a:t>
            </a:r>
            <a:endParaRPr sz="1800">
              <a:solidFill>
                <a:schemeClr val="lt1"/>
              </a:solidFill>
              <a:latin typeface="Arimo"/>
              <a:ea typeface="Arimo"/>
              <a:cs typeface="Arimo"/>
              <a:sym typeface="Arimo"/>
            </a:endParaRPr>
          </a:p>
          <a:p>
            <a:pPr indent="-342900" lvl="0" marL="457200" rtl="0" algn="just">
              <a:lnSpc>
                <a:spcPct val="150000"/>
              </a:lnSpc>
              <a:spcBef>
                <a:spcPts val="0"/>
              </a:spcBef>
              <a:spcAft>
                <a:spcPts val="0"/>
              </a:spcAft>
              <a:buClr>
                <a:schemeClr val="lt1"/>
              </a:buClr>
              <a:buSzPts val="1800"/>
              <a:buFont typeface="Arimo"/>
              <a:buChar char="●"/>
            </a:pPr>
            <a:r>
              <a:rPr lang="en" sz="1800">
                <a:solidFill>
                  <a:schemeClr val="lt1"/>
                </a:solidFill>
                <a:latin typeface="Arimo"/>
                <a:ea typeface="Arimo"/>
                <a:cs typeface="Arimo"/>
                <a:sym typeface="Arimo"/>
              </a:rPr>
              <a:t>kNN with PCA works best overall.</a:t>
            </a:r>
            <a:endParaRPr sz="1800">
              <a:solidFill>
                <a:schemeClr val="lt1"/>
              </a:solidFill>
              <a:latin typeface="Arimo"/>
              <a:ea typeface="Arimo"/>
              <a:cs typeface="Arimo"/>
              <a:sym typeface="Arimo"/>
            </a:endParaRPr>
          </a:p>
          <a:p>
            <a:pPr indent="-342900" lvl="0" marL="457200" rtl="0" algn="just">
              <a:lnSpc>
                <a:spcPct val="150000"/>
              </a:lnSpc>
              <a:spcBef>
                <a:spcPts val="0"/>
              </a:spcBef>
              <a:spcAft>
                <a:spcPts val="0"/>
              </a:spcAft>
              <a:buClr>
                <a:schemeClr val="lt1"/>
              </a:buClr>
              <a:buSzPts val="1800"/>
              <a:buFont typeface="Arimo"/>
              <a:buChar char="●"/>
            </a:pPr>
            <a:r>
              <a:rPr lang="en" sz="1800">
                <a:solidFill>
                  <a:schemeClr val="lt1"/>
                </a:solidFill>
                <a:latin typeface="Arimo"/>
                <a:ea typeface="Arimo"/>
                <a:cs typeface="Arimo"/>
                <a:sym typeface="Arimo"/>
              </a:rPr>
              <a:t>Random Forest works well but not the best</a:t>
            </a:r>
            <a:endParaRPr sz="1800">
              <a:solidFill>
                <a:schemeClr val="lt1"/>
              </a:solidFill>
              <a:latin typeface="Arimo"/>
              <a:ea typeface="Arimo"/>
              <a:cs typeface="Arimo"/>
              <a:sym typeface="Arimo"/>
            </a:endParaRPr>
          </a:p>
          <a:p>
            <a:pPr indent="-342900" lvl="0" marL="457200" rtl="0" algn="just">
              <a:lnSpc>
                <a:spcPct val="150000"/>
              </a:lnSpc>
              <a:spcBef>
                <a:spcPts val="0"/>
              </a:spcBef>
              <a:spcAft>
                <a:spcPts val="0"/>
              </a:spcAft>
              <a:buClr>
                <a:schemeClr val="lt1"/>
              </a:buClr>
              <a:buSzPts val="1800"/>
              <a:buFont typeface="Arimo"/>
              <a:buChar char="●"/>
            </a:pPr>
            <a:r>
              <a:rPr lang="en" sz="1800">
                <a:solidFill>
                  <a:schemeClr val="lt1"/>
                </a:solidFill>
                <a:latin typeface="Arimo"/>
                <a:ea typeface="Arimo"/>
                <a:cs typeface="Arimo"/>
                <a:sym typeface="Arimo"/>
              </a:rPr>
              <a:t>Gaussian</a:t>
            </a:r>
            <a:r>
              <a:rPr lang="en" sz="1800">
                <a:solidFill>
                  <a:schemeClr val="lt1"/>
                </a:solidFill>
                <a:latin typeface="Arimo"/>
                <a:ea typeface="Arimo"/>
                <a:cs typeface="Arimo"/>
                <a:sym typeface="Arimo"/>
              </a:rPr>
              <a:t> Naive Bayes is most time efficient but least accurate</a:t>
            </a:r>
            <a:endParaRPr sz="1800">
              <a:solidFill>
                <a:schemeClr val="lt1"/>
              </a:solidFill>
              <a:latin typeface="Arimo"/>
              <a:ea typeface="Arimo"/>
              <a:cs typeface="Arimo"/>
              <a:sym typeface="Arimo"/>
            </a:endParaRPr>
          </a:p>
          <a:p>
            <a:pPr indent="-342900" lvl="0" marL="457200" rtl="0" algn="just">
              <a:lnSpc>
                <a:spcPct val="150000"/>
              </a:lnSpc>
              <a:spcBef>
                <a:spcPts val="0"/>
              </a:spcBef>
              <a:spcAft>
                <a:spcPts val="0"/>
              </a:spcAft>
              <a:buClr>
                <a:schemeClr val="lt1"/>
              </a:buClr>
              <a:buSzPts val="1800"/>
              <a:buFont typeface="Arimo"/>
              <a:buChar char="●"/>
            </a:pPr>
            <a:r>
              <a:rPr lang="en" sz="1800">
                <a:solidFill>
                  <a:schemeClr val="lt1"/>
                </a:solidFill>
                <a:latin typeface="Arimo"/>
                <a:ea typeface="Arimo"/>
                <a:cs typeface="Arimo"/>
                <a:sym typeface="Arimo"/>
              </a:rPr>
              <a:t>Quadratic</a:t>
            </a:r>
            <a:r>
              <a:rPr lang="en" sz="1800">
                <a:solidFill>
                  <a:schemeClr val="lt1"/>
                </a:solidFill>
                <a:latin typeface="Arimo"/>
                <a:ea typeface="Arimo"/>
                <a:cs typeface="Arimo"/>
                <a:sym typeface="Arimo"/>
              </a:rPr>
              <a:t> Discriminant Analysis less accurate than RF and kNN.</a:t>
            </a:r>
            <a:endParaRPr sz="1800">
              <a:solidFill>
                <a:schemeClr val="lt1"/>
              </a:solidFill>
              <a:latin typeface="Arimo"/>
              <a:ea typeface="Arimo"/>
              <a:cs typeface="Arimo"/>
              <a:sym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0" name="Shape 4750"/>
        <p:cNvGrpSpPr/>
        <p:nvPr/>
      </p:nvGrpSpPr>
      <p:grpSpPr>
        <a:xfrm>
          <a:off x="0" y="0"/>
          <a:ext cx="0" cy="0"/>
          <a:chOff x="0" y="0"/>
          <a:chExt cx="0" cy="0"/>
        </a:xfrm>
      </p:grpSpPr>
      <p:sp>
        <p:nvSpPr>
          <p:cNvPr id="4751" name="Google Shape;4751;p39"/>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Role of group members</a:t>
            </a:r>
            <a:endParaRPr>
              <a:solidFill>
                <a:schemeClr val="lt1"/>
              </a:solidFill>
            </a:endParaRPr>
          </a:p>
        </p:txBody>
      </p:sp>
      <p:grpSp>
        <p:nvGrpSpPr>
          <p:cNvPr id="4752" name="Google Shape;4752;p39"/>
          <p:cNvGrpSpPr/>
          <p:nvPr/>
        </p:nvGrpSpPr>
        <p:grpSpPr>
          <a:xfrm flipH="1" rot="900096">
            <a:off x="5905877" y="158536"/>
            <a:ext cx="4245832" cy="329953"/>
            <a:chOff x="3910484" y="4362261"/>
            <a:chExt cx="4056908" cy="315300"/>
          </a:xfrm>
        </p:grpSpPr>
        <p:sp>
          <p:nvSpPr>
            <p:cNvPr id="4753" name="Google Shape;4753;p39"/>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39"/>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Network security introduction workshop</a:t>
              </a:r>
              <a:endParaRPr sz="1300">
                <a:solidFill>
                  <a:schemeClr val="dk1"/>
                </a:solidFill>
              </a:endParaRPr>
            </a:p>
          </p:txBody>
        </p:sp>
        <p:sp>
          <p:nvSpPr>
            <p:cNvPr id="4755" name="Google Shape;4755;p39"/>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6" name="Google Shape;4756;p39"/>
          <p:cNvSpPr txBox="1"/>
          <p:nvPr/>
        </p:nvSpPr>
        <p:spPr>
          <a:xfrm>
            <a:off x="1139100" y="1335750"/>
            <a:ext cx="67134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Vatsal - Dataset selection, understanding related work, data preprocessing &amp; cleaning, implementing and debugging </a:t>
            </a:r>
            <a:r>
              <a:rPr lang="en" sz="1200">
                <a:solidFill>
                  <a:schemeClr val="lt1"/>
                </a:solidFill>
                <a:latin typeface="Arimo"/>
                <a:ea typeface="Arimo"/>
                <a:cs typeface="Arimo"/>
                <a:sym typeface="Arimo"/>
              </a:rPr>
              <a:t>the four </a:t>
            </a:r>
            <a:r>
              <a:rPr lang="en" sz="1200">
                <a:solidFill>
                  <a:schemeClr val="lt1"/>
                </a:solidFill>
                <a:latin typeface="Arimo"/>
                <a:ea typeface="Arimo"/>
                <a:cs typeface="Arimo"/>
                <a:sym typeface="Arimo"/>
              </a:rPr>
              <a:t>models, report writing, presentation making.</a:t>
            </a:r>
            <a:endParaRPr sz="1200">
              <a:solidFill>
                <a:schemeClr val="lt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Shreya - Finding related work, understanding related work, data cleaning &amp; preprocessing, i</a:t>
            </a:r>
            <a:r>
              <a:rPr lang="en" sz="1200">
                <a:solidFill>
                  <a:schemeClr val="lt1"/>
                </a:solidFill>
                <a:latin typeface="Arimo"/>
                <a:ea typeface="Arimo"/>
                <a:cs typeface="Arimo"/>
                <a:sym typeface="Arimo"/>
              </a:rPr>
              <a:t>mplementing and debugging the four models, report writing, presentation making.</a:t>
            </a:r>
            <a:endParaRPr sz="1200">
              <a:solidFill>
                <a:schemeClr val="lt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Digant - Finding related work, understanding related work, Exploratory analysis and Data balancing, </a:t>
            </a:r>
            <a:r>
              <a:rPr lang="en" sz="1200">
                <a:solidFill>
                  <a:schemeClr val="lt1"/>
                </a:solidFill>
                <a:latin typeface="Arimo"/>
                <a:ea typeface="Arimo"/>
                <a:cs typeface="Arimo"/>
                <a:sym typeface="Arimo"/>
              </a:rPr>
              <a:t>implementing and debugging the four models, report writing, presentation making.</a:t>
            </a:r>
            <a:endParaRPr sz="1200">
              <a:solidFill>
                <a:schemeClr val="lt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Samarth - Dataset selection, understanding related work, data balancing and exploratory analysis, </a:t>
            </a:r>
            <a:r>
              <a:rPr lang="en" sz="1200">
                <a:solidFill>
                  <a:schemeClr val="lt1"/>
                </a:solidFill>
                <a:latin typeface="Arimo"/>
                <a:ea typeface="Arimo"/>
                <a:cs typeface="Arimo"/>
                <a:sym typeface="Arimo"/>
              </a:rPr>
              <a:t>implementing and debugging the four models, report writing, presentation making.</a:t>
            </a:r>
            <a:endParaRPr sz="1200">
              <a:solidFill>
                <a:schemeClr val="lt1"/>
              </a:solidFill>
              <a:latin typeface="Arimo"/>
              <a:ea typeface="Arimo"/>
              <a:cs typeface="Arimo"/>
              <a:sym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0" name="Shape 4760"/>
        <p:cNvGrpSpPr/>
        <p:nvPr/>
      </p:nvGrpSpPr>
      <p:grpSpPr>
        <a:xfrm>
          <a:off x="0" y="0"/>
          <a:ext cx="0" cy="0"/>
          <a:chOff x="0" y="0"/>
          <a:chExt cx="0" cy="0"/>
        </a:xfrm>
      </p:grpSpPr>
      <p:sp>
        <p:nvSpPr>
          <p:cNvPr id="4761" name="Google Shape;4761;p40"/>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solidFill>
                <a:schemeClr val="lt1"/>
              </a:solidFill>
            </a:endParaRPr>
          </a:p>
        </p:txBody>
      </p:sp>
      <p:sp>
        <p:nvSpPr>
          <p:cNvPr id="4762" name="Google Shape;4762;p40"/>
          <p:cNvSpPr txBox="1"/>
          <p:nvPr/>
        </p:nvSpPr>
        <p:spPr>
          <a:xfrm>
            <a:off x="2326200" y="1137730"/>
            <a:ext cx="4491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lt1"/>
              </a:solidFill>
              <a:latin typeface="Arimo"/>
              <a:ea typeface="Arimo"/>
              <a:cs typeface="Arimo"/>
              <a:sym typeface="Arimo"/>
            </a:endParaRPr>
          </a:p>
        </p:txBody>
      </p:sp>
      <p:grpSp>
        <p:nvGrpSpPr>
          <p:cNvPr id="4763" name="Google Shape;4763;p40"/>
          <p:cNvGrpSpPr/>
          <p:nvPr/>
        </p:nvGrpSpPr>
        <p:grpSpPr>
          <a:xfrm flipH="1" rot="-1635329">
            <a:off x="-641693" y="521457"/>
            <a:ext cx="4245962" cy="329951"/>
            <a:chOff x="3910484" y="4362261"/>
            <a:chExt cx="4056908" cy="315300"/>
          </a:xfrm>
        </p:grpSpPr>
        <p:sp>
          <p:nvSpPr>
            <p:cNvPr id="4764" name="Google Shape;4764;p40"/>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0"/>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66" name="Google Shape;4766;p40"/>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7" name="Google Shape;4767;p40"/>
          <p:cNvGrpSpPr/>
          <p:nvPr/>
        </p:nvGrpSpPr>
        <p:grpSpPr>
          <a:xfrm flipH="1" rot="-1635329">
            <a:off x="5844882" y="4427182"/>
            <a:ext cx="4245962" cy="329951"/>
            <a:chOff x="3910484" y="4362261"/>
            <a:chExt cx="4056908" cy="315300"/>
          </a:xfrm>
        </p:grpSpPr>
        <p:sp>
          <p:nvSpPr>
            <p:cNvPr id="4768" name="Google Shape;4768;p40"/>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0"/>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70" name="Google Shape;4770;p40"/>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1" name="Google Shape;4771;p40"/>
          <p:cNvSpPr txBox="1"/>
          <p:nvPr/>
        </p:nvSpPr>
        <p:spPr>
          <a:xfrm>
            <a:off x="1069575" y="985325"/>
            <a:ext cx="6713400" cy="3566100"/>
          </a:xfrm>
          <a:prstGeom prst="rect">
            <a:avLst/>
          </a:prstGeom>
          <a:noFill/>
          <a:ln>
            <a:noFill/>
          </a:ln>
        </p:spPr>
        <p:txBody>
          <a:bodyPr anchorCtr="0" anchor="b" bIns="91425" lIns="91425" spcFirstLastPara="1" rIns="91425" wrap="square" tIns="91425">
            <a:noAutofit/>
          </a:bodyPr>
          <a:lstStyle/>
          <a:p>
            <a:pPr indent="-304800" lvl="0" marL="457200" rtl="0" algn="l">
              <a:lnSpc>
                <a:spcPct val="115000"/>
              </a:lnSpc>
              <a:spcBef>
                <a:spcPts val="1200"/>
              </a:spcBef>
              <a:spcAft>
                <a:spcPts val="0"/>
              </a:spcAft>
              <a:buClr>
                <a:schemeClr val="lt1"/>
              </a:buClr>
              <a:buSzPts val="1200"/>
              <a:buFont typeface="Arimo"/>
              <a:buChar char="●"/>
            </a:pPr>
            <a:r>
              <a:rPr lang="en" sz="1200">
                <a:solidFill>
                  <a:schemeClr val="lt1"/>
                </a:solidFill>
                <a:latin typeface="Arimo"/>
                <a:ea typeface="Arimo"/>
                <a:cs typeface="Arimo"/>
                <a:sym typeface="Arimo"/>
              </a:rPr>
              <a:t>CICDataset. (2020, January 3). </a:t>
            </a:r>
            <a:r>
              <a:rPr i="1" lang="en" sz="1200">
                <a:solidFill>
                  <a:schemeClr val="lt1"/>
                </a:solidFill>
                <a:latin typeface="Arimo"/>
                <a:ea typeface="Arimo"/>
                <a:cs typeface="Arimo"/>
                <a:sym typeface="Arimo"/>
              </a:rPr>
              <a:t>CICIDS2017</a:t>
            </a:r>
            <a:r>
              <a:rPr lang="en" sz="1200">
                <a:solidFill>
                  <a:schemeClr val="lt1"/>
                </a:solidFill>
                <a:latin typeface="Arimo"/>
                <a:ea typeface="Arimo"/>
                <a:cs typeface="Arimo"/>
                <a:sym typeface="Arimo"/>
              </a:rPr>
              <a:t>. Kaggle. Retrieved March 11, 2023, from </a:t>
            </a:r>
            <a:r>
              <a:rPr lang="en" sz="1200" u="sng">
                <a:solidFill>
                  <a:schemeClr val="hlink"/>
                </a:solidFill>
                <a:latin typeface="Arimo"/>
                <a:ea typeface="Arimo"/>
                <a:cs typeface="Arimo"/>
                <a:sym typeface="Arimo"/>
                <a:hlinkClick r:id="rId3"/>
              </a:rPr>
              <a:t>https://www.kaggle.com/datasets/cicdataset/cicids2017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Toward generating a new intrusion detection dataset and intrusion TRAFC ... (n.d.). Retrieved March 11, 2023, from </a:t>
            </a:r>
            <a:r>
              <a:rPr lang="en" sz="1200" u="sng">
                <a:solidFill>
                  <a:schemeClr val="hlink"/>
                </a:solidFill>
                <a:latin typeface="Arimo"/>
                <a:ea typeface="Arimo"/>
                <a:cs typeface="Arimo"/>
                <a:sym typeface="Arimo"/>
                <a:hlinkClick r:id="rId4"/>
              </a:rPr>
              <a:t>https://pdfs.semanticscholar.org/2342/9b5be933e16e6988da9a322ad95dfdc8c4b0.pdf</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A review on imbalanced data handling using undersampling and oversampling technique. (2017). International Journal of Recent Trends in Engineering and Research, 3(4), 444–449. </a:t>
            </a:r>
            <a:r>
              <a:rPr lang="en" sz="1200" u="sng">
                <a:solidFill>
                  <a:schemeClr val="hlink"/>
                </a:solidFill>
                <a:latin typeface="Arimo"/>
                <a:ea typeface="Arimo"/>
                <a:cs typeface="Arimo"/>
                <a:sym typeface="Arimo"/>
                <a:hlinkClick r:id="rId5"/>
              </a:rPr>
              <a:t>https://doi.org/10.23883/ijrter.2017.3168.0uwxm</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V. M. Deolindo, B. L. Dalmazo, M. V. B. da Silva, L. R. B. de Oliveira, A. de B. Silva, L. Z. Granville, L. P. Gaspary, and J. C. Nobre, “Using quadratic discriminant analysis by intrusion detection systems for port scan and slowloris attack classification.” [Accessed: 31-Mar-2023].</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Yoshifumimiya, “Feature selection using ANOVA,” Kaggle, 18-Oct-2022. [Online]. Available: </a:t>
            </a:r>
            <a:r>
              <a:rPr lang="en" sz="1200" u="sng">
                <a:solidFill>
                  <a:schemeClr val="hlink"/>
                </a:solidFill>
                <a:latin typeface="Arimo"/>
                <a:ea typeface="Arimo"/>
                <a:cs typeface="Arimo"/>
                <a:sym typeface="Arimo"/>
                <a:hlinkClick r:id="rId6"/>
              </a:rPr>
              <a:t>https://www.kaggle.com/code/yoshifumimiya/feature-selection-using-anova</a:t>
            </a:r>
            <a:r>
              <a:rPr lang="en" sz="1200">
                <a:solidFill>
                  <a:schemeClr val="lt1"/>
                </a:solidFill>
                <a:latin typeface="Arimo"/>
                <a:ea typeface="Arimo"/>
                <a:cs typeface="Arimo"/>
                <a:sym typeface="Arimo"/>
              </a:rPr>
              <a:t> . [Accessed: 21-Mar-2023].</a:t>
            </a:r>
            <a:endParaRPr sz="1200">
              <a:solidFill>
                <a:schemeClr val="lt1"/>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1" name="Shape 4621"/>
        <p:cNvGrpSpPr/>
        <p:nvPr/>
      </p:nvGrpSpPr>
      <p:grpSpPr>
        <a:xfrm>
          <a:off x="0" y="0"/>
          <a:ext cx="0" cy="0"/>
          <a:chOff x="0" y="0"/>
          <a:chExt cx="0" cy="0"/>
        </a:xfrm>
      </p:grpSpPr>
      <p:sp>
        <p:nvSpPr>
          <p:cNvPr id="4622" name="Google Shape;4622;p29"/>
          <p:cNvSpPr txBox="1"/>
          <p:nvPr>
            <p:ph type="title"/>
          </p:nvPr>
        </p:nvSpPr>
        <p:spPr>
          <a:xfrm>
            <a:off x="716900" y="62995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t>
            </a:r>
            <a:endParaRPr/>
          </a:p>
        </p:txBody>
      </p:sp>
      <p:sp>
        <p:nvSpPr>
          <p:cNvPr id="4623" name="Google Shape;4623;p29"/>
          <p:cNvSpPr txBox="1"/>
          <p:nvPr>
            <p:ph idx="1" type="body"/>
          </p:nvPr>
        </p:nvSpPr>
        <p:spPr>
          <a:xfrm>
            <a:off x="716900" y="1432856"/>
            <a:ext cx="7704000" cy="3241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800"/>
              <a:t>Anomaly detection in computer networks refers to the process of identifying unusual or unexpected patterns of behavior in network traffic, which may indicate the presence of security threats or other network issues.</a:t>
            </a:r>
            <a:endParaRPr sz="1800"/>
          </a:p>
          <a:p>
            <a:pPr indent="-374650" lvl="0" marL="457200" rtl="0" algn="l">
              <a:spcBef>
                <a:spcPts val="0"/>
              </a:spcBef>
              <a:spcAft>
                <a:spcPts val="0"/>
              </a:spcAft>
              <a:buSzPts val="2300"/>
              <a:buChar char="●"/>
            </a:pPr>
            <a:r>
              <a:rPr lang="en" sz="1800"/>
              <a:t>Nature of network threats and attacks are very </a:t>
            </a:r>
            <a:r>
              <a:rPr lang="en" sz="1800"/>
              <a:t>dynamic</a:t>
            </a:r>
            <a:r>
              <a:rPr lang="en" sz="1800"/>
              <a:t> making it </a:t>
            </a:r>
            <a:r>
              <a:rPr lang="en" sz="1800"/>
              <a:t>difficult to be detected by simple rule based systems, thus Machine Learning comes into play.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pSp>
        <p:nvGrpSpPr>
          <p:cNvPr id="4624" name="Google Shape;4624;p29"/>
          <p:cNvGrpSpPr/>
          <p:nvPr/>
        </p:nvGrpSpPr>
        <p:grpSpPr>
          <a:xfrm rot="1635329">
            <a:off x="-1327493" y="4311557"/>
            <a:ext cx="4245962" cy="329951"/>
            <a:chOff x="3910484" y="4362261"/>
            <a:chExt cx="4056908" cy="315300"/>
          </a:xfrm>
        </p:grpSpPr>
        <p:sp>
          <p:nvSpPr>
            <p:cNvPr id="4625" name="Google Shape;4625;p29"/>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9"/>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27" name="Google Shape;4627;p29"/>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8" name="Google Shape;4628;p29"/>
          <p:cNvGrpSpPr/>
          <p:nvPr/>
        </p:nvGrpSpPr>
        <p:grpSpPr>
          <a:xfrm rot="1635329">
            <a:off x="6196529" y="483357"/>
            <a:ext cx="4245962" cy="329951"/>
            <a:chOff x="3910484" y="4362261"/>
            <a:chExt cx="4056908" cy="315300"/>
          </a:xfrm>
        </p:grpSpPr>
        <p:sp>
          <p:nvSpPr>
            <p:cNvPr id="4629" name="Google Shape;4629;p29"/>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9"/>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31" name="Google Shape;4631;p29"/>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5" name="Shape 4635"/>
        <p:cNvGrpSpPr/>
        <p:nvPr/>
      </p:nvGrpSpPr>
      <p:grpSpPr>
        <a:xfrm>
          <a:off x="0" y="0"/>
          <a:ext cx="0" cy="0"/>
          <a:chOff x="0" y="0"/>
          <a:chExt cx="0" cy="0"/>
        </a:xfrm>
      </p:grpSpPr>
      <p:sp>
        <p:nvSpPr>
          <p:cNvPr id="4636" name="Google Shape;4636;p30"/>
          <p:cNvSpPr txBox="1"/>
          <p:nvPr>
            <p:ph type="title"/>
          </p:nvPr>
        </p:nvSpPr>
        <p:spPr>
          <a:xfrm>
            <a:off x="716900" y="62995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4637" name="Google Shape;4637;p30"/>
          <p:cNvSpPr txBox="1"/>
          <p:nvPr>
            <p:ph idx="1" type="body"/>
          </p:nvPr>
        </p:nvSpPr>
        <p:spPr>
          <a:xfrm>
            <a:off x="716900" y="1432856"/>
            <a:ext cx="7704000" cy="32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800"/>
              <a:t>The aim of the project is to train a machine learning model based on CICIDS2017 dataset, that detects and classifies intrusion in a computer network, given the details of the network at the time.</a:t>
            </a:r>
            <a:endParaRPr sz="1800"/>
          </a:p>
        </p:txBody>
      </p:sp>
      <p:grpSp>
        <p:nvGrpSpPr>
          <p:cNvPr id="4638" name="Google Shape;4638;p30"/>
          <p:cNvGrpSpPr/>
          <p:nvPr/>
        </p:nvGrpSpPr>
        <p:grpSpPr>
          <a:xfrm rot="1635329">
            <a:off x="-1327493" y="4311557"/>
            <a:ext cx="4245962" cy="329951"/>
            <a:chOff x="3910484" y="4362261"/>
            <a:chExt cx="4056908" cy="315300"/>
          </a:xfrm>
        </p:grpSpPr>
        <p:sp>
          <p:nvSpPr>
            <p:cNvPr id="4639" name="Google Shape;4639;p30"/>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30"/>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41" name="Google Shape;4641;p30"/>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2" name="Google Shape;4642;p30"/>
          <p:cNvGrpSpPr/>
          <p:nvPr/>
        </p:nvGrpSpPr>
        <p:grpSpPr>
          <a:xfrm rot="1635329">
            <a:off x="6196529" y="483357"/>
            <a:ext cx="4245962" cy="329951"/>
            <a:chOff x="3910484" y="4362261"/>
            <a:chExt cx="4056908" cy="315300"/>
          </a:xfrm>
        </p:grpSpPr>
        <p:sp>
          <p:nvSpPr>
            <p:cNvPr id="4643" name="Google Shape;4643;p30"/>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30"/>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45" name="Google Shape;4645;p30"/>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9" name="Shape 4649"/>
        <p:cNvGrpSpPr/>
        <p:nvPr/>
      </p:nvGrpSpPr>
      <p:grpSpPr>
        <a:xfrm>
          <a:off x="0" y="0"/>
          <a:ext cx="0" cy="0"/>
          <a:chOff x="0" y="0"/>
          <a:chExt cx="0" cy="0"/>
        </a:xfrm>
      </p:grpSpPr>
      <p:sp>
        <p:nvSpPr>
          <p:cNvPr id="4650" name="Google Shape;4650;p31"/>
          <p:cNvSpPr txBox="1"/>
          <p:nvPr>
            <p:ph type="title"/>
          </p:nvPr>
        </p:nvSpPr>
        <p:spPr>
          <a:xfrm>
            <a:off x="716900" y="62995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GANTT Chart</a:t>
            </a:r>
            <a:endParaRPr/>
          </a:p>
        </p:txBody>
      </p:sp>
      <p:grpSp>
        <p:nvGrpSpPr>
          <p:cNvPr id="4651" name="Google Shape;4651;p31"/>
          <p:cNvGrpSpPr/>
          <p:nvPr/>
        </p:nvGrpSpPr>
        <p:grpSpPr>
          <a:xfrm rot="1635329">
            <a:off x="-1327493" y="4311557"/>
            <a:ext cx="4245962" cy="329951"/>
            <a:chOff x="3910484" y="4362261"/>
            <a:chExt cx="4056908" cy="315300"/>
          </a:xfrm>
        </p:grpSpPr>
        <p:sp>
          <p:nvSpPr>
            <p:cNvPr id="4652" name="Google Shape;4652;p31"/>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31"/>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54" name="Google Shape;4654;p31"/>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5" name="Google Shape;4655;p31"/>
          <p:cNvGrpSpPr/>
          <p:nvPr/>
        </p:nvGrpSpPr>
        <p:grpSpPr>
          <a:xfrm rot="1635329">
            <a:off x="6196529" y="483357"/>
            <a:ext cx="4245962" cy="329951"/>
            <a:chOff x="3910484" y="4362261"/>
            <a:chExt cx="4056908" cy="315300"/>
          </a:xfrm>
        </p:grpSpPr>
        <p:sp>
          <p:nvSpPr>
            <p:cNvPr id="4656" name="Google Shape;4656;p31"/>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31"/>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58" name="Google Shape;4658;p31"/>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59" name="Google Shape;4659;p31"/>
          <p:cNvPicPr preferRelativeResize="0"/>
          <p:nvPr/>
        </p:nvPicPr>
        <p:blipFill>
          <a:blip r:embed="rId3">
            <a:alphaModFix/>
          </a:blip>
          <a:stretch>
            <a:fillRect/>
          </a:stretch>
        </p:blipFill>
        <p:spPr>
          <a:xfrm>
            <a:off x="324988" y="1229400"/>
            <a:ext cx="8494024" cy="3114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3" name="Shape 4663"/>
        <p:cNvGrpSpPr/>
        <p:nvPr/>
      </p:nvGrpSpPr>
      <p:grpSpPr>
        <a:xfrm>
          <a:off x="0" y="0"/>
          <a:ext cx="0" cy="0"/>
          <a:chOff x="0" y="0"/>
          <a:chExt cx="0" cy="0"/>
        </a:xfrm>
      </p:grpSpPr>
      <p:sp>
        <p:nvSpPr>
          <p:cNvPr id="4664" name="Google Shape;4664;p32"/>
          <p:cNvSpPr txBox="1"/>
          <p:nvPr>
            <p:ph idx="8" type="title"/>
          </p:nvPr>
        </p:nvSpPr>
        <p:spPr>
          <a:xfrm>
            <a:off x="720000" y="4633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Existing body of work</a:t>
            </a:r>
            <a:endParaRPr/>
          </a:p>
        </p:txBody>
      </p:sp>
      <p:grpSp>
        <p:nvGrpSpPr>
          <p:cNvPr id="4665" name="Google Shape;4665;p32"/>
          <p:cNvGrpSpPr/>
          <p:nvPr/>
        </p:nvGrpSpPr>
        <p:grpSpPr>
          <a:xfrm flipH="1" rot="-1635329">
            <a:off x="5494479" y="4311557"/>
            <a:ext cx="4245962" cy="329951"/>
            <a:chOff x="3910484" y="4362261"/>
            <a:chExt cx="4056908" cy="315300"/>
          </a:xfrm>
        </p:grpSpPr>
        <p:sp>
          <p:nvSpPr>
            <p:cNvPr id="4666" name="Google Shape;4666;p32"/>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32"/>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68" name="Google Shape;4668;p32"/>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9" name="Google Shape;4669;p32"/>
          <p:cNvSpPr txBox="1"/>
          <p:nvPr/>
        </p:nvSpPr>
        <p:spPr>
          <a:xfrm>
            <a:off x="659275" y="920500"/>
            <a:ext cx="70863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paper "Toward Generating a New Intrusion Detection Dataset and Intrusion Traffic Characterization"[1] describes the process of creating a new dataset of network traffic that includes both malicious and benign traffic. </a:t>
            </a:r>
            <a:endParaRPr>
              <a:solidFill>
                <a:schemeClr val="lt1"/>
              </a:solidFill>
              <a:latin typeface="Arimo"/>
              <a:ea typeface="Arimo"/>
              <a:cs typeface="Arimo"/>
              <a:sym typeface="Arimo"/>
            </a:endParaRPr>
          </a:p>
          <a:p>
            <a:pPr indent="-317500" lvl="0" marL="457200" rtl="0" algn="just">
              <a:lnSpc>
                <a:spcPct val="150000"/>
              </a:lnSpc>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dataset was analyzed using various methods, including packet size distribution analysis, packet rate analysis, and traffic type analysis. The analysis showed that intrusion traffic tends to have larger packet sizes and higher packet rates than benign traffic, indicating increased activity and malicious intent. The most common types of intrusions in the dataset were network scanning, access attempts to vulnerable services, and denial-of-service attacks. </a:t>
            </a:r>
            <a:endParaRPr>
              <a:solidFill>
                <a:schemeClr val="lt1"/>
              </a:solidFill>
              <a:latin typeface="Arimo"/>
              <a:ea typeface="Arimo"/>
              <a:cs typeface="Arimo"/>
              <a:sym typeface="Arimo"/>
            </a:endParaRPr>
          </a:p>
          <a:p>
            <a:pPr indent="-317500" lvl="0" marL="457200" rtl="0" algn="just">
              <a:lnSpc>
                <a:spcPct val="150000"/>
              </a:lnSpc>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paper also provides a list of features specific to each type of intrusion detection, which can be used to develop tailored intrusion detection systems.</a:t>
            </a:r>
            <a:endParaRPr>
              <a:solidFill>
                <a:schemeClr val="lt1"/>
              </a:solidFill>
              <a:latin typeface="Arimo"/>
              <a:ea typeface="Arimo"/>
              <a:cs typeface="Arimo"/>
              <a:sym typeface="Arimo"/>
            </a:endParaRPr>
          </a:p>
        </p:txBody>
      </p:sp>
      <p:sp>
        <p:nvSpPr>
          <p:cNvPr id="4670" name="Google Shape;4670;p32"/>
          <p:cNvSpPr txBox="1"/>
          <p:nvPr/>
        </p:nvSpPr>
        <p:spPr>
          <a:xfrm>
            <a:off x="920975" y="4553200"/>
            <a:ext cx="5795100" cy="7095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 sz="700">
                <a:solidFill>
                  <a:schemeClr val="lt1"/>
                </a:solidFill>
              </a:rPr>
              <a:t>[1] Sharafaldin, I., Lashkari, A. H., &amp; Ghorbani, A. A. (n.d.). </a:t>
            </a:r>
            <a:r>
              <a:rPr i="1" lang="en" sz="700">
                <a:solidFill>
                  <a:schemeClr val="lt1"/>
                </a:solidFill>
              </a:rPr>
              <a:t>Toward generating a new intrusion detection dataset and intrusion TRAFC ...</a:t>
            </a:r>
            <a:r>
              <a:rPr lang="en" sz="700">
                <a:solidFill>
                  <a:schemeClr val="lt1"/>
                </a:solidFill>
              </a:rPr>
              <a:t> Retrieved February 13, 2023, from https://pdfs.semanticscholar.org/2342/9b5be933e16e6988da9a322ad95dfdc8c4b0.pdf </a:t>
            </a:r>
            <a:endParaRPr sz="700">
              <a:solidFill>
                <a:schemeClr val="lt1"/>
              </a:solidFill>
            </a:endParaRPr>
          </a:p>
          <a:p>
            <a:pPr indent="0" lvl="0" marL="0" rtl="0" algn="just">
              <a:lnSpc>
                <a:spcPct val="150000"/>
              </a:lnSpc>
              <a:spcBef>
                <a:spcPts val="1200"/>
              </a:spcBef>
              <a:spcAft>
                <a:spcPts val="0"/>
              </a:spcAft>
              <a:buNone/>
            </a:pPr>
            <a:r>
              <a:t/>
            </a:r>
            <a:endParaRPr sz="800">
              <a:solidFill>
                <a:schemeClr val="lt1"/>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4" name="Shape 4674"/>
        <p:cNvGrpSpPr/>
        <p:nvPr/>
      </p:nvGrpSpPr>
      <p:grpSpPr>
        <a:xfrm>
          <a:off x="0" y="0"/>
          <a:ext cx="0" cy="0"/>
          <a:chOff x="0" y="0"/>
          <a:chExt cx="0" cy="0"/>
        </a:xfrm>
      </p:grpSpPr>
      <p:sp>
        <p:nvSpPr>
          <p:cNvPr id="4675" name="Google Shape;4675;p33"/>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solidFill>
                <a:schemeClr val="lt1"/>
              </a:solidFill>
            </a:endParaRPr>
          </a:p>
        </p:txBody>
      </p:sp>
      <p:grpSp>
        <p:nvGrpSpPr>
          <p:cNvPr id="4676" name="Google Shape;4676;p33"/>
          <p:cNvGrpSpPr/>
          <p:nvPr/>
        </p:nvGrpSpPr>
        <p:grpSpPr>
          <a:xfrm rot="1635329">
            <a:off x="5799279" y="673857"/>
            <a:ext cx="4245962" cy="329951"/>
            <a:chOff x="3910484" y="4362261"/>
            <a:chExt cx="4056908" cy="315300"/>
          </a:xfrm>
        </p:grpSpPr>
        <p:sp>
          <p:nvSpPr>
            <p:cNvPr id="4677" name="Google Shape;4677;p33"/>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33"/>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79" name="Google Shape;4679;p33"/>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0" name="Google Shape;4680;p33"/>
          <p:cNvSpPr txBox="1"/>
          <p:nvPr>
            <p:ph idx="4294967295" type="subTitle"/>
          </p:nvPr>
        </p:nvSpPr>
        <p:spPr>
          <a:xfrm>
            <a:off x="1024800" y="1520375"/>
            <a:ext cx="34038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Summary: Pre-mid sem</a:t>
            </a:r>
            <a:endParaRPr sz="1200">
              <a:solidFill>
                <a:schemeClr val="dk1"/>
              </a:solidFill>
            </a:endParaRPr>
          </a:p>
        </p:txBody>
      </p:sp>
      <p:sp>
        <p:nvSpPr>
          <p:cNvPr id="4681" name="Google Shape;4681;p33"/>
          <p:cNvSpPr txBox="1"/>
          <p:nvPr>
            <p:ph idx="4294967295" type="subTitle"/>
          </p:nvPr>
        </p:nvSpPr>
        <p:spPr>
          <a:xfrm>
            <a:off x="1024650" y="2070325"/>
            <a:ext cx="3403800" cy="2691300"/>
          </a:xfrm>
          <a:prstGeom prst="rect">
            <a:avLst/>
          </a:prstGeom>
          <a:solidFill>
            <a:schemeClr val="lt1"/>
          </a:solidFill>
        </p:spPr>
        <p:txBody>
          <a:bodyPr anchorCtr="0" anchor="t" bIns="91425" lIns="91425" spcFirstLastPara="1" rIns="91425" wrap="square" tIns="91425">
            <a:noAutofit/>
          </a:bodyPr>
          <a:lstStyle/>
          <a:p>
            <a:pPr indent="-311150" lvl="0" marL="342900" rtl="0" algn="l">
              <a:lnSpc>
                <a:spcPct val="115000"/>
              </a:lnSpc>
              <a:spcBef>
                <a:spcPts val="0"/>
              </a:spcBef>
              <a:spcAft>
                <a:spcPts val="0"/>
              </a:spcAft>
              <a:buClr>
                <a:schemeClr val="dk1"/>
              </a:buClr>
              <a:buSzPts val="1300"/>
              <a:buChar char="●"/>
            </a:pPr>
            <a:r>
              <a:rPr lang="en" sz="1300">
                <a:solidFill>
                  <a:schemeClr val="dk1"/>
                </a:solidFill>
              </a:rPr>
              <a:t>Literature Review and dataset selection</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Cleaning, Preprocessing and Exploratory Analysis</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Undersampling to balance the data</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PCA for dimensionality reduction</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Sample size: 51,430</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Features: 41</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kNN and Random Forest Implemented</a:t>
            </a:r>
            <a:endParaRPr sz="1300">
              <a:solidFill>
                <a:schemeClr val="dk1"/>
              </a:solidFill>
            </a:endParaRPr>
          </a:p>
        </p:txBody>
      </p:sp>
      <p:sp>
        <p:nvSpPr>
          <p:cNvPr id="4682" name="Google Shape;4682;p33"/>
          <p:cNvSpPr txBox="1"/>
          <p:nvPr>
            <p:ph idx="4294967295" type="subTitle"/>
          </p:nvPr>
        </p:nvSpPr>
        <p:spPr>
          <a:xfrm>
            <a:off x="4963750" y="1520375"/>
            <a:ext cx="22911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Testing</a:t>
            </a:r>
            <a:r>
              <a:rPr lang="en" sz="1200">
                <a:solidFill>
                  <a:schemeClr val="dk1"/>
                </a:solidFill>
              </a:rPr>
              <a:t> kNN for different k</a:t>
            </a:r>
            <a:endParaRPr sz="1200">
              <a:solidFill>
                <a:schemeClr val="dk1"/>
              </a:solidFill>
            </a:endParaRPr>
          </a:p>
        </p:txBody>
      </p:sp>
      <p:sp>
        <p:nvSpPr>
          <p:cNvPr id="4683" name="Google Shape;4683;p33"/>
          <p:cNvSpPr/>
          <p:nvPr/>
        </p:nvSpPr>
        <p:spPr>
          <a:xfrm>
            <a:off x="4632375"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33"/>
          <p:cNvSpPr txBox="1"/>
          <p:nvPr>
            <p:ph idx="4294967295" type="subTitle"/>
          </p:nvPr>
        </p:nvSpPr>
        <p:spPr>
          <a:xfrm>
            <a:off x="4963750" y="2109900"/>
            <a:ext cx="2291100" cy="2651700"/>
          </a:xfrm>
          <a:prstGeom prst="rect">
            <a:avLst/>
          </a:prstGeom>
          <a:solidFill>
            <a:schemeClr val="lt1"/>
          </a:solidFill>
        </p:spPr>
        <p:txBody>
          <a:bodyPr anchorCtr="0" anchor="t" bIns="91425" lIns="91425" spcFirstLastPara="1" rIns="91425" wrap="square" tIns="91425">
            <a:noAutofit/>
          </a:bodyPr>
          <a:lstStyle/>
          <a:p>
            <a:pPr indent="-304800" lvl="0" marL="342900" rtl="0" algn="l">
              <a:lnSpc>
                <a:spcPct val="115000"/>
              </a:lnSpc>
              <a:spcBef>
                <a:spcPts val="0"/>
              </a:spcBef>
              <a:spcAft>
                <a:spcPts val="0"/>
              </a:spcAft>
              <a:buClr>
                <a:schemeClr val="dk1"/>
              </a:buClr>
              <a:buSzPts val="1200"/>
              <a:buChar char="●"/>
            </a:pPr>
            <a:r>
              <a:rPr lang="en" sz="1200">
                <a:solidFill>
                  <a:schemeClr val="dk1"/>
                </a:solidFill>
              </a:rPr>
              <a:t>Tested the accuracy of kNN for different values of k.</a:t>
            </a:r>
            <a:endParaRPr sz="1200">
              <a:solidFill>
                <a:schemeClr val="dk1"/>
              </a:solidFill>
            </a:endParaRPr>
          </a:p>
          <a:p>
            <a:pPr indent="-304800" lvl="0" marL="342900" rtl="0" algn="l">
              <a:lnSpc>
                <a:spcPct val="115000"/>
              </a:lnSpc>
              <a:spcBef>
                <a:spcPts val="0"/>
              </a:spcBef>
              <a:spcAft>
                <a:spcPts val="0"/>
              </a:spcAft>
              <a:buClr>
                <a:schemeClr val="dk1"/>
              </a:buClr>
              <a:buSzPts val="1200"/>
              <a:buChar char="●"/>
            </a:pPr>
            <a:r>
              <a:rPr lang="en" sz="1200">
                <a:solidFill>
                  <a:schemeClr val="dk1"/>
                </a:solidFill>
              </a:rPr>
              <a:t>Best results for k=3.</a:t>
            </a:r>
            <a:endParaRPr sz="1200">
              <a:solidFill>
                <a:schemeClr val="dk1"/>
              </a:solidFill>
            </a:endParaRPr>
          </a:p>
        </p:txBody>
      </p:sp>
      <p:pic>
        <p:nvPicPr>
          <p:cNvPr id="4685" name="Google Shape;4685;p33"/>
          <p:cNvPicPr preferRelativeResize="0"/>
          <p:nvPr/>
        </p:nvPicPr>
        <p:blipFill>
          <a:blip r:embed="rId3">
            <a:alphaModFix/>
          </a:blip>
          <a:stretch>
            <a:fillRect/>
          </a:stretch>
        </p:blipFill>
        <p:spPr>
          <a:xfrm>
            <a:off x="4963750" y="3157892"/>
            <a:ext cx="2201400" cy="16037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9" name="Shape 4689"/>
        <p:cNvGrpSpPr/>
        <p:nvPr/>
      </p:nvGrpSpPr>
      <p:grpSpPr>
        <a:xfrm>
          <a:off x="0" y="0"/>
          <a:ext cx="0" cy="0"/>
          <a:chOff x="0" y="0"/>
          <a:chExt cx="0" cy="0"/>
        </a:xfrm>
      </p:grpSpPr>
      <p:sp>
        <p:nvSpPr>
          <p:cNvPr id="4690" name="Google Shape;4690;p3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solidFill>
                <a:schemeClr val="lt1"/>
              </a:solidFill>
            </a:endParaRPr>
          </a:p>
        </p:txBody>
      </p:sp>
      <p:grpSp>
        <p:nvGrpSpPr>
          <p:cNvPr id="4691" name="Google Shape;4691;p34"/>
          <p:cNvGrpSpPr/>
          <p:nvPr/>
        </p:nvGrpSpPr>
        <p:grpSpPr>
          <a:xfrm rot="1635329">
            <a:off x="5799279" y="673857"/>
            <a:ext cx="4245962" cy="329951"/>
            <a:chOff x="3910484" y="4362261"/>
            <a:chExt cx="4056908" cy="315300"/>
          </a:xfrm>
        </p:grpSpPr>
        <p:sp>
          <p:nvSpPr>
            <p:cNvPr id="4692" name="Google Shape;4692;p34"/>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34"/>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94" name="Google Shape;4694;p34"/>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5" name="Google Shape;4695;p34"/>
          <p:cNvSpPr txBox="1"/>
          <p:nvPr>
            <p:ph idx="4294967295" type="subTitle"/>
          </p:nvPr>
        </p:nvSpPr>
        <p:spPr>
          <a:xfrm>
            <a:off x="1024800"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Analysis</a:t>
            </a:r>
            <a:r>
              <a:rPr lang="en" sz="1100">
                <a:solidFill>
                  <a:schemeClr val="dk1"/>
                </a:solidFill>
              </a:rPr>
              <a:t> of Variance (ANOVA)</a:t>
            </a:r>
            <a:endParaRPr sz="1100">
              <a:solidFill>
                <a:schemeClr val="dk1"/>
              </a:solidFill>
            </a:endParaRPr>
          </a:p>
        </p:txBody>
      </p:sp>
      <p:sp>
        <p:nvSpPr>
          <p:cNvPr id="4696" name="Google Shape;4696;p34"/>
          <p:cNvSpPr txBox="1"/>
          <p:nvPr>
            <p:ph idx="4294967295" type="subTitle"/>
          </p:nvPr>
        </p:nvSpPr>
        <p:spPr>
          <a:xfrm>
            <a:off x="1024650" y="2070325"/>
            <a:ext cx="2201400" cy="1960500"/>
          </a:xfrm>
          <a:prstGeom prst="rect">
            <a:avLst/>
          </a:prstGeom>
          <a:solidFill>
            <a:schemeClr val="lt1"/>
          </a:solidFill>
        </p:spPr>
        <p:txBody>
          <a:bodyPr anchorCtr="0" anchor="t" bIns="91425" lIns="91425" spcFirstLastPara="1" rIns="91425" wrap="square" tIns="91425">
            <a:noAutofit/>
          </a:bodyPr>
          <a:lstStyle/>
          <a:p>
            <a:pPr indent="-330200" lvl="0" marL="342900" rtl="0" algn="l">
              <a:lnSpc>
                <a:spcPct val="115000"/>
              </a:lnSpc>
              <a:spcBef>
                <a:spcPts val="0"/>
              </a:spcBef>
              <a:spcAft>
                <a:spcPts val="0"/>
              </a:spcAft>
              <a:buClr>
                <a:schemeClr val="dk1"/>
              </a:buClr>
              <a:buSzPts val="1600"/>
              <a:buChar char="●"/>
            </a:pPr>
            <a:r>
              <a:rPr lang="en" sz="1300">
                <a:solidFill>
                  <a:schemeClr val="dk1"/>
                </a:solidFill>
              </a:rPr>
              <a:t>F-test for ANOVA. </a:t>
            </a:r>
            <a:endParaRPr sz="1300">
              <a:solidFill>
                <a:schemeClr val="dk1"/>
              </a:solidFill>
            </a:endParaRPr>
          </a:p>
          <a:p>
            <a:pPr indent="-330200" lvl="0" marL="342900" rtl="0" algn="l">
              <a:lnSpc>
                <a:spcPct val="115000"/>
              </a:lnSpc>
              <a:spcBef>
                <a:spcPts val="0"/>
              </a:spcBef>
              <a:spcAft>
                <a:spcPts val="0"/>
              </a:spcAft>
              <a:buClr>
                <a:schemeClr val="dk1"/>
              </a:buClr>
              <a:buSzPts val="1600"/>
              <a:buChar char="●"/>
            </a:pPr>
            <a:r>
              <a:rPr lang="en" sz="1300">
                <a:solidFill>
                  <a:schemeClr val="dk1"/>
                </a:solidFill>
              </a:rPr>
              <a:t>Features ranked  by F-statistic</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Top Features chosen</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Less accurate as compared to PCA</a:t>
            </a:r>
            <a:endParaRPr sz="1300">
              <a:solidFill>
                <a:schemeClr val="dk1"/>
              </a:solidFill>
            </a:endParaRPr>
          </a:p>
        </p:txBody>
      </p:sp>
      <p:sp>
        <p:nvSpPr>
          <p:cNvPr id="4697" name="Google Shape;4697;p34"/>
          <p:cNvSpPr txBox="1"/>
          <p:nvPr>
            <p:ph idx="4294967295" type="subTitle"/>
          </p:nvPr>
        </p:nvSpPr>
        <p:spPr>
          <a:xfrm>
            <a:off x="3432575"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Gaussian</a:t>
            </a:r>
            <a:r>
              <a:rPr lang="en" sz="1100">
                <a:solidFill>
                  <a:schemeClr val="dk1"/>
                </a:solidFill>
              </a:rPr>
              <a:t> Naive Bayes (GNB)</a:t>
            </a:r>
            <a:endParaRPr sz="1100">
              <a:solidFill>
                <a:schemeClr val="dk1"/>
              </a:solidFill>
            </a:endParaRPr>
          </a:p>
        </p:txBody>
      </p:sp>
      <p:sp>
        <p:nvSpPr>
          <p:cNvPr id="4698" name="Google Shape;4698;p34"/>
          <p:cNvSpPr txBox="1"/>
          <p:nvPr>
            <p:ph idx="4294967295" type="subTitle"/>
          </p:nvPr>
        </p:nvSpPr>
        <p:spPr>
          <a:xfrm>
            <a:off x="3432575" y="2070325"/>
            <a:ext cx="2201400" cy="1960500"/>
          </a:xfrm>
          <a:prstGeom prst="rect">
            <a:avLst/>
          </a:prstGeom>
          <a:solidFill>
            <a:schemeClr val="lt1"/>
          </a:solidFill>
        </p:spPr>
        <p:txBody>
          <a:bodyPr anchorCtr="0" anchor="t" bIns="91425" lIns="91425" spcFirstLastPara="1" rIns="91425" wrap="square" tIns="91425">
            <a:noAutofit/>
          </a:bodyPr>
          <a:lstStyle/>
          <a:p>
            <a:pPr indent="-317500" lvl="0" marL="342900" rtl="0" algn="l">
              <a:lnSpc>
                <a:spcPct val="115000"/>
              </a:lnSpc>
              <a:spcBef>
                <a:spcPts val="0"/>
              </a:spcBef>
              <a:spcAft>
                <a:spcPts val="0"/>
              </a:spcAft>
              <a:buClr>
                <a:schemeClr val="dk1"/>
              </a:buClr>
              <a:buSzPts val="1400"/>
              <a:buChar char="●"/>
            </a:pPr>
            <a:r>
              <a:rPr lang="en" sz="1400">
                <a:solidFill>
                  <a:schemeClr val="dk1"/>
                </a:solidFill>
              </a:rPr>
              <a:t>Most time efficient</a:t>
            </a:r>
            <a:endParaRPr sz="1400">
              <a:solidFill>
                <a:schemeClr val="dk1"/>
              </a:solidFill>
            </a:endParaRPr>
          </a:p>
          <a:p>
            <a:pPr indent="-317500" lvl="0" marL="342900" rtl="0" algn="l">
              <a:lnSpc>
                <a:spcPct val="115000"/>
              </a:lnSpc>
              <a:spcBef>
                <a:spcPts val="0"/>
              </a:spcBef>
              <a:spcAft>
                <a:spcPts val="0"/>
              </a:spcAft>
              <a:buClr>
                <a:schemeClr val="dk1"/>
              </a:buClr>
              <a:buSzPts val="1400"/>
              <a:buChar char="●"/>
            </a:pPr>
            <a:r>
              <a:rPr lang="en" sz="1400">
                <a:solidFill>
                  <a:schemeClr val="dk1"/>
                </a:solidFill>
              </a:rPr>
              <a:t>Least accurate</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p:txBody>
      </p:sp>
      <p:sp>
        <p:nvSpPr>
          <p:cNvPr id="4699" name="Google Shape;4699;p34"/>
          <p:cNvSpPr txBox="1"/>
          <p:nvPr>
            <p:ph idx="4294967295" type="subTitle"/>
          </p:nvPr>
        </p:nvSpPr>
        <p:spPr>
          <a:xfrm>
            <a:off x="5840350"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Quadratic Discriminant Analysis</a:t>
            </a:r>
            <a:endParaRPr sz="1100">
              <a:solidFill>
                <a:schemeClr val="dk1"/>
              </a:solidFill>
            </a:endParaRPr>
          </a:p>
        </p:txBody>
      </p:sp>
      <p:sp>
        <p:nvSpPr>
          <p:cNvPr id="4700" name="Google Shape;4700;p34"/>
          <p:cNvSpPr/>
          <p:nvPr/>
        </p:nvSpPr>
        <p:spPr>
          <a:xfrm>
            <a:off x="3243438"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34"/>
          <p:cNvSpPr/>
          <p:nvPr/>
        </p:nvSpPr>
        <p:spPr>
          <a:xfrm>
            <a:off x="5651200"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34"/>
          <p:cNvSpPr txBox="1"/>
          <p:nvPr>
            <p:ph idx="4294967295" type="subTitle"/>
          </p:nvPr>
        </p:nvSpPr>
        <p:spPr>
          <a:xfrm>
            <a:off x="5840350" y="2070325"/>
            <a:ext cx="2201400" cy="1960500"/>
          </a:xfrm>
          <a:prstGeom prst="rect">
            <a:avLst/>
          </a:prstGeom>
          <a:solidFill>
            <a:schemeClr val="lt1"/>
          </a:solidFill>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Better than GNB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Less accurate than RF and kNN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More time efficient than RF and kNN</a:t>
            </a:r>
            <a:endParaRPr sz="1200">
              <a:solidFill>
                <a:schemeClr val="dk1"/>
              </a:solidFill>
            </a:endParaRPr>
          </a:p>
        </p:txBody>
      </p:sp>
      <p:sp>
        <p:nvSpPr>
          <p:cNvPr id="4703" name="Google Shape;4703;p34"/>
          <p:cNvSpPr/>
          <p:nvPr/>
        </p:nvSpPr>
        <p:spPr>
          <a:xfrm>
            <a:off x="835650"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34"/>
          <p:cNvSpPr txBox="1"/>
          <p:nvPr/>
        </p:nvSpPr>
        <p:spPr>
          <a:xfrm>
            <a:off x="920975" y="4215075"/>
            <a:ext cx="5553300" cy="939000"/>
          </a:xfrm>
          <a:prstGeom prst="rect">
            <a:avLst/>
          </a:prstGeom>
          <a:noFill/>
          <a:ln>
            <a:noFill/>
          </a:ln>
        </p:spPr>
        <p:txBody>
          <a:bodyPr anchorCtr="0" anchor="t" bIns="91425" lIns="91425" spcFirstLastPara="1" rIns="91425" wrap="square" tIns="91425">
            <a:spAutoFit/>
          </a:bodyPr>
          <a:lstStyle/>
          <a:p>
            <a:pPr indent="0" lvl="0" marL="355600" rtl="0" algn="l">
              <a:lnSpc>
                <a:spcPct val="150000"/>
              </a:lnSpc>
              <a:spcBef>
                <a:spcPts val="0"/>
              </a:spcBef>
              <a:spcAft>
                <a:spcPts val="0"/>
              </a:spcAft>
              <a:buNone/>
            </a:pPr>
            <a:r>
              <a:rPr lang="en" sz="700">
                <a:solidFill>
                  <a:schemeClr val="lt1"/>
                </a:solidFill>
              </a:rPr>
              <a:t>[4] </a:t>
            </a:r>
            <a:r>
              <a:rPr lang="en" sz="700">
                <a:solidFill>
                  <a:schemeClr val="lt1"/>
                </a:solidFill>
              </a:rPr>
              <a:t>V. M. Deolindo, B. L. Dalmazo, M. V. B. da Silva, L. R. B. de Oliveira, A. de B. Silva, L. Z. Granville, L. P. Gaspary, and J. C. Nobre, “Using quadratic discriminant analysis by intrusion detection systems for port scan and slowloris attack classification.” [Accessed: 31-Mar-2023].</a:t>
            </a:r>
            <a:endParaRPr sz="700">
              <a:solidFill>
                <a:schemeClr val="lt1"/>
              </a:solidFill>
            </a:endParaRPr>
          </a:p>
          <a:p>
            <a:pPr indent="0" lvl="0" marL="355600" rtl="0" algn="l">
              <a:lnSpc>
                <a:spcPct val="150000"/>
              </a:lnSpc>
              <a:spcBef>
                <a:spcPts val="0"/>
              </a:spcBef>
              <a:spcAft>
                <a:spcPts val="0"/>
              </a:spcAft>
              <a:buNone/>
            </a:pPr>
            <a:r>
              <a:rPr lang="en" sz="700">
                <a:solidFill>
                  <a:schemeClr val="lt1"/>
                </a:solidFill>
              </a:rPr>
              <a:t>[5] Yoshifumimiya, “Feature selection using ANOVA,” Kaggle, 18-Oct-2022. [Online]. Available: </a:t>
            </a:r>
            <a:r>
              <a:rPr lang="en" sz="700" u="sng">
                <a:solidFill>
                  <a:schemeClr val="lt1"/>
                </a:solidFill>
                <a:hlinkClick r:id="rId3">
                  <a:extLst>
                    <a:ext uri="{A12FA001-AC4F-418D-AE19-62706E023703}">
                      <ahyp:hlinkClr val="tx"/>
                    </a:ext>
                  </a:extLst>
                </a:hlinkClick>
              </a:rPr>
              <a:t>https://www.kaggle.com/code/yoshifumimiya/feature-selection-using-anova</a:t>
            </a:r>
            <a:r>
              <a:rPr lang="en" sz="700">
                <a:solidFill>
                  <a:schemeClr val="lt1"/>
                </a:solidFill>
              </a:rPr>
              <a:t> . [Accessed: 21-Mar-2023].</a:t>
            </a:r>
            <a:endParaRPr sz="7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8" name="Shape 4708"/>
        <p:cNvGrpSpPr/>
        <p:nvPr/>
      </p:nvGrpSpPr>
      <p:grpSpPr>
        <a:xfrm>
          <a:off x="0" y="0"/>
          <a:ext cx="0" cy="0"/>
          <a:chOff x="0" y="0"/>
          <a:chExt cx="0" cy="0"/>
        </a:xfrm>
      </p:grpSpPr>
      <p:sp>
        <p:nvSpPr>
          <p:cNvPr id="4709" name="Google Shape;4709;p35"/>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solidFill>
                <a:schemeClr val="lt1"/>
              </a:solidFill>
            </a:endParaRPr>
          </a:p>
        </p:txBody>
      </p:sp>
      <p:grpSp>
        <p:nvGrpSpPr>
          <p:cNvPr id="4710" name="Google Shape;4710;p35"/>
          <p:cNvGrpSpPr/>
          <p:nvPr/>
        </p:nvGrpSpPr>
        <p:grpSpPr>
          <a:xfrm rot="1635329">
            <a:off x="5494479" y="521457"/>
            <a:ext cx="4245962" cy="329951"/>
            <a:chOff x="3910484" y="4362261"/>
            <a:chExt cx="4056908" cy="315300"/>
          </a:xfrm>
        </p:grpSpPr>
        <p:sp>
          <p:nvSpPr>
            <p:cNvPr id="4711" name="Google Shape;4711;p35"/>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35"/>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13" name="Google Shape;4713;p35"/>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4" name="Google Shape;4714;p35"/>
          <p:cNvSpPr txBox="1"/>
          <p:nvPr>
            <p:ph type="title"/>
          </p:nvPr>
        </p:nvSpPr>
        <p:spPr>
          <a:xfrm>
            <a:off x="1371850" y="1128075"/>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kNN</a:t>
            </a:r>
            <a:endParaRPr sz="1200">
              <a:solidFill>
                <a:schemeClr val="dk1"/>
              </a:solidFill>
            </a:endParaRPr>
          </a:p>
        </p:txBody>
      </p:sp>
      <p:sp>
        <p:nvSpPr>
          <p:cNvPr id="4715" name="Google Shape;4715;p35"/>
          <p:cNvSpPr txBox="1"/>
          <p:nvPr>
            <p:ph type="title"/>
          </p:nvPr>
        </p:nvSpPr>
        <p:spPr>
          <a:xfrm>
            <a:off x="5156350" y="1128075"/>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Random Forest</a:t>
            </a:r>
            <a:endParaRPr sz="1200">
              <a:solidFill>
                <a:schemeClr val="dk1"/>
              </a:solidFill>
            </a:endParaRPr>
          </a:p>
        </p:txBody>
      </p:sp>
      <p:pic>
        <p:nvPicPr>
          <p:cNvPr id="4716" name="Google Shape;4716;p35"/>
          <p:cNvPicPr preferRelativeResize="0"/>
          <p:nvPr/>
        </p:nvPicPr>
        <p:blipFill>
          <a:blip r:embed="rId3">
            <a:alphaModFix/>
          </a:blip>
          <a:stretch>
            <a:fillRect/>
          </a:stretch>
        </p:blipFill>
        <p:spPr>
          <a:xfrm>
            <a:off x="4648200" y="1512375"/>
            <a:ext cx="3605684" cy="2848240"/>
          </a:xfrm>
          <a:prstGeom prst="rect">
            <a:avLst/>
          </a:prstGeom>
          <a:noFill/>
          <a:ln>
            <a:noFill/>
          </a:ln>
        </p:spPr>
      </p:pic>
      <p:pic>
        <p:nvPicPr>
          <p:cNvPr id="4717" name="Google Shape;4717;p35"/>
          <p:cNvPicPr preferRelativeResize="0"/>
          <p:nvPr/>
        </p:nvPicPr>
        <p:blipFill>
          <a:blip r:embed="rId4">
            <a:alphaModFix/>
          </a:blip>
          <a:stretch>
            <a:fillRect/>
          </a:stretch>
        </p:blipFill>
        <p:spPr>
          <a:xfrm>
            <a:off x="838200" y="1512375"/>
            <a:ext cx="3605684" cy="2848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1" name="Shape 4721"/>
        <p:cNvGrpSpPr/>
        <p:nvPr/>
      </p:nvGrpSpPr>
      <p:grpSpPr>
        <a:xfrm>
          <a:off x="0" y="0"/>
          <a:ext cx="0" cy="0"/>
          <a:chOff x="0" y="0"/>
          <a:chExt cx="0" cy="0"/>
        </a:xfrm>
      </p:grpSpPr>
      <p:sp>
        <p:nvSpPr>
          <p:cNvPr id="4722" name="Google Shape;4722;p3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Final Results</a:t>
            </a:r>
            <a:endParaRPr>
              <a:solidFill>
                <a:schemeClr val="lt1"/>
              </a:solidFill>
            </a:endParaRPr>
          </a:p>
        </p:txBody>
      </p:sp>
      <p:grpSp>
        <p:nvGrpSpPr>
          <p:cNvPr id="4723" name="Google Shape;4723;p36"/>
          <p:cNvGrpSpPr/>
          <p:nvPr/>
        </p:nvGrpSpPr>
        <p:grpSpPr>
          <a:xfrm rot="1635329">
            <a:off x="5494479" y="521457"/>
            <a:ext cx="4245962" cy="329951"/>
            <a:chOff x="3910484" y="4362261"/>
            <a:chExt cx="4056908" cy="315300"/>
          </a:xfrm>
        </p:grpSpPr>
        <p:sp>
          <p:nvSpPr>
            <p:cNvPr id="4724" name="Google Shape;4724;p36"/>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36"/>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26" name="Google Shape;4726;p36"/>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7" name="Google Shape;4727;p36"/>
          <p:cNvSpPr txBox="1"/>
          <p:nvPr>
            <p:ph type="title"/>
          </p:nvPr>
        </p:nvSpPr>
        <p:spPr>
          <a:xfrm>
            <a:off x="1371850" y="1128075"/>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GNB</a:t>
            </a:r>
            <a:endParaRPr sz="1200">
              <a:solidFill>
                <a:schemeClr val="dk1"/>
              </a:solidFill>
            </a:endParaRPr>
          </a:p>
        </p:txBody>
      </p:sp>
      <p:sp>
        <p:nvSpPr>
          <p:cNvPr id="4728" name="Google Shape;4728;p36"/>
          <p:cNvSpPr txBox="1"/>
          <p:nvPr>
            <p:ph type="title"/>
          </p:nvPr>
        </p:nvSpPr>
        <p:spPr>
          <a:xfrm>
            <a:off x="5156350" y="1128075"/>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QDA</a:t>
            </a:r>
            <a:endParaRPr sz="1200">
              <a:solidFill>
                <a:schemeClr val="dk1"/>
              </a:solidFill>
            </a:endParaRPr>
          </a:p>
        </p:txBody>
      </p:sp>
      <p:pic>
        <p:nvPicPr>
          <p:cNvPr id="4729" name="Google Shape;4729;p36"/>
          <p:cNvPicPr preferRelativeResize="0"/>
          <p:nvPr/>
        </p:nvPicPr>
        <p:blipFill>
          <a:blip r:embed="rId3">
            <a:alphaModFix/>
          </a:blip>
          <a:stretch>
            <a:fillRect/>
          </a:stretch>
        </p:blipFill>
        <p:spPr>
          <a:xfrm>
            <a:off x="4572000" y="1512375"/>
            <a:ext cx="3605683" cy="2893450"/>
          </a:xfrm>
          <a:prstGeom prst="rect">
            <a:avLst/>
          </a:prstGeom>
          <a:noFill/>
          <a:ln>
            <a:noFill/>
          </a:ln>
        </p:spPr>
      </p:pic>
      <p:pic>
        <p:nvPicPr>
          <p:cNvPr id="4730" name="Google Shape;4730;p36"/>
          <p:cNvPicPr preferRelativeResize="0"/>
          <p:nvPr/>
        </p:nvPicPr>
        <p:blipFill>
          <a:blip r:embed="rId4">
            <a:alphaModFix/>
          </a:blip>
          <a:stretch>
            <a:fillRect/>
          </a:stretch>
        </p:blipFill>
        <p:spPr>
          <a:xfrm>
            <a:off x="762000" y="1512375"/>
            <a:ext cx="3605683" cy="289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Security Introduction Workshop by Slidesgo">
  <a:themeElements>
    <a:clrScheme name="Simple Light">
      <a:dk1>
        <a:srgbClr val="2A3C9E"/>
      </a:dk1>
      <a:lt1>
        <a:srgbClr val="FFFFFF"/>
      </a:lt1>
      <a:dk2>
        <a:srgbClr val="4358CD"/>
      </a:dk2>
      <a:lt2>
        <a:srgbClr val="64F3FA"/>
      </a:lt2>
      <a:accent1>
        <a:srgbClr val="3C50C0"/>
      </a:accent1>
      <a:accent2>
        <a:srgbClr val="E9E9E9"/>
      </a:accent2>
      <a:accent3>
        <a:srgbClr val="495ED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