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Arimo"/>
      <p:regular r:id="rId15"/>
      <p:bold r:id="rId16"/>
      <p:italic r:id="rId17"/>
      <p:boldItalic r:id="rId18"/>
    </p:embeddedFont>
    <p:embeddedFont>
      <p:font typeface="Bebas Neue"/>
      <p:regular r:id="rId19"/>
    </p:embeddedFont>
    <p:embeddedFont>
      <p:font typeface="Titillium Web"/>
      <p:regular r:id="rId20"/>
      <p:bold r:id="rId21"/>
      <p:italic r:id="rId22"/>
      <p:boldItalic r:id="rId23"/>
    </p:embeddedFont>
    <p:embeddedFont>
      <p:font typeface="Days One"/>
      <p:regular r:id="rId24"/>
    </p:embeddedFont>
    <p:embeddedFont>
      <p:font typeface="Arimo Medium"/>
      <p:regular r:id="rId25"/>
      <p:bold r:id="rId26"/>
      <p:italic r:id="rId27"/>
      <p:boldItalic r:id="rId28"/>
    </p:embeddedFont>
    <p:embeddedFont>
      <p:font typeface="PT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TitilliumWeb-regular.fntdata"/><Relationship Id="rId22" Type="http://schemas.openxmlformats.org/officeDocument/2006/relationships/font" Target="fonts/TitilliumWeb-italic.fntdata"/><Relationship Id="rId21" Type="http://schemas.openxmlformats.org/officeDocument/2006/relationships/font" Target="fonts/TitilliumWeb-bold.fntdata"/><Relationship Id="rId24" Type="http://schemas.openxmlformats.org/officeDocument/2006/relationships/font" Target="fonts/DaysOne-regular.fntdata"/><Relationship Id="rId23" Type="http://schemas.openxmlformats.org/officeDocument/2006/relationships/font" Target="fonts/TitilliumWeb-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rimoMedium-bold.fntdata"/><Relationship Id="rId25" Type="http://schemas.openxmlformats.org/officeDocument/2006/relationships/font" Target="fonts/ArimoMedium-regular.fntdata"/><Relationship Id="rId28" Type="http://schemas.openxmlformats.org/officeDocument/2006/relationships/font" Target="fonts/ArimoMedium-boldItalic.fntdata"/><Relationship Id="rId27" Type="http://schemas.openxmlformats.org/officeDocument/2006/relationships/font" Target="fonts/ArimoMedium-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TSans-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TSans-italic.fntdata"/><Relationship Id="rId30" Type="http://schemas.openxmlformats.org/officeDocument/2006/relationships/font" Target="fonts/PTSans-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PTSans-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Arimo-regular.fntdata"/><Relationship Id="rId14" Type="http://schemas.openxmlformats.org/officeDocument/2006/relationships/slide" Target="slides/slide10.xml"/><Relationship Id="rId17" Type="http://schemas.openxmlformats.org/officeDocument/2006/relationships/font" Target="fonts/Arimo-italic.fntdata"/><Relationship Id="rId16" Type="http://schemas.openxmlformats.org/officeDocument/2006/relationships/font" Target="fonts/Arimo-bold.fntdata"/><Relationship Id="rId19" Type="http://schemas.openxmlformats.org/officeDocument/2006/relationships/font" Target="fonts/BebasNeue-regular.fntdata"/><Relationship Id="rId18" Type="http://schemas.openxmlformats.org/officeDocument/2006/relationships/font" Target="fonts/Arim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1" name="Shape 4601"/>
        <p:cNvGrpSpPr/>
        <p:nvPr/>
      </p:nvGrpSpPr>
      <p:grpSpPr>
        <a:xfrm>
          <a:off x="0" y="0"/>
          <a:ext cx="0" cy="0"/>
          <a:chOff x="0" y="0"/>
          <a:chExt cx="0" cy="0"/>
        </a:xfrm>
      </p:grpSpPr>
      <p:sp>
        <p:nvSpPr>
          <p:cNvPr id="4602" name="Google Shape;4602;g11fb104b9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3" name="Google Shape;4603;g11fb104b9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3" name="Shape 4723"/>
        <p:cNvGrpSpPr/>
        <p:nvPr/>
      </p:nvGrpSpPr>
      <p:grpSpPr>
        <a:xfrm>
          <a:off x="0" y="0"/>
          <a:ext cx="0" cy="0"/>
          <a:chOff x="0" y="0"/>
          <a:chExt cx="0" cy="0"/>
        </a:xfrm>
      </p:grpSpPr>
      <p:sp>
        <p:nvSpPr>
          <p:cNvPr id="4724" name="Google Shape;4724;g127b5fa36f5_0_20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5" name="Google Shape;4725;g127b5fa36f5_0_20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8" name="Shape 4618"/>
        <p:cNvGrpSpPr/>
        <p:nvPr/>
      </p:nvGrpSpPr>
      <p:grpSpPr>
        <a:xfrm>
          <a:off x="0" y="0"/>
          <a:ext cx="0" cy="0"/>
          <a:chOff x="0" y="0"/>
          <a:chExt cx="0" cy="0"/>
        </a:xfrm>
      </p:grpSpPr>
      <p:sp>
        <p:nvSpPr>
          <p:cNvPr id="4619" name="Google Shape;4619;gd431007ba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0" name="Google Shape;4620;gd431007ba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2" name="Shape 4632"/>
        <p:cNvGrpSpPr/>
        <p:nvPr/>
      </p:nvGrpSpPr>
      <p:grpSpPr>
        <a:xfrm>
          <a:off x="0" y="0"/>
          <a:ext cx="0" cy="0"/>
          <a:chOff x="0" y="0"/>
          <a:chExt cx="0" cy="0"/>
        </a:xfrm>
      </p:grpSpPr>
      <p:sp>
        <p:nvSpPr>
          <p:cNvPr id="4633" name="Google Shape;4633;g127b5fa36f5_0_20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4" name="Google Shape;4634;g127b5fa36f5_0_20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attack</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2" name="Shape 4642"/>
        <p:cNvGrpSpPr/>
        <p:nvPr/>
      </p:nvGrpSpPr>
      <p:grpSpPr>
        <a:xfrm>
          <a:off x="0" y="0"/>
          <a:ext cx="0" cy="0"/>
          <a:chOff x="0" y="0"/>
          <a:chExt cx="0" cy="0"/>
        </a:xfrm>
      </p:grpSpPr>
      <p:sp>
        <p:nvSpPr>
          <p:cNvPr id="4643" name="Google Shape;4643;g127b5fa36f5_0_20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4" name="Google Shape;4644;g127b5fa36f5_0_2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9" name="Shape 4659"/>
        <p:cNvGrpSpPr/>
        <p:nvPr/>
      </p:nvGrpSpPr>
      <p:grpSpPr>
        <a:xfrm>
          <a:off x="0" y="0"/>
          <a:ext cx="0" cy="0"/>
          <a:chOff x="0" y="0"/>
          <a:chExt cx="0" cy="0"/>
        </a:xfrm>
      </p:grpSpPr>
      <p:sp>
        <p:nvSpPr>
          <p:cNvPr id="4660" name="Google Shape;4660;g1d145eb96f3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1" name="Google Shape;4661;g1d145eb96f3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7" name="Shape 4677"/>
        <p:cNvGrpSpPr/>
        <p:nvPr/>
      </p:nvGrpSpPr>
      <p:grpSpPr>
        <a:xfrm>
          <a:off x="0" y="0"/>
          <a:ext cx="0" cy="0"/>
          <a:chOff x="0" y="0"/>
          <a:chExt cx="0" cy="0"/>
        </a:xfrm>
      </p:grpSpPr>
      <p:sp>
        <p:nvSpPr>
          <p:cNvPr id="4678" name="Google Shape;4678;g1d145eb96f3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9" name="Google Shape;4679;g1d145eb96f3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0" name="Shape 4690"/>
        <p:cNvGrpSpPr/>
        <p:nvPr/>
      </p:nvGrpSpPr>
      <p:grpSpPr>
        <a:xfrm>
          <a:off x="0" y="0"/>
          <a:ext cx="0" cy="0"/>
          <a:chOff x="0" y="0"/>
          <a:chExt cx="0" cy="0"/>
        </a:xfrm>
      </p:grpSpPr>
      <p:sp>
        <p:nvSpPr>
          <p:cNvPr id="4691" name="Google Shape;4691;g1d145eb96f3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2" name="Google Shape;4692;g1d145eb96f3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3" name="Shape 4703"/>
        <p:cNvGrpSpPr/>
        <p:nvPr/>
      </p:nvGrpSpPr>
      <p:grpSpPr>
        <a:xfrm>
          <a:off x="0" y="0"/>
          <a:ext cx="0" cy="0"/>
          <a:chOff x="0" y="0"/>
          <a:chExt cx="0" cy="0"/>
        </a:xfrm>
      </p:grpSpPr>
      <p:sp>
        <p:nvSpPr>
          <p:cNvPr id="4704" name="Google Shape;4704;g127b5fa36f5_0_1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5" name="Google Shape;4705;g127b5fa36f5_0_1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3" name="Shape 4713"/>
        <p:cNvGrpSpPr/>
        <p:nvPr/>
      </p:nvGrpSpPr>
      <p:grpSpPr>
        <a:xfrm>
          <a:off x="0" y="0"/>
          <a:ext cx="0" cy="0"/>
          <a:chOff x="0" y="0"/>
          <a:chExt cx="0" cy="0"/>
        </a:xfrm>
      </p:grpSpPr>
      <p:sp>
        <p:nvSpPr>
          <p:cNvPr id="4714" name="Google Shape;4714;g127d8b022db_0_1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5" name="Google Shape;4715;g127d8b022db_0_1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5" y="18"/>
            <a:ext cx="9145429" cy="5143588"/>
            <a:chOff x="238125" y="848600"/>
            <a:chExt cx="7143750" cy="4017800"/>
          </a:xfrm>
        </p:grpSpPr>
        <p:sp>
          <p:nvSpPr>
            <p:cNvPr id="10" name="Google Shape;10;p2"/>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 name="Google Shape;186;p2"/>
          <p:cNvSpPr txBox="1"/>
          <p:nvPr>
            <p:ph type="ctrTitle"/>
          </p:nvPr>
        </p:nvSpPr>
        <p:spPr>
          <a:xfrm>
            <a:off x="828150" y="1616894"/>
            <a:ext cx="7487700" cy="1471500"/>
          </a:xfrm>
          <a:prstGeom prst="rect">
            <a:avLst/>
          </a:prstGeom>
          <a:noFill/>
        </p:spPr>
        <p:txBody>
          <a:bodyPr anchorCtr="0" anchor="ctr" bIns="91425" lIns="91425" spcFirstLastPara="1" rIns="91425" wrap="square" tIns="91425">
            <a:noAutofit/>
          </a:bodyPr>
          <a:lstStyle>
            <a:lvl1pPr lvl="0">
              <a:lnSpc>
                <a:spcPct val="85000"/>
              </a:lnSpc>
              <a:spcBef>
                <a:spcPts val="0"/>
              </a:spcBef>
              <a:spcAft>
                <a:spcPts val="0"/>
              </a:spcAft>
              <a:buSzPts val="4500"/>
              <a:buFont typeface="Loved by the King"/>
              <a:buNone/>
              <a:defRPr sz="57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p:txBody>
      </p:sp>
      <p:sp>
        <p:nvSpPr>
          <p:cNvPr id="187" name="Google Shape;187;p2"/>
          <p:cNvSpPr txBox="1"/>
          <p:nvPr>
            <p:ph idx="1" type="subTitle"/>
          </p:nvPr>
        </p:nvSpPr>
        <p:spPr>
          <a:xfrm>
            <a:off x="2683500" y="3160906"/>
            <a:ext cx="3777000" cy="365700"/>
          </a:xfrm>
          <a:prstGeom prst="rect">
            <a:avLst/>
          </a:prstGeom>
          <a:solidFill>
            <a:schemeClr val="lt1"/>
          </a:solidFill>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a:solidFill>
                  <a:schemeClr val="dk1"/>
                </a:solidFill>
                <a:latin typeface="Arimo Medium"/>
                <a:ea typeface="Arimo Medium"/>
                <a:cs typeface="Arimo Medium"/>
                <a:sym typeface="Arimo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88" name="Google Shape;188;p2"/>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 name="Google Shape;189;p2"/>
          <p:cNvGrpSpPr/>
          <p:nvPr/>
        </p:nvGrpSpPr>
        <p:grpSpPr>
          <a:xfrm>
            <a:off x="174575" y="4704094"/>
            <a:ext cx="1077300" cy="315300"/>
            <a:chOff x="4414350" y="4673200"/>
            <a:chExt cx="1077300" cy="315300"/>
          </a:xfrm>
        </p:grpSpPr>
        <p:sp>
          <p:nvSpPr>
            <p:cNvPr id="190" name="Google Shape;190;p2"/>
            <p:cNvSpPr/>
            <p:nvPr/>
          </p:nvSpPr>
          <p:spPr>
            <a:xfrm>
              <a:off x="4414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
            <p:cNvSpPr/>
            <p:nvPr/>
          </p:nvSpPr>
          <p:spPr>
            <a:xfrm>
              <a:off x="4795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
            <p:cNvSpPr/>
            <p:nvPr/>
          </p:nvSpPr>
          <p:spPr>
            <a:xfrm>
              <a:off x="5176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2"/>
          <p:cNvGrpSpPr/>
          <p:nvPr/>
        </p:nvGrpSpPr>
        <p:grpSpPr>
          <a:xfrm>
            <a:off x="8606882" y="125575"/>
            <a:ext cx="315300" cy="1105725"/>
            <a:chOff x="215450" y="125575"/>
            <a:chExt cx="315300" cy="1105725"/>
          </a:xfrm>
        </p:grpSpPr>
        <p:sp>
          <p:nvSpPr>
            <p:cNvPr id="194" name="Google Shape;194;p2"/>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35" name="Shape 1535"/>
        <p:cNvGrpSpPr/>
        <p:nvPr/>
      </p:nvGrpSpPr>
      <p:grpSpPr>
        <a:xfrm>
          <a:off x="0" y="0"/>
          <a:ext cx="0" cy="0"/>
          <a:chOff x="0" y="0"/>
          <a:chExt cx="0" cy="0"/>
        </a:xfrm>
      </p:grpSpPr>
      <p:grpSp>
        <p:nvGrpSpPr>
          <p:cNvPr id="1536" name="Google Shape;1536;p11"/>
          <p:cNvGrpSpPr/>
          <p:nvPr/>
        </p:nvGrpSpPr>
        <p:grpSpPr>
          <a:xfrm>
            <a:off x="5" y="18"/>
            <a:ext cx="9145429" cy="5143588"/>
            <a:chOff x="238125" y="848600"/>
            <a:chExt cx="7143750" cy="4017800"/>
          </a:xfrm>
        </p:grpSpPr>
        <p:sp>
          <p:nvSpPr>
            <p:cNvPr id="1537" name="Google Shape;1537;p11"/>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1"/>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1"/>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1"/>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1"/>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11"/>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11"/>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11"/>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11"/>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11"/>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1"/>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1"/>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1"/>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1"/>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1"/>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1"/>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1"/>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1"/>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1"/>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1"/>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1"/>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1"/>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1"/>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1"/>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1"/>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1"/>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1"/>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1"/>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1"/>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1"/>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1"/>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1"/>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1"/>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1"/>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1"/>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1"/>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1"/>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1"/>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11"/>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11"/>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1"/>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1"/>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1"/>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1"/>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1"/>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1"/>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1"/>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1"/>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1"/>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1"/>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1"/>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1"/>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1"/>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1"/>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11"/>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1"/>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1"/>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1"/>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11"/>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1"/>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1"/>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1"/>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1"/>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11"/>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1"/>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1"/>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1"/>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1"/>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1"/>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1"/>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1"/>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1"/>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1"/>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1"/>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1"/>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11"/>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1"/>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1"/>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1"/>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1"/>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1"/>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1"/>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1"/>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11"/>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1"/>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11"/>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1"/>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11"/>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1"/>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1"/>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1"/>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1"/>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1"/>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11"/>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1"/>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1"/>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1"/>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1"/>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1"/>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1"/>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1"/>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1"/>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1"/>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1"/>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1"/>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1"/>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1"/>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1"/>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1"/>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1"/>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1"/>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1"/>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1"/>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1"/>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11"/>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1"/>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1"/>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1"/>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1"/>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1"/>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1"/>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11"/>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11"/>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11"/>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11"/>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1"/>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11"/>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11"/>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11"/>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1"/>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11"/>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1"/>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1"/>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1"/>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1"/>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11"/>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1"/>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11"/>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11"/>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11"/>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11"/>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11"/>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11"/>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11"/>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1"/>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11"/>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1"/>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1"/>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1"/>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1"/>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1"/>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11"/>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11"/>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11"/>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11"/>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11"/>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11"/>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11"/>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1"/>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11"/>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11"/>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11"/>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11"/>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11"/>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11"/>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11"/>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11"/>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11"/>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11"/>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11"/>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11"/>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11"/>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11"/>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11"/>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11"/>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11"/>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3" name="Google Shape;1713;p11"/>
          <p:cNvSpPr txBox="1"/>
          <p:nvPr>
            <p:ph hasCustomPrompt="1" type="title"/>
          </p:nvPr>
        </p:nvSpPr>
        <p:spPr>
          <a:xfrm>
            <a:off x="998550" y="1668838"/>
            <a:ext cx="7146900" cy="13362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10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714" name="Google Shape;1714;p11"/>
          <p:cNvSpPr txBox="1"/>
          <p:nvPr>
            <p:ph idx="1" type="subTitle"/>
          </p:nvPr>
        </p:nvSpPr>
        <p:spPr>
          <a:xfrm>
            <a:off x="2333100" y="3108950"/>
            <a:ext cx="4477800" cy="365700"/>
          </a:xfrm>
          <a:prstGeom prst="rect">
            <a:avLst/>
          </a:prstGeom>
          <a:solidFill>
            <a:schemeClr val="lt1"/>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solidFill>
                  <a:schemeClr val="dk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715" name="Google Shape;1715;p11"/>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6" name="Google Shape;1716;p11"/>
          <p:cNvGrpSpPr/>
          <p:nvPr/>
        </p:nvGrpSpPr>
        <p:grpSpPr>
          <a:xfrm>
            <a:off x="8606882" y="125575"/>
            <a:ext cx="315300" cy="1105725"/>
            <a:chOff x="215450" y="125575"/>
            <a:chExt cx="315300" cy="1105725"/>
          </a:xfrm>
        </p:grpSpPr>
        <p:sp>
          <p:nvSpPr>
            <p:cNvPr id="1717" name="Google Shape;1717;p11"/>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11"/>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11"/>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0" name="Google Shape;1720;p11"/>
          <p:cNvGrpSpPr/>
          <p:nvPr/>
        </p:nvGrpSpPr>
        <p:grpSpPr>
          <a:xfrm>
            <a:off x="174575" y="4704094"/>
            <a:ext cx="1077300" cy="315300"/>
            <a:chOff x="4414350" y="4673200"/>
            <a:chExt cx="1077300" cy="315300"/>
          </a:xfrm>
        </p:grpSpPr>
        <p:sp>
          <p:nvSpPr>
            <p:cNvPr id="1721" name="Google Shape;1721;p11"/>
            <p:cNvSpPr/>
            <p:nvPr/>
          </p:nvSpPr>
          <p:spPr>
            <a:xfrm>
              <a:off x="4414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11"/>
            <p:cNvSpPr/>
            <p:nvPr/>
          </p:nvSpPr>
          <p:spPr>
            <a:xfrm>
              <a:off x="4795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11"/>
            <p:cNvSpPr/>
            <p:nvPr/>
          </p:nvSpPr>
          <p:spPr>
            <a:xfrm>
              <a:off x="5176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724" name="Shape 172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725" name="Shape 1725"/>
        <p:cNvGrpSpPr/>
        <p:nvPr/>
      </p:nvGrpSpPr>
      <p:grpSpPr>
        <a:xfrm>
          <a:off x="0" y="0"/>
          <a:ext cx="0" cy="0"/>
          <a:chOff x="0" y="0"/>
          <a:chExt cx="0" cy="0"/>
        </a:xfrm>
      </p:grpSpPr>
      <p:grpSp>
        <p:nvGrpSpPr>
          <p:cNvPr id="1726" name="Google Shape;1726;p13"/>
          <p:cNvGrpSpPr/>
          <p:nvPr/>
        </p:nvGrpSpPr>
        <p:grpSpPr>
          <a:xfrm>
            <a:off x="5" y="18"/>
            <a:ext cx="9145429" cy="5143588"/>
            <a:chOff x="238125" y="848600"/>
            <a:chExt cx="7143750" cy="4017800"/>
          </a:xfrm>
        </p:grpSpPr>
        <p:sp>
          <p:nvSpPr>
            <p:cNvPr id="1727" name="Google Shape;1727;p13"/>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13"/>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13"/>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13"/>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13"/>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13"/>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13"/>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13"/>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13"/>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13"/>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13"/>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13"/>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13"/>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13"/>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13"/>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13"/>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13"/>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13"/>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13"/>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13"/>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13"/>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13"/>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13"/>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13"/>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13"/>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13"/>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13"/>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13"/>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13"/>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13"/>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13"/>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13"/>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13"/>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13"/>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13"/>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13"/>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13"/>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13"/>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13"/>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13"/>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13"/>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13"/>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13"/>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13"/>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13"/>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13"/>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13"/>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13"/>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13"/>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13"/>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13"/>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13"/>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13"/>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13"/>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13"/>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13"/>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13"/>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13"/>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13"/>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13"/>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13"/>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13"/>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13"/>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13"/>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13"/>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13"/>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13"/>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13"/>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13"/>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13"/>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13"/>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13"/>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13"/>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13"/>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13"/>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13"/>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13"/>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13"/>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13"/>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13"/>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13"/>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13"/>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13"/>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13"/>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13"/>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13"/>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13"/>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13"/>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13"/>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13"/>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13"/>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13"/>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13"/>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13"/>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13"/>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13"/>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13"/>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13"/>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13"/>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13"/>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13"/>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13"/>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13"/>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13"/>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13"/>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13"/>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13"/>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13"/>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13"/>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13"/>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13"/>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13"/>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13"/>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13"/>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13"/>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13"/>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13"/>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13"/>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13"/>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13"/>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13"/>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13"/>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13"/>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13"/>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13"/>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13"/>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13"/>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13"/>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13"/>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13"/>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13"/>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13"/>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13"/>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13"/>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13"/>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13"/>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13"/>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13"/>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13"/>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13"/>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13"/>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13"/>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13"/>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13"/>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13"/>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13"/>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13"/>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13"/>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13"/>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13"/>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13"/>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13"/>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13"/>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13"/>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13"/>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13"/>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13"/>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13"/>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13"/>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13"/>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13"/>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13"/>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13"/>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13"/>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13"/>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13"/>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13"/>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13"/>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13"/>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13"/>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13"/>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13"/>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13"/>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13"/>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13"/>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13"/>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3" name="Google Shape;1903;p13"/>
          <p:cNvSpPr txBox="1"/>
          <p:nvPr>
            <p:ph type="title"/>
          </p:nvPr>
        </p:nvSpPr>
        <p:spPr>
          <a:xfrm>
            <a:off x="1543137" y="1537464"/>
            <a:ext cx="2994900" cy="365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b="0" sz="23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04" name="Google Shape;1904;p13"/>
          <p:cNvSpPr txBox="1"/>
          <p:nvPr>
            <p:ph idx="1" type="subTitle"/>
          </p:nvPr>
        </p:nvSpPr>
        <p:spPr>
          <a:xfrm>
            <a:off x="1543137" y="1903603"/>
            <a:ext cx="29949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1905" name="Google Shape;1905;p13"/>
          <p:cNvSpPr txBox="1"/>
          <p:nvPr>
            <p:ph idx="2" type="title"/>
          </p:nvPr>
        </p:nvSpPr>
        <p:spPr>
          <a:xfrm flipH="1">
            <a:off x="5414943" y="1537468"/>
            <a:ext cx="2994900" cy="365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b="0" sz="23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06" name="Google Shape;1906;p13"/>
          <p:cNvSpPr txBox="1"/>
          <p:nvPr>
            <p:ph idx="3" type="subTitle"/>
          </p:nvPr>
        </p:nvSpPr>
        <p:spPr>
          <a:xfrm flipH="1">
            <a:off x="5414943" y="1903610"/>
            <a:ext cx="29946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1907" name="Google Shape;1907;p13"/>
          <p:cNvSpPr txBox="1"/>
          <p:nvPr>
            <p:ph hasCustomPrompt="1" idx="4" type="title"/>
          </p:nvPr>
        </p:nvSpPr>
        <p:spPr>
          <a:xfrm>
            <a:off x="734157" y="1781598"/>
            <a:ext cx="734700" cy="365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08" name="Google Shape;1908;p13"/>
          <p:cNvSpPr txBox="1"/>
          <p:nvPr>
            <p:ph hasCustomPrompt="1" idx="5" type="title"/>
          </p:nvPr>
        </p:nvSpPr>
        <p:spPr>
          <a:xfrm flipH="1">
            <a:off x="4609132" y="1781598"/>
            <a:ext cx="734700" cy="365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09" name="Google Shape;1909;p13"/>
          <p:cNvSpPr txBox="1"/>
          <p:nvPr>
            <p:ph idx="6" type="title"/>
          </p:nvPr>
        </p:nvSpPr>
        <p:spPr>
          <a:xfrm>
            <a:off x="720000" y="539500"/>
            <a:ext cx="7704000" cy="45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910" name="Google Shape;1910;p13"/>
          <p:cNvSpPr txBox="1"/>
          <p:nvPr>
            <p:ph idx="7" type="title"/>
          </p:nvPr>
        </p:nvSpPr>
        <p:spPr>
          <a:xfrm>
            <a:off x="1543137" y="3070574"/>
            <a:ext cx="2994900" cy="365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b="0" sz="23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11" name="Google Shape;1911;p13"/>
          <p:cNvSpPr txBox="1"/>
          <p:nvPr>
            <p:ph idx="8" type="subTitle"/>
          </p:nvPr>
        </p:nvSpPr>
        <p:spPr>
          <a:xfrm>
            <a:off x="1543137" y="3437951"/>
            <a:ext cx="29955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1912" name="Google Shape;1912;p13"/>
          <p:cNvSpPr txBox="1"/>
          <p:nvPr>
            <p:ph idx="9" type="title"/>
          </p:nvPr>
        </p:nvSpPr>
        <p:spPr>
          <a:xfrm flipH="1">
            <a:off x="5414943" y="3070574"/>
            <a:ext cx="2994900" cy="365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b="0" sz="23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13" name="Google Shape;1913;p13"/>
          <p:cNvSpPr txBox="1"/>
          <p:nvPr>
            <p:ph idx="13" type="subTitle"/>
          </p:nvPr>
        </p:nvSpPr>
        <p:spPr>
          <a:xfrm flipH="1">
            <a:off x="5414943" y="3437951"/>
            <a:ext cx="29946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1914" name="Google Shape;1914;p13"/>
          <p:cNvSpPr txBox="1"/>
          <p:nvPr>
            <p:ph hasCustomPrompt="1" idx="14" type="title"/>
          </p:nvPr>
        </p:nvSpPr>
        <p:spPr>
          <a:xfrm>
            <a:off x="735745" y="3344247"/>
            <a:ext cx="734700" cy="3645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15" name="Google Shape;1915;p13"/>
          <p:cNvSpPr txBox="1"/>
          <p:nvPr>
            <p:ph hasCustomPrompt="1" idx="15" type="title"/>
          </p:nvPr>
        </p:nvSpPr>
        <p:spPr>
          <a:xfrm flipH="1">
            <a:off x="4610719" y="3342841"/>
            <a:ext cx="734700" cy="3645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16" name="Google Shape;1916;p13"/>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7" name="Google Shape;1917;p13"/>
          <p:cNvGrpSpPr/>
          <p:nvPr/>
        </p:nvGrpSpPr>
        <p:grpSpPr>
          <a:xfrm>
            <a:off x="220032" y="3881150"/>
            <a:ext cx="315300" cy="1105725"/>
            <a:chOff x="215450" y="125575"/>
            <a:chExt cx="315300" cy="1105725"/>
          </a:xfrm>
        </p:grpSpPr>
        <p:sp>
          <p:nvSpPr>
            <p:cNvPr id="1918" name="Google Shape;1918;p13"/>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13"/>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13"/>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1" name="Google Shape;1921;p13"/>
          <p:cNvGrpSpPr/>
          <p:nvPr/>
        </p:nvGrpSpPr>
        <p:grpSpPr>
          <a:xfrm>
            <a:off x="7892125" y="114080"/>
            <a:ext cx="1077300" cy="315300"/>
            <a:chOff x="4414350" y="4673200"/>
            <a:chExt cx="1077300" cy="315300"/>
          </a:xfrm>
        </p:grpSpPr>
        <p:sp>
          <p:nvSpPr>
            <p:cNvPr id="1922" name="Google Shape;1922;p13"/>
            <p:cNvSpPr/>
            <p:nvPr/>
          </p:nvSpPr>
          <p:spPr>
            <a:xfrm>
              <a:off x="4414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13"/>
            <p:cNvSpPr/>
            <p:nvPr/>
          </p:nvSpPr>
          <p:spPr>
            <a:xfrm>
              <a:off x="4795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13"/>
            <p:cNvSpPr/>
            <p:nvPr/>
          </p:nvSpPr>
          <p:spPr>
            <a:xfrm>
              <a:off x="5176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3">
    <p:spTree>
      <p:nvGrpSpPr>
        <p:cNvPr id="1925" name="Shape 1925"/>
        <p:cNvGrpSpPr/>
        <p:nvPr/>
      </p:nvGrpSpPr>
      <p:grpSpPr>
        <a:xfrm>
          <a:off x="0" y="0"/>
          <a:ext cx="0" cy="0"/>
          <a:chOff x="0" y="0"/>
          <a:chExt cx="0" cy="0"/>
        </a:xfrm>
      </p:grpSpPr>
      <p:grpSp>
        <p:nvGrpSpPr>
          <p:cNvPr id="1926" name="Google Shape;1926;p14"/>
          <p:cNvGrpSpPr/>
          <p:nvPr/>
        </p:nvGrpSpPr>
        <p:grpSpPr>
          <a:xfrm>
            <a:off x="5" y="18"/>
            <a:ext cx="9145429" cy="5143588"/>
            <a:chOff x="238125" y="848600"/>
            <a:chExt cx="7143750" cy="4017800"/>
          </a:xfrm>
        </p:grpSpPr>
        <p:sp>
          <p:nvSpPr>
            <p:cNvPr id="1927" name="Google Shape;1927;p14"/>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14"/>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14"/>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14"/>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14"/>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14"/>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14"/>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14"/>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14"/>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14"/>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14"/>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14"/>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14"/>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14"/>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14"/>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14"/>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14"/>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14"/>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14"/>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14"/>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14"/>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14"/>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14"/>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14"/>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14"/>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14"/>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14"/>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14"/>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14"/>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14"/>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14"/>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14"/>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14"/>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4"/>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14"/>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14"/>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14"/>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14"/>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14"/>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14"/>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14"/>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14"/>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14"/>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14"/>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14"/>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14"/>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4"/>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14"/>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4"/>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14"/>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14"/>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14"/>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14"/>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14"/>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14"/>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14"/>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14"/>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14"/>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14"/>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14"/>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4"/>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14"/>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14"/>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14"/>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14"/>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14"/>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14"/>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14"/>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14"/>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14"/>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14"/>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14"/>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14"/>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14"/>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14"/>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4"/>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14"/>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14"/>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14"/>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14"/>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14"/>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14"/>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14"/>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14"/>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14"/>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14"/>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14"/>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14"/>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14"/>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14"/>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14"/>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14"/>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14"/>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14"/>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14"/>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14"/>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14"/>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14"/>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14"/>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14"/>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14"/>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14"/>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14"/>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14"/>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14"/>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14"/>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14"/>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14"/>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14"/>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14"/>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14"/>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14"/>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14"/>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14"/>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14"/>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14"/>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14"/>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14"/>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14"/>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14"/>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14"/>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14"/>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14"/>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14"/>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14"/>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14"/>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14"/>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14"/>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14"/>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14"/>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14"/>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14"/>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14"/>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14"/>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14"/>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14"/>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14"/>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14"/>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14"/>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14"/>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14"/>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14"/>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14"/>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14"/>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14"/>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14"/>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14"/>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14"/>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14"/>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14"/>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14"/>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14"/>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14"/>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14"/>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14"/>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14"/>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14"/>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14"/>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14"/>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14"/>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14"/>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14"/>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14"/>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14"/>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14"/>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14"/>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14"/>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14"/>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14"/>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14"/>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14"/>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14"/>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14"/>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4"/>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14"/>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14"/>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3" name="Google Shape;2103;p14"/>
          <p:cNvSpPr txBox="1"/>
          <p:nvPr>
            <p:ph type="title"/>
          </p:nvPr>
        </p:nvSpPr>
        <p:spPr>
          <a:xfrm>
            <a:off x="941850" y="3061100"/>
            <a:ext cx="7260300" cy="548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04" name="Google Shape;2104;p14"/>
          <p:cNvSpPr txBox="1"/>
          <p:nvPr>
            <p:ph idx="1" type="subTitle"/>
          </p:nvPr>
        </p:nvSpPr>
        <p:spPr>
          <a:xfrm>
            <a:off x="941700" y="1533700"/>
            <a:ext cx="7260600" cy="148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500"/>
              <a:buNone/>
              <a:defRPr sz="30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105" name="Google Shape;2105;p14"/>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6" name="Google Shape;2106;p14"/>
          <p:cNvGrpSpPr/>
          <p:nvPr/>
        </p:nvGrpSpPr>
        <p:grpSpPr>
          <a:xfrm>
            <a:off x="174575" y="4704094"/>
            <a:ext cx="1077300" cy="315300"/>
            <a:chOff x="4414350" y="4673200"/>
            <a:chExt cx="1077300" cy="315300"/>
          </a:xfrm>
        </p:grpSpPr>
        <p:sp>
          <p:nvSpPr>
            <p:cNvPr id="2107" name="Google Shape;2107;p14"/>
            <p:cNvSpPr/>
            <p:nvPr/>
          </p:nvSpPr>
          <p:spPr>
            <a:xfrm>
              <a:off x="4414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14"/>
            <p:cNvSpPr/>
            <p:nvPr/>
          </p:nvSpPr>
          <p:spPr>
            <a:xfrm>
              <a:off x="4795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14"/>
            <p:cNvSpPr/>
            <p:nvPr/>
          </p:nvSpPr>
          <p:spPr>
            <a:xfrm>
              <a:off x="5176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0" name="Google Shape;2110;p14"/>
          <p:cNvGrpSpPr/>
          <p:nvPr/>
        </p:nvGrpSpPr>
        <p:grpSpPr>
          <a:xfrm>
            <a:off x="8606882" y="125575"/>
            <a:ext cx="315300" cy="1105725"/>
            <a:chOff x="215450" y="125575"/>
            <a:chExt cx="315300" cy="1105725"/>
          </a:xfrm>
        </p:grpSpPr>
        <p:sp>
          <p:nvSpPr>
            <p:cNvPr id="2111" name="Google Shape;2111;p14"/>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14"/>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14"/>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2">
    <p:spTree>
      <p:nvGrpSpPr>
        <p:cNvPr id="2114" name="Shape 2114"/>
        <p:cNvGrpSpPr/>
        <p:nvPr/>
      </p:nvGrpSpPr>
      <p:grpSpPr>
        <a:xfrm>
          <a:off x="0" y="0"/>
          <a:ext cx="0" cy="0"/>
          <a:chOff x="0" y="0"/>
          <a:chExt cx="0" cy="0"/>
        </a:xfrm>
      </p:grpSpPr>
      <p:grpSp>
        <p:nvGrpSpPr>
          <p:cNvPr id="2115" name="Google Shape;2115;p15"/>
          <p:cNvGrpSpPr/>
          <p:nvPr/>
        </p:nvGrpSpPr>
        <p:grpSpPr>
          <a:xfrm>
            <a:off x="5" y="18"/>
            <a:ext cx="9145429" cy="5143588"/>
            <a:chOff x="238125" y="848600"/>
            <a:chExt cx="7143750" cy="4017800"/>
          </a:xfrm>
        </p:grpSpPr>
        <p:sp>
          <p:nvSpPr>
            <p:cNvPr id="2116" name="Google Shape;2116;p15"/>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15"/>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15"/>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15"/>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15"/>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15"/>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15"/>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15"/>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15"/>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15"/>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15"/>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15"/>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15"/>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15"/>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15"/>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15"/>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15"/>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15"/>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15"/>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15"/>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15"/>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15"/>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15"/>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15"/>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15"/>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15"/>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15"/>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15"/>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15"/>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15"/>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15"/>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15"/>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15"/>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15"/>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15"/>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15"/>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15"/>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15"/>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15"/>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15"/>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15"/>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15"/>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15"/>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15"/>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15"/>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15"/>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15"/>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15"/>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15"/>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15"/>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15"/>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15"/>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15"/>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15"/>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15"/>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15"/>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15"/>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15"/>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15"/>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15"/>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15"/>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15"/>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15"/>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15"/>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15"/>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15"/>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15"/>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15"/>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15"/>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15"/>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15"/>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15"/>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15"/>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15"/>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15"/>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15"/>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15"/>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15"/>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15"/>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15"/>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15"/>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15"/>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15"/>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15"/>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15"/>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15"/>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15"/>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15"/>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15"/>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15"/>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15"/>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15"/>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15"/>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15"/>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15"/>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15"/>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15"/>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15"/>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15"/>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15"/>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15"/>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15"/>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15"/>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15"/>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15"/>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15"/>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15"/>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15"/>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15"/>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15"/>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15"/>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15"/>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15"/>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15"/>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15"/>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15"/>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15"/>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15"/>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15"/>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15"/>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15"/>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15"/>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15"/>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15"/>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15"/>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15"/>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15"/>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15"/>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15"/>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15"/>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15"/>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15"/>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15"/>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15"/>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15"/>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15"/>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15"/>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15"/>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15"/>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15"/>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15"/>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15"/>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15"/>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15"/>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15"/>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15"/>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15"/>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15"/>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15"/>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15"/>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15"/>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15"/>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15"/>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15"/>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15"/>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15"/>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15"/>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15"/>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15"/>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15"/>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15"/>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15"/>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15"/>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15"/>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15"/>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15"/>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15"/>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15"/>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15"/>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15"/>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15"/>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15"/>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15"/>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15"/>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15"/>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15"/>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2" name="Google Shape;2292;p15"/>
          <p:cNvSpPr txBox="1"/>
          <p:nvPr>
            <p:ph type="title"/>
          </p:nvPr>
        </p:nvSpPr>
        <p:spPr>
          <a:xfrm>
            <a:off x="720000" y="539500"/>
            <a:ext cx="7704000" cy="45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293" name="Google Shape;2293;p15"/>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94" name="Google Shape;2294;p15"/>
          <p:cNvGrpSpPr/>
          <p:nvPr/>
        </p:nvGrpSpPr>
        <p:grpSpPr>
          <a:xfrm>
            <a:off x="174575" y="4704094"/>
            <a:ext cx="1077300" cy="315300"/>
            <a:chOff x="4414350" y="4673200"/>
            <a:chExt cx="1077300" cy="315300"/>
          </a:xfrm>
        </p:grpSpPr>
        <p:sp>
          <p:nvSpPr>
            <p:cNvPr id="2295" name="Google Shape;2295;p15"/>
            <p:cNvSpPr/>
            <p:nvPr/>
          </p:nvSpPr>
          <p:spPr>
            <a:xfrm>
              <a:off x="4414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15"/>
            <p:cNvSpPr/>
            <p:nvPr/>
          </p:nvSpPr>
          <p:spPr>
            <a:xfrm>
              <a:off x="4795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15"/>
            <p:cNvSpPr/>
            <p:nvPr/>
          </p:nvSpPr>
          <p:spPr>
            <a:xfrm>
              <a:off x="5176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8" name="Google Shape;2298;p15"/>
          <p:cNvGrpSpPr/>
          <p:nvPr/>
        </p:nvGrpSpPr>
        <p:grpSpPr>
          <a:xfrm>
            <a:off x="7892125" y="114069"/>
            <a:ext cx="1077300" cy="315300"/>
            <a:chOff x="4414350" y="4673200"/>
            <a:chExt cx="1077300" cy="315300"/>
          </a:xfrm>
        </p:grpSpPr>
        <p:sp>
          <p:nvSpPr>
            <p:cNvPr id="2299" name="Google Shape;2299;p15"/>
            <p:cNvSpPr/>
            <p:nvPr/>
          </p:nvSpPr>
          <p:spPr>
            <a:xfrm>
              <a:off x="4414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15"/>
            <p:cNvSpPr/>
            <p:nvPr/>
          </p:nvSpPr>
          <p:spPr>
            <a:xfrm>
              <a:off x="4795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15"/>
            <p:cNvSpPr/>
            <p:nvPr/>
          </p:nvSpPr>
          <p:spPr>
            <a:xfrm>
              <a:off x="5176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2_1">
    <p:spTree>
      <p:nvGrpSpPr>
        <p:cNvPr id="2302" name="Shape 2302"/>
        <p:cNvGrpSpPr/>
        <p:nvPr/>
      </p:nvGrpSpPr>
      <p:grpSpPr>
        <a:xfrm>
          <a:off x="0" y="0"/>
          <a:ext cx="0" cy="0"/>
          <a:chOff x="0" y="0"/>
          <a:chExt cx="0" cy="0"/>
        </a:xfrm>
      </p:grpSpPr>
      <p:grpSp>
        <p:nvGrpSpPr>
          <p:cNvPr id="2303" name="Google Shape;2303;p16"/>
          <p:cNvGrpSpPr/>
          <p:nvPr/>
        </p:nvGrpSpPr>
        <p:grpSpPr>
          <a:xfrm>
            <a:off x="5" y="18"/>
            <a:ext cx="9145429" cy="5143588"/>
            <a:chOff x="238125" y="848600"/>
            <a:chExt cx="7143750" cy="4017800"/>
          </a:xfrm>
        </p:grpSpPr>
        <p:sp>
          <p:nvSpPr>
            <p:cNvPr id="2304" name="Google Shape;2304;p16"/>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16"/>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16"/>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16"/>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16"/>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16"/>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16"/>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16"/>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16"/>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16"/>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16"/>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16"/>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16"/>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16"/>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16"/>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16"/>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16"/>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16"/>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16"/>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16"/>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16"/>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16"/>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16"/>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16"/>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16"/>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16"/>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16"/>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16"/>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16"/>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16"/>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16"/>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16"/>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16"/>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16"/>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16"/>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16"/>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16"/>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16"/>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16"/>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16"/>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16"/>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16"/>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16"/>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16"/>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16"/>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16"/>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16"/>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16"/>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16"/>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16"/>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16"/>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16"/>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16"/>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16"/>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16"/>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16"/>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16"/>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16"/>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16"/>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16"/>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16"/>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16"/>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16"/>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16"/>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16"/>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16"/>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16"/>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16"/>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16"/>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16"/>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16"/>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16"/>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16"/>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16"/>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16"/>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16"/>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16"/>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16"/>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16"/>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16"/>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16"/>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16"/>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16"/>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16"/>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16"/>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16"/>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16"/>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16"/>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16"/>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16"/>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16"/>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16"/>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16"/>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16"/>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16"/>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16"/>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16"/>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16"/>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16"/>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16"/>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16"/>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16"/>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16"/>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16"/>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16"/>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16"/>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16"/>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16"/>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16"/>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16"/>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16"/>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16"/>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16"/>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16"/>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16"/>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16"/>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16"/>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16"/>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16"/>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16"/>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16"/>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16"/>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16"/>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16"/>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16"/>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16"/>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16"/>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16"/>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16"/>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16"/>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16"/>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16"/>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16"/>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16"/>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16"/>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16"/>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16"/>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16"/>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16"/>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16"/>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16"/>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16"/>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16"/>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16"/>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16"/>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16"/>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16"/>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16"/>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16"/>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16"/>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16"/>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16"/>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16"/>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16"/>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16"/>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16"/>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16"/>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16"/>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16"/>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16"/>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16"/>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16"/>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16"/>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16"/>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16"/>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16"/>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16"/>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16"/>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16"/>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16"/>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16"/>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16"/>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16"/>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16"/>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16"/>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16"/>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80" name="Google Shape;2480;p16"/>
          <p:cNvSpPr txBox="1"/>
          <p:nvPr>
            <p:ph type="title"/>
          </p:nvPr>
        </p:nvSpPr>
        <p:spPr>
          <a:xfrm>
            <a:off x="720000" y="539500"/>
            <a:ext cx="7704000" cy="45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481" name="Google Shape;2481;p16"/>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82" name="Google Shape;2482;p16"/>
          <p:cNvGrpSpPr/>
          <p:nvPr/>
        </p:nvGrpSpPr>
        <p:grpSpPr>
          <a:xfrm flipH="1">
            <a:off x="7892132" y="4715035"/>
            <a:ext cx="1077300" cy="315300"/>
            <a:chOff x="4414350" y="4673200"/>
            <a:chExt cx="1077300" cy="315300"/>
          </a:xfrm>
        </p:grpSpPr>
        <p:sp>
          <p:nvSpPr>
            <p:cNvPr id="2483" name="Google Shape;2483;p16"/>
            <p:cNvSpPr/>
            <p:nvPr/>
          </p:nvSpPr>
          <p:spPr>
            <a:xfrm>
              <a:off x="4414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16"/>
            <p:cNvSpPr/>
            <p:nvPr/>
          </p:nvSpPr>
          <p:spPr>
            <a:xfrm>
              <a:off x="4795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16"/>
            <p:cNvSpPr/>
            <p:nvPr/>
          </p:nvSpPr>
          <p:spPr>
            <a:xfrm>
              <a:off x="5176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6" name="Google Shape;2486;p16"/>
          <p:cNvGrpSpPr/>
          <p:nvPr/>
        </p:nvGrpSpPr>
        <p:grpSpPr>
          <a:xfrm flipH="1">
            <a:off x="207093" y="125575"/>
            <a:ext cx="315300" cy="1105725"/>
            <a:chOff x="215450" y="125575"/>
            <a:chExt cx="315300" cy="1105725"/>
          </a:xfrm>
        </p:grpSpPr>
        <p:sp>
          <p:nvSpPr>
            <p:cNvPr id="2487" name="Google Shape;2487;p16"/>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16"/>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16"/>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4">
    <p:spTree>
      <p:nvGrpSpPr>
        <p:cNvPr id="2490" name="Shape 2490"/>
        <p:cNvGrpSpPr/>
        <p:nvPr/>
      </p:nvGrpSpPr>
      <p:grpSpPr>
        <a:xfrm>
          <a:off x="0" y="0"/>
          <a:ext cx="0" cy="0"/>
          <a:chOff x="0" y="0"/>
          <a:chExt cx="0" cy="0"/>
        </a:xfrm>
      </p:grpSpPr>
      <p:grpSp>
        <p:nvGrpSpPr>
          <p:cNvPr id="2491" name="Google Shape;2491;p17"/>
          <p:cNvGrpSpPr/>
          <p:nvPr/>
        </p:nvGrpSpPr>
        <p:grpSpPr>
          <a:xfrm>
            <a:off x="5" y="18"/>
            <a:ext cx="9145429" cy="5143588"/>
            <a:chOff x="238125" y="848600"/>
            <a:chExt cx="7143750" cy="4017800"/>
          </a:xfrm>
        </p:grpSpPr>
        <p:sp>
          <p:nvSpPr>
            <p:cNvPr id="2492" name="Google Shape;2492;p17"/>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17"/>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17"/>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17"/>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17"/>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17"/>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17"/>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17"/>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17"/>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17"/>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17"/>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17"/>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17"/>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17"/>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17"/>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17"/>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17"/>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17"/>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17"/>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17"/>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17"/>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17"/>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17"/>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17"/>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17"/>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17"/>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17"/>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17"/>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17"/>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17"/>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17"/>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17"/>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17"/>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17"/>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17"/>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17"/>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17"/>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17"/>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17"/>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17"/>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17"/>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17"/>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17"/>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17"/>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17"/>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17"/>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17"/>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17"/>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17"/>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17"/>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17"/>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17"/>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17"/>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17"/>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17"/>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17"/>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17"/>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17"/>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17"/>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17"/>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17"/>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17"/>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17"/>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17"/>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17"/>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17"/>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17"/>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17"/>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17"/>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17"/>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17"/>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17"/>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17"/>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17"/>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17"/>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17"/>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17"/>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17"/>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17"/>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17"/>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17"/>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17"/>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17"/>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17"/>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17"/>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17"/>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17"/>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17"/>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17"/>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17"/>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17"/>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17"/>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17"/>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17"/>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17"/>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17"/>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17"/>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17"/>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17"/>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17"/>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17"/>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17"/>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17"/>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17"/>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17"/>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17"/>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17"/>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17"/>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17"/>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17"/>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17"/>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17"/>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17"/>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17"/>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17"/>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17"/>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17"/>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17"/>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17"/>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17"/>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17"/>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17"/>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17"/>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17"/>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17"/>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17"/>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17"/>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17"/>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17"/>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17"/>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17"/>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17"/>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17"/>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17"/>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17"/>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17"/>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17"/>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17"/>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17"/>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17"/>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17"/>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17"/>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17"/>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17"/>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17"/>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17"/>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17"/>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17"/>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17"/>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17"/>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17"/>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17"/>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17"/>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17"/>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17"/>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17"/>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17"/>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17"/>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17"/>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17"/>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17"/>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17"/>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17"/>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17"/>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17"/>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17"/>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17"/>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17"/>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17"/>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17"/>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17"/>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17"/>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17"/>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17"/>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17"/>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17"/>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68" name="Google Shape;2668;p17"/>
          <p:cNvSpPr txBox="1"/>
          <p:nvPr>
            <p:ph type="title"/>
          </p:nvPr>
        </p:nvSpPr>
        <p:spPr>
          <a:xfrm>
            <a:off x="5242298" y="1611600"/>
            <a:ext cx="3024900" cy="5487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69" name="Google Shape;2669;p17"/>
          <p:cNvSpPr txBox="1"/>
          <p:nvPr>
            <p:ph idx="1" type="subTitle"/>
          </p:nvPr>
        </p:nvSpPr>
        <p:spPr>
          <a:xfrm>
            <a:off x="5242898" y="2160300"/>
            <a:ext cx="3023700" cy="1371600"/>
          </a:xfrm>
          <a:prstGeom prst="rect">
            <a:avLst/>
          </a:prstGeom>
        </p:spPr>
        <p:txBody>
          <a:bodyPr anchorCtr="0" anchor="ctr" bIns="91425" lIns="91425" spcFirstLastPara="1" rIns="91425" wrap="square" tIns="91425">
            <a:noAutofit/>
          </a:bodyPr>
          <a:lstStyle>
            <a:lvl1pPr lvl="0" rtl="0">
              <a:spcBef>
                <a:spcPts val="0"/>
              </a:spcBef>
              <a:spcAft>
                <a:spcPts val="0"/>
              </a:spcAft>
              <a:buSzPts val="15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2670" name="Google Shape;2670;p17"/>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1" name="Google Shape;2671;p17"/>
          <p:cNvGrpSpPr/>
          <p:nvPr/>
        </p:nvGrpSpPr>
        <p:grpSpPr>
          <a:xfrm>
            <a:off x="8606882" y="125575"/>
            <a:ext cx="315300" cy="1105725"/>
            <a:chOff x="215450" y="125575"/>
            <a:chExt cx="315300" cy="1105725"/>
          </a:xfrm>
        </p:grpSpPr>
        <p:sp>
          <p:nvSpPr>
            <p:cNvPr id="2672" name="Google Shape;2672;p17"/>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17"/>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17"/>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5" name="Google Shape;2675;p17"/>
          <p:cNvGrpSpPr/>
          <p:nvPr/>
        </p:nvGrpSpPr>
        <p:grpSpPr>
          <a:xfrm>
            <a:off x="174575" y="4704094"/>
            <a:ext cx="1077300" cy="315300"/>
            <a:chOff x="4414350" y="4673200"/>
            <a:chExt cx="1077300" cy="315300"/>
          </a:xfrm>
        </p:grpSpPr>
        <p:sp>
          <p:nvSpPr>
            <p:cNvPr id="2676" name="Google Shape;2676;p17"/>
            <p:cNvSpPr/>
            <p:nvPr/>
          </p:nvSpPr>
          <p:spPr>
            <a:xfrm>
              <a:off x="4414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17"/>
            <p:cNvSpPr/>
            <p:nvPr/>
          </p:nvSpPr>
          <p:spPr>
            <a:xfrm>
              <a:off x="4795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17"/>
            <p:cNvSpPr/>
            <p:nvPr/>
          </p:nvSpPr>
          <p:spPr>
            <a:xfrm>
              <a:off x="5176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4">
    <p:spTree>
      <p:nvGrpSpPr>
        <p:cNvPr id="2679" name="Shape 2679"/>
        <p:cNvGrpSpPr/>
        <p:nvPr/>
      </p:nvGrpSpPr>
      <p:grpSpPr>
        <a:xfrm>
          <a:off x="0" y="0"/>
          <a:ext cx="0" cy="0"/>
          <a:chOff x="0" y="0"/>
          <a:chExt cx="0" cy="0"/>
        </a:xfrm>
      </p:grpSpPr>
      <p:grpSp>
        <p:nvGrpSpPr>
          <p:cNvPr id="2680" name="Google Shape;2680;p18"/>
          <p:cNvGrpSpPr/>
          <p:nvPr/>
        </p:nvGrpSpPr>
        <p:grpSpPr>
          <a:xfrm>
            <a:off x="5" y="18"/>
            <a:ext cx="9145429" cy="5143588"/>
            <a:chOff x="238125" y="848600"/>
            <a:chExt cx="7143750" cy="4017800"/>
          </a:xfrm>
        </p:grpSpPr>
        <p:sp>
          <p:nvSpPr>
            <p:cNvPr id="2681" name="Google Shape;2681;p18"/>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18"/>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18"/>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18"/>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18"/>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18"/>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18"/>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18"/>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18"/>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18"/>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18"/>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18"/>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18"/>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18"/>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18"/>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18"/>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18"/>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18"/>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18"/>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18"/>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18"/>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18"/>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18"/>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18"/>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18"/>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18"/>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18"/>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18"/>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18"/>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18"/>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18"/>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18"/>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18"/>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18"/>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18"/>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18"/>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18"/>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18"/>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18"/>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18"/>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18"/>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18"/>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18"/>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18"/>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18"/>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18"/>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18"/>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18"/>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18"/>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18"/>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18"/>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18"/>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18"/>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18"/>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18"/>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18"/>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18"/>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18"/>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18"/>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18"/>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18"/>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18"/>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18"/>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18"/>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18"/>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18"/>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18"/>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18"/>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18"/>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18"/>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18"/>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18"/>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18"/>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18"/>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18"/>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18"/>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18"/>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18"/>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18"/>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18"/>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18"/>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18"/>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18"/>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18"/>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18"/>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18"/>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18"/>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18"/>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18"/>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18"/>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18"/>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18"/>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18"/>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18"/>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18"/>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18"/>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18"/>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18"/>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18"/>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18"/>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18"/>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18"/>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18"/>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18"/>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18"/>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18"/>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18"/>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18"/>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18"/>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18"/>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18"/>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18"/>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18"/>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18"/>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18"/>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18"/>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18"/>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18"/>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18"/>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18"/>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18"/>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18"/>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18"/>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18"/>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18"/>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18"/>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18"/>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18"/>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18"/>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18"/>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18"/>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18"/>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18"/>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18"/>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18"/>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18"/>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18"/>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18"/>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18"/>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18"/>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18"/>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18"/>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18"/>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18"/>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18"/>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18"/>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18"/>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18"/>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18"/>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18"/>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18"/>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18"/>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18"/>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18"/>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18"/>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18"/>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18"/>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18"/>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18"/>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18"/>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18"/>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18"/>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18"/>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18"/>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18"/>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18"/>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18"/>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18"/>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18"/>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18"/>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18"/>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18"/>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18"/>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18"/>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18"/>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18"/>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57" name="Google Shape;2857;p18"/>
          <p:cNvSpPr txBox="1"/>
          <p:nvPr>
            <p:ph idx="1" type="body"/>
          </p:nvPr>
        </p:nvSpPr>
        <p:spPr>
          <a:xfrm>
            <a:off x="794950" y="1555750"/>
            <a:ext cx="3749400" cy="30438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Clr>
                <a:schemeClr val="lt2"/>
              </a:buClr>
              <a:buSzPts val="1600"/>
              <a:buFont typeface="Nunito Light"/>
              <a:buChar char="●"/>
              <a:defRPr sz="2300">
                <a:latin typeface="Days One"/>
                <a:ea typeface="Days One"/>
                <a:cs typeface="Days One"/>
                <a:sym typeface="Days One"/>
              </a:defRPr>
            </a:lvl1pPr>
            <a:lvl2pPr indent="-330200" lvl="1" marL="914400" rtl="0">
              <a:lnSpc>
                <a:spcPct val="100000"/>
              </a:lnSpc>
              <a:spcBef>
                <a:spcPts val="0"/>
              </a:spcBef>
              <a:spcAft>
                <a:spcPts val="0"/>
              </a:spcAft>
              <a:buSzPts val="1600"/>
              <a:buFont typeface="Nunito Light"/>
              <a:buChar char="○"/>
              <a:defRPr sz="1600"/>
            </a:lvl2pPr>
            <a:lvl3pPr indent="-330200" lvl="2" marL="1371600" rtl="0">
              <a:lnSpc>
                <a:spcPct val="100000"/>
              </a:lnSpc>
              <a:spcBef>
                <a:spcPts val="0"/>
              </a:spcBef>
              <a:spcAft>
                <a:spcPts val="0"/>
              </a:spcAft>
              <a:buSzPts val="1600"/>
              <a:buFont typeface="Nunito Light"/>
              <a:buChar char="■"/>
              <a:defRPr sz="1600"/>
            </a:lvl3pPr>
            <a:lvl4pPr indent="-330200" lvl="3" marL="1828800" rtl="0">
              <a:lnSpc>
                <a:spcPct val="100000"/>
              </a:lnSpc>
              <a:spcBef>
                <a:spcPts val="0"/>
              </a:spcBef>
              <a:spcAft>
                <a:spcPts val="0"/>
              </a:spcAft>
              <a:buSzPts val="1600"/>
              <a:buFont typeface="Nunito Light"/>
              <a:buChar char="●"/>
              <a:defRPr sz="1600"/>
            </a:lvl4pPr>
            <a:lvl5pPr indent="-330200" lvl="4" marL="2286000" rtl="0">
              <a:lnSpc>
                <a:spcPct val="100000"/>
              </a:lnSpc>
              <a:spcBef>
                <a:spcPts val="0"/>
              </a:spcBef>
              <a:spcAft>
                <a:spcPts val="0"/>
              </a:spcAft>
              <a:buSzPts val="1600"/>
              <a:buFont typeface="Nunito Light"/>
              <a:buChar char="○"/>
              <a:defRPr sz="1600"/>
            </a:lvl5pPr>
            <a:lvl6pPr indent="-330200" lvl="5" marL="2743200" rtl="0">
              <a:lnSpc>
                <a:spcPct val="100000"/>
              </a:lnSpc>
              <a:spcBef>
                <a:spcPts val="0"/>
              </a:spcBef>
              <a:spcAft>
                <a:spcPts val="0"/>
              </a:spcAft>
              <a:buSzPts val="1600"/>
              <a:buFont typeface="Nunito Light"/>
              <a:buChar char="■"/>
              <a:defRPr sz="1600"/>
            </a:lvl6pPr>
            <a:lvl7pPr indent="-330200" lvl="6" marL="3200400" rtl="0">
              <a:lnSpc>
                <a:spcPct val="100000"/>
              </a:lnSpc>
              <a:spcBef>
                <a:spcPts val="0"/>
              </a:spcBef>
              <a:spcAft>
                <a:spcPts val="0"/>
              </a:spcAft>
              <a:buSzPts val="1600"/>
              <a:buFont typeface="Nunito Light"/>
              <a:buChar char="●"/>
              <a:defRPr sz="1600"/>
            </a:lvl7pPr>
            <a:lvl8pPr indent="-330200" lvl="7" marL="3657600" rtl="0">
              <a:lnSpc>
                <a:spcPct val="100000"/>
              </a:lnSpc>
              <a:spcBef>
                <a:spcPts val="0"/>
              </a:spcBef>
              <a:spcAft>
                <a:spcPts val="0"/>
              </a:spcAft>
              <a:buSzPts val="1600"/>
              <a:buFont typeface="Nunito Light"/>
              <a:buChar char="○"/>
              <a:defRPr sz="1600"/>
            </a:lvl8pPr>
            <a:lvl9pPr indent="-330200" lvl="8" marL="4114800" rtl="0">
              <a:lnSpc>
                <a:spcPct val="100000"/>
              </a:lnSpc>
              <a:spcBef>
                <a:spcPts val="0"/>
              </a:spcBef>
              <a:spcAft>
                <a:spcPts val="0"/>
              </a:spcAft>
              <a:buSzPts val="1600"/>
              <a:buFont typeface="Nunito Light"/>
              <a:buChar char="■"/>
              <a:defRPr sz="1600"/>
            </a:lvl9pPr>
          </a:lstStyle>
          <a:p/>
        </p:txBody>
      </p:sp>
      <p:sp>
        <p:nvSpPr>
          <p:cNvPr id="2858" name="Google Shape;2858;p18"/>
          <p:cNvSpPr txBox="1"/>
          <p:nvPr>
            <p:ph idx="2" type="body"/>
          </p:nvPr>
        </p:nvSpPr>
        <p:spPr>
          <a:xfrm>
            <a:off x="4599650" y="1555750"/>
            <a:ext cx="3749400" cy="3043800"/>
          </a:xfrm>
          <a:prstGeom prst="rect">
            <a:avLst/>
          </a:prstGeom>
        </p:spPr>
        <p:txBody>
          <a:bodyPr anchorCtr="0" anchor="t" bIns="91425" lIns="91425" spcFirstLastPara="1" rIns="91425" wrap="square" tIns="91425">
            <a:noAutofit/>
          </a:bodyPr>
          <a:lstStyle>
            <a:lvl1pPr indent="-330200" lvl="0" marL="457200" rtl="0">
              <a:lnSpc>
                <a:spcPct val="100000"/>
              </a:lnSpc>
              <a:spcBef>
                <a:spcPts val="300"/>
              </a:spcBef>
              <a:spcAft>
                <a:spcPts val="0"/>
              </a:spcAft>
              <a:buClr>
                <a:schemeClr val="lt2"/>
              </a:buClr>
              <a:buSzPts val="1600"/>
              <a:buFont typeface="Nunito Light"/>
              <a:buChar char="●"/>
              <a:defRPr sz="2300">
                <a:latin typeface="Days One"/>
                <a:ea typeface="Days One"/>
                <a:cs typeface="Days One"/>
                <a:sym typeface="Days One"/>
              </a:defRPr>
            </a:lvl1pPr>
            <a:lvl2pPr indent="-330200" lvl="1" marL="914400" rtl="0">
              <a:lnSpc>
                <a:spcPct val="100000"/>
              </a:lnSpc>
              <a:spcBef>
                <a:spcPts val="0"/>
              </a:spcBef>
              <a:spcAft>
                <a:spcPts val="0"/>
              </a:spcAft>
              <a:buSzPts val="1600"/>
              <a:buFont typeface="Nunito Light"/>
              <a:buChar char="○"/>
              <a:defRPr sz="1600"/>
            </a:lvl2pPr>
            <a:lvl3pPr indent="-330200" lvl="2" marL="1371600" rtl="0">
              <a:lnSpc>
                <a:spcPct val="100000"/>
              </a:lnSpc>
              <a:spcBef>
                <a:spcPts val="0"/>
              </a:spcBef>
              <a:spcAft>
                <a:spcPts val="0"/>
              </a:spcAft>
              <a:buSzPts val="1600"/>
              <a:buFont typeface="Nunito Light"/>
              <a:buChar char="■"/>
              <a:defRPr sz="1600"/>
            </a:lvl3pPr>
            <a:lvl4pPr indent="-330200" lvl="3" marL="1828800" rtl="0">
              <a:lnSpc>
                <a:spcPct val="100000"/>
              </a:lnSpc>
              <a:spcBef>
                <a:spcPts val="0"/>
              </a:spcBef>
              <a:spcAft>
                <a:spcPts val="0"/>
              </a:spcAft>
              <a:buSzPts val="1600"/>
              <a:buFont typeface="Nunito Light"/>
              <a:buChar char="●"/>
              <a:defRPr sz="1600"/>
            </a:lvl4pPr>
            <a:lvl5pPr indent="-330200" lvl="4" marL="2286000" rtl="0">
              <a:lnSpc>
                <a:spcPct val="100000"/>
              </a:lnSpc>
              <a:spcBef>
                <a:spcPts val="0"/>
              </a:spcBef>
              <a:spcAft>
                <a:spcPts val="0"/>
              </a:spcAft>
              <a:buSzPts val="1600"/>
              <a:buFont typeface="Nunito Light"/>
              <a:buChar char="○"/>
              <a:defRPr sz="1600"/>
            </a:lvl5pPr>
            <a:lvl6pPr indent="-330200" lvl="5" marL="2743200" rtl="0">
              <a:lnSpc>
                <a:spcPct val="100000"/>
              </a:lnSpc>
              <a:spcBef>
                <a:spcPts val="0"/>
              </a:spcBef>
              <a:spcAft>
                <a:spcPts val="0"/>
              </a:spcAft>
              <a:buSzPts val="1600"/>
              <a:buFont typeface="Nunito Light"/>
              <a:buChar char="■"/>
              <a:defRPr sz="1600"/>
            </a:lvl6pPr>
            <a:lvl7pPr indent="-330200" lvl="6" marL="3200400" rtl="0">
              <a:lnSpc>
                <a:spcPct val="100000"/>
              </a:lnSpc>
              <a:spcBef>
                <a:spcPts val="0"/>
              </a:spcBef>
              <a:spcAft>
                <a:spcPts val="0"/>
              </a:spcAft>
              <a:buSzPts val="1600"/>
              <a:buFont typeface="Nunito Light"/>
              <a:buChar char="●"/>
              <a:defRPr sz="1600"/>
            </a:lvl7pPr>
            <a:lvl8pPr indent="-330200" lvl="7" marL="3657600" rtl="0">
              <a:lnSpc>
                <a:spcPct val="100000"/>
              </a:lnSpc>
              <a:spcBef>
                <a:spcPts val="0"/>
              </a:spcBef>
              <a:spcAft>
                <a:spcPts val="0"/>
              </a:spcAft>
              <a:buSzPts val="1600"/>
              <a:buFont typeface="Nunito Light"/>
              <a:buChar char="○"/>
              <a:defRPr sz="1600"/>
            </a:lvl8pPr>
            <a:lvl9pPr indent="-330200" lvl="8" marL="4114800" rtl="0">
              <a:lnSpc>
                <a:spcPct val="100000"/>
              </a:lnSpc>
              <a:spcBef>
                <a:spcPts val="0"/>
              </a:spcBef>
              <a:spcAft>
                <a:spcPts val="0"/>
              </a:spcAft>
              <a:buSzPts val="1600"/>
              <a:buFont typeface="Nunito Light"/>
              <a:buChar char="■"/>
              <a:defRPr sz="1600"/>
            </a:lvl9pPr>
          </a:lstStyle>
          <a:p/>
        </p:txBody>
      </p:sp>
      <p:sp>
        <p:nvSpPr>
          <p:cNvPr id="2859" name="Google Shape;2859;p18"/>
          <p:cNvSpPr txBox="1"/>
          <p:nvPr>
            <p:ph type="title"/>
          </p:nvPr>
        </p:nvSpPr>
        <p:spPr>
          <a:xfrm>
            <a:off x="720000" y="539500"/>
            <a:ext cx="7704000" cy="45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860" name="Google Shape;2860;p18"/>
          <p:cNvSpPr txBox="1"/>
          <p:nvPr>
            <p:ph idx="3" type="subTitle"/>
          </p:nvPr>
        </p:nvSpPr>
        <p:spPr>
          <a:xfrm>
            <a:off x="720150" y="1106424"/>
            <a:ext cx="7704000" cy="365700"/>
          </a:xfrm>
          <a:prstGeom prst="rect">
            <a:avLst/>
          </a:prstGeom>
        </p:spPr>
        <p:txBody>
          <a:bodyPr anchorCtr="0" anchor="ctr" bIns="91425" lIns="91425" spcFirstLastPara="1" rIns="91425" wrap="square" tIns="91425">
            <a:noAutofit/>
          </a:bodyPr>
          <a:lstStyle>
            <a:lvl1pPr lvl="0" rtl="0" algn="ctr">
              <a:spcBef>
                <a:spcPts val="30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61" name="Google Shape;2861;p18"/>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62" name="Google Shape;2862;p18"/>
          <p:cNvGrpSpPr/>
          <p:nvPr/>
        </p:nvGrpSpPr>
        <p:grpSpPr>
          <a:xfrm>
            <a:off x="8606882" y="3870225"/>
            <a:ext cx="315300" cy="1105725"/>
            <a:chOff x="215450" y="125575"/>
            <a:chExt cx="315300" cy="1105725"/>
          </a:xfrm>
        </p:grpSpPr>
        <p:sp>
          <p:nvSpPr>
            <p:cNvPr id="2863" name="Google Shape;2863;p18"/>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18"/>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18"/>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66" name="Google Shape;2866;p18"/>
          <p:cNvGrpSpPr/>
          <p:nvPr/>
        </p:nvGrpSpPr>
        <p:grpSpPr>
          <a:xfrm>
            <a:off x="215450" y="125575"/>
            <a:ext cx="315300" cy="1105725"/>
            <a:chOff x="215450" y="125575"/>
            <a:chExt cx="315300" cy="1105725"/>
          </a:xfrm>
        </p:grpSpPr>
        <p:sp>
          <p:nvSpPr>
            <p:cNvPr id="2867" name="Google Shape;2867;p18"/>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18"/>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18"/>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4">
    <p:spTree>
      <p:nvGrpSpPr>
        <p:cNvPr id="2870" name="Shape 2870"/>
        <p:cNvGrpSpPr/>
        <p:nvPr/>
      </p:nvGrpSpPr>
      <p:grpSpPr>
        <a:xfrm>
          <a:off x="0" y="0"/>
          <a:ext cx="0" cy="0"/>
          <a:chOff x="0" y="0"/>
          <a:chExt cx="0" cy="0"/>
        </a:xfrm>
      </p:grpSpPr>
      <p:grpSp>
        <p:nvGrpSpPr>
          <p:cNvPr id="2871" name="Google Shape;2871;p19"/>
          <p:cNvGrpSpPr/>
          <p:nvPr/>
        </p:nvGrpSpPr>
        <p:grpSpPr>
          <a:xfrm>
            <a:off x="5" y="18"/>
            <a:ext cx="9145429" cy="5143588"/>
            <a:chOff x="238125" y="848600"/>
            <a:chExt cx="7143750" cy="4017800"/>
          </a:xfrm>
        </p:grpSpPr>
        <p:sp>
          <p:nvSpPr>
            <p:cNvPr id="2872" name="Google Shape;2872;p19"/>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19"/>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19"/>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19"/>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19"/>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19"/>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19"/>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19"/>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19"/>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19"/>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19"/>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19"/>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19"/>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19"/>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19"/>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19"/>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19"/>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19"/>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19"/>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19"/>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19"/>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19"/>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19"/>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19"/>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19"/>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19"/>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19"/>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19"/>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19"/>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19"/>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19"/>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19"/>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19"/>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19"/>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19"/>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19"/>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19"/>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19"/>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19"/>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19"/>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19"/>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19"/>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19"/>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19"/>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19"/>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19"/>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19"/>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19"/>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19"/>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19"/>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19"/>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19"/>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19"/>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19"/>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19"/>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19"/>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19"/>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19"/>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19"/>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19"/>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19"/>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19"/>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19"/>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19"/>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19"/>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19"/>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19"/>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19"/>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19"/>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19"/>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19"/>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19"/>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19"/>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19"/>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19"/>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19"/>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19"/>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19"/>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19"/>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19"/>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19"/>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19"/>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19"/>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19"/>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19"/>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19"/>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19"/>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19"/>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19"/>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19"/>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19"/>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19"/>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19"/>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19"/>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19"/>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19"/>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19"/>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19"/>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19"/>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19"/>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19"/>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19"/>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19"/>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19"/>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19"/>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19"/>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19"/>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19"/>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19"/>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19"/>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19"/>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19"/>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19"/>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19"/>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19"/>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19"/>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19"/>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19"/>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19"/>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19"/>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19"/>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19"/>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19"/>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19"/>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19"/>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19"/>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19"/>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19"/>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19"/>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19"/>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19"/>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19"/>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19"/>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19"/>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19"/>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19"/>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19"/>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19"/>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19"/>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19"/>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19"/>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19"/>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19"/>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19"/>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19"/>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19"/>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19"/>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19"/>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19"/>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19"/>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19"/>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19"/>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19"/>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19"/>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19"/>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19"/>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19"/>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19"/>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19"/>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19"/>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19"/>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19"/>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19"/>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19"/>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19"/>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19"/>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19"/>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19"/>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19"/>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19"/>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19"/>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19"/>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19"/>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19"/>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19"/>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19"/>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48" name="Google Shape;3048;p19"/>
          <p:cNvSpPr txBox="1"/>
          <p:nvPr>
            <p:ph type="title"/>
          </p:nvPr>
        </p:nvSpPr>
        <p:spPr>
          <a:xfrm>
            <a:off x="720000" y="539500"/>
            <a:ext cx="7704000" cy="45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049" name="Google Shape;3049;p19"/>
          <p:cNvSpPr txBox="1"/>
          <p:nvPr>
            <p:ph idx="1" type="subTitle"/>
          </p:nvPr>
        </p:nvSpPr>
        <p:spPr>
          <a:xfrm>
            <a:off x="2239800" y="1471413"/>
            <a:ext cx="56865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300"/>
              <a:buFont typeface="Days One"/>
              <a:buNone/>
              <a:defRPr sz="2300">
                <a:latin typeface="Days One"/>
                <a:ea typeface="Days One"/>
                <a:cs typeface="Days One"/>
                <a:sym typeface="Days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050" name="Google Shape;3050;p19"/>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51" name="Google Shape;3051;p19"/>
          <p:cNvGrpSpPr/>
          <p:nvPr/>
        </p:nvGrpSpPr>
        <p:grpSpPr>
          <a:xfrm>
            <a:off x="8606882" y="3870225"/>
            <a:ext cx="315300" cy="1105725"/>
            <a:chOff x="215450" y="125575"/>
            <a:chExt cx="315300" cy="1105725"/>
          </a:xfrm>
        </p:grpSpPr>
        <p:sp>
          <p:nvSpPr>
            <p:cNvPr id="3052" name="Google Shape;3052;p19"/>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19"/>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19"/>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5" name="Google Shape;3055;p19"/>
          <p:cNvGrpSpPr/>
          <p:nvPr/>
        </p:nvGrpSpPr>
        <p:grpSpPr>
          <a:xfrm>
            <a:off x="215450" y="125575"/>
            <a:ext cx="315300" cy="1105725"/>
            <a:chOff x="215450" y="125575"/>
            <a:chExt cx="315300" cy="1105725"/>
          </a:xfrm>
        </p:grpSpPr>
        <p:sp>
          <p:nvSpPr>
            <p:cNvPr id="3056" name="Google Shape;3056;p19"/>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19"/>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19"/>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59" name="Google Shape;3059;p19"/>
          <p:cNvSpPr txBox="1"/>
          <p:nvPr>
            <p:ph idx="2" type="subTitle"/>
          </p:nvPr>
        </p:nvSpPr>
        <p:spPr>
          <a:xfrm>
            <a:off x="2239800" y="1836032"/>
            <a:ext cx="5686500" cy="548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060" name="Google Shape;3060;p19"/>
          <p:cNvSpPr txBox="1"/>
          <p:nvPr>
            <p:ph idx="3" type="subTitle"/>
          </p:nvPr>
        </p:nvSpPr>
        <p:spPr>
          <a:xfrm>
            <a:off x="2239800" y="2953138"/>
            <a:ext cx="56865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300"/>
              <a:buFont typeface="Days One"/>
              <a:buNone/>
              <a:defRPr sz="2300">
                <a:latin typeface="Days One"/>
                <a:ea typeface="Days One"/>
                <a:cs typeface="Days One"/>
                <a:sym typeface="Days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061" name="Google Shape;3061;p19"/>
          <p:cNvSpPr txBox="1"/>
          <p:nvPr>
            <p:ph idx="4" type="subTitle"/>
          </p:nvPr>
        </p:nvSpPr>
        <p:spPr>
          <a:xfrm>
            <a:off x="2239800" y="3317757"/>
            <a:ext cx="5686500" cy="548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4_1">
    <p:spTree>
      <p:nvGrpSpPr>
        <p:cNvPr id="3062" name="Shape 3062"/>
        <p:cNvGrpSpPr/>
        <p:nvPr/>
      </p:nvGrpSpPr>
      <p:grpSpPr>
        <a:xfrm>
          <a:off x="0" y="0"/>
          <a:ext cx="0" cy="0"/>
          <a:chOff x="0" y="0"/>
          <a:chExt cx="0" cy="0"/>
        </a:xfrm>
      </p:grpSpPr>
      <p:grpSp>
        <p:nvGrpSpPr>
          <p:cNvPr id="3063" name="Google Shape;3063;p20"/>
          <p:cNvGrpSpPr/>
          <p:nvPr/>
        </p:nvGrpSpPr>
        <p:grpSpPr>
          <a:xfrm>
            <a:off x="5" y="18"/>
            <a:ext cx="9145429" cy="5143588"/>
            <a:chOff x="238125" y="848600"/>
            <a:chExt cx="7143750" cy="4017800"/>
          </a:xfrm>
        </p:grpSpPr>
        <p:sp>
          <p:nvSpPr>
            <p:cNvPr id="3064" name="Google Shape;3064;p20"/>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20"/>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20"/>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20"/>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20"/>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20"/>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20"/>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20"/>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20"/>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20"/>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20"/>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20"/>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20"/>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20"/>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20"/>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20"/>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20"/>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20"/>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20"/>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20"/>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20"/>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20"/>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20"/>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20"/>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20"/>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20"/>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20"/>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20"/>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20"/>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20"/>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20"/>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20"/>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20"/>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20"/>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20"/>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20"/>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20"/>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20"/>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20"/>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20"/>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20"/>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20"/>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20"/>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20"/>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20"/>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20"/>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20"/>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20"/>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20"/>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20"/>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20"/>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20"/>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20"/>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20"/>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20"/>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20"/>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20"/>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20"/>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20"/>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20"/>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20"/>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20"/>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20"/>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20"/>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20"/>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20"/>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20"/>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20"/>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20"/>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20"/>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20"/>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20"/>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20"/>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20"/>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20"/>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20"/>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20"/>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20"/>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20"/>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20"/>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20"/>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20"/>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20"/>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20"/>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20"/>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20"/>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20"/>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20"/>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20"/>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20"/>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20"/>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20"/>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20"/>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20"/>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20"/>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20"/>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20"/>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20"/>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20"/>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20"/>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20"/>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20"/>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20"/>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20"/>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20"/>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20"/>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20"/>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20"/>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20"/>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20"/>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20"/>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20"/>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20"/>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20"/>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20"/>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20"/>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20"/>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20"/>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20"/>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20"/>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20"/>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20"/>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20"/>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20"/>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20"/>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20"/>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20"/>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20"/>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20"/>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20"/>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20"/>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20"/>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20"/>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20"/>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20"/>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20"/>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20"/>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20"/>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20"/>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20"/>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20"/>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20"/>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20"/>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20"/>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20"/>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20"/>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20"/>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20"/>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20"/>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20"/>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20"/>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20"/>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20"/>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20"/>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20"/>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20"/>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20"/>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20"/>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20"/>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20"/>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20"/>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20"/>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20"/>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20"/>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20"/>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20"/>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20"/>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20"/>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20"/>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20"/>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20"/>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20"/>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20"/>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20"/>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20"/>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20"/>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0" name="Google Shape;3240;p20"/>
          <p:cNvSpPr txBox="1"/>
          <p:nvPr>
            <p:ph type="title"/>
          </p:nvPr>
        </p:nvSpPr>
        <p:spPr>
          <a:xfrm>
            <a:off x="720000" y="539500"/>
            <a:ext cx="7704000" cy="45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241" name="Google Shape;3241;p20"/>
          <p:cNvSpPr txBox="1"/>
          <p:nvPr>
            <p:ph idx="1" type="subTitle"/>
          </p:nvPr>
        </p:nvSpPr>
        <p:spPr>
          <a:xfrm>
            <a:off x="719929" y="2779172"/>
            <a:ext cx="25017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Titillium Web"/>
              <a:buNone/>
              <a:defRPr sz="2300">
                <a:latin typeface="Days One"/>
                <a:ea typeface="Days One"/>
                <a:cs typeface="Days One"/>
                <a:sym typeface="Days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242" name="Google Shape;3242;p20"/>
          <p:cNvSpPr txBox="1"/>
          <p:nvPr>
            <p:ph idx="2" type="subTitle"/>
          </p:nvPr>
        </p:nvSpPr>
        <p:spPr>
          <a:xfrm>
            <a:off x="719929" y="3150647"/>
            <a:ext cx="2501700" cy="73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243" name="Google Shape;3243;p20"/>
          <p:cNvSpPr txBox="1"/>
          <p:nvPr>
            <p:ph idx="3" type="subTitle"/>
          </p:nvPr>
        </p:nvSpPr>
        <p:spPr>
          <a:xfrm>
            <a:off x="3321150" y="2779172"/>
            <a:ext cx="25017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Titillium Web"/>
              <a:buNone/>
              <a:defRPr sz="2300">
                <a:latin typeface="Days One"/>
                <a:ea typeface="Days One"/>
                <a:cs typeface="Days One"/>
                <a:sym typeface="Days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244" name="Google Shape;3244;p20"/>
          <p:cNvSpPr txBox="1"/>
          <p:nvPr>
            <p:ph idx="4" type="subTitle"/>
          </p:nvPr>
        </p:nvSpPr>
        <p:spPr>
          <a:xfrm>
            <a:off x="3321150" y="3150647"/>
            <a:ext cx="2501700" cy="73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245" name="Google Shape;3245;p20"/>
          <p:cNvSpPr txBox="1"/>
          <p:nvPr>
            <p:ph idx="5" type="subTitle"/>
          </p:nvPr>
        </p:nvSpPr>
        <p:spPr>
          <a:xfrm>
            <a:off x="5922371" y="2779172"/>
            <a:ext cx="25017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Titillium Web"/>
              <a:buNone/>
              <a:defRPr sz="2300">
                <a:latin typeface="Days One"/>
                <a:ea typeface="Days One"/>
                <a:cs typeface="Days One"/>
                <a:sym typeface="Days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246" name="Google Shape;3246;p20"/>
          <p:cNvSpPr txBox="1"/>
          <p:nvPr>
            <p:ph idx="6" type="subTitle"/>
          </p:nvPr>
        </p:nvSpPr>
        <p:spPr>
          <a:xfrm>
            <a:off x="5922371" y="3150647"/>
            <a:ext cx="2501700" cy="73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247" name="Google Shape;3247;p20"/>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48" name="Google Shape;3248;p20"/>
          <p:cNvGrpSpPr/>
          <p:nvPr/>
        </p:nvGrpSpPr>
        <p:grpSpPr>
          <a:xfrm>
            <a:off x="7892125" y="4725444"/>
            <a:ext cx="1077300" cy="315300"/>
            <a:chOff x="4414350" y="4673200"/>
            <a:chExt cx="1077300" cy="315300"/>
          </a:xfrm>
        </p:grpSpPr>
        <p:sp>
          <p:nvSpPr>
            <p:cNvPr id="3249" name="Google Shape;3249;p20"/>
            <p:cNvSpPr/>
            <p:nvPr/>
          </p:nvSpPr>
          <p:spPr>
            <a:xfrm>
              <a:off x="4414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20"/>
            <p:cNvSpPr/>
            <p:nvPr/>
          </p:nvSpPr>
          <p:spPr>
            <a:xfrm>
              <a:off x="4795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20"/>
            <p:cNvSpPr/>
            <p:nvPr/>
          </p:nvSpPr>
          <p:spPr>
            <a:xfrm>
              <a:off x="5176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52" name="Google Shape;3252;p20"/>
          <p:cNvGrpSpPr/>
          <p:nvPr/>
        </p:nvGrpSpPr>
        <p:grpSpPr>
          <a:xfrm>
            <a:off x="226400" y="117050"/>
            <a:ext cx="315300" cy="1105725"/>
            <a:chOff x="215450" y="125575"/>
            <a:chExt cx="315300" cy="1105725"/>
          </a:xfrm>
        </p:grpSpPr>
        <p:sp>
          <p:nvSpPr>
            <p:cNvPr id="3253" name="Google Shape;3253;p20"/>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20"/>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20"/>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7" name="Shape 197"/>
        <p:cNvGrpSpPr/>
        <p:nvPr/>
      </p:nvGrpSpPr>
      <p:grpSpPr>
        <a:xfrm>
          <a:off x="0" y="0"/>
          <a:ext cx="0" cy="0"/>
          <a:chOff x="0" y="0"/>
          <a:chExt cx="0" cy="0"/>
        </a:xfrm>
      </p:grpSpPr>
      <p:grpSp>
        <p:nvGrpSpPr>
          <p:cNvPr id="198" name="Google Shape;198;p3"/>
          <p:cNvGrpSpPr/>
          <p:nvPr/>
        </p:nvGrpSpPr>
        <p:grpSpPr>
          <a:xfrm>
            <a:off x="5" y="18"/>
            <a:ext cx="9145429" cy="5143588"/>
            <a:chOff x="238125" y="848600"/>
            <a:chExt cx="7143750" cy="4017800"/>
          </a:xfrm>
        </p:grpSpPr>
        <p:sp>
          <p:nvSpPr>
            <p:cNvPr id="199" name="Google Shape;199;p3"/>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5" name="Google Shape;375;p3"/>
          <p:cNvSpPr txBox="1"/>
          <p:nvPr>
            <p:ph type="title"/>
          </p:nvPr>
        </p:nvSpPr>
        <p:spPr>
          <a:xfrm>
            <a:off x="1041000" y="2815234"/>
            <a:ext cx="7062000" cy="731400"/>
          </a:xfrm>
          <a:prstGeom prst="rect">
            <a:avLst/>
          </a:prstGeom>
          <a:noFill/>
        </p:spPr>
        <p:txBody>
          <a:bodyPr anchorCtr="0" anchor="ctr" bIns="91425" lIns="91425" spcFirstLastPara="1" rIns="91425" wrap="square" tIns="91425">
            <a:noAutofit/>
          </a:bodyPr>
          <a:lstStyle>
            <a:lvl1pPr lvl="0">
              <a:spcBef>
                <a:spcPts val="0"/>
              </a:spcBef>
              <a:spcAft>
                <a:spcPts val="0"/>
              </a:spcAft>
              <a:buSzPts val="3600"/>
              <a:buNone/>
              <a:defRPr sz="5500"/>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376" name="Google Shape;376;p3"/>
          <p:cNvSpPr txBox="1"/>
          <p:nvPr>
            <p:ph hasCustomPrompt="1" idx="2" type="title"/>
          </p:nvPr>
        </p:nvSpPr>
        <p:spPr>
          <a:xfrm>
            <a:off x="4114800" y="1596854"/>
            <a:ext cx="914400" cy="690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6000"/>
              <a:buNone/>
              <a:defRPr sz="6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77" name="Google Shape;377;p3"/>
          <p:cNvSpPr txBox="1"/>
          <p:nvPr>
            <p:ph idx="1" type="subTitle"/>
          </p:nvPr>
        </p:nvSpPr>
        <p:spPr>
          <a:xfrm>
            <a:off x="1042350" y="3699046"/>
            <a:ext cx="7059300" cy="365700"/>
          </a:xfrm>
          <a:prstGeom prst="rect">
            <a:avLst/>
          </a:prstGeom>
          <a:solidFill>
            <a:schemeClr val="lt1"/>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700">
                <a:solidFill>
                  <a:schemeClr val="dk1"/>
                </a:solidFill>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78" name="Google Shape;378;p3"/>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9" name="Google Shape;379;p3"/>
          <p:cNvGrpSpPr/>
          <p:nvPr/>
        </p:nvGrpSpPr>
        <p:grpSpPr>
          <a:xfrm>
            <a:off x="174575" y="125569"/>
            <a:ext cx="1077300" cy="315300"/>
            <a:chOff x="4414350" y="4673200"/>
            <a:chExt cx="1077300" cy="315300"/>
          </a:xfrm>
        </p:grpSpPr>
        <p:sp>
          <p:nvSpPr>
            <p:cNvPr id="380" name="Google Shape;380;p3"/>
            <p:cNvSpPr/>
            <p:nvPr/>
          </p:nvSpPr>
          <p:spPr>
            <a:xfrm>
              <a:off x="4414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
            <p:cNvSpPr/>
            <p:nvPr/>
          </p:nvSpPr>
          <p:spPr>
            <a:xfrm>
              <a:off x="4795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
            <p:cNvSpPr/>
            <p:nvPr/>
          </p:nvSpPr>
          <p:spPr>
            <a:xfrm>
              <a:off x="5176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3"/>
          <p:cNvGrpSpPr/>
          <p:nvPr/>
        </p:nvGrpSpPr>
        <p:grpSpPr>
          <a:xfrm>
            <a:off x="8606882" y="3870225"/>
            <a:ext cx="315300" cy="1105725"/>
            <a:chOff x="215450" y="125575"/>
            <a:chExt cx="315300" cy="1105725"/>
          </a:xfrm>
        </p:grpSpPr>
        <p:sp>
          <p:nvSpPr>
            <p:cNvPr id="384" name="Google Shape;384;p3"/>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3256" name="Shape 3256"/>
        <p:cNvGrpSpPr/>
        <p:nvPr/>
      </p:nvGrpSpPr>
      <p:grpSpPr>
        <a:xfrm>
          <a:off x="0" y="0"/>
          <a:ext cx="0" cy="0"/>
          <a:chOff x="0" y="0"/>
          <a:chExt cx="0" cy="0"/>
        </a:xfrm>
      </p:grpSpPr>
      <p:grpSp>
        <p:nvGrpSpPr>
          <p:cNvPr id="3257" name="Google Shape;3257;p21"/>
          <p:cNvGrpSpPr/>
          <p:nvPr/>
        </p:nvGrpSpPr>
        <p:grpSpPr>
          <a:xfrm>
            <a:off x="5" y="18"/>
            <a:ext cx="9145429" cy="5143588"/>
            <a:chOff x="238125" y="848600"/>
            <a:chExt cx="7143750" cy="4017800"/>
          </a:xfrm>
        </p:grpSpPr>
        <p:sp>
          <p:nvSpPr>
            <p:cNvPr id="3258" name="Google Shape;3258;p21"/>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21"/>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21"/>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21"/>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21"/>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21"/>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21"/>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21"/>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21"/>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21"/>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21"/>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21"/>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21"/>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21"/>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21"/>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21"/>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21"/>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21"/>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21"/>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21"/>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21"/>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21"/>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21"/>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21"/>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21"/>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21"/>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21"/>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21"/>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21"/>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21"/>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21"/>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21"/>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21"/>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21"/>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21"/>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21"/>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21"/>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21"/>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21"/>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21"/>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21"/>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21"/>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21"/>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21"/>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21"/>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21"/>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21"/>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21"/>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21"/>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21"/>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21"/>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21"/>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21"/>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21"/>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21"/>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21"/>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21"/>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21"/>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21"/>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21"/>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21"/>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21"/>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21"/>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21"/>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21"/>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21"/>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21"/>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21"/>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21"/>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21"/>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21"/>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21"/>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21"/>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21"/>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21"/>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21"/>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21"/>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21"/>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21"/>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21"/>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21"/>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21"/>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21"/>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21"/>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21"/>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21"/>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21"/>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21"/>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21"/>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21"/>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21"/>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21"/>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21"/>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21"/>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21"/>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21"/>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21"/>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21"/>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21"/>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21"/>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21"/>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21"/>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21"/>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21"/>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21"/>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21"/>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21"/>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21"/>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21"/>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21"/>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21"/>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21"/>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21"/>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21"/>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21"/>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21"/>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21"/>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21"/>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21"/>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21"/>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21"/>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21"/>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21"/>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21"/>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21"/>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21"/>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21"/>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21"/>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21"/>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21"/>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21"/>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21"/>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21"/>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21"/>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21"/>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21"/>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21"/>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21"/>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21"/>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21"/>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21"/>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21"/>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21"/>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21"/>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21"/>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21"/>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21"/>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21"/>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21"/>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21"/>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21"/>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21"/>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21"/>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21"/>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21"/>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21"/>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21"/>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21"/>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21"/>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21"/>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21"/>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21"/>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21"/>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21"/>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21"/>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21"/>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21"/>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21"/>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21"/>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21"/>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21"/>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21"/>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21"/>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21"/>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21"/>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21"/>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34" name="Google Shape;3434;p21"/>
          <p:cNvSpPr txBox="1"/>
          <p:nvPr>
            <p:ph type="title"/>
          </p:nvPr>
        </p:nvSpPr>
        <p:spPr>
          <a:xfrm>
            <a:off x="2096423" y="1569538"/>
            <a:ext cx="2151900" cy="365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35" name="Google Shape;3435;p21"/>
          <p:cNvSpPr txBox="1"/>
          <p:nvPr>
            <p:ph idx="1" type="subTitle"/>
          </p:nvPr>
        </p:nvSpPr>
        <p:spPr>
          <a:xfrm>
            <a:off x="2096423" y="1939371"/>
            <a:ext cx="21519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436" name="Google Shape;3436;p21"/>
          <p:cNvSpPr txBox="1"/>
          <p:nvPr>
            <p:ph idx="2" type="title"/>
          </p:nvPr>
        </p:nvSpPr>
        <p:spPr>
          <a:xfrm>
            <a:off x="5935076" y="1569538"/>
            <a:ext cx="2151900" cy="365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37" name="Google Shape;3437;p21"/>
          <p:cNvSpPr txBox="1"/>
          <p:nvPr>
            <p:ph idx="3" type="subTitle"/>
          </p:nvPr>
        </p:nvSpPr>
        <p:spPr>
          <a:xfrm>
            <a:off x="5935076" y="1939371"/>
            <a:ext cx="21519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438" name="Google Shape;3438;p21"/>
          <p:cNvSpPr txBox="1"/>
          <p:nvPr>
            <p:ph idx="4" type="title"/>
          </p:nvPr>
        </p:nvSpPr>
        <p:spPr>
          <a:xfrm>
            <a:off x="2096423" y="3038325"/>
            <a:ext cx="2148600" cy="365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39" name="Google Shape;3439;p21"/>
          <p:cNvSpPr txBox="1"/>
          <p:nvPr>
            <p:ph idx="5" type="subTitle"/>
          </p:nvPr>
        </p:nvSpPr>
        <p:spPr>
          <a:xfrm>
            <a:off x="2096423" y="3408159"/>
            <a:ext cx="21519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440" name="Google Shape;3440;p21"/>
          <p:cNvSpPr txBox="1"/>
          <p:nvPr>
            <p:ph idx="6" type="title"/>
          </p:nvPr>
        </p:nvSpPr>
        <p:spPr>
          <a:xfrm>
            <a:off x="5935076" y="3038325"/>
            <a:ext cx="2151900" cy="365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b="0"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41" name="Google Shape;3441;p21"/>
          <p:cNvSpPr txBox="1"/>
          <p:nvPr>
            <p:ph idx="7" type="subTitle"/>
          </p:nvPr>
        </p:nvSpPr>
        <p:spPr>
          <a:xfrm>
            <a:off x="5935076" y="3408159"/>
            <a:ext cx="21519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442" name="Google Shape;3442;p21"/>
          <p:cNvSpPr txBox="1"/>
          <p:nvPr>
            <p:ph idx="8" type="title"/>
          </p:nvPr>
        </p:nvSpPr>
        <p:spPr>
          <a:xfrm>
            <a:off x="720000" y="539500"/>
            <a:ext cx="7704000" cy="45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443" name="Google Shape;3443;p21"/>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44" name="Google Shape;3444;p21"/>
          <p:cNvGrpSpPr/>
          <p:nvPr/>
        </p:nvGrpSpPr>
        <p:grpSpPr>
          <a:xfrm>
            <a:off x="215450" y="125575"/>
            <a:ext cx="315300" cy="1105725"/>
            <a:chOff x="215450" y="125575"/>
            <a:chExt cx="315300" cy="1105725"/>
          </a:xfrm>
        </p:grpSpPr>
        <p:sp>
          <p:nvSpPr>
            <p:cNvPr id="3445" name="Google Shape;3445;p21"/>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21"/>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21"/>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8" name="Google Shape;3448;p21"/>
          <p:cNvGrpSpPr/>
          <p:nvPr/>
        </p:nvGrpSpPr>
        <p:grpSpPr>
          <a:xfrm>
            <a:off x="7892125" y="4704104"/>
            <a:ext cx="1077300" cy="315300"/>
            <a:chOff x="4414350" y="4673200"/>
            <a:chExt cx="1077300" cy="315300"/>
          </a:xfrm>
        </p:grpSpPr>
        <p:sp>
          <p:nvSpPr>
            <p:cNvPr id="3449" name="Google Shape;3449;p21"/>
            <p:cNvSpPr/>
            <p:nvPr/>
          </p:nvSpPr>
          <p:spPr>
            <a:xfrm>
              <a:off x="4414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21"/>
            <p:cNvSpPr/>
            <p:nvPr/>
          </p:nvSpPr>
          <p:spPr>
            <a:xfrm>
              <a:off x="4795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21"/>
            <p:cNvSpPr/>
            <p:nvPr/>
          </p:nvSpPr>
          <p:spPr>
            <a:xfrm>
              <a:off x="5176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_1">
    <p:spTree>
      <p:nvGrpSpPr>
        <p:cNvPr id="3452" name="Shape 3452"/>
        <p:cNvGrpSpPr/>
        <p:nvPr/>
      </p:nvGrpSpPr>
      <p:grpSpPr>
        <a:xfrm>
          <a:off x="0" y="0"/>
          <a:ext cx="0" cy="0"/>
          <a:chOff x="0" y="0"/>
          <a:chExt cx="0" cy="0"/>
        </a:xfrm>
      </p:grpSpPr>
      <p:grpSp>
        <p:nvGrpSpPr>
          <p:cNvPr id="3453" name="Google Shape;3453;p22"/>
          <p:cNvGrpSpPr/>
          <p:nvPr/>
        </p:nvGrpSpPr>
        <p:grpSpPr>
          <a:xfrm>
            <a:off x="5" y="18"/>
            <a:ext cx="9145429" cy="5143588"/>
            <a:chOff x="238125" y="848600"/>
            <a:chExt cx="7143750" cy="4017800"/>
          </a:xfrm>
        </p:grpSpPr>
        <p:sp>
          <p:nvSpPr>
            <p:cNvPr id="3454" name="Google Shape;3454;p22"/>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22"/>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22"/>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22"/>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22"/>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22"/>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22"/>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22"/>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22"/>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22"/>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22"/>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22"/>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22"/>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22"/>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22"/>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22"/>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22"/>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22"/>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22"/>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22"/>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22"/>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22"/>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22"/>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22"/>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22"/>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22"/>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22"/>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22"/>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22"/>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22"/>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22"/>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22"/>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22"/>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22"/>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22"/>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22"/>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22"/>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22"/>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22"/>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22"/>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22"/>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22"/>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22"/>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22"/>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22"/>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22"/>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22"/>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22"/>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22"/>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22"/>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22"/>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22"/>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22"/>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22"/>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22"/>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22"/>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22"/>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22"/>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22"/>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22"/>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22"/>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22"/>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22"/>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22"/>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22"/>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22"/>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22"/>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22"/>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22"/>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22"/>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22"/>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22"/>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22"/>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22"/>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22"/>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22"/>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22"/>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22"/>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22"/>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22"/>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22"/>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22"/>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22"/>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22"/>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22"/>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22"/>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22"/>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22"/>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22"/>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22"/>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22"/>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22"/>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22"/>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22"/>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22"/>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22"/>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22"/>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22"/>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22"/>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22"/>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22"/>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22"/>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22"/>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22"/>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22"/>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22"/>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22"/>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22"/>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22"/>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22"/>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22"/>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22"/>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22"/>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22"/>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22"/>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22"/>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22"/>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22"/>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22"/>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22"/>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22"/>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22"/>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22"/>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22"/>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22"/>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22"/>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22"/>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22"/>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22"/>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22"/>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22"/>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22"/>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22"/>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22"/>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22"/>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22"/>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22"/>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22"/>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22"/>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22"/>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22"/>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22"/>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22"/>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22"/>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22"/>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22"/>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22"/>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22"/>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22"/>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22"/>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22"/>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22"/>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22"/>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22"/>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22"/>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22"/>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22"/>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22"/>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22"/>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22"/>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22"/>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22"/>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22"/>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22"/>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22"/>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22"/>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22"/>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22"/>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22"/>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22"/>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22"/>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22"/>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22"/>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22"/>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22"/>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22"/>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30" name="Google Shape;3630;p22"/>
          <p:cNvSpPr txBox="1"/>
          <p:nvPr>
            <p:ph type="title"/>
          </p:nvPr>
        </p:nvSpPr>
        <p:spPr>
          <a:xfrm>
            <a:off x="718637" y="1750699"/>
            <a:ext cx="19860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0" sz="23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31" name="Google Shape;3631;p22"/>
          <p:cNvSpPr txBox="1"/>
          <p:nvPr>
            <p:ph idx="1" type="subTitle"/>
          </p:nvPr>
        </p:nvSpPr>
        <p:spPr>
          <a:xfrm>
            <a:off x="718637" y="2132437"/>
            <a:ext cx="19860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632" name="Google Shape;3632;p22"/>
          <p:cNvSpPr txBox="1"/>
          <p:nvPr>
            <p:ph idx="2" type="title"/>
          </p:nvPr>
        </p:nvSpPr>
        <p:spPr>
          <a:xfrm>
            <a:off x="3579000" y="1750699"/>
            <a:ext cx="19860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0" sz="23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33" name="Google Shape;3633;p22"/>
          <p:cNvSpPr txBox="1"/>
          <p:nvPr>
            <p:ph idx="3" type="subTitle"/>
          </p:nvPr>
        </p:nvSpPr>
        <p:spPr>
          <a:xfrm>
            <a:off x="3579000" y="2132437"/>
            <a:ext cx="19860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634" name="Google Shape;3634;p22"/>
          <p:cNvSpPr txBox="1"/>
          <p:nvPr>
            <p:ph idx="4" type="title"/>
          </p:nvPr>
        </p:nvSpPr>
        <p:spPr>
          <a:xfrm>
            <a:off x="718637" y="3415605"/>
            <a:ext cx="19860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0" sz="23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35" name="Google Shape;3635;p22"/>
          <p:cNvSpPr txBox="1"/>
          <p:nvPr>
            <p:ph idx="5" type="subTitle"/>
          </p:nvPr>
        </p:nvSpPr>
        <p:spPr>
          <a:xfrm>
            <a:off x="718637" y="3797343"/>
            <a:ext cx="19860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636" name="Google Shape;3636;p22"/>
          <p:cNvSpPr txBox="1"/>
          <p:nvPr>
            <p:ph idx="6" type="title"/>
          </p:nvPr>
        </p:nvSpPr>
        <p:spPr>
          <a:xfrm>
            <a:off x="3579000" y="3415605"/>
            <a:ext cx="19860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0" sz="23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37" name="Google Shape;3637;p22"/>
          <p:cNvSpPr txBox="1"/>
          <p:nvPr>
            <p:ph idx="7" type="subTitle"/>
          </p:nvPr>
        </p:nvSpPr>
        <p:spPr>
          <a:xfrm>
            <a:off x="3579000" y="3797343"/>
            <a:ext cx="19860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638" name="Google Shape;3638;p22"/>
          <p:cNvSpPr txBox="1"/>
          <p:nvPr>
            <p:ph idx="8" type="title"/>
          </p:nvPr>
        </p:nvSpPr>
        <p:spPr>
          <a:xfrm>
            <a:off x="6439363" y="1750699"/>
            <a:ext cx="19860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0" sz="23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39" name="Google Shape;3639;p22"/>
          <p:cNvSpPr txBox="1"/>
          <p:nvPr>
            <p:ph idx="9" type="subTitle"/>
          </p:nvPr>
        </p:nvSpPr>
        <p:spPr>
          <a:xfrm>
            <a:off x="6439363" y="2132437"/>
            <a:ext cx="19860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640" name="Google Shape;3640;p22"/>
          <p:cNvSpPr txBox="1"/>
          <p:nvPr>
            <p:ph idx="13" type="title"/>
          </p:nvPr>
        </p:nvSpPr>
        <p:spPr>
          <a:xfrm>
            <a:off x="6439363" y="3415605"/>
            <a:ext cx="19860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0" sz="23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41" name="Google Shape;3641;p22"/>
          <p:cNvSpPr txBox="1"/>
          <p:nvPr>
            <p:ph idx="14" type="subTitle"/>
          </p:nvPr>
        </p:nvSpPr>
        <p:spPr>
          <a:xfrm>
            <a:off x="6439363" y="3797343"/>
            <a:ext cx="1986000" cy="54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3642" name="Google Shape;3642;p22"/>
          <p:cNvSpPr txBox="1"/>
          <p:nvPr>
            <p:ph idx="15" type="title"/>
          </p:nvPr>
        </p:nvSpPr>
        <p:spPr>
          <a:xfrm>
            <a:off x="720000" y="539500"/>
            <a:ext cx="7704000" cy="45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643" name="Google Shape;3643;p22"/>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44" name="Google Shape;3644;p22"/>
          <p:cNvGrpSpPr/>
          <p:nvPr/>
        </p:nvGrpSpPr>
        <p:grpSpPr>
          <a:xfrm>
            <a:off x="7892125" y="4704094"/>
            <a:ext cx="1077300" cy="315300"/>
            <a:chOff x="4414350" y="4673200"/>
            <a:chExt cx="1077300" cy="315300"/>
          </a:xfrm>
        </p:grpSpPr>
        <p:sp>
          <p:nvSpPr>
            <p:cNvPr id="3645" name="Google Shape;3645;p22"/>
            <p:cNvSpPr/>
            <p:nvPr/>
          </p:nvSpPr>
          <p:spPr>
            <a:xfrm>
              <a:off x="4414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22"/>
            <p:cNvSpPr/>
            <p:nvPr/>
          </p:nvSpPr>
          <p:spPr>
            <a:xfrm>
              <a:off x="4795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22"/>
            <p:cNvSpPr/>
            <p:nvPr/>
          </p:nvSpPr>
          <p:spPr>
            <a:xfrm>
              <a:off x="5176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8" name="Google Shape;3648;p22"/>
          <p:cNvGrpSpPr/>
          <p:nvPr/>
        </p:nvGrpSpPr>
        <p:grpSpPr>
          <a:xfrm>
            <a:off x="215450" y="125575"/>
            <a:ext cx="315300" cy="1105725"/>
            <a:chOff x="215450" y="125575"/>
            <a:chExt cx="315300" cy="1105725"/>
          </a:xfrm>
        </p:grpSpPr>
        <p:sp>
          <p:nvSpPr>
            <p:cNvPr id="3649" name="Google Shape;3649;p22"/>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22"/>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22"/>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3652" name="Shape 3652"/>
        <p:cNvGrpSpPr/>
        <p:nvPr/>
      </p:nvGrpSpPr>
      <p:grpSpPr>
        <a:xfrm>
          <a:off x="0" y="0"/>
          <a:ext cx="0" cy="0"/>
          <a:chOff x="0" y="0"/>
          <a:chExt cx="0" cy="0"/>
        </a:xfrm>
      </p:grpSpPr>
      <p:grpSp>
        <p:nvGrpSpPr>
          <p:cNvPr id="3653" name="Google Shape;3653;p23"/>
          <p:cNvGrpSpPr/>
          <p:nvPr/>
        </p:nvGrpSpPr>
        <p:grpSpPr>
          <a:xfrm>
            <a:off x="5" y="18"/>
            <a:ext cx="9145429" cy="5143588"/>
            <a:chOff x="238125" y="848600"/>
            <a:chExt cx="7143750" cy="4017800"/>
          </a:xfrm>
        </p:grpSpPr>
        <p:sp>
          <p:nvSpPr>
            <p:cNvPr id="3654" name="Google Shape;3654;p23"/>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23"/>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23"/>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23"/>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23"/>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23"/>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23"/>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23"/>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23"/>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23"/>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23"/>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23"/>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23"/>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23"/>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23"/>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23"/>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23"/>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23"/>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23"/>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23"/>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23"/>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23"/>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23"/>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23"/>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23"/>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23"/>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23"/>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23"/>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23"/>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23"/>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23"/>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23"/>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23"/>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23"/>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23"/>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23"/>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23"/>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23"/>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23"/>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23"/>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23"/>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23"/>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23"/>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23"/>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23"/>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23"/>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23"/>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23"/>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23"/>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23"/>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23"/>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23"/>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23"/>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23"/>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23"/>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23"/>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23"/>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23"/>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23"/>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23"/>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23"/>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23"/>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23"/>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23"/>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23"/>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23"/>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23"/>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23"/>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23"/>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23"/>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23"/>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23"/>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23"/>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23"/>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23"/>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23"/>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23"/>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23"/>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23"/>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23"/>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23"/>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23"/>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23"/>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23"/>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23"/>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23"/>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23"/>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23"/>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23"/>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23"/>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23"/>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23"/>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23"/>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23"/>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23"/>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23"/>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23"/>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23"/>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23"/>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23"/>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23"/>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23"/>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23"/>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23"/>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23"/>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23"/>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23"/>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23"/>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23"/>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23"/>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23"/>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23"/>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23"/>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23"/>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23"/>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23"/>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23"/>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23"/>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23"/>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23"/>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23"/>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23"/>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23"/>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23"/>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23"/>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23"/>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23"/>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23"/>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23"/>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23"/>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23"/>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23"/>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23"/>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23"/>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23"/>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23"/>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23"/>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23"/>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23"/>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23"/>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23"/>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23"/>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23"/>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7" name="Google Shape;3797;p23"/>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23"/>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23"/>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23"/>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23"/>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2" name="Google Shape;3802;p23"/>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23"/>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23"/>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23"/>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23"/>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23"/>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23"/>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23"/>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23"/>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23"/>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23"/>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23"/>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23"/>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23"/>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23"/>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23"/>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23"/>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23"/>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23"/>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23"/>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23"/>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23"/>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23"/>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23"/>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23"/>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23"/>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23"/>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23"/>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30" name="Google Shape;3830;p23"/>
          <p:cNvSpPr txBox="1"/>
          <p:nvPr>
            <p:ph hasCustomPrompt="1" type="title"/>
          </p:nvPr>
        </p:nvSpPr>
        <p:spPr>
          <a:xfrm>
            <a:off x="1935432" y="2322313"/>
            <a:ext cx="13716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3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831" name="Google Shape;3831;p23"/>
          <p:cNvSpPr txBox="1"/>
          <p:nvPr>
            <p:ph idx="1" type="subTitle"/>
          </p:nvPr>
        </p:nvSpPr>
        <p:spPr>
          <a:xfrm>
            <a:off x="743682" y="3563500"/>
            <a:ext cx="3755100" cy="73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3832" name="Google Shape;3832;p23"/>
          <p:cNvSpPr txBox="1"/>
          <p:nvPr>
            <p:ph hasCustomPrompt="1" idx="2" type="title"/>
          </p:nvPr>
        </p:nvSpPr>
        <p:spPr>
          <a:xfrm>
            <a:off x="5836968" y="2322313"/>
            <a:ext cx="13716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23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833" name="Google Shape;3833;p23"/>
          <p:cNvSpPr txBox="1"/>
          <p:nvPr>
            <p:ph idx="3" type="subTitle"/>
          </p:nvPr>
        </p:nvSpPr>
        <p:spPr>
          <a:xfrm>
            <a:off x="4645218" y="3563500"/>
            <a:ext cx="3755100" cy="73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3834" name="Google Shape;3834;p23"/>
          <p:cNvSpPr txBox="1"/>
          <p:nvPr>
            <p:ph idx="4" type="title"/>
          </p:nvPr>
        </p:nvSpPr>
        <p:spPr>
          <a:xfrm>
            <a:off x="720000" y="539500"/>
            <a:ext cx="7704000" cy="45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835" name="Google Shape;3835;p23"/>
          <p:cNvSpPr txBox="1"/>
          <p:nvPr>
            <p:ph idx="5" type="subTitle"/>
          </p:nvPr>
        </p:nvSpPr>
        <p:spPr>
          <a:xfrm>
            <a:off x="743682" y="3196775"/>
            <a:ext cx="37551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Titillium Web"/>
              <a:buNone/>
              <a:defRPr sz="2300">
                <a:latin typeface="Days One"/>
                <a:ea typeface="Days One"/>
                <a:cs typeface="Days One"/>
                <a:sym typeface="Days One"/>
              </a:defRPr>
            </a:lvl1pPr>
            <a:lvl2pPr lvl="1" rtl="0" algn="ctr">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2pPr>
            <a:lvl3pPr lvl="2" rtl="0" algn="ctr">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3pPr>
            <a:lvl4pPr lvl="3" rtl="0" algn="ctr">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4pPr>
            <a:lvl5pPr lvl="4" rtl="0" algn="ctr">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5pPr>
            <a:lvl6pPr lvl="5" rtl="0" algn="ctr">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6pPr>
            <a:lvl7pPr lvl="6" rtl="0" algn="ctr">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7pPr>
            <a:lvl8pPr lvl="7" rtl="0" algn="ctr">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8pPr>
            <a:lvl9pPr lvl="8" rtl="0" algn="ctr">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9pPr>
          </a:lstStyle>
          <a:p/>
        </p:txBody>
      </p:sp>
      <p:sp>
        <p:nvSpPr>
          <p:cNvPr id="3836" name="Google Shape;3836;p23"/>
          <p:cNvSpPr txBox="1"/>
          <p:nvPr>
            <p:ph idx="6" type="subTitle"/>
          </p:nvPr>
        </p:nvSpPr>
        <p:spPr>
          <a:xfrm>
            <a:off x="4645218" y="3196775"/>
            <a:ext cx="37551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Titillium Web"/>
              <a:buNone/>
              <a:defRPr sz="2300">
                <a:latin typeface="Days One"/>
                <a:ea typeface="Days One"/>
                <a:cs typeface="Days One"/>
                <a:sym typeface="Days One"/>
              </a:defRPr>
            </a:lvl1pPr>
            <a:lvl2pPr lvl="1" rtl="0" algn="ctr">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2pPr>
            <a:lvl3pPr lvl="2" rtl="0" algn="ctr">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3pPr>
            <a:lvl4pPr lvl="3" rtl="0" algn="ctr">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4pPr>
            <a:lvl5pPr lvl="4" rtl="0" algn="ctr">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5pPr>
            <a:lvl6pPr lvl="5" rtl="0" algn="ctr">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6pPr>
            <a:lvl7pPr lvl="6" rtl="0" algn="ctr">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7pPr>
            <a:lvl8pPr lvl="7" rtl="0" algn="ctr">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8pPr>
            <a:lvl9pPr lvl="8" rtl="0" algn="ctr">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9pPr>
          </a:lstStyle>
          <a:p/>
        </p:txBody>
      </p:sp>
      <p:sp>
        <p:nvSpPr>
          <p:cNvPr id="3837" name="Google Shape;3837;p23"/>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38" name="Google Shape;3838;p23"/>
          <p:cNvGrpSpPr/>
          <p:nvPr/>
        </p:nvGrpSpPr>
        <p:grpSpPr>
          <a:xfrm>
            <a:off x="8606882" y="3870225"/>
            <a:ext cx="315300" cy="1105725"/>
            <a:chOff x="215450" y="125575"/>
            <a:chExt cx="315300" cy="1105725"/>
          </a:xfrm>
        </p:grpSpPr>
        <p:sp>
          <p:nvSpPr>
            <p:cNvPr id="3839" name="Google Shape;3839;p23"/>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0" name="Google Shape;3840;p23"/>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1" name="Google Shape;3841;p23"/>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2" name="Google Shape;3842;p23"/>
          <p:cNvGrpSpPr/>
          <p:nvPr/>
        </p:nvGrpSpPr>
        <p:grpSpPr>
          <a:xfrm>
            <a:off x="215450" y="125575"/>
            <a:ext cx="315300" cy="1105725"/>
            <a:chOff x="215450" y="125575"/>
            <a:chExt cx="315300" cy="1105725"/>
          </a:xfrm>
        </p:grpSpPr>
        <p:sp>
          <p:nvSpPr>
            <p:cNvPr id="3843" name="Google Shape;3843;p23"/>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4" name="Google Shape;3844;p23"/>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5" name="Google Shape;3845;p23"/>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_1">
    <p:spTree>
      <p:nvGrpSpPr>
        <p:cNvPr id="3846" name="Shape 3846"/>
        <p:cNvGrpSpPr/>
        <p:nvPr/>
      </p:nvGrpSpPr>
      <p:grpSpPr>
        <a:xfrm>
          <a:off x="0" y="0"/>
          <a:ext cx="0" cy="0"/>
          <a:chOff x="0" y="0"/>
          <a:chExt cx="0" cy="0"/>
        </a:xfrm>
      </p:grpSpPr>
      <p:grpSp>
        <p:nvGrpSpPr>
          <p:cNvPr id="3847" name="Google Shape;3847;p24"/>
          <p:cNvGrpSpPr/>
          <p:nvPr/>
        </p:nvGrpSpPr>
        <p:grpSpPr>
          <a:xfrm>
            <a:off x="5" y="18"/>
            <a:ext cx="9145429" cy="5143588"/>
            <a:chOff x="238125" y="848600"/>
            <a:chExt cx="7143750" cy="4017800"/>
          </a:xfrm>
        </p:grpSpPr>
        <p:sp>
          <p:nvSpPr>
            <p:cNvPr id="3848" name="Google Shape;3848;p24"/>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9" name="Google Shape;3849;p24"/>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0" name="Google Shape;3850;p24"/>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1" name="Google Shape;3851;p24"/>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2" name="Google Shape;3852;p24"/>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3" name="Google Shape;3853;p24"/>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4" name="Google Shape;3854;p24"/>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5" name="Google Shape;3855;p24"/>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6" name="Google Shape;3856;p24"/>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7" name="Google Shape;3857;p24"/>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8" name="Google Shape;3858;p24"/>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9" name="Google Shape;3859;p24"/>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0" name="Google Shape;3860;p24"/>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1" name="Google Shape;3861;p24"/>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2" name="Google Shape;3862;p24"/>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3" name="Google Shape;3863;p24"/>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4" name="Google Shape;3864;p24"/>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5" name="Google Shape;3865;p24"/>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6" name="Google Shape;3866;p24"/>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7" name="Google Shape;3867;p24"/>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8" name="Google Shape;3868;p24"/>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9" name="Google Shape;3869;p24"/>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0" name="Google Shape;3870;p24"/>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1" name="Google Shape;3871;p24"/>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2" name="Google Shape;3872;p24"/>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3" name="Google Shape;3873;p24"/>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4" name="Google Shape;3874;p24"/>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5" name="Google Shape;3875;p24"/>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6" name="Google Shape;3876;p24"/>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7" name="Google Shape;3877;p24"/>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8" name="Google Shape;3878;p24"/>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9" name="Google Shape;3879;p24"/>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0" name="Google Shape;3880;p24"/>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1" name="Google Shape;3881;p24"/>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2" name="Google Shape;3882;p24"/>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3" name="Google Shape;3883;p24"/>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4" name="Google Shape;3884;p24"/>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5" name="Google Shape;3885;p24"/>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6" name="Google Shape;3886;p24"/>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7" name="Google Shape;3887;p24"/>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8" name="Google Shape;3888;p24"/>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9" name="Google Shape;3889;p24"/>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0" name="Google Shape;3890;p24"/>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1" name="Google Shape;3891;p24"/>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2" name="Google Shape;3892;p24"/>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3" name="Google Shape;3893;p24"/>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4" name="Google Shape;3894;p24"/>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5" name="Google Shape;3895;p24"/>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6" name="Google Shape;3896;p24"/>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7" name="Google Shape;3897;p24"/>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8" name="Google Shape;3898;p24"/>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9" name="Google Shape;3899;p24"/>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0" name="Google Shape;3900;p24"/>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1" name="Google Shape;3901;p24"/>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2" name="Google Shape;3902;p24"/>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3" name="Google Shape;3903;p24"/>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4" name="Google Shape;3904;p24"/>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5" name="Google Shape;3905;p24"/>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6" name="Google Shape;3906;p24"/>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7" name="Google Shape;3907;p24"/>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8" name="Google Shape;3908;p24"/>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9" name="Google Shape;3909;p24"/>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0" name="Google Shape;3910;p24"/>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1" name="Google Shape;3911;p24"/>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2" name="Google Shape;3912;p24"/>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3" name="Google Shape;3913;p24"/>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4" name="Google Shape;3914;p24"/>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5" name="Google Shape;3915;p24"/>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6" name="Google Shape;3916;p24"/>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7" name="Google Shape;3917;p24"/>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8" name="Google Shape;3918;p24"/>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9" name="Google Shape;3919;p24"/>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0" name="Google Shape;3920;p24"/>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1" name="Google Shape;3921;p24"/>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2" name="Google Shape;3922;p24"/>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3" name="Google Shape;3923;p24"/>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4" name="Google Shape;3924;p24"/>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5" name="Google Shape;3925;p24"/>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6" name="Google Shape;3926;p24"/>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7" name="Google Shape;3927;p24"/>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8" name="Google Shape;3928;p24"/>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9" name="Google Shape;3929;p24"/>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0" name="Google Shape;3930;p24"/>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1" name="Google Shape;3931;p24"/>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2" name="Google Shape;3932;p24"/>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3" name="Google Shape;3933;p24"/>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4" name="Google Shape;3934;p24"/>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5" name="Google Shape;3935;p24"/>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6" name="Google Shape;3936;p24"/>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7" name="Google Shape;3937;p24"/>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8" name="Google Shape;3938;p24"/>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9" name="Google Shape;3939;p24"/>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0" name="Google Shape;3940;p24"/>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1" name="Google Shape;3941;p24"/>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2" name="Google Shape;3942;p24"/>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3" name="Google Shape;3943;p24"/>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4" name="Google Shape;3944;p24"/>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5" name="Google Shape;3945;p24"/>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6" name="Google Shape;3946;p24"/>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7" name="Google Shape;3947;p24"/>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8" name="Google Shape;3948;p24"/>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9" name="Google Shape;3949;p24"/>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0" name="Google Shape;3950;p24"/>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1" name="Google Shape;3951;p24"/>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2" name="Google Shape;3952;p24"/>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3" name="Google Shape;3953;p24"/>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4" name="Google Shape;3954;p24"/>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5" name="Google Shape;3955;p24"/>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6" name="Google Shape;3956;p24"/>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7" name="Google Shape;3957;p24"/>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8" name="Google Shape;3958;p24"/>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9" name="Google Shape;3959;p24"/>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0" name="Google Shape;3960;p24"/>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p24"/>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2" name="Google Shape;3962;p24"/>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3" name="Google Shape;3963;p24"/>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4" name="Google Shape;3964;p24"/>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5" name="Google Shape;3965;p24"/>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6" name="Google Shape;3966;p24"/>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7" name="Google Shape;3967;p24"/>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8" name="Google Shape;3968;p24"/>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9" name="Google Shape;3969;p24"/>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0" name="Google Shape;3970;p24"/>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1" name="Google Shape;3971;p24"/>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2" name="Google Shape;3972;p24"/>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3" name="Google Shape;3973;p24"/>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4" name="Google Shape;3974;p24"/>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5" name="Google Shape;3975;p24"/>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6" name="Google Shape;3976;p24"/>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7" name="Google Shape;3977;p24"/>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8" name="Google Shape;3978;p24"/>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9" name="Google Shape;3979;p24"/>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0" name="Google Shape;3980;p24"/>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1" name="Google Shape;3981;p24"/>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2" name="Google Shape;3982;p24"/>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3" name="Google Shape;3983;p24"/>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4" name="Google Shape;3984;p24"/>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5" name="Google Shape;3985;p24"/>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6" name="Google Shape;3986;p24"/>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7" name="Google Shape;3987;p24"/>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8" name="Google Shape;3988;p24"/>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9" name="Google Shape;3989;p24"/>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0" name="Google Shape;3990;p24"/>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1" name="Google Shape;3991;p24"/>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2" name="Google Shape;3992;p24"/>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3" name="Google Shape;3993;p24"/>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4" name="Google Shape;3994;p24"/>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5" name="Google Shape;3995;p24"/>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6" name="Google Shape;3996;p24"/>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7" name="Google Shape;3997;p24"/>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8" name="Google Shape;3998;p24"/>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9" name="Google Shape;3999;p24"/>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0" name="Google Shape;4000;p24"/>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1" name="Google Shape;4001;p24"/>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2" name="Google Shape;4002;p24"/>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3" name="Google Shape;4003;p24"/>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4" name="Google Shape;4004;p24"/>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5" name="Google Shape;4005;p24"/>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6" name="Google Shape;4006;p24"/>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7" name="Google Shape;4007;p24"/>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8" name="Google Shape;4008;p24"/>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9" name="Google Shape;4009;p24"/>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0" name="Google Shape;4010;p24"/>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1" name="Google Shape;4011;p24"/>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2" name="Google Shape;4012;p24"/>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3" name="Google Shape;4013;p24"/>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4" name="Google Shape;4014;p24"/>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5" name="Google Shape;4015;p24"/>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6" name="Google Shape;4016;p24"/>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7" name="Google Shape;4017;p24"/>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8" name="Google Shape;4018;p24"/>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9" name="Google Shape;4019;p24"/>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0" name="Google Shape;4020;p24"/>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1" name="Google Shape;4021;p24"/>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2" name="Google Shape;4022;p24"/>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3" name="Google Shape;4023;p24"/>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24" name="Google Shape;4024;p24"/>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25" name="Google Shape;4025;p24"/>
          <p:cNvGrpSpPr/>
          <p:nvPr/>
        </p:nvGrpSpPr>
        <p:grpSpPr>
          <a:xfrm>
            <a:off x="8606882" y="3870225"/>
            <a:ext cx="315300" cy="1105725"/>
            <a:chOff x="215450" y="125575"/>
            <a:chExt cx="315300" cy="1105725"/>
          </a:xfrm>
        </p:grpSpPr>
        <p:sp>
          <p:nvSpPr>
            <p:cNvPr id="4026" name="Google Shape;4026;p24"/>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7" name="Google Shape;4027;p24"/>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8" name="Google Shape;4028;p24"/>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9" name="Google Shape;4029;p24"/>
          <p:cNvGrpSpPr/>
          <p:nvPr/>
        </p:nvGrpSpPr>
        <p:grpSpPr>
          <a:xfrm>
            <a:off x="215450" y="125575"/>
            <a:ext cx="315300" cy="1105725"/>
            <a:chOff x="215450" y="125575"/>
            <a:chExt cx="315300" cy="1105725"/>
          </a:xfrm>
        </p:grpSpPr>
        <p:sp>
          <p:nvSpPr>
            <p:cNvPr id="4030" name="Google Shape;4030;p24"/>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1" name="Google Shape;4031;p24"/>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2" name="Google Shape;4032;p24"/>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33" name="Google Shape;4033;p24"/>
          <p:cNvSpPr txBox="1"/>
          <p:nvPr>
            <p:ph hasCustomPrompt="1" type="title"/>
          </p:nvPr>
        </p:nvSpPr>
        <p:spPr>
          <a:xfrm>
            <a:off x="2427750" y="718171"/>
            <a:ext cx="4288500" cy="54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Font typeface="Days One"/>
              <a:buNone/>
              <a:defRPr sz="6000">
                <a:latin typeface="Days One"/>
                <a:ea typeface="Days One"/>
                <a:cs typeface="Days One"/>
                <a:sym typeface="Days One"/>
              </a:defRPr>
            </a:lvl2pPr>
            <a:lvl3pPr lvl="2" rtl="0" algn="ctr">
              <a:spcBef>
                <a:spcPts val="0"/>
              </a:spcBef>
              <a:spcAft>
                <a:spcPts val="0"/>
              </a:spcAft>
              <a:buSzPts val="6000"/>
              <a:buFont typeface="Days One"/>
              <a:buNone/>
              <a:defRPr sz="6000">
                <a:latin typeface="Days One"/>
                <a:ea typeface="Days One"/>
                <a:cs typeface="Days One"/>
                <a:sym typeface="Days One"/>
              </a:defRPr>
            </a:lvl3pPr>
            <a:lvl4pPr lvl="3" rtl="0" algn="ctr">
              <a:spcBef>
                <a:spcPts val="0"/>
              </a:spcBef>
              <a:spcAft>
                <a:spcPts val="0"/>
              </a:spcAft>
              <a:buSzPts val="6000"/>
              <a:buFont typeface="Days One"/>
              <a:buNone/>
              <a:defRPr sz="6000">
                <a:latin typeface="Days One"/>
                <a:ea typeface="Days One"/>
                <a:cs typeface="Days One"/>
                <a:sym typeface="Days One"/>
              </a:defRPr>
            </a:lvl4pPr>
            <a:lvl5pPr lvl="4" rtl="0" algn="ctr">
              <a:spcBef>
                <a:spcPts val="0"/>
              </a:spcBef>
              <a:spcAft>
                <a:spcPts val="0"/>
              </a:spcAft>
              <a:buSzPts val="6000"/>
              <a:buFont typeface="Days One"/>
              <a:buNone/>
              <a:defRPr sz="6000">
                <a:latin typeface="Days One"/>
                <a:ea typeface="Days One"/>
                <a:cs typeface="Days One"/>
                <a:sym typeface="Days One"/>
              </a:defRPr>
            </a:lvl5pPr>
            <a:lvl6pPr lvl="5" rtl="0" algn="ctr">
              <a:spcBef>
                <a:spcPts val="0"/>
              </a:spcBef>
              <a:spcAft>
                <a:spcPts val="0"/>
              </a:spcAft>
              <a:buSzPts val="6000"/>
              <a:buFont typeface="Days One"/>
              <a:buNone/>
              <a:defRPr sz="6000">
                <a:latin typeface="Days One"/>
                <a:ea typeface="Days One"/>
                <a:cs typeface="Days One"/>
                <a:sym typeface="Days One"/>
              </a:defRPr>
            </a:lvl6pPr>
            <a:lvl7pPr lvl="6" rtl="0" algn="ctr">
              <a:spcBef>
                <a:spcPts val="0"/>
              </a:spcBef>
              <a:spcAft>
                <a:spcPts val="0"/>
              </a:spcAft>
              <a:buSzPts val="6000"/>
              <a:buFont typeface="Days One"/>
              <a:buNone/>
              <a:defRPr sz="6000">
                <a:latin typeface="Days One"/>
                <a:ea typeface="Days One"/>
                <a:cs typeface="Days One"/>
                <a:sym typeface="Days One"/>
              </a:defRPr>
            </a:lvl7pPr>
            <a:lvl8pPr lvl="7" rtl="0" algn="ctr">
              <a:spcBef>
                <a:spcPts val="0"/>
              </a:spcBef>
              <a:spcAft>
                <a:spcPts val="0"/>
              </a:spcAft>
              <a:buSzPts val="6000"/>
              <a:buFont typeface="Days One"/>
              <a:buNone/>
              <a:defRPr sz="6000">
                <a:latin typeface="Days One"/>
                <a:ea typeface="Days One"/>
                <a:cs typeface="Days One"/>
                <a:sym typeface="Days One"/>
              </a:defRPr>
            </a:lvl8pPr>
            <a:lvl9pPr lvl="8" rtl="0" algn="ctr">
              <a:spcBef>
                <a:spcPts val="0"/>
              </a:spcBef>
              <a:spcAft>
                <a:spcPts val="0"/>
              </a:spcAft>
              <a:buSzPts val="6000"/>
              <a:buFont typeface="Days One"/>
              <a:buNone/>
              <a:defRPr sz="6000">
                <a:latin typeface="Days One"/>
                <a:ea typeface="Days One"/>
                <a:cs typeface="Days One"/>
                <a:sym typeface="Days One"/>
              </a:defRPr>
            </a:lvl9pPr>
          </a:lstStyle>
          <a:p>
            <a:r>
              <a:t>xx%</a:t>
            </a:r>
          </a:p>
        </p:txBody>
      </p:sp>
      <p:sp>
        <p:nvSpPr>
          <p:cNvPr id="4034" name="Google Shape;4034;p24"/>
          <p:cNvSpPr txBox="1"/>
          <p:nvPr>
            <p:ph idx="1" type="subTitle"/>
          </p:nvPr>
        </p:nvSpPr>
        <p:spPr>
          <a:xfrm>
            <a:off x="2427750" y="1264944"/>
            <a:ext cx="4288500" cy="3657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4035" name="Google Shape;4035;p24"/>
          <p:cNvSpPr txBox="1"/>
          <p:nvPr>
            <p:ph hasCustomPrompt="1" idx="2" type="title"/>
          </p:nvPr>
        </p:nvSpPr>
        <p:spPr>
          <a:xfrm>
            <a:off x="2427750" y="2115567"/>
            <a:ext cx="4288500" cy="54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Font typeface="Days One"/>
              <a:buNone/>
              <a:defRPr sz="6000">
                <a:latin typeface="Days One"/>
                <a:ea typeface="Days One"/>
                <a:cs typeface="Days One"/>
                <a:sym typeface="Days One"/>
              </a:defRPr>
            </a:lvl2pPr>
            <a:lvl3pPr lvl="2" rtl="0" algn="ctr">
              <a:spcBef>
                <a:spcPts val="0"/>
              </a:spcBef>
              <a:spcAft>
                <a:spcPts val="0"/>
              </a:spcAft>
              <a:buSzPts val="6000"/>
              <a:buFont typeface="Days One"/>
              <a:buNone/>
              <a:defRPr sz="6000">
                <a:latin typeface="Days One"/>
                <a:ea typeface="Days One"/>
                <a:cs typeface="Days One"/>
                <a:sym typeface="Days One"/>
              </a:defRPr>
            </a:lvl3pPr>
            <a:lvl4pPr lvl="3" rtl="0" algn="ctr">
              <a:spcBef>
                <a:spcPts val="0"/>
              </a:spcBef>
              <a:spcAft>
                <a:spcPts val="0"/>
              </a:spcAft>
              <a:buSzPts val="6000"/>
              <a:buFont typeface="Days One"/>
              <a:buNone/>
              <a:defRPr sz="6000">
                <a:latin typeface="Days One"/>
                <a:ea typeface="Days One"/>
                <a:cs typeface="Days One"/>
                <a:sym typeface="Days One"/>
              </a:defRPr>
            </a:lvl4pPr>
            <a:lvl5pPr lvl="4" rtl="0" algn="ctr">
              <a:spcBef>
                <a:spcPts val="0"/>
              </a:spcBef>
              <a:spcAft>
                <a:spcPts val="0"/>
              </a:spcAft>
              <a:buSzPts val="6000"/>
              <a:buFont typeface="Days One"/>
              <a:buNone/>
              <a:defRPr sz="6000">
                <a:latin typeface="Days One"/>
                <a:ea typeface="Days One"/>
                <a:cs typeface="Days One"/>
                <a:sym typeface="Days One"/>
              </a:defRPr>
            </a:lvl5pPr>
            <a:lvl6pPr lvl="5" rtl="0" algn="ctr">
              <a:spcBef>
                <a:spcPts val="0"/>
              </a:spcBef>
              <a:spcAft>
                <a:spcPts val="0"/>
              </a:spcAft>
              <a:buSzPts val="6000"/>
              <a:buFont typeface="Days One"/>
              <a:buNone/>
              <a:defRPr sz="6000">
                <a:latin typeface="Days One"/>
                <a:ea typeface="Days One"/>
                <a:cs typeface="Days One"/>
                <a:sym typeface="Days One"/>
              </a:defRPr>
            </a:lvl6pPr>
            <a:lvl7pPr lvl="6" rtl="0" algn="ctr">
              <a:spcBef>
                <a:spcPts val="0"/>
              </a:spcBef>
              <a:spcAft>
                <a:spcPts val="0"/>
              </a:spcAft>
              <a:buSzPts val="6000"/>
              <a:buFont typeface="Days One"/>
              <a:buNone/>
              <a:defRPr sz="6000">
                <a:latin typeface="Days One"/>
                <a:ea typeface="Days One"/>
                <a:cs typeface="Days One"/>
                <a:sym typeface="Days One"/>
              </a:defRPr>
            </a:lvl7pPr>
            <a:lvl8pPr lvl="7" rtl="0" algn="ctr">
              <a:spcBef>
                <a:spcPts val="0"/>
              </a:spcBef>
              <a:spcAft>
                <a:spcPts val="0"/>
              </a:spcAft>
              <a:buSzPts val="6000"/>
              <a:buFont typeface="Days One"/>
              <a:buNone/>
              <a:defRPr sz="6000">
                <a:latin typeface="Days One"/>
                <a:ea typeface="Days One"/>
                <a:cs typeface="Days One"/>
                <a:sym typeface="Days One"/>
              </a:defRPr>
            </a:lvl8pPr>
            <a:lvl9pPr lvl="8" rtl="0" algn="ctr">
              <a:spcBef>
                <a:spcPts val="0"/>
              </a:spcBef>
              <a:spcAft>
                <a:spcPts val="0"/>
              </a:spcAft>
              <a:buSzPts val="6000"/>
              <a:buFont typeface="Days One"/>
              <a:buNone/>
              <a:defRPr sz="6000">
                <a:latin typeface="Days One"/>
                <a:ea typeface="Days One"/>
                <a:cs typeface="Days One"/>
                <a:sym typeface="Days One"/>
              </a:defRPr>
            </a:lvl9pPr>
          </a:lstStyle>
          <a:p>
            <a:r>
              <a:t>xx%</a:t>
            </a:r>
          </a:p>
        </p:txBody>
      </p:sp>
      <p:sp>
        <p:nvSpPr>
          <p:cNvPr id="4036" name="Google Shape;4036;p24"/>
          <p:cNvSpPr txBox="1"/>
          <p:nvPr>
            <p:ph idx="3" type="subTitle"/>
          </p:nvPr>
        </p:nvSpPr>
        <p:spPr>
          <a:xfrm>
            <a:off x="2427750" y="2662287"/>
            <a:ext cx="4288500" cy="3657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4037" name="Google Shape;4037;p24"/>
          <p:cNvSpPr txBox="1"/>
          <p:nvPr>
            <p:ph hasCustomPrompt="1" idx="4" type="title"/>
          </p:nvPr>
        </p:nvSpPr>
        <p:spPr>
          <a:xfrm>
            <a:off x="2427750" y="3512964"/>
            <a:ext cx="4288500" cy="54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Font typeface="Days One"/>
              <a:buNone/>
              <a:defRPr sz="6000">
                <a:latin typeface="Days One"/>
                <a:ea typeface="Days One"/>
                <a:cs typeface="Days One"/>
                <a:sym typeface="Days One"/>
              </a:defRPr>
            </a:lvl2pPr>
            <a:lvl3pPr lvl="2" rtl="0" algn="ctr">
              <a:spcBef>
                <a:spcPts val="0"/>
              </a:spcBef>
              <a:spcAft>
                <a:spcPts val="0"/>
              </a:spcAft>
              <a:buSzPts val="6000"/>
              <a:buFont typeface="Days One"/>
              <a:buNone/>
              <a:defRPr sz="6000">
                <a:latin typeface="Days One"/>
                <a:ea typeface="Days One"/>
                <a:cs typeface="Days One"/>
                <a:sym typeface="Days One"/>
              </a:defRPr>
            </a:lvl3pPr>
            <a:lvl4pPr lvl="3" rtl="0" algn="ctr">
              <a:spcBef>
                <a:spcPts val="0"/>
              </a:spcBef>
              <a:spcAft>
                <a:spcPts val="0"/>
              </a:spcAft>
              <a:buSzPts val="6000"/>
              <a:buFont typeface="Days One"/>
              <a:buNone/>
              <a:defRPr sz="6000">
                <a:latin typeface="Days One"/>
                <a:ea typeface="Days One"/>
                <a:cs typeface="Days One"/>
                <a:sym typeface="Days One"/>
              </a:defRPr>
            </a:lvl4pPr>
            <a:lvl5pPr lvl="4" rtl="0" algn="ctr">
              <a:spcBef>
                <a:spcPts val="0"/>
              </a:spcBef>
              <a:spcAft>
                <a:spcPts val="0"/>
              </a:spcAft>
              <a:buSzPts val="6000"/>
              <a:buFont typeface="Days One"/>
              <a:buNone/>
              <a:defRPr sz="6000">
                <a:latin typeface="Days One"/>
                <a:ea typeface="Days One"/>
                <a:cs typeface="Days One"/>
                <a:sym typeface="Days One"/>
              </a:defRPr>
            </a:lvl5pPr>
            <a:lvl6pPr lvl="5" rtl="0" algn="ctr">
              <a:spcBef>
                <a:spcPts val="0"/>
              </a:spcBef>
              <a:spcAft>
                <a:spcPts val="0"/>
              </a:spcAft>
              <a:buSzPts val="6000"/>
              <a:buFont typeface="Days One"/>
              <a:buNone/>
              <a:defRPr sz="6000">
                <a:latin typeface="Days One"/>
                <a:ea typeface="Days One"/>
                <a:cs typeface="Days One"/>
                <a:sym typeface="Days One"/>
              </a:defRPr>
            </a:lvl6pPr>
            <a:lvl7pPr lvl="6" rtl="0" algn="ctr">
              <a:spcBef>
                <a:spcPts val="0"/>
              </a:spcBef>
              <a:spcAft>
                <a:spcPts val="0"/>
              </a:spcAft>
              <a:buSzPts val="6000"/>
              <a:buFont typeface="Days One"/>
              <a:buNone/>
              <a:defRPr sz="6000">
                <a:latin typeface="Days One"/>
                <a:ea typeface="Days One"/>
                <a:cs typeface="Days One"/>
                <a:sym typeface="Days One"/>
              </a:defRPr>
            </a:lvl7pPr>
            <a:lvl8pPr lvl="7" rtl="0" algn="ctr">
              <a:spcBef>
                <a:spcPts val="0"/>
              </a:spcBef>
              <a:spcAft>
                <a:spcPts val="0"/>
              </a:spcAft>
              <a:buSzPts val="6000"/>
              <a:buFont typeface="Days One"/>
              <a:buNone/>
              <a:defRPr sz="6000">
                <a:latin typeface="Days One"/>
                <a:ea typeface="Days One"/>
                <a:cs typeface="Days One"/>
                <a:sym typeface="Days One"/>
              </a:defRPr>
            </a:lvl8pPr>
            <a:lvl9pPr lvl="8" rtl="0" algn="ctr">
              <a:spcBef>
                <a:spcPts val="0"/>
              </a:spcBef>
              <a:spcAft>
                <a:spcPts val="0"/>
              </a:spcAft>
              <a:buSzPts val="6000"/>
              <a:buFont typeface="Days One"/>
              <a:buNone/>
              <a:defRPr sz="6000">
                <a:latin typeface="Days One"/>
                <a:ea typeface="Days One"/>
                <a:cs typeface="Days One"/>
                <a:sym typeface="Days One"/>
              </a:defRPr>
            </a:lvl9pPr>
          </a:lstStyle>
          <a:p>
            <a:r>
              <a:t>xx%</a:t>
            </a:r>
          </a:p>
        </p:txBody>
      </p:sp>
      <p:sp>
        <p:nvSpPr>
          <p:cNvPr id="4038" name="Google Shape;4038;p24"/>
          <p:cNvSpPr txBox="1"/>
          <p:nvPr>
            <p:ph idx="5" type="subTitle"/>
          </p:nvPr>
        </p:nvSpPr>
        <p:spPr>
          <a:xfrm>
            <a:off x="2428050" y="4059629"/>
            <a:ext cx="4287900" cy="3657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4039" name="Shape 4039"/>
        <p:cNvGrpSpPr/>
        <p:nvPr/>
      </p:nvGrpSpPr>
      <p:grpSpPr>
        <a:xfrm>
          <a:off x="0" y="0"/>
          <a:ext cx="0" cy="0"/>
          <a:chOff x="0" y="0"/>
          <a:chExt cx="0" cy="0"/>
        </a:xfrm>
      </p:grpSpPr>
      <p:grpSp>
        <p:nvGrpSpPr>
          <p:cNvPr id="4040" name="Google Shape;4040;p25"/>
          <p:cNvGrpSpPr/>
          <p:nvPr/>
        </p:nvGrpSpPr>
        <p:grpSpPr>
          <a:xfrm>
            <a:off x="5" y="18"/>
            <a:ext cx="9145429" cy="5143588"/>
            <a:chOff x="238125" y="848600"/>
            <a:chExt cx="7143750" cy="4017800"/>
          </a:xfrm>
        </p:grpSpPr>
        <p:sp>
          <p:nvSpPr>
            <p:cNvPr id="4041" name="Google Shape;4041;p25"/>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2" name="Google Shape;4042;p25"/>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3" name="Google Shape;4043;p25"/>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4" name="Google Shape;4044;p25"/>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5" name="Google Shape;4045;p25"/>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6" name="Google Shape;4046;p25"/>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7" name="Google Shape;4047;p25"/>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8" name="Google Shape;4048;p25"/>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9" name="Google Shape;4049;p25"/>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0" name="Google Shape;4050;p25"/>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1" name="Google Shape;4051;p25"/>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2" name="Google Shape;4052;p25"/>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3" name="Google Shape;4053;p25"/>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4" name="Google Shape;4054;p25"/>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5" name="Google Shape;4055;p25"/>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6" name="Google Shape;4056;p25"/>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7" name="Google Shape;4057;p25"/>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8" name="Google Shape;4058;p25"/>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9" name="Google Shape;4059;p25"/>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0" name="Google Shape;4060;p25"/>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1" name="Google Shape;4061;p25"/>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2" name="Google Shape;4062;p25"/>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3" name="Google Shape;4063;p25"/>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4" name="Google Shape;4064;p25"/>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5" name="Google Shape;4065;p25"/>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6" name="Google Shape;4066;p25"/>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7" name="Google Shape;4067;p25"/>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8" name="Google Shape;4068;p25"/>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9" name="Google Shape;4069;p25"/>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0" name="Google Shape;4070;p25"/>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1" name="Google Shape;4071;p25"/>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2" name="Google Shape;4072;p25"/>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3" name="Google Shape;4073;p25"/>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4" name="Google Shape;4074;p25"/>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5" name="Google Shape;4075;p25"/>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6" name="Google Shape;4076;p25"/>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7" name="Google Shape;4077;p25"/>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8" name="Google Shape;4078;p25"/>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9" name="Google Shape;4079;p25"/>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0" name="Google Shape;4080;p25"/>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1" name="Google Shape;4081;p25"/>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2" name="Google Shape;4082;p25"/>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3" name="Google Shape;4083;p25"/>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4" name="Google Shape;4084;p25"/>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5" name="Google Shape;4085;p25"/>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6" name="Google Shape;4086;p25"/>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7" name="Google Shape;4087;p25"/>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8" name="Google Shape;4088;p25"/>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9" name="Google Shape;4089;p25"/>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0" name="Google Shape;4090;p25"/>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1" name="Google Shape;4091;p25"/>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2" name="Google Shape;4092;p25"/>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3" name="Google Shape;4093;p25"/>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4" name="Google Shape;4094;p25"/>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5" name="Google Shape;4095;p25"/>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6" name="Google Shape;4096;p25"/>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7" name="Google Shape;4097;p25"/>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8" name="Google Shape;4098;p25"/>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9" name="Google Shape;4099;p25"/>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0" name="Google Shape;4100;p25"/>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1" name="Google Shape;4101;p25"/>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2" name="Google Shape;4102;p25"/>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3" name="Google Shape;4103;p25"/>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4" name="Google Shape;4104;p25"/>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5" name="Google Shape;4105;p25"/>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6" name="Google Shape;4106;p25"/>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7" name="Google Shape;4107;p25"/>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8" name="Google Shape;4108;p25"/>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9" name="Google Shape;4109;p25"/>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0" name="Google Shape;4110;p25"/>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1" name="Google Shape;4111;p25"/>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2" name="Google Shape;4112;p25"/>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3" name="Google Shape;4113;p25"/>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4" name="Google Shape;4114;p25"/>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5" name="Google Shape;4115;p25"/>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6" name="Google Shape;4116;p25"/>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7" name="Google Shape;4117;p25"/>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8" name="Google Shape;4118;p25"/>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9" name="Google Shape;4119;p25"/>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0" name="Google Shape;4120;p25"/>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1" name="Google Shape;4121;p25"/>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2" name="Google Shape;4122;p25"/>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3" name="Google Shape;4123;p25"/>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4" name="Google Shape;4124;p25"/>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5" name="Google Shape;4125;p25"/>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6" name="Google Shape;4126;p25"/>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7" name="Google Shape;4127;p25"/>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8" name="Google Shape;4128;p25"/>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9" name="Google Shape;4129;p25"/>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0" name="Google Shape;4130;p25"/>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1" name="Google Shape;4131;p25"/>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2" name="Google Shape;4132;p25"/>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3" name="Google Shape;4133;p25"/>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4" name="Google Shape;4134;p25"/>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5" name="Google Shape;4135;p25"/>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6" name="Google Shape;4136;p25"/>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7" name="Google Shape;4137;p25"/>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8" name="Google Shape;4138;p25"/>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9" name="Google Shape;4139;p25"/>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0" name="Google Shape;4140;p25"/>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1" name="Google Shape;4141;p25"/>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2" name="Google Shape;4142;p25"/>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3" name="Google Shape;4143;p25"/>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4" name="Google Shape;4144;p25"/>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5" name="Google Shape;4145;p25"/>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6" name="Google Shape;4146;p25"/>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7" name="Google Shape;4147;p25"/>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8" name="Google Shape;4148;p25"/>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9" name="Google Shape;4149;p25"/>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0" name="Google Shape;4150;p25"/>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1" name="Google Shape;4151;p25"/>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2" name="Google Shape;4152;p25"/>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3" name="Google Shape;4153;p25"/>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4" name="Google Shape;4154;p25"/>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5" name="Google Shape;4155;p25"/>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6" name="Google Shape;4156;p25"/>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7" name="Google Shape;4157;p25"/>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8" name="Google Shape;4158;p25"/>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9" name="Google Shape;4159;p25"/>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0" name="Google Shape;4160;p25"/>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1" name="Google Shape;4161;p25"/>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2" name="Google Shape;4162;p25"/>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3" name="Google Shape;4163;p25"/>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4" name="Google Shape;4164;p25"/>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5" name="Google Shape;4165;p25"/>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6" name="Google Shape;4166;p25"/>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7" name="Google Shape;4167;p25"/>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8" name="Google Shape;4168;p25"/>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9" name="Google Shape;4169;p25"/>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0" name="Google Shape;4170;p25"/>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1" name="Google Shape;4171;p25"/>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2" name="Google Shape;4172;p25"/>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3" name="Google Shape;4173;p25"/>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4" name="Google Shape;4174;p25"/>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5" name="Google Shape;4175;p25"/>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6" name="Google Shape;4176;p25"/>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7" name="Google Shape;4177;p25"/>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8" name="Google Shape;4178;p25"/>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9" name="Google Shape;4179;p25"/>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0" name="Google Shape;4180;p25"/>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1" name="Google Shape;4181;p25"/>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2" name="Google Shape;4182;p25"/>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3" name="Google Shape;4183;p25"/>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4" name="Google Shape;4184;p25"/>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5" name="Google Shape;4185;p25"/>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6" name="Google Shape;4186;p25"/>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7" name="Google Shape;4187;p25"/>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8" name="Google Shape;4188;p25"/>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9" name="Google Shape;4189;p25"/>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0" name="Google Shape;4190;p25"/>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1" name="Google Shape;4191;p25"/>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2" name="Google Shape;4192;p25"/>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3" name="Google Shape;4193;p25"/>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4" name="Google Shape;4194;p25"/>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5" name="Google Shape;4195;p25"/>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6" name="Google Shape;4196;p25"/>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7" name="Google Shape;4197;p25"/>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8" name="Google Shape;4198;p25"/>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9" name="Google Shape;4199;p25"/>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0" name="Google Shape;4200;p25"/>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1" name="Google Shape;4201;p25"/>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2" name="Google Shape;4202;p25"/>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3" name="Google Shape;4203;p25"/>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4" name="Google Shape;4204;p25"/>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5" name="Google Shape;4205;p25"/>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6" name="Google Shape;4206;p25"/>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7" name="Google Shape;4207;p25"/>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8" name="Google Shape;4208;p25"/>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9" name="Google Shape;4209;p25"/>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0" name="Google Shape;4210;p25"/>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1" name="Google Shape;4211;p25"/>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2" name="Google Shape;4212;p25"/>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3" name="Google Shape;4213;p25"/>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4" name="Google Shape;4214;p25"/>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5" name="Google Shape;4215;p25"/>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6" name="Google Shape;4216;p25"/>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17" name="Google Shape;4217;p25"/>
          <p:cNvSpPr txBox="1"/>
          <p:nvPr>
            <p:ph type="title"/>
          </p:nvPr>
        </p:nvSpPr>
        <p:spPr>
          <a:xfrm>
            <a:off x="2424600" y="542865"/>
            <a:ext cx="4294800" cy="9144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7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18" name="Google Shape;4218;p25"/>
          <p:cNvSpPr txBox="1"/>
          <p:nvPr>
            <p:ph idx="1" type="subTitle"/>
          </p:nvPr>
        </p:nvSpPr>
        <p:spPr>
          <a:xfrm>
            <a:off x="2423100" y="1488993"/>
            <a:ext cx="4297800" cy="109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4219" name="Google Shape;4219;p25"/>
          <p:cNvSpPr txBox="1"/>
          <p:nvPr/>
        </p:nvSpPr>
        <p:spPr>
          <a:xfrm>
            <a:off x="2423100" y="3541830"/>
            <a:ext cx="4297800" cy="73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Arimo"/>
                <a:ea typeface="Arimo"/>
                <a:cs typeface="Arimo"/>
                <a:sym typeface="Arimo"/>
              </a:rPr>
              <a:t>CREDITS: This presentation template was created by </a:t>
            </a:r>
            <a:r>
              <a:rPr b="1" lang="en" sz="1300">
                <a:solidFill>
                  <a:schemeClr val="lt1"/>
                </a:solidFill>
                <a:uFill>
                  <a:noFill/>
                </a:uFill>
                <a:latin typeface="Arimo"/>
                <a:ea typeface="Arimo"/>
                <a:cs typeface="Arimo"/>
                <a:sym typeface="Arimo"/>
                <a:hlinkClick r:id="rId2">
                  <a:extLst>
                    <a:ext uri="{A12FA001-AC4F-418D-AE19-62706E023703}">
                      <ahyp:hlinkClr val="tx"/>
                    </a:ext>
                  </a:extLst>
                </a:hlinkClick>
              </a:rPr>
              <a:t>Slidesgo</a:t>
            </a:r>
            <a:r>
              <a:rPr lang="en" sz="1300">
                <a:solidFill>
                  <a:schemeClr val="lt1"/>
                </a:solidFill>
                <a:latin typeface="Arimo"/>
                <a:ea typeface="Arimo"/>
                <a:cs typeface="Arimo"/>
                <a:sym typeface="Arimo"/>
              </a:rPr>
              <a:t>, including icons by </a:t>
            </a:r>
            <a:r>
              <a:rPr b="1" lang="en" sz="1300">
                <a:solidFill>
                  <a:schemeClr val="lt1"/>
                </a:solidFill>
                <a:uFill>
                  <a:noFill/>
                </a:uFill>
                <a:latin typeface="Arimo"/>
                <a:ea typeface="Arimo"/>
                <a:cs typeface="Arimo"/>
                <a:sym typeface="Arimo"/>
                <a:hlinkClick r:id="rId3">
                  <a:extLst>
                    <a:ext uri="{A12FA001-AC4F-418D-AE19-62706E023703}">
                      <ahyp:hlinkClr val="tx"/>
                    </a:ext>
                  </a:extLst>
                </a:hlinkClick>
              </a:rPr>
              <a:t>Flaticon</a:t>
            </a:r>
            <a:r>
              <a:rPr lang="en" sz="1300">
                <a:solidFill>
                  <a:schemeClr val="lt1"/>
                </a:solidFill>
                <a:latin typeface="Arimo"/>
                <a:ea typeface="Arimo"/>
                <a:cs typeface="Arimo"/>
                <a:sym typeface="Arimo"/>
              </a:rPr>
              <a:t>, infographics &amp; images by </a:t>
            </a:r>
            <a:r>
              <a:rPr b="1" lang="en" sz="1300">
                <a:solidFill>
                  <a:schemeClr val="lt1"/>
                </a:solidFill>
                <a:uFill>
                  <a:noFill/>
                </a:uFill>
                <a:latin typeface="Arimo"/>
                <a:ea typeface="Arimo"/>
                <a:cs typeface="Arimo"/>
                <a:sym typeface="Arimo"/>
                <a:hlinkClick r:id="rId4">
                  <a:extLst>
                    <a:ext uri="{A12FA001-AC4F-418D-AE19-62706E023703}">
                      <ahyp:hlinkClr val="tx"/>
                    </a:ext>
                  </a:extLst>
                </a:hlinkClick>
              </a:rPr>
              <a:t>Freepik</a:t>
            </a:r>
            <a:endParaRPr b="1" sz="1300">
              <a:solidFill>
                <a:schemeClr val="lt1"/>
              </a:solidFill>
              <a:latin typeface="Arimo"/>
              <a:ea typeface="Arimo"/>
              <a:cs typeface="Arimo"/>
              <a:sym typeface="Arimo"/>
            </a:endParaRPr>
          </a:p>
        </p:txBody>
      </p:sp>
      <p:sp>
        <p:nvSpPr>
          <p:cNvPr id="4220" name="Google Shape;4220;p25"/>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21" name="Google Shape;4221;p25"/>
          <p:cNvGrpSpPr/>
          <p:nvPr/>
        </p:nvGrpSpPr>
        <p:grpSpPr>
          <a:xfrm>
            <a:off x="7892125" y="4717594"/>
            <a:ext cx="1077300" cy="315300"/>
            <a:chOff x="4414350" y="4673200"/>
            <a:chExt cx="1077300" cy="315300"/>
          </a:xfrm>
        </p:grpSpPr>
        <p:sp>
          <p:nvSpPr>
            <p:cNvPr id="4222" name="Google Shape;4222;p25"/>
            <p:cNvSpPr/>
            <p:nvPr/>
          </p:nvSpPr>
          <p:spPr>
            <a:xfrm>
              <a:off x="4414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3" name="Google Shape;4223;p25"/>
            <p:cNvSpPr/>
            <p:nvPr/>
          </p:nvSpPr>
          <p:spPr>
            <a:xfrm>
              <a:off x="4795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4" name="Google Shape;4224;p25"/>
            <p:cNvSpPr/>
            <p:nvPr/>
          </p:nvSpPr>
          <p:spPr>
            <a:xfrm>
              <a:off x="5176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5" name="Google Shape;4225;p25"/>
          <p:cNvGrpSpPr/>
          <p:nvPr/>
        </p:nvGrpSpPr>
        <p:grpSpPr>
          <a:xfrm>
            <a:off x="215450" y="125575"/>
            <a:ext cx="315300" cy="1105725"/>
            <a:chOff x="215450" y="125575"/>
            <a:chExt cx="315300" cy="1105725"/>
          </a:xfrm>
        </p:grpSpPr>
        <p:sp>
          <p:nvSpPr>
            <p:cNvPr id="4226" name="Google Shape;4226;p25"/>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7" name="Google Shape;4227;p25"/>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8" name="Google Shape;4228;p25"/>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4229" name="Shape 4229"/>
        <p:cNvGrpSpPr/>
        <p:nvPr/>
      </p:nvGrpSpPr>
      <p:grpSpPr>
        <a:xfrm>
          <a:off x="0" y="0"/>
          <a:ext cx="0" cy="0"/>
          <a:chOff x="0" y="0"/>
          <a:chExt cx="0" cy="0"/>
        </a:xfrm>
      </p:grpSpPr>
      <p:grpSp>
        <p:nvGrpSpPr>
          <p:cNvPr id="4230" name="Google Shape;4230;p26"/>
          <p:cNvGrpSpPr/>
          <p:nvPr/>
        </p:nvGrpSpPr>
        <p:grpSpPr>
          <a:xfrm>
            <a:off x="5" y="18"/>
            <a:ext cx="9145429" cy="5143588"/>
            <a:chOff x="238125" y="848600"/>
            <a:chExt cx="7143750" cy="4017800"/>
          </a:xfrm>
        </p:grpSpPr>
        <p:sp>
          <p:nvSpPr>
            <p:cNvPr id="4231" name="Google Shape;4231;p26"/>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2" name="Google Shape;4232;p26"/>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3" name="Google Shape;4233;p26"/>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4" name="Google Shape;4234;p26"/>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5" name="Google Shape;4235;p26"/>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6" name="Google Shape;4236;p26"/>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7" name="Google Shape;4237;p26"/>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8" name="Google Shape;4238;p26"/>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9" name="Google Shape;4239;p26"/>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0" name="Google Shape;4240;p26"/>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1" name="Google Shape;4241;p26"/>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2" name="Google Shape;4242;p26"/>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3" name="Google Shape;4243;p26"/>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4" name="Google Shape;4244;p26"/>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5" name="Google Shape;4245;p26"/>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6" name="Google Shape;4246;p26"/>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7" name="Google Shape;4247;p26"/>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8" name="Google Shape;4248;p26"/>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9" name="Google Shape;4249;p26"/>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0" name="Google Shape;4250;p26"/>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1" name="Google Shape;4251;p26"/>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2" name="Google Shape;4252;p26"/>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3" name="Google Shape;4253;p26"/>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4" name="Google Shape;4254;p26"/>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5" name="Google Shape;4255;p26"/>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6" name="Google Shape;4256;p26"/>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7" name="Google Shape;4257;p26"/>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8" name="Google Shape;4258;p26"/>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9" name="Google Shape;4259;p26"/>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0" name="Google Shape;4260;p26"/>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1" name="Google Shape;4261;p26"/>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2" name="Google Shape;4262;p26"/>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3" name="Google Shape;4263;p26"/>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4" name="Google Shape;4264;p26"/>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5" name="Google Shape;4265;p26"/>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6" name="Google Shape;4266;p26"/>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7" name="Google Shape;4267;p26"/>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8" name="Google Shape;4268;p26"/>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9" name="Google Shape;4269;p26"/>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0" name="Google Shape;4270;p26"/>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1" name="Google Shape;4271;p26"/>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2" name="Google Shape;4272;p26"/>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3" name="Google Shape;4273;p26"/>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4" name="Google Shape;4274;p26"/>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5" name="Google Shape;4275;p26"/>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6" name="Google Shape;4276;p26"/>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7" name="Google Shape;4277;p26"/>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8" name="Google Shape;4278;p26"/>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9" name="Google Shape;4279;p26"/>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0" name="Google Shape;4280;p26"/>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1" name="Google Shape;4281;p26"/>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2" name="Google Shape;4282;p26"/>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3" name="Google Shape;4283;p26"/>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4" name="Google Shape;4284;p26"/>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5" name="Google Shape;4285;p26"/>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6" name="Google Shape;4286;p26"/>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7" name="Google Shape;4287;p26"/>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8" name="Google Shape;4288;p26"/>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9" name="Google Shape;4289;p26"/>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0" name="Google Shape;4290;p26"/>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1" name="Google Shape;4291;p26"/>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2" name="Google Shape;4292;p26"/>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3" name="Google Shape;4293;p26"/>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4" name="Google Shape;4294;p26"/>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5" name="Google Shape;4295;p26"/>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6" name="Google Shape;4296;p26"/>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7" name="Google Shape;4297;p26"/>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8" name="Google Shape;4298;p26"/>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9" name="Google Shape;4299;p26"/>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0" name="Google Shape;4300;p26"/>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1" name="Google Shape;4301;p26"/>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2" name="Google Shape;4302;p26"/>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3" name="Google Shape;4303;p26"/>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4" name="Google Shape;4304;p26"/>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5" name="Google Shape;4305;p26"/>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6" name="Google Shape;4306;p26"/>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7" name="Google Shape;4307;p26"/>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8" name="Google Shape;4308;p26"/>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9" name="Google Shape;4309;p26"/>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0" name="Google Shape;4310;p26"/>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1" name="Google Shape;4311;p26"/>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2" name="Google Shape;4312;p26"/>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3" name="Google Shape;4313;p26"/>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4" name="Google Shape;4314;p26"/>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5" name="Google Shape;4315;p26"/>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6" name="Google Shape;4316;p26"/>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7" name="Google Shape;4317;p26"/>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8" name="Google Shape;4318;p26"/>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9" name="Google Shape;4319;p26"/>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0" name="Google Shape;4320;p26"/>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1" name="Google Shape;4321;p26"/>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2" name="Google Shape;4322;p26"/>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3" name="Google Shape;4323;p26"/>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4" name="Google Shape;4324;p26"/>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5" name="Google Shape;4325;p26"/>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6" name="Google Shape;4326;p26"/>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7" name="Google Shape;4327;p26"/>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8" name="Google Shape;4328;p26"/>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9" name="Google Shape;4329;p26"/>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0" name="Google Shape;4330;p26"/>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1" name="Google Shape;4331;p26"/>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2" name="Google Shape;4332;p26"/>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3" name="Google Shape;4333;p26"/>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4" name="Google Shape;4334;p26"/>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5" name="Google Shape;4335;p26"/>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6" name="Google Shape;4336;p26"/>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7" name="Google Shape;4337;p26"/>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8" name="Google Shape;4338;p26"/>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9" name="Google Shape;4339;p26"/>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0" name="Google Shape;4340;p26"/>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1" name="Google Shape;4341;p26"/>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2" name="Google Shape;4342;p26"/>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3" name="Google Shape;4343;p26"/>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4" name="Google Shape;4344;p26"/>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5" name="Google Shape;4345;p26"/>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6" name="Google Shape;4346;p26"/>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7" name="Google Shape;4347;p26"/>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8" name="Google Shape;4348;p26"/>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9" name="Google Shape;4349;p26"/>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0" name="Google Shape;4350;p26"/>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1" name="Google Shape;4351;p26"/>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2" name="Google Shape;4352;p26"/>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3" name="Google Shape;4353;p26"/>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4" name="Google Shape;4354;p26"/>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5" name="Google Shape;4355;p26"/>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6" name="Google Shape;4356;p26"/>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7" name="Google Shape;4357;p26"/>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8" name="Google Shape;4358;p26"/>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9" name="Google Shape;4359;p26"/>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0" name="Google Shape;4360;p26"/>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1" name="Google Shape;4361;p26"/>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2" name="Google Shape;4362;p26"/>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3" name="Google Shape;4363;p26"/>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4" name="Google Shape;4364;p26"/>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5" name="Google Shape;4365;p26"/>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6" name="Google Shape;4366;p26"/>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7" name="Google Shape;4367;p26"/>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8" name="Google Shape;4368;p26"/>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9" name="Google Shape;4369;p26"/>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0" name="Google Shape;4370;p26"/>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1" name="Google Shape;4371;p26"/>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2" name="Google Shape;4372;p26"/>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3" name="Google Shape;4373;p26"/>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4" name="Google Shape;4374;p26"/>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5" name="Google Shape;4375;p26"/>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6" name="Google Shape;4376;p26"/>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7" name="Google Shape;4377;p26"/>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8" name="Google Shape;4378;p26"/>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9" name="Google Shape;4379;p26"/>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0" name="Google Shape;4380;p26"/>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1" name="Google Shape;4381;p26"/>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2" name="Google Shape;4382;p26"/>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3" name="Google Shape;4383;p26"/>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4" name="Google Shape;4384;p26"/>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5" name="Google Shape;4385;p26"/>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6" name="Google Shape;4386;p26"/>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7" name="Google Shape;4387;p26"/>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8" name="Google Shape;4388;p26"/>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9" name="Google Shape;4389;p26"/>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0" name="Google Shape;4390;p26"/>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1" name="Google Shape;4391;p26"/>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2" name="Google Shape;4392;p26"/>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3" name="Google Shape;4393;p26"/>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4" name="Google Shape;4394;p26"/>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5" name="Google Shape;4395;p26"/>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6" name="Google Shape;4396;p26"/>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7" name="Google Shape;4397;p26"/>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8" name="Google Shape;4398;p26"/>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9" name="Google Shape;4399;p26"/>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0" name="Google Shape;4400;p26"/>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1" name="Google Shape;4401;p26"/>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2" name="Google Shape;4402;p26"/>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3" name="Google Shape;4403;p26"/>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4" name="Google Shape;4404;p26"/>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5" name="Google Shape;4405;p26"/>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6" name="Google Shape;4406;p26"/>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07" name="Google Shape;4407;p26"/>
          <p:cNvGrpSpPr/>
          <p:nvPr/>
        </p:nvGrpSpPr>
        <p:grpSpPr>
          <a:xfrm flipH="1">
            <a:off x="215450" y="3870225"/>
            <a:ext cx="315300" cy="1105725"/>
            <a:chOff x="215450" y="125575"/>
            <a:chExt cx="315300" cy="1105725"/>
          </a:xfrm>
        </p:grpSpPr>
        <p:sp>
          <p:nvSpPr>
            <p:cNvPr id="4408" name="Google Shape;4408;p26"/>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9" name="Google Shape;4409;p26"/>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0" name="Google Shape;4410;p26"/>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1" name="Google Shape;4411;p26"/>
          <p:cNvGrpSpPr/>
          <p:nvPr/>
        </p:nvGrpSpPr>
        <p:grpSpPr>
          <a:xfrm flipH="1">
            <a:off x="8606882" y="125575"/>
            <a:ext cx="315300" cy="1105725"/>
            <a:chOff x="215450" y="125575"/>
            <a:chExt cx="315300" cy="1105725"/>
          </a:xfrm>
        </p:grpSpPr>
        <p:sp>
          <p:nvSpPr>
            <p:cNvPr id="4412" name="Google Shape;4412;p26"/>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3" name="Google Shape;4413;p26"/>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4" name="Google Shape;4414;p26"/>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4415" name="Shape 4415"/>
        <p:cNvGrpSpPr/>
        <p:nvPr/>
      </p:nvGrpSpPr>
      <p:grpSpPr>
        <a:xfrm>
          <a:off x="0" y="0"/>
          <a:ext cx="0" cy="0"/>
          <a:chOff x="0" y="0"/>
          <a:chExt cx="0" cy="0"/>
        </a:xfrm>
      </p:grpSpPr>
      <p:grpSp>
        <p:nvGrpSpPr>
          <p:cNvPr id="4416" name="Google Shape;4416;p27"/>
          <p:cNvGrpSpPr/>
          <p:nvPr/>
        </p:nvGrpSpPr>
        <p:grpSpPr>
          <a:xfrm>
            <a:off x="5" y="18"/>
            <a:ext cx="9145429" cy="5143588"/>
            <a:chOff x="238125" y="848600"/>
            <a:chExt cx="7143750" cy="4017800"/>
          </a:xfrm>
        </p:grpSpPr>
        <p:sp>
          <p:nvSpPr>
            <p:cNvPr id="4417" name="Google Shape;4417;p27"/>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8" name="Google Shape;4418;p27"/>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9" name="Google Shape;4419;p27"/>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0" name="Google Shape;4420;p27"/>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1" name="Google Shape;4421;p27"/>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2" name="Google Shape;4422;p27"/>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3" name="Google Shape;4423;p27"/>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4" name="Google Shape;4424;p27"/>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5" name="Google Shape;4425;p27"/>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6" name="Google Shape;4426;p27"/>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7" name="Google Shape;4427;p27"/>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8" name="Google Shape;4428;p27"/>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9" name="Google Shape;4429;p27"/>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0" name="Google Shape;4430;p27"/>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1" name="Google Shape;4431;p27"/>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2" name="Google Shape;4432;p27"/>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3" name="Google Shape;4433;p27"/>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4" name="Google Shape;4434;p27"/>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5" name="Google Shape;4435;p27"/>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6" name="Google Shape;4436;p27"/>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7" name="Google Shape;4437;p27"/>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8" name="Google Shape;4438;p27"/>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9" name="Google Shape;4439;p27"/>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0" name="Google Shape;4440;p27"/>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1" name="Google Shape;4441;p27"/>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2" name="Google Shape;4442;p27"/>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3" name="Google Shape;4443;p27"/>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4" name="Google Shape;4444;p27"/>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5" name="Google Shape;4445;p27"/>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6" name="Google Shape;4446;p27"/>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7" name="Google Shape;4447;p27"/>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8" name="Google Shape;4448;p27"/>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9" name="Google Shape;4449;p27"/>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0" name="Google Shape;4450;p27"/>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1" name="Google Shape;4451;p27"/>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2" name="Google Shape;4452;p27"/>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3" name="Google Shape;4453;p27"/>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4" name="Google Shape;4454;p27"/>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5" name="Google Shape;4455;p27"/>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6" name="Google Shape;4456;p27"/>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7" name="Google Shape;4457;p27"/>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8" name="Google Shape;4458;p27"/>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9" name="Google Shape;4459;p27"/>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0" name="Google Shape;4460;p27"/>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1" name="Google Shape;4461;p27"/>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2" name="Google Shape;4462;p27"/>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3" name="Google Shape;4463;p27"/>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4" name="Google Shape;4464;p27"/>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5" name="Google Shape;4465;p27"/>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6" name="Google Shape;4466;p27"/>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7" name="Google Shape;4467;p27"/>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8" name="Google Shape;4468;p27"/>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9" name="Google Shape;4469;p27"/>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0" name="Google Shape;4470;p27"/>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1" name="Google Shape;4471;p27"/>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2" name="Google Shape;4472;p27"/>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3" name="Google Shape;4473;p27"/>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4" name="Google Shape;4474;p27"/>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5" name="Google Shape;4475;p27"/>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6" name="Google Shape;4476;p27"/>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7" name="Google Shape;4477;p27"/>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8" name="Google Shape;4478;p27"/>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9" name="Google Shape;4479;p27"/>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0" name="Google Shape;4480;p27"/>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1" name="Google Shape;4481;p27"/>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2" name="Google Shape;4482;p27"/>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3" name="Google Shape;4483;p27"/>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4" name="Google Shape;4484;p27"/>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5" name="Google Shape;4485;p27"/>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6" name="Google Shape;4486;p27"/>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7" name="Google Shape;4487;p27"/>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8" name="Google Shape;4488;p27"/>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9" name="Google Shape;4489;p27"/>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0" name="Google Shape;4490;p27"/>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1" name="Google Shape;4491;p27"/>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2" name="Google Shape;4492;p27"/>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3" name="Google Shape;4493;p27"/>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4" name="Google Shape;4494;p27"/>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5" name="Google Shape;4495;p27"/>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6" name="Google Shape;4496;p27"/>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7" name="Google Shape;4497;p27"/>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8" name="Google Shape;4498;p27"/>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9" name="Google Shape;4499;p27"/>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0" name="Google Shape;4500;p27"/>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1" name="Google Shape;4501;p27"/>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2" name="Google Shape;4502;p27"/>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3" name="Google Shape;4503;p27"/>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4" name="Google Shape;4504;p27"/>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5" name="Google Shape;4505;p27"/>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6" name="Google Shape;4506;p27"/>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7" name="Google Shape;4507;p27"/>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8" name="Google Shape;4508;p27"/>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9" name="Google Shape;4509;p27"/>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0" name="Google Shape;4510;p27"/>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1" name="Google Shape;4511;p27"/>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2" name="Google Shape;4512;p27"/>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3" name="Google Shape;4513;p27"/>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4" name="Google Shape;4514;p27"/>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5" name="Google Shape;4515;p27"/>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6" name="Google Shape;4516;p27"/>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7" name="Google Shape;4517;p27"/>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8" name="Google Shape;4518;p27"/>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9" name="Google Shape;4519;p27"/>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0" name="Google Shape;4520;p27"/>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1" name="Google Shape;4521;p27"/>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2" name="Google Shape;4522;p27"/>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3" name="Google Shape;4523;p27"/>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4" name="Google Shape;4524;p27"/>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5" name="Google Shape;4525;p27"/>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6" name="Google Shape;4526;p27"/>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7" name="Google Shape;4527;p27"/>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8" name="Google Shape;4528;p27"/>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9" name="Google Shape;4529;p27"/>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0" name="Google Shape;4530;p27"/>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1" name="Google Shape;4531;p27"/>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2" name="Google Shape;4532;p27"/>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3" name="Google Shape;4533;p27"/>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4" name="Google Shape;4534;p27"/>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5" name="Google Shape;4535;p27"/>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6" name="Google Shape;4536;p27"/>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7" name="Google Shape;4537;p27"/>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8" name="Google Shape;4538;p27"/>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9" name="Google Shape;4539;p27"/>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0" name="Google Shape;4540;p27"/>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1" name="Google Shape;4541;p27"/>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2" name="Google Shape;4542;p27"/>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3" name="Google Shape;4543;p27"/>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4" name="Google Shape;4544;p27"/>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5" name="Google Shape;4545;p27"/>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6" name="Google Shape;4546;p27"/>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7" name="Google Shape;4547;p27"/>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8" name="Google Shape;4548;p27"/>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9" name="Google Shape;4549;p27"/>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0" name="Google Shape;4550;p27"/>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1" name="Google Shape;4551;p27"/>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2" name="Google Shape;4552;p27"/>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3" name="Google Shape;4553;p27"/>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4" name="Google Shape;4554;p27"/>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5" name="Google Shape;4555;p27"/>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6" name="Google Shape;4556;p27"/>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7" name="Google Shape;4557;p27"/>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8" name="Google Shape;4558;p27"/>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9" name="Google Shape;4559;p27"/>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0" name="Google Shape;4560;p27"/>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1" name="Google Shape;4561;p27"/>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2" name="Google Shape;4562;p27"/>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3" name="Google Shape;4563;p27"/>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4" name="Google Shape;4564;p27"/>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5" name="Google Shape;4565;p27"/>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6" name="Google Shape;4566;p27"/>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7" name="Google Shape;4567;p27"/>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8" name="Google Shape;4568;p27"/>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9" name="Google Shape;4569;p27"/>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0" name="Google Shape;4570;p27"/>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1" name="Google Shape;4571;p27"/>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2" name="Google Shape;4572;p27"/>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3" name="Google Shape;4573;p27"/>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4" name="Google Shape;4574;p27"/>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5" name="Google Shape;4575;p27"/>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6" name="Google Shape;4576;p27"/>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7" name="Google Shape;4577;p27"/>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8" name="Google Shape;4578;p27"/>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9" name="Google Shape;4579;p27"/>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0" name="Google Shape;4580;p27"/>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1" name="Google Shape;4581;p27"/>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2" name="Google Shape;4582;p27"/>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3" name="Google Shape;4583;p27"/>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4" name="Google Shape;4584;p27"/>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5" name="Google Shape;4585;p27"/>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6" name="Google Shape;4586;p27"/>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7" name="Google Shape;4587;p27"/>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8" name="Google Shape;4588;p27"/>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9" name="Google Shape;4589;p27"/>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0" name="Google Shape;4590;p27"/>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1" name="Google Shape;4591;p27"/>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2" name="Google Shape;4592;p27"/>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93" name="Google Shape;4593;p27"/>
          <p:cNvGrpSpPr/>
          <p:nvPr/>
        </p:nvGrpSpPr>
        <p:grpSpPr>
          <a:xfrm>
            <a:off x="7892125" y="4717594"/>
            <a:ext cx="1077300" cy="315300"/>
            <a:chOff x="4414350" y="4673200"/>
            <a:chExt cx="1077300" cy="315300"/>
          </a:xfrm>
        </p:grpSpPr>
        <p:sp>
          <p:nvSpPr>
            <p:cNvPr id="4594" name="Google Shape;4594;p27"/>
            <p:cNvSpPr/>
            <p:nvPr/>
          </p:nvSpPr>
          <p:spPr>
            <a:xfrm>
              <a:off x="4414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5" name="Google Shape;4595;p27"/>
            <p:cNvSpPr/>
            <p:nvPr/>
          </p:nvSpPr>
          <p:spPr>
            <a:xfrm>
              <a:off x="4795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6" name="Google Shape;4596;p27"/>
            <p:cNvSpPr/>
            <p:nvPr/>
          </p:nvSpPr>
          <p:spPr>
            <a:xfrm>
              <a:off x="5176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97" name="Google Shape;4597;p27"/>
          <p:cNvGrpSpPr/>
          <p:nvPr/>
        </p:nvGrpSpPr>
        <p:grpSpPr>
          <a:xfrm>
            <a:off x="215450" y="125575"/>
            <a:ext cx="315300" cy="1105725"/>
            <a:chOff x="215450" y="125575"/>
            <a:chExt cx="315300" cy="1105725"/>
          </a:xfrm>
        </p:grpSpPr>
        <p:sp>
          <p:nvSpPr>
            <p:cNvPr id="4598" name="Google Shape;4598;p27"/>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9" name="Google Shape;4599;p27"/>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0" name="Google Shape;4600;p27"/>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7" name="Shape 387"/>
        <p:cNvGrpSpPr/>
        <p:nvPr/>
      </p:nvGrpSpPr>
      <p:grpSpPr>
        <a:xfrm>
          <a:off x="0" y="0"/>
          <a:ext cx="0" cy="0"/>
          <a:chOff x="0" y="0"/>
          <a:chExt cx="0" cy="0"/>
        </a:xfrm>
      </p:grpSpPr>
      <p:grpSp>
        <p:nvGrpSpPr>
          <p:cNvPr id="388" name="Google Shape;388;p4"/>
          <p:cNvGrpSpPr/>
          <p:nvPr/>
        </p:nvGrpSpPr>
        <p:grpSpPr>
          <a:xfrm>
            <a:off x="5" y="18"/>
            <a:ext cx="9145429" cy="5143588"/>
            <a:chOff x="238125" y="848600"/>
            <a:chExt cx="7143750" cy="4017800"/>
          </a:xfrm>
        </p:grpSpPr>
        <p:sp>
          <p:nvSpPr>
            <p:cNvPr id="389" name="Google Shape;389;p4"/>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5" name="Google Shape;565;p4"/>
          <p:cNvSpPr txBox="1"/>
          <p:nvPr>
            <p:ph type="title"/>
          </p:nvPr>
        </p:nvSpPr>
        <p:spPr>
          <a:xfrm>
            <a:off x="720000" y="539500"/>
            <a:ext cx="7704000" cy="45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Clr>
                <a:schemeClr val="lt1"/>
              </a:buClr>
              <a:buSzPts val="3500"/>
              <a:buNone/>
              <a:defRPr>
                <a:solidFill>
                  <a:schemeClr val="lt1"/>
                </a:solidFill>
              </a:defRPr>
            </a:lvl2pPr>
            <a:lvl3pPr lvl="2" rtl="0" algn="ctr">
              <a:spcBef>
                <a:spcPts val="0"/>
              </a:spcBef>
              <a:spcAft>
                <a:spcPts val="0"/>
              </a:spcAft>
              <a:buClr>
                <a:schemeClr val="lt1"/>
              </a:buClr>
              <a:buSzPts val="3500"/>
              <a:buNone/>
              <a:defRPr>
                <a:solidFill>
                  <a:schemeClr val="lt1"/>
                </a:solidFill>
              </a:defRPr>
            </a:lvl3pPr>
            <a:lvl4pPr lvl="3" rtl="0" algn="ctr">
              <a:spcBef>
                <a:spcPts val="0"/>
              </a:spcBef>
              <a:spcAft>
                <a:spcPts val="0"/>
              </a:spcAft>
              <a:buClr>
                <a:schemeClr val="lt1"/>
              </a:buClr>
              <a:buSzPts val="3500"/>
              <a:buNone/>
              <a:defRPr>
                <a:solidFill>
                  <a:schemeClr val="lt1"/>
                </a:solidFill>
              </a:defRPr>
            </a:lvl4pPr>
            <a:lvl5pPr lvl="4" rtl="0" algn="ctr">
              <a:spcBef>
                <a:spcPts val="0"/>
              </a:spcBef>
              <a:spcAft>
                <a:spcPts val="0"/>
              </a:spcAft>
              <a:buClr>
                <a:schemeClr val="lt1"/>
              </a:buClr>
              <a:buSzPts val="3500"/>
              <a:buNone/>
              <a:defRPr>
                <a:solidFill>
                  <a:schemeClr val="lt1"/>
                </a:solidFill>
              </a:defRPr>
            </a:lvl5pPr>
            <a:lvl6pPr lvl="5" rtl="0" algn="ctr">
              <a:spcBef>
                <a:spcPts val="0"/>
              </a:spcBef>
              <a:spcAft>
                <a:spcPts val="0"/>
              </a:spcAft>
              <a:buClr>
                <a:schemeClr val="lt1"/>
              </a:buClr>
              <a:buSzPts val="3500"/>
              <a:buNone/>
              <a:defRPr>
                <a:solidFill>
                  <a:schemeClr val="lt1"/>
                </a:solidFill>
              </a:defRPr>
            </a:lvl6pPr>
            <a:lvl7pPr lvl="6" rtl="0" algn="ctr">
              <a:spcBef>
                <a:spcPts val="0"/>
              </a:spcBef>
              <a:spcAft>
                <a:spcPts val="0"/>
              </a:spcAft>
              <a:buClr>
                <a:schemeClr val="lt1"/>
              </a:buClr>
              <a:buSzPts val="3500"/>
              <a:buNone/>
              <a:defRPr>
                <a:solidFill>
                  <a:schemeClr val="lt1"/>
                </a:solidFill>
              </a:defRPr>
            </a:lvl7pPr>
            <a:lvl8pPr lvl="7" rtl="0" algn="ctr">
              <a:spcBef>
                <a:spcPts val="0"/>
              </a:spcBef>
              <a:spcAft>
                <a:spcPts val="0"/>
              </a:spcAft>
              <a:buClr>
                <a:schemeClr val="lt1"/>
              </a:buClr>
              <a:buSzPts val="3500"/>
              <a:buNone/>
              <a:defRPr>
                <a:solidFill>
                  <a:schemeClr val="lt1"/>
                </a:solidFill>
              </a:defRPr>
            </a:lvl8pPr>
            <a:lvl9pPr lvl="8" rtl="0" algn="ctr">
              <a:spcBef>
                <a:spcPts val="0"/>
              </a:spcBef>
              <a:spcAft>
                <a:spcPts val="0"/>
              </a:spcAft>
              <a:buClr>
                <a:schemeClr val="lt1"/>
              </a:buClr>
              <a:buSzPts val="3500"/>
              <a:buNone/>
              <a:defRPr>
                <a:solidFill>
                  <a:schemeClr val="lt1"/>
                </a:solidFill>
              </a:defRPr>
            </a:lvl9pPr>
          </a:lstStyle>
          <a:p/>
        </p:txBody>
      </p:sp>
      <p:sp>
        <p:nvSpPr>
          <p:cNvPr id="566" name="Google Shape;566;p4"/>
          <p:cNvSpPr txBox="1"/>
          <p:nvPr>
            <p:ph idx="1" type="body"/>
          </p:nvPr>
        </p:nvSpPr>
        <p:spPr>
          <a:xfrm>
            <a:off x="716900" y="1204249"/>
            <a:ext cx="7704000" cy="365700"/>
          </a:xfrm>
          <a:prstGeom prst="rect">
            <a:avLst/>
          </a:prstGeom>
        </p:spPr>
        <p:txBody>
          <a:bodyPr anchorCtr="0" anchor="ctr" bIns="91425" lIns="91425" spcFirstLastPara="1" rIns="91425" wrap="square" tIns="91425">
            <a:noAutofit/>
          </a:bodyPr>
          <a:lstStyle>
            <a:lvl1pPr indent="-330200" lvl="0" marL="457200" rtl="0" algn="ctr">
              <a:lnSpc>
                <a:spcPct val="100000"/>
              </a:lnSpc>
              <a:spcBef>
                <a:spcPts val="0"/>
              </a:spcBef>
              <a:spcAft>
                <a:spcPts val="0"/>
              </a:spcAft>
              <a:buSzPts val="1600"/>
              <a:buFont typeface="Mulish SemiBold"/>
              <a:buAutoNum type="arabicPeriod"/>
              <a:defRPr sz="1100"/>
            </a:lvl1pPr>
            <a:lvl2pPr indent="-330200" lvl="1" marL="914400" rtl="0">
              <a:lnSpc>
                <a:spcPct val="100000"/>
              </a:lnSpc>
              <a:spcBef>
                <a:spcPts val="0"/>
              </a:spcBef>
              <a:spcAft>
                <a:spcPts val="0"/>
              </a:spcAft>
              <a:buSzPts val="1600"/>
              <a:buFont typeface="Roboto Condensed Light"/>
              <a:buAutoNum type="alphaLcPeriod"/>
              <a:defRPr sz="1600"/>
            </a:lvl2pPr>
            <a:lvl3pPr indent="-330200" lvl="2" marL="1371600" rtl="0">
              <a:lnSpc>
                <a:spcPct val="100000"/>
              </a:lnSpc>
              <a:spcBef>
                <a:spcPts val="0"/>
              </a:spcBef>
              <a:spcAft>
                <a:spcPts val="0"/>
              </a:spcAft>
              <a:buSzPts val="1600"/>
              <a:buFont typeface="Roboto Condensed Light"/>
              <a:buAutoNum type="romanLcPeriod"/>
              <a:defRPr sz="1600"/>
            </a:lvl3pPr>
            <a:lvl4pPr indent="-330200" lvl="3" marL="1828800" rtl="0">
              <a:lnSpc>
                <a:spcPct val="100000"/>
              </a:lnSpc>
              <a:spcBef>
                <a:spcPts val="0"/>
              </a:spcBef>
              <a:spcAft>
                <a:spcPts val="0"/>
              </a:spcAft>
              <a:buSzPts val="1600"/>
              <a:buFont typeface="Roboto Condensed Light"/>
              <a:buAutoNum type="arabicPeriod"/>
              <a:defRPr sz="1600"/>
            </a:lvl4pPr>
            <a:lvl5pPr indent="-330200" lvl="4" marL="2286000" rtl="0">
              <a:lnSpc>
                <a:spcPct val="100000"/>
              </a:lnSpc>
              <a:spcBef>
                <a:spcPts val="0"/>
              </a:spcBef>
              <a:spcAft>
                <a:spcPts val="0"/>
              </a:spcAft>
              <a:buSzPts val="1600"/>
              <a:buFont typeface="Roboto Condensed Light"/>
              <a:buAutoNum type="alphaLcPeriod"/>
              <a:defRPr sz="1600"/>
            </a:lvl5pPr>
            <a:lvl6pPr indent="-330200" lvl="5" marL="2743200" rtl="0">
              <a:lnSpc>
                <a:spcPct val="100000"/>
              </a:lnSpc>
              <a:spcBef>
                <a:spcPts val="0"/>
              </a:spcBef>
              <a:spcAft>
                <a:spcPts val="0"/>
              </a:spcAft>
              <a:buSzPts val="1600"/>
              <a:buFont typeface="Roboto Condensed Light"/>
              <a:buAutoNum type="romanLcPeriod"/>
              <a:defRPr sz="1600"/>
            </a:lvl6pPr>
            <a:lvl7pPr indent="-330200" lvl="6" marL="3200400" rtl="0">
              <a:lnSpc>
                <a:spcPct val="100000"/>
              </a:lnSpc>
              <a:spcBef>
                <a:spcPts val="0"/>
              </a:spcBef>
              <a:spcAft>
                <a:spcPts val="0"/>
              </a:spcAft>
              <a:buSzPts val="1600"/>
              <a:buFont typeface="Roboto Condensed Light"/>
              <a:buAutoNum type="arabicPeriod"/>
              <a:defRPr sz="1600"/>
            </a:lvl7pPr>
            <a:lvl8pPr indent="-330200" lvl="7" marL="3657600" rtl="0">
              <a:lnSpc>
                <a:spcPct val="100000"/>
              </a:lnSpc>
              <a:spcBef>
                <a:spcPts val="0"/>
              </a:spcBef>
              <a:spcAft>
                <a:spcPts val="0"/>
              </a:spcAft>
              <a:buSzPts val="1600"/>
              <a:buFont typeface="Roboto Condensed Light"/>
              <a:buAutoNum type="alphaLcPeriod"/>
              <a:defRPr sz="1600"/>
            </a:lvl8pPr>
            <a:lvl9pPr indent="-330200" lvl="8" marL="4114800" rtl="0">
              <a:lnSpc>
                <a:spcPct val="100000"/>
              </a:lnSpc>
              <a:spcBef>
                <a:spcPts val="0"/>
              </a:spcBef>
              <a:spcAft>
                <a:spcPts val="0"/>
              </a:spcAft>
              <a:buSzPts val="1600"/>
              <a:buFont typeface="Roboto Condensed Light"/>
              <a:buAutoNum type="romanLcPeriod"/>
              <a:defRPr sz="1600"/>
            </a:lvl9pPr>
          </a:lstStyle>
          <a:p/>
        </p:txBody>
      </p:sp>
      <p:sp>
        <p:nvSpPr>
          <p:cNvPr id="567" name="Google Shape;567;p4"/>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8" name="Google Shape;568;p4"/>
          <p:cNvGrpSpPr/>
          <p:nvPr/>
        </p:nvGrpSpPr>
        <p:grpSpPr>
          <a:xfrm>
            <a:off x="215450" y="125575"/>
            <a:ext cx="315300" cy="1105725"/>
            <a:chOff x="215450" y="125575"/>
            <a:chExt cx="315300" cy="1105725"/>
          </a:xfrm>
        </p:grpSpPr>
        <p:sp>
          <p:nvSpPr>
            <p:cNvPr id="569" name="Google Shape;569;p4"/>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4"/>
          <p:cNvGrpSpPr/>
          <p:nvPr/>
        </p:nvGrpSpPr>
        <p:grpSpPr>
          <a:xfrm>
            <a:off x="8639400" y="3870225"/>
            <a:ext cx="315300" cy="1105725"/>
            <a:chOff x="215450" y="125575"/>
            <a:chExt cx="315300" cy="1105725"/>
          </a:xfrm>
        </p:grpSpPr>
        <p:sp>
          <p:nvSpPr>
            <p:cNvPr id="573" name="Google Shape;573;p4"/>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6" name="Shape 576"/>
        <p:cNvGrpSpPr/>
        <p:nvPr/>
      </p:nvGrpSpPr>
      <p:grpSpPr>
        <a:xfrm>
          <a:off x="0" y="0"/>
          <a:ext cx="0" cy="0"/>
          <a:chOff x="0" y="0"/>
          <a:chExt cx="0" cy="0"/>
        </a:xfrm>
      </p:grpSpPr>
      <p:grpSp>
        <p:nvGrpSpPr>
          <p:cNvPr id="577" name="Google Shape;577;p5"/>
          <p:cNvGrpSpPr/>
          <p:nvPr/>
        </p:nvGrpSpPr>
        <p:grpSpPr>
          <a:xfrm>
            <a:off x="5" y="18"/>
            <a:ext cx="9145429" cy="5143588"/>
            <a:chOff x="238125" y="848600"/>
            <a:chExt cx="7143750" cy="4017800"/>
          </a:xfrm>
        </p:grpSpPr>
        <p:sp>
          <p:nvSpPr>
            <p:cNvPr id="578" name="Google Shape;578;p5"/>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5"/>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5"/>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5"/>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5"/>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5"/>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5"/>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5"/>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5"/>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5"/>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5"/>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5"/>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5"/>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5"/>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5"/>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5"/>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5"/>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5"/>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5"/>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5"/>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5"/>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5"/>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5"/>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5"/>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5"/>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5"/>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5"/>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5"/>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5"/>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5"/>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5"/>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5"/>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5"/>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5"/>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5"/>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5"/>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5"/>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5"/>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5"/>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5"/>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5"/>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5"/>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5"/>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5"/>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5"/>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5"/>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5"/>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5"/>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5"/>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5"/>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5"/>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5"/>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5"/>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5"/>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5"/>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5"/>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5"/>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5"/>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5"/>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5"/>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5"/>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5"/>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5"/>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5"/>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5"/>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5"/>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5"/>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5"/>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5"/>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5"/>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5"/>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5"/>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5"/>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5"/>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5"/>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5"/>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5"/>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5"/>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5"/>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5"/>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5"/>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5"/>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5"/>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5"/>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5"/>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5"/>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5"/>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5"/>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5"/>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5"/>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5"/>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5"/>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5"/>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5"/>
          <p:cNvSpPr txBox="1"/>
          <p:nvPr>
            <p:ph type="title"/>
          </p:nvPr>
        </p:nvSpPr>
        <p:spPr>
          <a:xfrm>
            <a:off x="1336786" y="2505179"/>
            <a:ext cx="29688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2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55" name="Google Shape;755;p5"/>
          <p:cNvSpPr txBox="1"/>
          <p:nvPr>
            <p:ph idx="2" type="title"/>
          </p:nvPr>
        </p:nvSpPr>
        <p:spPr>
          <a:xfrm>
            <a:off x="4838864" y="2505179"/>
            <a:ext cx="29688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2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56" name="Google Shape;756;p5"/>
          <p:cNvSpPr txBox="1"/>
          <p:nvPr>
            <p:ph idx="1" type="subTitle"/>
          </p:nvPr>
        </p:nvSpPr>
        <p:spPr>
          <a:xfrm>
            <a:off x="4838864" y="2874202"/>
            <a:ext cx="2968800" cy="91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57" name="Google Shape;757;p5"/>
          <p:cNvSpPr txBox="1"/>
          <p:nvPr>
            <p:ph idx="3" type="subTitle"/>
          </p:nvPr>
        </p:nvSpPr>
        <p:spPr>
          <a:xfrm>
            <a:off x="1336336" y="2874202"/>
            <a:ext cx="2969700" cy="91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58" name="Google Shape;758;p5"/>
          <p:cNvSpPr/>
          <p:nvPr/>
        </p:nvSpPr>
        <p:spPr>
          <a:xfrm>
            <a:off x="7114379" y="4747621"/>
            <a:ext cx="111863" cy="48162"/>
          </a:xfrm>
          <a:custGeom>
            <a:rect b="b" l="l" r="r" t="t"/>
            <a:pathLst>
              <a:path extrusionOk="0" fill="none" h="1277" w="2966">
                <a:moveTo>
                  <a:pt x="0" y="19"/>
                </a:moveTo>
                <a:lnTo>
                  <a:pt x="0" y="19"/>
                </a:lnTo>
                <a:lnTo>
                  <a:pt x="0" y="19"/>
                </a:lnTo>
                <a:lnTo>
                  <a:pt x="601" y="0"/>
                </a:lnTo>
                <a:lnTo>
                  <a:pt x="601" y="0"/>
                </a:lnTo>
                <a:lnTo>
                  <a:pt x="1220" y="19"/>
                </a:lnTo>
                <a:lnTo>
                  <a:pt x="1802" y="75"/>
                </a:lnTo>
                <a:lnTo>
                  <a:pt x="1802" y="75"/>
                </a:lnTo>
                <a:lnTo>
                  <a:pt x="2121" y="113"/>
                </a:lnTo>
                <a:lnTo>
                  <a:pt x="2308" y="150"/>
                </a:lnTo>
                <a:lnTo>
                  <a:pt x="2496" y="188"/>
                </a:lnTo>
                <a:lnTo>
                  <a:pt x="2684" y="263"/>
                </a:lnTo>
                <a:lnTo>
                  <a:pt x="2759" y="319"/>
                </a:lnTo>
                <a:lnTo>
                  <a:pt x="2834" y="376"/>
                </a:lnTo>
                <a:lnTo>
                  <a:pt x="2890" y="432"/>
                </a:lnTo>
                <a:lnTo>
                  <a:pt x="2928" y="507"/>
                </a:lnTo>
                <a:lnTo>
                  <a:pt x="2946" y="582"/>
                </a:lnTo>
                <a:lnTo>
                  <a:pt x="2965" y="676"/>
                </a:lnTo>
                <a:lnTo>
                  <a:pt x="2965" y="676"/>
                </a:lnTo>
                <a:lnTo>
                  <a:pt x="2965" y="770"/>
                </a:lnTo>
                <a:lnTo>
                  <a:pt x="2928" y="864"/>
                </a:lnTo>
                <a:lnTo>
                  <a:pt x="2890" y="976"/>
                </a:lnTo>
                <a:lnTo>
                  <a:pt x="2834" y="1089"/>
                </a:lnTo>
                <a:lnTo>
                  <a:pt x="2834" y="1089"/>
                </a:lnTo>
                <a:lnTo>
                  <a:pt x="2796" y="1126"/>
                </a:lnTo>
                <a:lnTo>
                  <a:pt x="2740" y="1183"/>
                </a:lnTo>
                <a:lnTo>
                  <a:pt x="2665" y="1201"/>
                </a:lnTo>
                <a:lnTo>
                  <a:pt x="2590" y="1239"/>
                </a:lnTo>
                <a:lnTo>
                  <a:pt x="2402" y="1258"/>
                </a:lnTo>
                <a:lnTo>
                  <a:pt x="2177" y="1276"/>
                </a:lnTo>
                <a:lnTo>
                  <a:pt x="2177" y="1276"/>
                </a:lnTo>
                <a:lnTo>
                  <a:pt x="1896" y="1258"/>
                </a:lnTo>
                <a:lnTo>
                  <a:pt x="1614" y="1220"/>
                </a:lnTo>
                <a:lnTo>
                  <a:pt x="1389" y="1183"/>
                </a:lnTo>
                <a:lnTo>
                  <a:pt x="1220" y="1145"/>
                </a:lnTo>
                <a:lnTo>
                  <a:pt x="1220" y="1145"/>
                </a:lnTo>
                <a:lnTo>
                  <a:pt x="976" y="1051"/>
                </a:lnTo>
                <a:lnTo>
                  <a:pt x="770" y="939"/>
                </a:lnTo>
                <a:lnTo>
                  <a:pt x="601" y="826"/>
                </a:lnTo>
                <a:lnTo>
                  <a:pt x="432" y="676"/>
                </a:lnTo>
                <a:lnTo>
                  <a:pt x="301" y="526"/>
                </a:lnTo>
                <a:lnTo>
                  <a:pt x="169" y="376"/>
                </a:lnTo>
                <a:lnTo>
                  <a:pt x="75" y="207"/>
                </a:lnTo>
                <a:lnTo>
                  <a:pt x="0" y="19"/>
                </a:lnTo>
                <a:lnTo>
                  <a:pt x="0" y="19"/>
                </a:ln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5"/>
          <p:cNvSpPr/>
          <p:nvPr/>
        </p:nvSpPr>
        <p:spPr>
          <a:xfrm>
            <a:off x="6344360" y="4890557"/>
            <a:ext cx="21988" cy="66567"/>
          </a:xfrm>
          <a:custGeom>
            <a:rect b="b" l="l" r="r" t="t"/>
            <a:pathLst>
              <a:path extrusionOk="0" fill="none" h="1765" w="583">
                <a:moveTo>
                  <a:pt x="1" y="1765"/>
                </a:moveTo>
                <a:lnTo>
                  <a:pt x="1" y="1765"/>
                </a:lnTo>
                <a:lnTo>
                  <a:pt x="1" y="1521"/>
                </a:lnTo>
                <a:lnTo>
                  <a:pt x="1" y="1277"/>
                </a:lnTo>
                <a:lnTo>
                  <a:pt x="39" y="1052"/>
                </a:lnTo>
                <a:lnTo>
                  <a:pt x="95" y="808"/>
                </a:lnTo>
                <a:lnTo>
                  <a:pt x="170" y="583"/>
                </a:lnTo>
                <a:lnTo>
                  <a:pt x="264" y="376"/>
                </a:lnTo>
                <a:lnTo>
                  <a:pt x="414" y="170"/>
                </a:lnTo>
                <a:lnTo>
                  <a:pt x="583" y="1"/>
                </a:lnTo>
                <a:lnTo>
                  <a:pt x="583" y="1"/>
                </a:lnTo>
                <a:lnTo>
                  <a:pt x="470" y="170"/>
                </a:lnTo>
                <a:lnTo>
                  <a:pt x="376" y="339"/>
                </a:lnTo>
                <a:lnTo>
                  <a:pt x="282" y="508"/>
                </a:lnTo>
                <a:lnTo>
                  <a:pt x="207" y="695"/>
                </a:lnTo>
                <a:lnTo>
                  <a:pt x="95" y="1052"/>
                </a:lnTo>
                <a:lnTo>
                  <a:pt x="39" y="1389"/>
                </a:lnTo>
                <a:lnTo>
                  <a:pt x="39" y="1389"/>
                </a:lnTo>
                <a:lnTo>
                  <a:pt x="20" y="1577"/>
                </a:lnTo>
                <a:lnTo>
                  <a:pt x="1" y="1765"/>
                </a:ln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5"/>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1" name="Google Shape;761;p5"/>
          <p:cNvGrpSpPr/>
          <p:nvPr/>
        </p:nvGrpSpPr>
        <p:grpSpPr>
          <a:xfrm>
            <a:off x="215450" y="125575"/>
            <a:ext cx="315300" cy="1105725"/>
            <a:chOff x="215450" y="125575"/>
            <a:chExt cx="315300" cy="1105725"/>
          </a:xfrm>
        </p:grpSpPr>
        <p:sp>
          <p:nvSpPr>
            <p:cNvPr id="762" name="Google Shape;762;p5"/>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5" name="Google Shape;765;p5"/>
          <p:cNvGrpSpPr/>
          <p:nvPr/>
        </p:nvGrpSpPr>
        <p:grpSpPr>
          <a:xfrm>
            <a:off x="8606882" y="125575"/>
            <a:ext cx="315300" cy="1105725"/>
            <a:chOff x="215450" y="125575"/>
            <a:chExt cx="315300" cy="1105725"/>
          </a:xfrm>
        </p:grpSpPr>
        <p:sp>
          <p:nvSpPr>
            <p:cNvPr id="766" name="Google Shape;766;p5"/>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5"/>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5"/>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9" name="Google Shape;769;p5"/>
          <p:cNvSpPr txBox="1"/>
          <p:nvPr>
            <p:ph idx="4" type="title"/>
          </p:nvPr>
        </p:nvSpPr>
        <p:spPr>
          <a:xfrm>
            <a:off x="720000" y="539500"/>
            <a:ext cx="7704000" cy="45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Clr>
                <a:schemeClr val="lt1"/>
              </a:buClr>
              <a:buSzPts val="3500"/>
              <a:buNone/>
              <a:defRPr>
                <a:solidFill>
                  <a:schemeClr val="lt1"/>
                </a:solidFill>
              </a:defRPr>
            </a:lvl2pPr>
            <a:lvl3pPr lvl="2" rtl="0" algn="ctr">
              <a:spcBef>
                <a:spcPts val="0"/>
              </a:spcBef>
              <a:spcAft>
                <a:spcPts val="0"/>
              </a:spcAft>
              <a:buClr>
                <a:schemeClr val="lt1"/>
              </a:buClr>
              <a:buSzPts val="3500"/>
              <a:buNone/>
              <a:defRPr>
                <a:solidFill>
                  <a:schemeClr val="lt1"/>
                </a:solidFill>
              </a:defRPr>
            </a:lvl3pPr>
            <a:lvl4pPr lvl="3" rtl="0" algn="ctr">
              <a:spcBef>
                <a:spcPts val="0"/>
              </a:spcBef>
              <a:spcAft>
                <a:spcPts val="0"/>
              </a:spcAft>
              <a:buClr>
                <a:schemeClr val="lt1"/>
              </a:buClr>
              <a:buSzPts val="3500"/>
              <a:buNone/>
              <a:defRPr>
                <a:solidFill>
                  <a:schemeClr val="lt1"/>
                </a:solidFill>
              </a:defRPr>
            </a:lvl4pPr>
            <a:lvl5pPr lvl="4" rtl="0" algn="ctr">
              <a:spcBef>
                <a:spcPts val="0"/>
              </a:spcBef>
              <a:spcAft>
                <a:spcPts val="0"/>
              </a:spcAft>
              <a:buClr>
                <a:schemeClr val="lt1"/>
              </a:buClr>
              <a:buSzPts val="3500"/>
              <a:buNone/>
              <a:defRPr>
                <a:solidFill>
                  <a:schemeClr val="lt1"/>
                </a:solidFill>
              </a:defRPr>
            </a:lvl5pPr>
            <a:lvl6pPr lvl="5" rtl="0" algn="ctr">
              <a:spcBef>
                <a:spcPts val="0"/>
              </a:spcBef>
              <a:spcAft>
                <a:spcPts val="0"/>
              </a:spcAft>
              <a:buClr>
                <a:schemeClr val="lt1"/>
              </a:buClr>
              <a:buSzPts val="3500"/>
              <a:buNone/>
              <a:defRPr>
                <a:solidFill>
                  <a:schemeClr val="lt1"/>
                </a:solidFill>
              </a:defRPr>
            </a:lvl6pPr>
            <a:lvl7pPr lvl="6" rtl="0" algn="ctr">
              <a:spcBef>
                <a:spcPts val="0"/>
              </a:spcBef>
              <a:spcAft>
                <a:spcPts val="0"/>
              </a:spcAft>
              <a:buClr>
                <a:schemeClr val="lt1"/>
              </a:buClr>
              <a:buSzPts val="3500"/>
              <a:buNone/>
              <a:defRPr>
                <a:solidFill>
                  <a:schemeClr val="lt1"/>
                </a:solidFill>
              </a:defRPr>
            </a:lvl7pPr>
            <a:lvl8pPr lvl="7" rtl="0" algn="ctr">
              <a:spcBef>
                <a:spcPts val="0"/>
              </a:spcBef>
              <a:spcAft>
                <a:spcPts val="0"/>
              </a:spcAft>
              <a:buClr>
                <a:schemeClr val="lt1"/>
              </a:buClr>
              <a:buSzPts val="3500"/>
              <a:buNone/>
              <a:defRPr>
                <a:solidFill>
                  <a:schemeClr val="lt1"/>
                </a:solidFill>
              </a:defRPr>
            </a:lvl8pPr>
            <a:lvl9pPr lvl="8" rtl="0" algn="ctr">
              <a:spcBef>
                <a:spcPts val="0"/>
              </a:spcBef>
              <a:spcAft>
                <a:spcPts val="0"/>
              </a:spcAft>
              <a:buClr>
                <a:schemeClr val="lt1"/>
              </a:buClr>
              <a:buSzPts val="3500"/>
              <a:buNone/>
              <a:defRPr>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0" name="Shape 770"/>
        <p:cNvGrpSpPr/>
        <p:nvPr/>
      </p:nvGrpSpPr>
      <p:grpSpPr>
        <a:xfrm>
          <a:off x="0" y="0"/>
          <a:ext cx="0" cy="0"/>
          <a:chOff x="0" y="0"/>
          <a:chExt cx="0" cy="0"/>
        </a:xfrm>
      </p:grpSpPr>
      <p:grpSp>
        <p:nvGrpSpPr>
          <p:cNvPr id="771" name="Google Shape;771;p6"/>
          <p:cNvGrpSpPr/>
          <p:nvPr/>
        </p:nvGrpSpPr>
        <p:grpSpPr>
          <a:xfrm>
            <a:off x="5" y="18"/>
            <a:ext cx="9145429" cy="5143588"/>
            <a:chOff x="238125" y="848600"/>
            <a:chExt cx="7143750" cy="4017800"/>
          </a:xfrm>
        </p:grpSpPr>
        <p:sp>
          <p:nvSpPr>
            <p:cNvPr id="772" name="Google Shape;772;p6"/>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6"/>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6"/>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6"/>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6"/>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6"/>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6"/>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6"/>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6"/>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6"/>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6"/>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6"/>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6"/>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6"/>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6"/>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6"/>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6"/>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6"/>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6"/>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6"/>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6"/>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6"/>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6"/>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6"/>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6"/>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6"/>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6"/>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6"/>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6"/>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6"/>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6"/>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6"/>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6"/>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6"/>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6"/>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6"/>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6"/>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6"/>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6"/>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6"/>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6"/>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6"/>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6"/>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6"/>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6"/>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6"/>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6"/>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6"/>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6"/>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6"/>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6"/>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6"/>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6"/>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6"/>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6"/>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6"/>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6"/>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6"/>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6"/>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6"/>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6"/>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6"/>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6"/>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6"/>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6"/>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6"/>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6"/>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6"/>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6"/>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6"/>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6"/>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6"/>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6"/>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6"/>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6"/>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6"/>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6"/>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6"/>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6"/>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6"/>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6"/>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6"/>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6"/>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6"/>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6"/>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6"/>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6"/>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6"/>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6"/>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6"/>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6"/>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6"/>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6"/>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6"/>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6"/>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6"/>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6"/>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6"/>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6"/>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6"/>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6"/>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6"/>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6"/>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6"/>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6"/>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6"/>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6"/>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6"/>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6"/>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6"/>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6"/>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6"/>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6"/>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6"/>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6"/>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6"/>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6"/>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6"/>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6"/>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6"/>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6"/>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6"/>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6"/>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6"/>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6"/>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6"/>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6"/>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6"/>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6"/>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6"/>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6"/>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6"/>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6"/>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6"/>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6"/>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6"/>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6"/>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6"/>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6"/>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6"/>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6"/>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6"/>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6"/>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6"/>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6"/>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6"/>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6"/>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6"/>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6"/>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6"/>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6"/>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6"/>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6"/>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6"/>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6"/>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6"/>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6"/>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6"/>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6"/>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6"/>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6"/>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6"/>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6"/>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6"/>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6"/>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6"/>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6"/>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6"/>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6"/>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6"/>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6"/>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8" name="Google Shape;948;p6"/>
          <p:cNvSpPr txBox="1"/>
          <p:nvPr>
            <p:ph type="title"/>
          </p:nvPr>
        </p:nvSpPr>
        <p:spPr>
          <a:xfrm>
            <a:off x="720000" y="539500"/>
            <a:ext cx="7704000" cy="45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Clr>
                <a:schemeClr val="lt1"/>
              </a:buClr>
              <a:buSzPts val="3500"/>
              <a:buNone/>
              <a:defRPr>
                <a:solidFill>
                  <a:schemeClr val="lt1"/>
                </a:solidFill>
              </a:defRPr>
            </a:lvl2pPr>
            <a:lvl3pPr lvl="2" rtl="0" algn="ctr">
              <a:spcBef>
                <a:spcPts val="0"/>
              </a:spcBef>
              <a:spcAft>
                <a:spcPts val="0"/>
              </a:spcAft>
              <a:buClr>
                <a:schemeClr val="lt1"/>
              </a:buClr>
              <a:buSzPts val="3500"/>
              <a:buNone/>
              <a:defRPr>
                <a:solidFill>
                  <a:schemeClr val="lt1"/>
                </a:solidFill>
              </a:defRPr>
            </a:lvl3pPr>
            <a:lvl4pPr lvl="3" rtl="0" algn="ctr">
              <a:spcBef>
                <a:spcPts val="0"/>
              </a:spcBef>
              <a:spcAft>
                <a:spcPts val="0"/>
              </a:spcAft>
              <a:buClr>
                <a:schemeClr val="lt1"/>
              </a:buClr>
              <a:buSzPts val="3500"/>
              <a:buNone/>
              <a:defRPr>
                <a:solidFill>
                  <a:schemeClr val="lt1"/>
                </a:solidFill>
              </a:defRPr>
            </a:lvl4pPr>
            <a:lvl5pPr lvl="4" rtl="0" algn="ctr">
              <a:spcBef>
                <a:spcPts val="0"/>
              </a:spcBef>
              <a:spcAft>
                <a:spcPts val="0"/>
              </a:spcAft>
              <a:buClr>
                <a:schemeClr val="lt1"/>
              </a:buClr>
              <a:buSzPts val="3500"/>
              <a:buNone/>
              <a:defRPr>
                <a:solidFill>
                  <a:schemeClr val="lt1"/>
                </a:solidFill>
              </a:defRPr>
            </a:lvl5pPr>
            <a:lvl6pPr lvl="5" rtl="0" algn="ctr">
              <a:spcBef>
                <a:spcPts val="0"/>
              </a:spcBef>
              <a:spcAft>
                <a:spcPts val="0"/>
              </a:spcAft>
              <a:buClr>
                <a:schemeClr val="lt1"/>
              </a:buClr>
              <a:buSzPts val="3500"/>
              <a:buNone/>
              <a:defRPr>
                <a:solidFill>
                  <a:schemeClr val="lt1"/>
                </a:solidFill>
              </a:defRPr>
            </a:lvl6pPr>
            <a:lvl7pPr lvl="6" rtl="0" algn="ctr">
              <a:spcBef>
                <a:spcPts val="0"/>
              </a:spcBef>
              <a:spcAft>
                <a:spcPts val="0"/>
              </a:spcAft>
              <a:buClr>
                <a:schemeClr val="lt1"/>
              </a:buClr>
              <a:buSzPts val="3500"/>
              <a:buNone/>
              <a:defRPr>
                <a:solidFill>
                  <a:schemeClr val="lt1"/>
                </a:solidFill>
              </a:defRPr>
            </a:lvl7pPr>
            <a:lvl8pPr lvl="7" rtl="0" algn="ctr">
              <a:spcBef>
                <a:spcPts val="0"/>
              </a:spcBef>
              <a:spcAft>
                <a:spcPts val="0"/>
              </a:spcAft>
              <a:buClr>
                <a:schemeClr val="lt1"/>
              </a:buClr>
              <a:buSzPts val="3500"/>
              <a:buNone/>
              <a:defRPr>
                <a:solidFill>
                  <a:schemeClr val="lt1"/>
                </a:solidFill>
              </a:defRPr>
            </a:lvl8pPr>
            <a:lvl9pPr lvl="8" rtl="0" algn="ctr">
              <a:spcBef>
                <a:spcPts val="0"/>
              </a:spcBef>
              <a:spcAft>
                <a:spcPts val="0"/>
              </a:spcAft>
              <a:buClr>
                <a:schemeClr val="lt1"/>
              </a:buClr>
              <a:buSzPts val="3500"/>
              <a:buNone/>
              <a:defRPr>
                <a:solidFill>
                  <a:schemeClr val="lt1"/>
                </a:solidFill>
              </a:defRPr>
            </a:lvl9pPr>
          </a:lstStyle>
          <a:p/>
        </p:txBody>
      </p:sp>
      <p:sp>
        <p:nvSpPr>
          <p:cNvPr id="949" name="Google Shape;949;p6"/>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0" name="Google Shape;950;p6"/>
          <p:cNvGrpSpPr/>
          <p:nvPr/>
        </p:nvGrpSpPr>
        <p:grpSpPr>
          <a:xfrm>
            <a:off x="8606875" y="114075"/>
            <a:ext cx="315300" cy="1105725"/>
            <a:chOff x="215450" y="125575"/>
            <a:chExt cx="315300" cy="1105725"/>
          </a:xfrm>
        </p:grpSpPr>
        <p:sp>
          <p:nvSpPr>
            <p:cNvPr id="951" name="Google Shape;951;p6"/>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6"/>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6"/>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4" name="Google Shape;954;p6"/>
          <p:cNvGrpSpPr/>
          <p:nvPr/>
        </p:nvGrpSpPr>
        <p:grpSpPr>
          <a:xfrm>
            <a:off x="220000" y="3870225"/>
            <a:ext cx="315300" cy="1105725"/>
            <a:chOff x="215450" y="125575"/>
            <a:chExt cx="315300" cy="1105725"/>
          </a:xfrm>
        </p:grpSpPr>
        <p:sp>
          <p:nvSpPr>
            <p:cNvPr id="955" name="Google Shape;955;p6"/>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6"/>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6"/>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58" name="Shape 958"/>
        <p:cNvGrpSpPr/>
        <p:nvPr/>
      </p:nvGrpSpPr>
      <p:grpSpPr>
        <a:xfrm>
          <a:off x="0" y="0"/>
          <a:ext cx="0" cy="0"/>
          <a:chOff x="0" y="0"/>
          <a:chExt cx="0" cy="0"/>
        </a:xfrm>
      </p:grpSpPr>
      <p:grpSp>
        <p:nvGrpSpPr>
          <p:cNvPr id="959" name="Google Shape;959;p7"/>
          <p:cNvGrpSpPr/>
          <p:nvPr/>
        </p:nvGrpSpPr>
        <p:grpSpPr>
          <a:xfrm>
            <a:off x="5" y="18"/>
            <a:ext cx="9145429" cy="5143588"/>
            <a:chOff x="238125" y="848600"/>
            <a:chExt cx="7143750" cy="4017800"/>
          </a:xfrm>
        </p:grpSpPr>
        <p:sp>
          <p:nvSpPr>
            <p:cNvPr id="960" name="Google Shape;960;p7"/>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7"/>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7"/>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7"/>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7"/>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7"/>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7"/>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7"/>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7"/>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7"/>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7"/>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7"/>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7"/>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7"/>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7"/>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7"/>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7"/>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7"/>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7"/>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7"/>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7"/>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7"/>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7"/>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7"/>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7"/>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7"/>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7"/>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7"/>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7"/>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7"/>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7"/>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7"/>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7"/>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7"/>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7"/>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7"/>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7"/>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7"/>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7"/>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7"/>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7"/>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7"/>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7"/>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7"/>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7"/>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7"/>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7"/>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7"/>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7"/>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7"/>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7"/>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7"/>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7"/>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7"/>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7"/>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7"/>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7"/>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7"/>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7"/>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7"/>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7"/>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7"/>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7"/>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7"/>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7"/>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7"/>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7"/>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7"/>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7"/>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7"/>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7"/>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7"/>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7"/>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7"/>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7"/>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7"/>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7"/>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7"/>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7"/>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7"/>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7"/>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7"/>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7"/>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7"/>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7"/>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7"/>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7"/>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7"/>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7"/>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7"/>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7"/>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7"/>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7"/>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7"/>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7"/>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7"/>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7"/>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7"/>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7"/>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7"/>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7"/>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7"/>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7"/>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7"/>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7"/>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7"/>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7"/>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7"/>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7"/>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7"/>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7"/>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7"/>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7"/>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7"/>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7"/>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7"/>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7"/>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7"/>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7"/>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7"/>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7"/>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7"/>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7"/>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7"/>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7"/>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7"/>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7"/>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7"/>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7"/>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7"/>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7"/>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7"/>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7"/>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7"/>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7"/>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7"/>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7"/>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7"/>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7"/>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7"/>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7"/>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7"/>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7"/>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7"/>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7"/>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7"/>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7"/>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7"/>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7"/>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7"/>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7"/>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7"/>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7"/>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7"/>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7"/>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7"/>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7"/>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7"/>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7"/>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7"/>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7"/>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7"/>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7"/>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7"/>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7"/>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7"/>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7"/>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7"/>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7"/>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7"/>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7"/>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7"/>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7"/>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7"/>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7"/>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7"/>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6" name="Google Shape;1136;p7"/>
          <p:cNvSpPr txBox="1"/>
          <p:nvPr>
            <p:ph idx="1" type="body"/>
          </p:nvPr>
        </p:nvSpPr>
        <p:spPr>
          <a:xfrm>
            <a:off x="758250" y="1669800"/>
            <a:ext cx="4609500" cy="2194500"/>
          </a:xfrm>
          <a:prstGeom prst="rect">
            <a:avLst/>
          </a:prstGeom>
        </p:spPr>
        <p:txBody>
          <a:bodyPr anchorCtr="0" anchor="ctr" bIns="91425" lIns="91425" spcFirstLastPara="1" rIns="91425" wrap="square" tIns="91425">
            <a:noAutofit/>
          </a:bodyPr>
          <a:lstStyle>
            <a:lvl1pPr indent="-330200" lvl="0" marL="457200" rtl="0">
              <a:lnSpc>
                <a:spcPct val="100000"/>
              </a:lnSpc>
              <a:spcBef>
                <a:spcPts val="0"/>
              </a:spcBef>
              <a:spcAft>
                <a:spcPts val="0"/>
              </a:spcAft>
              <a:buClr>
                <a:schemeClr val="lt2"/>
              </a:buClr>
              <a:buSzPts val="1600"/>
              <a:buChar char="●"/>
              <a:defRPr/>
            </a:lvl1pPr>
            <a:lvl2pPr indent="-330200" lvl="1" marL="914400" rtl="0">
              <a:lnSpc>
                <a:spcPct val="100000"/>
              </a:lnSpc>
              <a:spcBef>
                <a:spcPts val="0"/>
              </a:spcBef>
              <a:spcAft>
                <a:spcPts val="0"/>
              </a:spcAft>
              <a:buSzPts val="1600"/>
              <a:buFont typeface="Nunito Light"/>
              <a:buChar char="○"/>
              <a:defRPr/>
            </a:lvl2pPr>
            <a:lvl3pPr indent="-323850" lvl="2" marL="1371600" rtl="0">
              <a:lnSpc>
                <a:spcPct val="100000"/>
              </a:lnSpc>
              <a:spcBef>
                <a:spcPts val="1600"/>
              </a:spcBef>
              <a:spcAft>
                <a:spcPts val="0"/>
              </a:spcAft>
              <a:buSzPts val="1500"/>
              <a:buFont typeface="Nunito Light"/>
              <a:buChar char="■"/>
              <a:defRPr/>
            </a:lvl3pPr>
            <a:lvl4pPr indent="-323850" lvl="3" marL="1828800" rtl="0">
              <a:lnSpc>
                <a:spcPct val="100000"/>
              </a:lnSpc>
              <a:spcBef>
                <a:spcPts val="1600"/>
              </a:spcBef>
              <a:spcAft>
                <a:spcPts val="0"/>
              </a:spcAft>
              <a:buSzPts val="1500"/>
              <a:buFont typeface="Nunito Light"/>
              <a:buChar char="●"/>
              <a:defRPr/>
            </a:lvl4pPr>
            <a:lvl5pPr indent="-323850" lvl="4" marL="2286000" rtl="0">
              <a:lnSpc>
                <a:spcPct val="100000"/>
              </a:lnSpc>
              <a:spcBef>
                <a:spcPts val="1600"/>
              </a:spcBef>
              <a:spcAft>
                <a:spcPts val="0"/>
              </a:spcAft>
              <a:buSzPts val="1500"/>
              <a:buFont typeface="Nunito Light"/>
              <a:buChar char="○"/>
              <a:defRPr/>
            </a:lvl5pPr>
            <a:lvl6pPr indent="-323850" lvl="5" marL="2743200" rtl="0">
              <a:lnSpc>
                <a:spcPct val="100000"/>
              </a:lnSpc>
              <a:spcBef>
                <a:spcPts val="1600"/>
              </a:spcBef>
              <a:spcAft>
                <a:spcPts val="0"/>
              </a:spcAft>
              <a:buSzPts val="1500"/>
              <a:buFont typeface="Nunito Light"/>
              <a:buChar char="■"/>
              <a:defRPr/>
            </a:lvl6pPr>
            <a:lvl7pPr indent="-311150" lvl="6" marL="3200400" rtl="0">
              <a:lnSpc>
                <a:spcPct val="100000"/>
              </a:lnSpc>
              <a:spcBef>
                <a:spcPts val="1600"/>
              </a:spcBef>
              <a:spcAft>
                <a:spcPts val="0"/>
              </a:spcAft>
              <a:buSzPts val="1300"/>
              <a:buFont typeface="Nunito Light"/>
              <a:buChar char="●"/>
              <a:defRPr/>
            </a:lvl7pPr>
            <a:lvl8pPr indent="-311150" lvl="7" marL="3657600" rtl="0">
              <a:lnSpc>
                <a:spcPct val="100000"/>
              </a:lnSpc>
              <a:spcBef>
                <a:spcPts val="1600"/>
              </a:spcBef>
              <a:spcAft>
                <a:spcPts val="0"/>
              </a:spcAft>
              <a:buSzPts val="1300"/>
              <a:buFont typeface="Nunito Light"/>
              <a:buChar char="○"/>
              <a:defRPr/>
            </a:lvl8pPr>
            <a:lvl9pPr indent="-323850" lvl="8" marL="4114800" rtl="0">
              <a:lnSpc>
                <a:spcPct val="100000"/>
              </a:lnSpc>
              <a:spcBef>
                <a:spcPts val="1600"/>
              </a:spcBef>
              <a:spcAft>
                <a:spcPts val="1600"/>
              </a:spcAft>
              <a:buSzPts val="1500"/>
              <a:buFont typeface="Nunito Light"/>
              <a:buChar char="■"/>
              <a:defRPr/>
            </a:lvl9pPr>
          </a:lstStyle>
          <a:p/>
        </p:txBody>
      </p:sp>
      <p:sp>
        <p:nvSpPr>
          <p:cNvPr id="1137" name="Google Shape;1137;p7"/>
          <p:cNvSpPr txBox="1"/>
          <p:nvPr>
            <p:ph type="title"/>
          </p:nvPr>
        </p:nvSpPr>
        <p:spPr>
          <a:xfrm>
            <a:off x="720000" y="539500"/>
            <a:ext cx="7704000" cy="45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138" name="Google Shape;1138;p7"/>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9" name="Google Shape;1139;p7"/>
          <p:cNvGrpSpPr/>
          <p:nvPr/>
        </p:nvGrpSpPr>
        <p:grpSpPr>
          <a:xfrm>
            <a:off x="218263" y="3870225"/>
            <a:ext cx="315300" cy="1105725"/>
            <a:chOff x="215450" y="125575"/>
            <a:chExt cx="315300" cy="1105725"/>
          </a:xfrm>
        </p:grpSpPr>
        <p:sp>
          <p:nvSpPr>
            <p:cNvPr id="1140" name="Google Shape;1140;p7"/>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7"/>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7"/>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3" name="Google Shape;1143;p7"/>
          <p:cNvGrpSpPr/>
          <p:nvPr/>
        </p:nvGrpSpPr>
        <p:grpSpPr>
          <a:xfrm>
            <a:off x="7892125" y="125554"/>
            <a:ext cx="1077300" cy="315300"/>
            <a:chOff x="4414350" y="4673200"/>
            <a:chExt cx="1077300" cy="315300"/>
          </a:xfrm>
        </p:grpSpPr>
        <p:sp>
          <p:nvSpPr>
            <p:cNvPr id="1144" name="Google Shape;1144;p7"/>
            <p:cNvSpPr/>
            <p:nvPr/>
          </p:nvSpPr>
          <p:spPr>
            <a:xfrm>
              <a:off x="4414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7"/>
            <p:cNvSpPr/>
            <p:nvPr/>
          </p:nvSpPr>
          <p:spPr>
            <a:xfrm>
              <a:off x="4795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7"/>
            <p:cNvSpPr/>
            <p:nvPr/>
          </p:nvSpPr>
          <p:spPr>
            <a:xfrm>
              <a:off x="5176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47" name="Shape 1147"/>
        <p:cNvGrpSpPr/>
        <p:nvPr/>
      </p:nvGrpSpPr>
      <p:grpSpPr>
        <a:xfrm>
          <a:off x="0" y="0"/>
          <a:ext cx="0" cy="0"/>
          <a:chOff x="0" y="0"/>
          <a:chExt cx="0" cy="0"/>
        </a:xfrm>
      </p:grpSpPr>
      <p:grpSp>
        <p:nvGrpSpPr>
          <p:cNvPr id="1148" name="Google Shape;1148;p8"/>
          <p:cNvGrpSpPr/>
          <p:nvPr/>
        </p:nvGrpSpPr>
        <p:grpSpPr>
          <a:xfrm>
            <a:off x="5" y="18"/>
            <a:ext cx="9145429" cy="5143588"/>
            <a:chOff x="238125" y="848600"/>
            <a:chExt cx="7143750" cy="4017800"/>
          </a:xfrm>
        </p:grpSpPr>
        <p:sp>
          <p:nvSpPr>
            <p:cNvPr id="1149" name="Google Shape;1149;p8"/>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8"/>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8"/>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8"/>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8"/>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8"/>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8"/>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8"/>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8"/>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8"/>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8"/>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8"/>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8"/>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8"/>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8"/>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8"/>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8"/>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8"/>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8"/>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8"/>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8"/>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8"/>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8"/>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8"/>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8"/>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8"/>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8"/>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8"/>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8"/>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8"/>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8"/>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8"/>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8"/>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8"/>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8"/>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8"/>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8"/>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8"/>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8"/>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8"/>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8"/>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8"/>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8"/>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8"/>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8"/>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8"/>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8"/>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8"/>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8"/>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8"/>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8"/>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8"/>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8"/>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8"/>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8"/>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8"/>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8"/>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8"/>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8"/>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8"/>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8"/>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8"/>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8"/>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8"/>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8"/>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8"/>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8"/>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8"/>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8"/>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8"/>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8"/>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8"/>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8"/>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8"/>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8"/>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8"/>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8"/>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8"/>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8"/>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8"/>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8"/>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8"/>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8"/>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8"/>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8"/>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8"/>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8"/>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8"/>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8"/>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8"/>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8"/>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8"/>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8"/>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8"/>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8"/>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8"/>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8"/>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8"/>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8"/>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8"/>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8"/>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8"/>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8"/>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8"/>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8"/>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8"/>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8"/>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8"/>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8"/>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8"/>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8"/>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8"/>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8"/>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8"/>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8"/>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8"/>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8"/>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8"/>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8"/>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8"/>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8"/>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8"/>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8"/>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8"/>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8"/>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8"/>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8"/>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8"/>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8"/>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8"/>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8"/>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8"/>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8"/>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8"/>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8"/>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8"/>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8"/>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8"/>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8"/>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8"/>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8"/>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8"/>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8"/>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8"/>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8"/>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8"/>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8"/>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8"/>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8"/>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8"/>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8"/>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8"/>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8"/>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8"/>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8"/>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8"/>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8"/>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8"/>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8"/>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8"/>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8"/>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8"/>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8"/>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8"/>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8"/>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8"/>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8"/>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8"/>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8"/>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8"/>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8"/>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8"/>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8"/>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8"/>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8"/>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8"/>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5" name="Google Shape;1325;p8"/>
          <p:cNvSpPr txBox="1"/>
          <p:nvPr>
            <p:ph type="title"/>
          </p:nvPr>
        </p:nvSpPr>
        <p:spPr>
          <a:xfrm>
            <a:off x="713250" y="1460400"/>
            <a:ext cx="7717500" cy="22227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4800"/>
              <a:buNone/>
              <a:defRPr sz="9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26" name="Google Shape;1326;p8"/>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7" name="Google Shape;1327;p8"/>
          <p:cNvGrpSpPr/>
          <p:nvPr/>
        </p:nvGrpSpPr>
        <p:grpSpPr>
          <a:xfrm>
            <a:off x="8606882" y="3870225"/>
            <a:ext cx="315300" cy="1105725"/>
            <a:chOff x="215450" y="125575"/>
            <a:chExt cx="315300" cy="1105725"/>
          </a:xfrm>
        </p:grpSpPr>
        <p:sp>
          <p:nvSpPr>
            <p:cNvPr id="1328" name="Google Shape;1328;p8"/>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8"/>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8"/>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1" name="Google Shape;1331;p8"/>
          <p:cNvGrpSpPr/>
          <p:nvPr/>
        </p:nvGrpSpPr>
        <p:grpSpPr>
          <a:xfrm>
            <a:off x="215450" y="125575"/>
            <a:ext cx="315300" cy="1105725"/>
            <a:chOff x="215450" y="125575"/>
            <a:chExt cx="315300" cy="1105725"/>
          </a:xfrm>
        </p:grpSpPr>
        <p:sp>
          <p:nvSpPr>
            <p:cNvPr id="1332" name="Google Shape;1332;p8"/>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8"/>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8"/>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35" name="Shape 1335"/>
        <p:cNvGrpSpPr/>
        <p:nvPr/>
      </p:nvGrpSpPr>
      <p:grpSpPr>
        <a:xfrm>
          <a:off x="0" y="0"/>
          <a:ext cx="0" cy="0"/>
          <a:chOff x="0" y="0"/>
          <a:chExt cx="0" cy="0"/>
        </a:xfrm>
      </p:grpSpPr>
      <p:grpSp>
        <p:nvGrpSpPr>
          <p:cNvPr id="1336" name="Google Shape;1336;p9"/>
          <p:cNvGrpSpPr/>
          <p:nvPr/>
        </p:nvGrpSpPr>
        <p:grpSpPr>
          <a:xfrm>
            <a:off x="5" y="18"/>
            <a:ext cx="9145429" cy="5143588"/>
            <a:chOff x="238125" y="848600"/>
            <a:chExt cx="7143750" cy="4017800"/>
          </a:xfrm>
        </p:grpSpPr>
        <p:sp>
          <p:nvSpPr>
            <p:cNvPr id="1337" name="Google Shape;1337;p9"/>
            <p:cNvSpPr/>
            <p:nvPr/>
          </p:nvSpPr>
          <p:spPr>
            <a:xfrm>
              <a:off x="709450" y="848600"/>
              <a:ext cx="294025" cy="284775"/>
            </a:xfrm>
            <a:custGeom>
              <a:rect b="b" l="l" r="r" t="t"/>
              <a:pathLst>
                <a:path extrusionOk="0" h="11391" w="11761">
                  <a:moveTo>
                    <a:pt x="11048" y="0"/>
                  </a:moveTo>
                  <a:lnTo>
                    <a:pt x="0" y="11048"/>
                  </a:lnTo>
                  <a:lnTo>
                    <a:pt x="343"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9"/>
            <p:cNvSpPr/>
            <p:nvPr/>
          </p:nvSpPr>
          <p:spPr>
            <a:xfrm>
              <a:off x="238125" y="1133350"/>
              <a:ext cx="471350" cy="479925"/>
            </a:xfrm>
            <a:custGeom>
              <a:rect b="b" l="l" r="r" t="t"/>
              <a:pathLst>
                <a:path extrusionOk="0" h="19197" w="18854">
                  <a:moveTo>
                    <a:pt x="18484" y="1"/>
                  </a:moveTo>
                  <a:lnTo>
                    <a:pt x="0" y="18485"/>
                  </a:lnTo>
                  <a:lnTo>
                    <a:pt x="0" y="19197"/>
                  </a:lnTo>
                  <a:lnTo>
                    <a:pt x="18853" y="370"/>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9"/>
            <p:cNvSpPr/>
            <p:nvPr/>
          </p:nvSpPr>
          <p:spPr>
            <a:xfrm>
              <a:off x="709450"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9"/>
            <p:cNvSpPr/>
            <p:nvPr/>
          </p:nvSpPr>
          <p:spPr>
            <a:xfrm>
              <a:off x="1753625" y="848600"/>
              <a:ext cx="293350" cy="284775"/>
            </a:xfrm>
            <a:custGeom>
              <a:rect b="b" l="l" r="r" t="t"/>
              <a:pathLst>
                <a:path extrusionOk="0" h="11391" w="11734">
                  <a:moveTo>
                    <a:pt x="11048"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9"/>
            <p:cNvSpPr/>
            <p:nvPr/>
          </p:nvSpPr>
          <p:spPr>
            <a:xfrm>
              <a:off x="238125" y="2177525"/>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9"/>
            <p:cNvSpPr/>
            <p:nvPr/>
          </p:nvSpPr>
          <p:spPr>
            <a:xfrm>
              <a:off x="1231525" y="1133350"/>
              <a:ext cx="521450" cy="522125"/>
            </a:xfrm>
            <a:custGeom>
              <a:rect b="b" l="l" r="r" t="t"/>
              <a:pathLst>
                <a:path extrusionOk="0" h="20885" w="20858">
                  <a:moveTo>
                    <a:pt x="20515" y="1"/>
                  </a:moveTo>
                  <a:lnTo>
                    <a:pt x="1"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9"/>
            <p:cNvSpPr/>
            <p:nvPr/>
          </p:nvSpPr>
          <p:spPr>
            <a:xfrm>
              <a:off x="2275050" y="1133350"/>
              <a:ext cx="522100" cy="522125"/>
            </a:xfrm>
            <a:custGeom>
              <a:rect b="b" l="l" r="r" t="t"/>
              <a:pathLst>
                <a:path extrusionOk="0" h="20885" w="20884">
                  <a:moveTo>
                    <a:pt x="20514" y="1"/>
                  </a:moveTo>
                  <a:lnTo>
                    <a:pt x="0" y="20515"/>
                  </a:lnTo>
                  <a:lnTo>
                    <a:pt x="369" y="20884"/>
                  </a:lnTo>
                  <a:lnTo>
                    <a:pt x="20884"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9"/>
            <p:cNvSpPr/>
            <p:nvPr/>
          </p:nvSpPr>
          <p:spPr>
            <a:xfrm>
              <a:off x="1231525" y="2177525"/>
              <a:ext cx="521450" cy="521450"/>
            </a:xfrm>
            <a:custGeom>
              <a:rect b="b" l="l" r="r" t="t"/>
              <a:pathLst>
                <a:path extrusionOk="0" h="20858" w="20858">
                  <a:moveTo>
                    <a:pt x="20515" y="1"/>
                  </a:moveTo>
                  <a:lnTo>
                    <a:pt x="1"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9"/>
            <p:cNvSpPr/>
            <p:nvPr/>
          </p:nvSpPr>
          <p:spPr>
            <a:xfrm>
              <a:off x="709450"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9"/>
            <p:cNvSpPr/>
            <p:nvPr/>
          </p:nvSpPr>
          <p:spPr>
            <a:xfrm>
              <a:off x="238125" y="3221700"/>
              <a:ext cx="471350" cy="479250"/>
            </a:xfrm>
            <a:custGeom>
              <a:rect b="b" l="l" r="r" t="t"/>
              <a:pathLst>
                <a:path extrusionOk="0" h="19170" w="18854">
                  <a:moveTo>
                    <a:pt x="18484" y="0"/>
                  </a:moveTo>
                  <a:lnTo>
                    <a:pt x="0" y="18458"/>
                  </a:lnTo>
                  <a:lnTo>
                    <a:pt x="0" y="19170"/>
                  </a:lnTo>
                  <a:lnTo>
                    <a:pt x="18853" y="343"/>
                  </a:lnTo>
                  <a:lnTo>
                    <a:pt x="184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9"/>
            <p:cNvSpPr/>
            <p:nvPr/>
          </p:nvSpPr>
          <p:spPr>
            <a:xfrm>
              <a:off x="1753625" y="1655450"/>
              <a:ext cx="521450" cy="521450"/>
            </a:xfrm>
            <a:custGeom>
              <a:rect b="b" l="l" r="r" t="t"/>
              <a:pathLst>
                <a:path extrusionOk="0" h="20858" w="20858">
                  <a:moveTo>
                    <a:pt x="20514" y="0"/>
                  </a:moveTo>
                  <a:lnTo>
                    <a:pt x="0" y="20514"/>
                  </a:lnTo>
                  <a:lnTo>
                    <a:pt x="343" y="20857"/>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9"/>
            <p:cNvSpPr/>
            <p:nvPr/>
          </p:nvSpPr>
          <p:spPr>
            <a:xfrm>
              <a:off x="2797125" y="848600"/>
              <a:ext cx="294025" cy="284775"/>
            </a:xfrm>
            <a:custGeom>
              <a:rect b="b" l="l" r="r" t="t"/>
              <a:pathLst>
                <a:path extrusionOk="0" h="11391" w="11761">
                  <a:moveTo>
                    <a:pt x="11049" y="0"/>
                  </a:moveTo>
                  <a:lnTo>
                    <a:pt x="1"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9"/>
            <p:cNvSpPr/>
            <p:nvPr/>
          </p:nvSpPr>
          <p:spPr>
            <a:xfrm>
              <a:off x="238125" y="4265200"/>
              <a:ext cx="471350" cy="479925"/>
            </a:xfrm>
            <a:custGeom>
              <a:rect b="b" l="l" r="r" t="t"/>
              <a:pathLst>
                <a:path extrusionOk="0" h="19197" w="18854">
                  <a:moveTo>
                    <a:pt x="18484" y="1"/>
                  </a:moveTo>
                  <a:lnTo>
                    <a:pt x="0" y="18484"/>
                  </a:lnTo>
                  <a:lnTo>
                    <a:pt x="0" y="19196"/>
                  </a:lnTo>
                  <a:lnTo>
                    <a:pt x="18853" y="343"/>
                  </a:lnTo>
                  <a:lnTo>
                    <a:pt x="184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9"/>
            <p:cNvSpPr/>
            <p:nvPr/>
          </p:nvSpPr>
          <p:spPr>
            <a:xfrm>
              <a:off x="3319225" y="1133350"/>
              <a:ext cx="521450" cy="522125"/>
            </a:xfrm>
            <a:custGeom>
              <a:rect b="b" l="l" r="r" t="t"/>
              <a:pathLst>
                <a:path extrusionOk="0" h="20885" w="20858">
                  <a:moveTo>
                    <a:pt x="20514" y="1"/>
                  </a:moveTo>
                  <a:lnTo>
                    <a:pt x="0" y="20515"/>
                  </a:lnTo>
                  <a:lnTo>
                    <a:pt x="343" y="20884"/>
                  </a:lnTo>
                  <a:lnTo>
                    <a:pt x="20857" y="370"/>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9"/>
            <p:cNvSpPr/>
            <p:nvPr/>
          </p:nvSpPr>
          <p:spPr>
            <a:xfrm>
              <a:off x="3841300" y="848600"/>
              <a:ext cx="293375" cy="284775"/>
            </a:xfrm>
            <a:custGeom>
              <a:rect b="b" l="l" r="r" t="t"/>
              <a:pathLst>
                <a:path extrusionOk="0" h="11391" w="11735">
                  <a:moveTo>
                    <a:pt x="11049" y="0"/>
                  </a:moveTo>
                  <a:lnTo>
                    <a:pt x="0" y="11048"/>
                  </a:lnTo>
                  <a:lnTo>
                    <a:pt x="343" y="11391"/>
                  </a:lnTo>
                  <a:lnTo>
                    <a:pt x="1173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9"/>
            <p:cNvSpPr/>
            <p:nvPr/>
          </p:nvSpPr>
          <p:spPr>
            <a:xfrm>
              <a:off x="2797125" y="1655450"/>
              <a:ext cx="521450" cy="521450"/>
            </a:xfrm>
            <a:custGeom>
              <a:rect b="b" l="l" r="r" t="t"/>
              <a:pathLst>
                <a:path extrusionOk="0" h="20858" w="20858">
                  <a:moveTo>
                    <a:pt x="20515" y="0"/>
                  </a:moveTo>
                  <a:lnTo>
                    <a:pt x="1" y="20514"/>
                  </a:lnTo>
                  <a:lnTo>
                    <a:pt x="370"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9"/>
            <p:cNvSpPr/>
            <p:nvPr/>
          </p:nvSpPr>
          <p:spPr>
            <a:xfrm>
              <a:off x="1231525" y="3221700"/>
              <a:ext cx="521450" cy="521450"/>
            </a:xfrm>
            <a:custGeom>
              <a:rect b="b" l="l" r="r" t="t"/>
              <a:pathLst>
                <a:path extrusionOk="0" h="20858" w="20858">
                  <a:moveTo>
                    <a:pt x="20515" y="0"/>
                  </a:moveTo>
                  <a:lnTo>
                    <a:pt x="1"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9"/>
            <p:cNvSpPr/>
            <p:nvPr/>
          </p:nvSpPr>
          <p:spPr>
            <a:xfrm>
              <a:off x="2275050" y="2177525"/>
              <a:ext cx="522100" cy="521450"/>
            </a:xfrm>
            <a:custGeom>
              <a:rect b="b" l="l" r="r" t="t"/>
              <a:pathLst>
                <a:path extrusionOk="0" h="20858" w="20884">
                  <a:moveTo>
                    <a:pt x="20514" y="1"/>
                  </a:moveTo>
                  <a:lnTo>
                    <a:pt x="0" y="20515"/>
                  </a:lnTo>
                  <a:lnTo>
                    <a:pt x="369" y="20858"/>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9"/>
            <p:cNvSpPr/>
            <p:nvPr/>
          </p:nvSpPr>
          <p:spPr>
            <a:xfrm>
              <a:off x="1753625" y="2699600"/>
              <a:ext cx="521450" cy="521450"/>
            </a:xfrm>
            <a:custGeom>
              <a:rect b="b" l="l" r="r" t="t"/>
              <a:pathLst>
                <a:path extrusionOk="0" h="20858" w="20858">
                  <a:moveTo>
                    <a:pt x="20514" y="1"/>
                  </a:moveTo>
                  <a:lnTo>
                    <a:pt x="0" y="20515"/>
                  </a:lnTo>
                  <a:lnTo>
                    <a:pt x="343" y="20858"/>
                  </a:lnTo>
                  <a:lnTo>
                    <a:pt x="20857"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9"/>
            <p:cNvSpPr/>
            <p:nvPr/>
          </p:nvSpPr>
          <p:spPr>
            <a:xfrm>
              <a:off x="709450"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9"/>
            <p:cNvSpPr/>
            <p:nvPr/>
          </p:nvSpPr>
          <p:spPr>
            <a:xfrm>
              <a:off x="1753625" y="3743125"/>
              <a:ext cx="521450" cy="522100"/>
            </a:xfrm>
            <a:custGeom>
              <a:rect b="b" l="l" r="r" t="t"/>
              <a:pathLst>
                <a:path extrusionOk="0" h="20884" w="20858">
                  <a:moveTo>
                    <a:pt x="20514" y="0"/>
                  </a:moveTo>
                  <a:lnTo>
                    <a:pt x="0" y="20514"/>
                  </a:lnTo>
                  <a:lnTo>
                    <a:pt x="343" y="20884"/>
                  </a:lnTo>
                  <a:lnTo>
                    <a:pt x="20857"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9"/>
            <p:cNvSpPr/>
            <p:nvPr/>
          </p:nvSpPr>
          <p:spPr>
            <a:xfrm>
              <a:off x="2275050" y="3221700"/>
              <a:ext cx="522100" cy="521450"/>
            </a:xfrm>
            <a:custGeom>
              <a:rect b="b" l="l" r="r" t="t"/>
              <a:pathLst>
                <a:path extrusionOk="0" h="20858" w="20884">
                  <a:moveTo>
                    <a:pt x="20514" y="0"/>
                  </a:moveTo>
                  <a:lnTo>
                    <a:pt x="0" y="20488"/>
                  </a:lnTo>
                  <a:lnTo>
                    <a:pt x="369" y="20857"/>
                  </a:lnTo>
                  <a:lnTo>
                    <a:pt x="20884"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9"/>
            <p:cNvSpPr/>
            <p:nvPr/>
          </p:nvSpPr>
          <p:spPr>
            <a:xfrm>
              <a:off x="4884825" y="848600"/>
              <a:ext cx="294025" cy="284775"/>
            </a:xfrm>
            <a:custGeom>
              <a:rect b="b" l="l" r="r" t="t"/>
              <a:pathLst>
                <a:path extrusionOk="0" h="11391" w="11761">
                  <a:moveTo>
                    <a:pt x="11048" y="0"/>
                  </a:moveTo>
                  <a:lnTo>
                    <a:pt x="0" y="11048"/>
                  </a:lnTo>
                  <a:lnTo>
                    <a:pt x="369" y="11391"/>
                  </a:lnTo>
                  <a:lnTo>
                    <a:pt x="1176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9"/>
            <p:cNvSpPr/>
            <p:nvPr/>
          </p:nvSpPr>
          <p:spPr>
            <a:xfrm>
              <a:off x="3319225" y="2177525"/>
              <a:ext cx="521450" cy="521450"/>
            </a:xfrm>
            <a:custGeom>
              <a:rect b="b" l="l" r="r" t="t"/>
              <a:pathLst>
                <a:path extrusionOk="0" h="20858" w="20858">
                  <a:moveTo>
                    <a:pt x="20514" y="1"/>
                  </a:moveTo>
                  <a:lnTo>
                    <a:pt x="0" y="20515"/>
                  </a:lnTo>
                  <a:lnTo>
                    <a:pt x="343" y="20858"/>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9"/>
            <p:cNvSpPr/>
            <p:nvPr/>
          </p:nvSpPr>
          <p:spPr>
            <a:xfrm>
              <a:off x="1231525" y="4265200"/>
              <a:ext cx="521450" cy="521450"/>
            </a:xfrm>
            <a:custGeom>
              <a:rect b="b" l="l" r="r" t="t"/>
              <a:pathLst>
                <a:path extrusionOk="0" h="20858" w="20858">
                  <a:moveTo>
                    <a:pt x="20515" y="1"/>
                  </a:moveTo>
                  <a:lnTo>
                    <a:pt x="1"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9"/>
            <p:cNvSpPr/>
            <p:nvPr/>
          </p:nvSpPr>
          <p:spPr>
            <a:xfrm>
              <a:off x="3841300" y="1655450"/>
              <a:ext cx="521450" cy="521450"/>
            </a:xfrm>
            <a:custGeom>
              <a:rect b="b" l="l" r="r" t="t"/>
              <a:pathLst>
                <a:path extrusionOk="0" h="20858" w="20858">
                  <a:moveTo>
                    <a:pt x="20515" y="0"/>
                  </a:moveTo>
                  <a:lnTo>
                    <a:pt x="0" y="20514"/>
                  </a:lnTo>
                  <a:lnTo>
                    <a:pt x="343"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9"/>
            <p:cNvSpPr/>
            <p:nvPr/>
          </p:nvSpPr>
          <p:spPr>
            <a:xfrm>
              <a:off x="2797125" y="2699600"/>
              <a:ext cx="521450" cy="521450"/>
            </a:xfrm>
            <a:custGeom>
              <a:rect b="b" l="l" r="r" t="t"/>
              <a:pathLst>
                <a:path extrusionOk="0" h="20858" w="20858">
                  <a:moveTo>
                    <a:pt x="20515" y="1"/>
                  </a:moveTo>
                  <a:lnTo>
                    <a:pt x="1" y="20515"/>
                  </a:lnTo>
                  <a:lnTo>
                    <a:pt x="370"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9"/>
            <p:cNvSpPr/>
            <p:nvPr/>
          </p:nvSpPr>
          <p:spPr>
            <a:xfrm>
              <a:off x="1143200" y="4787275"/>
              <a:ext cx="87700" cy="79125"/>
            </a:xfrm>
            <a:custGeom>
              <a:rect b="b" l="l" r="r" t="t"/>
              <a:pathLst>
                <a:path extrusionOk="0" h="3165" w="3508">
                  <a:moveTo>
                    <a:pt x="3164" y="1"/>
                  </a:moveTo>
                  <a:lnTo>
                    <a:pt x="0" y="3165"/>
                  </a:lnTo>
                  <a:lnTo>
                    <a:pt x="686" y="3165"/>
                  </a:lnTo>
                  <a:lnTo>
                    <a:pt x="3507"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9"/>
            <p:cNvSpPr/>
            <p:nvPr/>
          </p:nvSpPr>
          <p:spPr>
            <a:xfrm>
              <a:off x="4363375" y="1133350"/>
              <a:ext cx="521475" cy="522125"/>
            </a:xfrm>
            <a:custGeom>
              <a:rect b="b" l="l" r="r" t="t"/>
              <a:pathLst>
                <a:path extrusionOk="0" h="20885" w="20859">
                  <a:moveTo>
                    <a:pt x="20489" y="1"/>
                  </a:moveTo>
                  <a:lnTo>
                    <a:pt x="1" y="20515"/>
                  </a:lnTo>
                  <a:lnTo>
                    <a:pt x="344" y="20884"/>
                  </a:lnTo>
                  <a:lnTo>
                    <a:pt x="20858" y="370"/>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9"/>
            <p:cNvSpPr/>
            <p:nvPr/>
          </p:nvSpPr>
          <p:spPr>
            <a:xfrm>
              <a:off x="3319225" y="3221700"/>
              <a:ext cx="521450" cy="521450"/>
            </a:xfrm>
            <a:custGeom>
              <a:rect b="b" l="l" r="r" t="t"/>
              <a:pathLst>
                <a:path extrusionOk="0" h="20858" w="20858">
                  <a:moveTo>
                    <a:pt x="20514" y="0"/>
                  </a:moveTo>
                  <a:lnTo>
                    <a:pt x="0" y="20488"/>
                  </a:lnTo>
                  <a:lnTo>
                    <a:pt x="343" y="20857"/>
                  </a:lnTo>
                  <a:lnTo>
                    <a:pt x="20857" y="343"/>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9"/>
            <p:cNvSpPr/>
            <p:nvPr/>
          </p:nvSpPr>
          <p:spPr>
            <a:xfrm>
              <a:off x="2275050" y="4265200"/>
              <a:ext cx="522100" cy="521450"/>
            </a:xfrm>
            <a:custGeom>
              <a:rect b="b" l="l" r="r" t="t"/>
              <a:pathLst>
                <a:path extrusionOk="0" h="20858" w="20884">
                  <a:moveTo>
                    <a:pt x="20514" y="1"/>
                  </a:moveTo>
                  <a:lnTo>
                    <a:pt x="0" y="20515"/>
                  </a:lnTo>
                  <a:lnTo>
                    <a:pt x="369" y="20857"/>
                  </a:lnTo>
                  <a:lnTo>
                    <a:pt x="20884"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9"/>
            <p:cNvSpPr/>
            <p:nvPr/>
          </p:nvSpPr>
          <p:spPr>
            <a:xfrm>
              <a:off x="2797125" y="3743125"/>
              <a:ext cx="521450" cy="522100"/>
            </a:xfrm>
            <a:custGeom>
              <a:rect b="b" l="l" r="r" t="t"/>
              <a:pathLst>
                <a:path extrusionOk="0" h="20884" w="20858">
                  <a:moveTo>
                    <a:pt x="20515" y="0"/>
                  </a:moveTo>
                  <a:lnTo>
                    <a:pt x="1" y="20514"/>
                  </a:lnTo>
                  <a:lnTo>
                    <a:pt x="370"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9"/>
            <p:cNvSpPr/>
            <p:nvPr/>
          </p:nvSpPr>
          <p:spPr>
            <a:xfrm>
              <a:off x="3841300" y="2699600"/>
              <a:ext cx="521450" cy="521450"/>
            </a:xfrm>
            <a:custGeom>
              <a:rect b="b" l="l" r="r" t="t"/>
              <a:pathLst>
                <a:path extrusionOk="0" h="20858" w="20858">
                  <a:moveTo>
                    <a:pt x="20515" y="1"/>
                  </a:moveTo>
                  <a:lnTo>
                    <a:pt x="0" y="20515"/>
                  </a:lnTo>
                  <a:lnTo>
                    <a:pt x="343"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9"/>
            <p:cNvSpPr/>
            <p:nvPr/>
          </p:nvSpPr>
          <p:spPr>
            <a:xfrm>
              <a:off x="5928975" y="848600"/>
              <a:ext cx="294050" cy="284775"/>
            </a:xfrm>
            <a:custGeom>
              <a:rect b="b" l="l" r="r" t="t"/>
              <a:pathLst>
                <a:path extrusionOk="0" h="11391" w="11762">
                  <a:moveTo>
                    <a:pt x="11049" y="0"/>
                  </a:moveTo>
                  <a:lnTo>
                    <a:pt x="1" y="11048"/>
                  </a:lnTo>
                  <a:lnTo>
                    <a:pt x="344"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9"/>
            <p:cNvSpPr/>
            <p:nvPr/>
          </p:nvSpPr>
          <p:spPr>
            <a:xfrm>
              <a:off x="4363375" y="2177525"/>
              <a:ext cx="521475" cy="521450"/>
            </a:xfrm>
            <a:custGeom>
              <a:rect b="b" l="l" r="r" t="t"/>
              <a:pathLst>
                <a:path extrusionOk="0" h="20858" w="20859">
                  <a:moveTo>
                    <a:pt x="20489" y="1"/>
                  </a:moveTo>
                  <a:lnTo>
                    <a:pt x="1" y="20515"/>
                  </a:lnTo>
                  <a:lnTo>
                    <a:pt x="344" y="20858"/>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9"/>
            <p:cNvSpPr/>
            <p:nvPr/>
          </p:nvSpPr>
          <p:spPr>
            <a:xfrm>
              <a:off x="2186700"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9"/>
            <p:cNvSpPr/>
            <p:nvPr/>
          </p:nvSpPr>
          <p:spPr>
            <a:xfrm>
              <a:off x="5406900" y="1133350"/>
              <a:ext cx="521450" cy="522125"/>
            </a:xfrm>
            <a:custGeom>
              <a:rect b="b" l="l" r="r" t="t"/>
              <a:pathLst>
                <a:path extrusionOk="0" h="20885" w="20858">
                  <a:moveTo>
                    <a:pt x="20515" y="1"/>
                  </a:moveTo>
                  <a:lnTo>
                    <a:pt x="0" y="20515"/>
                  </a:lnTo>
                  <a:lnTo>
                    <a:pt x="343" y="20884"/>
                  </a:lnTo>
                  <a:lnTo>
                    <a:pt x="20858"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9"/>
            <p:cNvSpPr/>
            <p:nvPr/>
          </p:nvSpPr>
          <p:spPr>
            <a:xfrm>
              <a:off x="4884825" y="1655450"/>
              <a:ext cx="522100" cy="521450"/>
            </a:xfrm>
            <a:custGeom>
              <a:rect b="b" l="l" r="r" t="t"/>
              <a:pathLst>
                <a:path extrusionOk="0" h="20858" w="20884">
                  <a:moveTo>
                    <a:pt x="20514" y="0"/>
                  </a:moveTo>
                  <a:lnTo>
                    <a:pt x="0" y="20514"/>
                  </a:lnTo>
                  <a:lnTo>
                    <a:pt x="369" y="20857"/>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9"/>
            <p:cNvSpPr/>
            <p:nvPr/>
          </p:nvSpPr>
          <p:spPr>
            <a:xfrm>
              <a:off x="6451075" y="1133350"/>
              <a:ext cx="521450" cy="522125"/>
            </a:xfrm>
            <a:custGeom>
              <a:rect b="b" l="l" r="r" t="t"/>
              <a:pathLst>
                <a:path extrusionOk="0" h="20885" w="20858">
                  <a:moveTo>
                    <a:pt x="20515" y="1"/>
                  </a:moveTo>
                  <a:lnTo>
                    <a:pt x="0" y="20515"/>
                  </a:lnTo>
                  <a:lnTo>
                    <a:pt x="343" y="20884"/>
                  </a:lnTo>
                  <a:lnTo>
                    <a:pt x="20857" y="370"/>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9"/>
            <p:cNvSpPr/>
            <p:nvPr/>
          </p:nvSpPr>
          <p:spPr>
            <a:xfrm>
              <a:off x="5928975" y="1655450"/>
              <a:ext cx="521475" cy="521450"/>
            </a:xfrm>
            <a:custGeom>
              <a:rect b="b" l="l" r="r" t="t"/>
              <a:pathLst>
                <a:path extrusionOk="0" h="20858" w="20859">
                  <a:moveTo>
                    <a:pt x="20515" y="0"/>
                  </a:moveTo>
                  <a:lnTo>
                    <a:pt x="1" y="20514"/>
                  </a:lnTo>
                  <a:lnTo>
                    <a:pt x="344" y="20857"/>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9"/>
            <p:cNvSpPr/>
            <p:nvPr/>
          </p:nvSpPr>
          <p:spPr>
            <a:xfrm>
              <a:off x="3319225" y="4265200"/>
              <a:ext cx="521450" cy="521450"/>
            </a:xfrm>
            <a:custGeom>
              <a:rect b="b" l="l" r="r" t="t"/>
              <a:pathLst>
                <a:path extrusionOk="0" h="20858" w="20858">
                  <a:moveTo>
                    <a:pt x="20514" y="1"/>
                  </a:moveTo>
                  <a:lnTo>
                    <a:pt x="0" y="20515"/>
                  </a:lnTo>
                  <a:lnTo>
                    <a:pt x="343" y="20857"/>
                  </a:lnTo>
                  <a:lnTo>
                    <a:pt x="20857" y="343"/>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9"/>
            <p:cNvSpPr/>
            <p:nvPr/>
          </p:nvSpPr>
          <p:spPr>
            <a:xfrm>
              <a:off x="4884825" y="2699600"/>
              <a:ext cx="522100" cy="521450"/>
            </a:xfrm>
            <a:custGeom>
              <a:rect b="b" l="l" r="r" t="t"/>
              <a:pathLst>
                <a:path extrusionOk="0" h="20858" w="20884">
                  <a:moveTo>
                    <a:pt x="20514" y="1"/>
                  </a:moveTo>
                  <a:lnTo>
                    <a:pt x="0" y="20515"/>
                  </a:lnTo>
                  <a:lnTo>
                    <a:pt x="369" y="20858"/>
                  </a:lnTo>
                  <a:lnTo>
                    <a:pt x="20883" y="344"/>
                  </a:lnTo>
                  <a:lnTo>
                    <a:pt x="2051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9"/>
            <p:cNvSpPr/>
            <p:nvPr/>
          </p:nvSpPr>
          <p:spPr>
            <a:xfrm>
              <a:off x="6972500" y="848600"/>
              <a:ext cx="294025" cy="284775"/>
            </a:xfrm>
            <a:custGeom>
              <a:rect b="b" l="l" r="r" t="t"/>
              <a:pathLst>
                <a:path extrusionOk="0" h="11391" w="11761">
                  <a:moveTo>
                    <a:pt x="11049" y="0"/>
                  </a:moveTo>
                  <a:lnTo>
                    <a:pt x="0" y="11048"/>
                  </a:lnTo>
                  <a:lnTo>
                    <a:pt x="370" y="11391"/>
                  </a:lnTo>
                  <a:lnTo>
                    <a:pt x="11761"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9"/>
            <p:cNvSpPr/>
            <p:nvPr/>
          </p:nvSpPr>
          <p:spPr>
            <a:xfrm>
              <a:off x="3230875" y="4787275"/>
              <a:ext cx="87700" cy="79125"/>
            </a:xfrm>
            <a:custGeom>
              <a:rect b="b" l="l" r="r" t="t"/>
              <a:pathLst>
                <a:path extrusionOk="0" h="3165" w="3508">
                  <a:moveTo>
                    <a:pt x="3165" y="1"/>
                  </a:moveTo>
                  <a:lnTo>
                    <a:pt x="1" y="3165"/>
                  </a:lnTo>
                  <a:lnTo>
                    <a:pt x="686" y="3165"/>
                  </a:lnTo>
                  <a:lnTo>
                    <a:pt x="3508" y="344"/>
                  </a:lnTo>
                  <a:lnTo>
                    <a:pt x="316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9"/>
            <p:cNvSpPr/>
            <p:nvPr/>
          </p:nvSpPr>
          <p:spPr>
            <a:xfrm>
              <a:off x="5406900" y="2177525"/>
              <a:ext cx="521450" cy="521450"/>
            </a:xfrm>
            <a:custGeom>
              <a:rect b="b" l="l" r="r" t="t"/>
              <a:pathLst>
                <a:path extrusionOk="0" h="20858" w="20858">
                  <a:moveTo>
                    <a:pt x="20515" y="1"/>
                  </a:moveTo>
                  <a:lnTo>
                    <a:pt x="0" y="20515"/>
                  </a:lnTo>
                  <a:lnTo>
                    <a:pt x="343" y="20858"/>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9"/>
            <p:cNvSpPr/>
            <p:nvPr/>
          </p:nvSpPr>
          <p:spPr>
            <a:xfrm>
              <a:off x="3841300" y="3743125"/>
              <a:ext cx="521450" cy="522100"/>
            </a:xfrm>
            <a:custGeom>
              <a:rect b="b" l="l" r="r" t="t"/>
              <a:pathLst>
                <a:path extrusionOk="0" h="20884" w="20858">
                  <a:moveTo>
                    <a:pt x="20515" y="0"/>
                  </a:moveTo>
                  <a:lnTo>
                    <a:pt x="0" y="20514"/>
                  </a:lnTo>
                  <a:lnTo>
                    <a:pt x="343"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9"/>
            <p:cNvSpPr/>
            <p:nvPr/>
          </p:nvSpPr>
          <p:spPr>
            <a:xfrm>
              <a:off x="4363375" y="3221700"/>
              <a:ext cx="521475" cy="521450"/>
            </a:xfrm>
            <a:custGeom>
              <a:rect b="b" l="l" r="r" t="t"/>
              <a:pathLst>
                <a:path extrusionOk="0" h="20858" w="20859">
                  <a:moveTo>
                    <a:pt x="20489" y="0"/>
                  </a:moveTo>
                  <a:lnTo>
                    <a:pt x="1" y="20488"/>
                  </a:lnTo>
                  <a:lnTo>
                    <a:pt x="344" y="20857"/>
                  </a:lnTo>
                  <a:lnTo>
                    <a:pt x="20858" y="343"/>
                  </a:lnTo>
                  <a:lnTo>
                    <a:pt x="2048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9"/>
            <p:cNvSpPr/>
            <p:nvPr/>
          </p:nvSpPr>
          <p:spPr>
            <a:xfrm>
              <a:off x="5406900" y="3221700"/>
              <a:ext cx="521450" cy="521450"/>
            </a:xfrm>
            <a:custGeom>
              <a:rect b="b" l="l" r="r" t="t"/>
              <a:pathLst>
                <a:path extrusionOk="0" h="20858" w="20858">
                  <a:moveTo>
                    <a:pt x="20515" y="0"/>
                  </a:moveTo>
                  <a:lnTo>
                    <a:pt x="0" y="20488"/>
                  </a:lnTo>
                  <a:lnTo>
                    <a:pt x="343" y="20857"/>
                  </a:lnTo>
                  <a:lnTo>
                    <a:pt x="20858"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9"/>
            <p:cNvSpPr/>
            <p:nvPr/>
          </p:nvSpPr>
          <p:spPr>
            <a:xfrm>
              <a:off x="6451075" y="2177525"/>
              <a:ext cx="521450" cy="521450"/>
            </a:xfrm>
            <a:custGeom>
              <a:rect b="b" l="l" r="r" t="t"/>
              <a:pathLst>
                <a:path extrusionOk="0" h="20858" w="20858">
                  <a:moveTo>
                    <a:pt x="20515" y="1"/>
                  </a:moveTo>
                  <a:lnTo>
                    <a:pt x="0" y="20515"/>
                  </a:lnTo>
                  <a:lnTo>
                    <a:pt x="343" y="20858"/>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9"/>
            <p:cNvSpPr/>
            <p:nvPr/>
          </p:nvSpPr>
          <p:spPr>
            <a:xfrm>
              <a:off x="4884825" y="3743125"/>
              <a:ext cx="522100" cy="522100"/>
            </a:xfrm>
            <a:custGeom>
              <a:rect b="b" l="l" r="r" t="t"/>
              <a:pathLst>
                <a:path extrusionOk="0" h="20884" w="20884">
                  <a:moveTo>
                    <a:pt x="20514" y="0"/>
                  </a:moveTo>
                  <a:lnTo>
                    <a:pt x="0" y="20514"/>
                  </a:lnTo>
                  <a:lnTo>
                    <a:pt x="369" y="20884"/>
                  </a:lnTo>
                  <a:lnTo>
                    <a:pt x="20883" y="369"/>
                  </a:lnTo>
                  <a:lnTo>
                    <a:pt x="2051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9"/>
            <p:cNvSpPr/>
            <p:nvPr/>
          </p:nvSpPr>
          <p:spPr>
            <a:xfrm>
              <a:off x="5928975" y="2699600"/>
              <a:ext cx="521475" cy="521450"/>
            </a:xfrm>
            <a:custGeom>
              <a:rect b="b" l="l" r="r" t="t"/>
              <a:pathLst>
                <a:path extrusionOk="0" h="20858" w="20859">
                  <a:moveTo>
                    <a:pt x="20515" y="1"/>
                  </a:moveTo>
                  <a:lnTo>
                    <a:pt x="1" y="20515"/>
                  </a:lnTo>
                  <a:lnTo>
                    <a:pt x="344" y="20858"/>
                  </a:lnTo>
                  <a:lnTo>
                    <a:pt x="20858" y="344"/>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9"/>
            <p:cNvSpPr/>
            <p:nvPr/>
          </p:nvSpPr>
          <p:spPr>
            <a:xfrm>
              <a:off x="6972500" y="1759600"/>
              <a:ext cx="409375" cy="417300"/>
            </a:xfrm>
            <a:custGeom>
              <a:rect b="b" l="l" r="r" t="t"/>
              <a:pathLst>
                <a:path extrusionOk="0" h="16692" w="16375">
                  <a:moveTo>
                    <a:pt x="16375" y="0"/>
                  </a:moveTo>
                  <a:lnTo>
                    <a:pt x="0" y="16348"/>
                  </a:lnTo>
                  <a:lnTo>
                    <a:pt x="370" y="16691"/>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9"/>
            <p:cNvSpPr/>
            <p:nvPr/>
          </p:nvSpPr>
          <p:spPr>
            <a:xfrm>
              <a:off x="4363375" y="4265200"/>
              <a:ext cx="521475" cy="521450"/>
            </a:xfrm>
            <a:custGeom>
              <a:rect b="b" l="l" r="r" t="t"/>
              <a:pathLst>
                <a:path extrusionOk="0" h="20858" w="20859">
                  <a:moveTo>
                    <a:pt x="20489" y="1"/>
                  </a:moveTo>
                  <a:lnTo>
                    <a:pt x="1" y="20515"/>
                  </a:lnTo>
                  <a:lnTo>
                    <a:pt x="344" y="20857"/>
                  </a:lnTo>
                  <a:lnTo>
                    <a:pt x="20858" y="343"/>
                  </a:lnTo>
                  <a:lnTo>
                    <a:pt x="2048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9"/>
            <p:cNvSpPr/>
            <p:nvPr/>
          </p:nvSpPr>
          <p:spPr>
            <a:xfrm>
              <a:off x="4274400" y="4787275"/>
              <a:ext cx="88350" cy="79125"/>
            </a:xfrm>
            <a:custGeom>
              <a:rect b="b" l="l" r="r" t="t"/>
              <a:pathLst>
                <a:path extrusionOk="0" h="3165" w="3534">
                  <a:moveTo>
                    <a:pt x="3191" y="1"/>
                  </a:moveTo>
                  <a:lnTo>
                    <a:pt x="0" y="3165"/>
                  </a:lnTo>
                  <a:lnTo>
                    <a:pt x="712"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9"/>
            <p:cNvSpPr/>
            <p:nvPr/>
          </p:nvSpPr>
          <p:spPr>
            <a:xfrm>
              <a:off x="5928975" y="3743125"/>
              <a:ext cx="521475" cy="522100"/>
            </a:xfrm>
            <a:custGeom>
              <a:rect b="b" l="l" r="r" t="t"/>
              <a:pathLst>
                <a:path extrusionOk="0" h="20884" w="20859">
                  <a:moveTo>
                    <a:pt x="20515" y="0"/>
                  </a:moveTo>
                  <a:lnTo>
                    <a:pt x="1" y="20514"/>
                  </a:lnTo>
                  <a:lnTo>
                    <a:pt x="344" y="20884"/>
                  </a:lnTo>
                  <a:lnTo>
                    <a:pt x="20858" y="369"/>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9"/>
            <p:cNvSpPr/>
            <p:nvPr/>
          </p:nvSpPr>
          <p:spPr>
            <a:xfrm>
              <a:off x="6451075" y="3221700"/>
              <a:ext cx="521450" cy="521450"/>
            </a:xfrm>
            <a:custGeom>
              <a:rect b="b" l="l" r="r" t="t"/>
              <a:pathLst>
                <a:path extrusionOk="0" h="20858" w="20858">
                  <a:moveTo>
                    <a:pt x="20515" y="0"/>
                  </a:moveTo>
                  <a:lnTo>
                    <a:pt x="0" y="20488"/>
                  </a:lnTo>
                  <a:lnTo>
                    <a:pt x="343" y="20857"/>
                  </a:lnTo>
                  <a:lnTo>
                    <a:pt x="20857" y="343"/>
                  </a:lnTo>
                  <a:lnTo>
                    <a:pt x="2051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9"/>
            <p:cNvSpPr/>
            <p:nvPr/>
          </p:nvSpPr>
          <p:spPr>
            <a:xfrm>
              <a:off x="6972500" y="2803100"/>
              <a:ext cx="409375" cy="417950"/>
            </a:xfrm>
            <a:custGeom>
              <a:rect b="b" l="l" r="r" t="t"/>
              <a:pathLst>
                <a:path extrusionOk="0" h="16718" w="16375">
                  <a:moveTo>
                    <a:pt x="16375" y="1"/>
                  </a:moveTo>
                  <a:lnTo>
                    <a:pt x="0" y="16375"/>
                  </a:lnTo>
                  <a:lnTo>
                    <a:pt x="370" y="16718"/>
                  </a:lnTo>
                  <a:lnTo>
                    <a:pt x="16375" y="713"/>
                  </a:lnTo>
                  <a:lnTo>
                    <a:pt x="1637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9"/>
            <p:cNvSpPr/>
            <p:nvPr/>
          </p:nvSpPr>
          <p:spPr>
            <a:xfrm>
              <a:off x="5406900" y="4265200"/>
              <a:ext cx="521450" cy="521450"/>
            </a:xfrm>
            <a:custGeom>
              <a:rect b="b" l="l" r="r" t="t"/>
              <a:pathLst>
                <a:path extrusionOk="0" h="20858" w="20858">
                  <a:moveTo>
                    <a:pt x="20515" y="1"/>
                  </a:moveTo>
                  <a:lnTo>
                    <a:pt x="0" y="20515"/>
                  </a:lnTo>
                  <a:lnTo>
                    <a:pt x="343" y="20857"/>
                  </a:lnTo>
                  <a:lnTo>
                    <a:pt x="20858"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9"/>
            <p:cNvSpPr/>
            <p:nvPr/>
          </p:nvSpPr>
          <p:spPr>
            <a:xfrm>
              <a:off x="5318575" y="4787275"/>
              <a:ext cx="88350" cy="79125"/>
            </a:xfrm>
            <a:custGeom>
              <a:rect b="b" l="l" r="r" t="t"/>
              <a:pathLst>
                <a:path extrusionOk="0" h="3165" w="3534">
                  <a:moveTo>
                    <a:pt x="3164" y="1"/>
                  </a:moveTo>
                  <a:lnTo>
                    <a:pt x="0" y="3165"/>
                  </a:lnTo>
                  <a:lnTo>
                    <a:pt x="712" y="3165"/>
                  </a:lnTo>
                  <a:lnTo>
                    <a:pt x="3533" y="344"/>
                  </a:lnTo>
                  <a:lnTo>
                    <a:pt x="316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9"/>
            <p:cNvSpPr/>
            <p:nvPr/>
          </p:nvSpPr>
          <p:spPr>
            <a:xfrm>
              <a:off x="6972500" y="3847275"/>
              <a:ext cx="409375" cy="417950"/>
            </a:xfrm>
            <a:custGeom>
              <a:rect b="b" l="l" r="r" t="t"/>
              <a:pathLst>
                <a:path extrusionOk="0" h="16718" w="16375">
                  <a:moveTo>
                    <a:pt x="16375" y="0"/>
                  </a:moveTo>
                  <a:lnTo>
                    <a:pt x="0" y="16348"/>
                  </a:lnTo>
                  <a:lnTo>
                    <a:pt x="370" y="16718"/>
                  </a:lnTo>
                  <a:lnTo>
                    <a:pt x="16375" y="686"/>
                  </a:lnTo>
                  <a:lnTo>
                    <a:pt x="16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9"/>
            <p:cNvSpPr/>
            <p:nvPr/>
          </p:nvSpPr>
          <p:spPr>
            <a:xfrm>
              <a:off x="6362075" y="4787275"/>
              <a:ext cx="88375" cy="79125"/>
            </a:xfrm>
            <a:custGeom>
              <a:rect b="b" l="l" r="r" t="t"/>
              <a:pathLst>
                <a:path extrusionOk="0" h="3165" w="3535">
                  <a:moveTo>
                    <a:pt x="3191" y="1"/>
                  </a:moveTo>
                  <a:lnTo>
                    <a:pt x="1" y="3165"/>
                  </a:lnTo>
                  <a:lnTo>
                    <a:pt x="713" y="3165"/>
                  </a:lnTo>
                  <a:lnTo>
                    <a:pt x="3534" y="344"/>
                  </a:lnTo>
                  <a:lnTo>
                    <a:pt x="319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9"/>
            <p:cNvSpPr/>
            <p:nvPr/>
          </p:nvSpPr>
          <p:spPr>
            <a:xfrm>
              <a:off x="6451075" y="4265200"/>
              <a:ext cx="521450" cy="521450"/>
            </a:xfrm>
            <a:custGeom>
              <a:rect b="b" l="l" r="r" t="t"/>
              <a:pathLst>
                <a:path extrusionOk="0" h="20858" w="20858">
                  <a:moveTo>
                    <a:pt x="20515" y="1"/>
                  </a:moveTo>
                  <a:lnTo>
                    <a:pt x="0" y="20515"/>
                  </a:lnTo>
                  <a:lnTo>
                    <a:pt x="343" y="20857"/>
                  </a:lnTo>
                  <a:lnTo>
                    <a:pt x="20857" y="343"/>
                  </a:lnTo>
                  <a:lnTo>
                    <a:pt x="2051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9"/>
            <p:cNvSpPr/>
            <p:nvPr/>
          </p:nvSpPr>
          <p:spPr>
            <a:xfrm>
              <a:off x="6972500" y="1133350"/>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9"/>
            <p:cNvSpPr/>
            <p:nvPr/>
          </p:nvSpPr>
          <p:spPr>
            <a:xfrm>
              <a:off x="6678500" y="848600"/>
              <a:ext cx="294025" cy="284775"/>
            </a:xfrm>
            <a:custGeom>
              <a:rect b="b" l="l" r="r" t="t"/>
              <a:pathLst>
                <a:path extrusionOk="0" h="11391" w="11761">
                  <a:moveTo>
                    <a:pt x="0" y="0"/>
                  </a:moveTo>
                  <a:lnTo>
                    <a:pt x="11418" y="11391"/>
                  </a:lnTo>
                  <a:lnTo>
                    <a:pt x="11760"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9"/>
            <p:cNvSpPr/>
            <p:nvPr/>
          </p:nvSpPr>
          <p:spPr>
            <a:xfrm>
              <a:off x="6963925" y="1124800"/>
              <a:ext cx="17825" cy="17825"/>
            </a:xfrm>
            <a:custGeom>
              <a:rect b="b" l="l" r="r" t="t"/>
              <a:pathLst>
                <a:path extrusionOk="0" h="713" w="713">
                  <a:moveTo>
                    <a:pt x="343" y="0"/>
                  </a:moveTo>
                  <a:lnTo>
                    <a:pt x="1" y="343"/>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9"/>
            <p:cNvSpPr/>
            <p:nvPr/>
          </p:nvSpPr>
          <p:spPr>
            <a:xfrm>
              <a:off x="5634325" y="848600"/>
              <a:ext cx="294675" cy="284775"/>
            </a:xfrm>
            <a:custGeom>
              <a:rect b="b" l="l" r="r" t="t"/>
              <a:pathLst>
                <a:path extrusionOk="0" h="11391" w="11787">
                  <a:moveTo>
                    <a:pt x="0"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9"/>
            <p:cNvSpPr/>
            <p:nvPr/>
          </p:nvSpPr>
          <p:spPr>
            <a:xfrm>
              <a:off x="6972500" y="2176875"/>
              <a:ext cx="409375" cy="418600"/>
            </a:xfrm>
            <a:custGeom>
              <a:rect b="b" l="l" r="r" t="t"/>
              <a:pathLst>
                <a:path extrusionOk="0" h="16744" w="16375">
                  <a:moveTo>
                    <a:pt x="370" y="0"/>
                  </a:moveTo>
                  <a:lnTo>
                    <a:pt x="0" y="369"/>
                  </a:lnTo>
                  <a:lnTo>
                    <a:pt x="16375" y="16744"/>
                  </a:lnTo>
                  <a:lnTo>
                    <a:pt x="16375" y="16032"/>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9"/>
            <p:cNvSpPr/>
            <p:nvPr/>
          </p:nvSpPr>
          <p:spPr>
            <a:xfrm>
              <a:off x="5928325" y="1133350"/>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9"/>
            <p:cNvSpPr/>
            <p:nvPr/>
          </p:nvSpPr>
          <p:spPr>
            <a:xfrm>
              <a:off x="6450425" y="1655450"/>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9"/>
            <p:cNvSpPr/>
            <p:nvPr/>
          </p:nvSpPr>
          <p:spPr>
            <a:xfrm>
              <a:off x="5919750"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9"/>
            <p:cNvSpPr/>
            <p:nvPr/>
          </p:nvSpPr>
          <p:spPr>
            <a:xfrm>
              <a:off x="6441850" y="1646225"/>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9"/>
            <p:cNvSpPr/>
            <p:nvPr/>
          </p:nvSpPr>
          <p:spPr>
            <a:xfrm>
              <a:off x="6963925" y="2168300"/>
              <a:ext cx="17825" cy="17825"/>
            </a:xfrm>
            <a:custGeom>
              <a:rect b="b" l="l" r="r" t="t"/>
              <a:pathLst>
                <a:path extrusionOk="0" h="713" w="713">
                  <a:moveTo>
                    <a:pt x="343" y="0"/>
                  </a:moveTo>
                  <a:lnTo>
                    <a:pt x="1" y="370"/>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9"/>
            <p:cNvSpPr/>
            <p:nvPr/>
          </p:nvSpPr>
          <p:spPr>
            <a:xfrm>
              <a:off x="6450425" y="2698950"/>
              <a:ext cx="522100" cy="522775"/>
            </a:xfrm>
            <a:custGeom>
              <a:rect b="b" l="l" r="r" t="t"/>
              <a:pathLst>
                <a:path extrusionOk="0" h="20911" w="20884">
                  <a:moveTo>
                    <a:pt x="369" y="1"/>
                  </a:moveTo>
                  <a:lnTo>
                    <a:pt x="0" y="370"/>
                  </a:lnTo>
                  <a:lnTo>
                    <a:pt x="20541" y="20910"/>
                  </a:lnTo>
                  <a:lnTo>
                    <a:pt x="20883"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9"/>
            <p:cNvSpPr/>
            <p:nvPr/>
          </p:nvSpPr>
          <p:spPr>
            <a:xfrm>
              <a:off x="5406900" y="1655450"/>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9"/>
            <p:cNvSpPr/>
            <p:nvPr/>
          </p:nvSpPr>
          <p:spPr>
            <a:xfrm>
              <a:off x="5928325" y="2176875"/>
              <a:ext cx="522775" cy="522750"/>
            </a:xfrm>
            <a:custGeom>
              <a:rect b="b" l="l" r="r" t="t"/>
              <a:pathLst>
                <a:path extrusionOk="0" h="20910" w="20911">
                  <a:moveTo>
                    <a:pt x="370" y="0"/>
                  </a:moveTo>
                  <a:lnTo>
                    <a:pt x="1" y="369"/>
                  </a:lnTo>
                  <a:lnTo>
                    <a:pt x="20541" y="20910"/>
                  </a:lnTo>
                  <a:lnTo>
                    <a:pt x="20910"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9"/>
            <p:cNvSpPr/>
            <p:nvPr/>
          </p:nvSpPr>
          <p:spPr>
            <a:xfrm>
              <a:off x="6972500" y="3221025"/>
              <a:ext cx="409375" cy="418625"/>
            </a:xfrm>
            <a:custGeom>
              <a:rect b="b" l="l" r="r" t="t"/>
              <a:pathLst>
                <a:path extrusionOk="0" h="16745" w="16375">
                  <a:moveTo>
                    <a:pt x="370" y="1"/>
                  </a:moveTo>
                  <a:lnTo>
                    <a:pt x="0" y="370"/>
                  </a:lnTo>
                  <a:lnTo>
                    <a:pt x="16375" y="16744"/>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9"/>
            <p:cNvSpPr/>
            <p:nvPr/>
          </p:nvSpPr>
          <p:spPr>
            <a:xfrm>
              <a:off x="4590800" y="848600"/>
              <a:ext cx="294050" cy="284775"/>
            </a:xfrm>
            <a:custGeom>
              <a:rect b="b" l="l" r="r" t="t"/>
              <a:pathLst>
                <a:path extrusionOk="0" h="11391" w="11762">
                  <a:moveTo>
                    <a:pt x="1" y="0"/>
                  </a:moveTo>
                  <a:lnTo>
                    <a:pt x="11392" y="11391"/>
                  </a:lnTo>
                  <a:lnTo>
                    <a:pt x="11761" y="11048"/>
                  </a:lnTo>
                  <a:lnTo>
                    <a:pt x="71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9"/>
            <p:cNvSpPr/>
            <p:nvPr/>
          </p:nvSpPr>
          <p:spPr>
            <a:xfrm>
              <a:off x="4884825" y="1133350"/>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9"/>
            <p:cNvSpPr/>
            <p:nvPr/>
          </p:nvSpPr>
          <p:spPr>
            <a:xfrm>
              <a:off x="4875575" y="1124800"/>
              <a:ext cx="18500" cy="17825"/>
            </a:xfrm>
            <a:custGeom>
              <a:rect b="b" l="l" r="r" t="t"/>
              <a:pathLst>
                <a:path extrusionOk="0" h="713" w="740">
                  <a:moveTo>
                    <a:pt x="370" y="0"/>
                  </a:moveTo>
                  <a:lnTo>
                    <a:pt x="1"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9"/>
            <p:cNvSpPr/>
            <p:nvPr/>
          </p:nvSpPr>
          <p:spPr>
            <a:xfrm>
              <a:off x="5397675" y="1646225"/>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9"/>
            <p:cNvSpPr/>
            <p:nvPr/>
          </p:nvSpPr>
          <p:spPr>
            <a:xfrm>
              <a:off x="5919750"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9"/>
            <p:cNvSpPr/>
            <p:nvPr/>
          </p:nvSpPr>
          <p:spPr>
            <a:xfrm>
              <a:off x="6441850" y="2690375"/>
              <a:ext cx="17825" cy="17825"/>
            </a:xfrm>
            <a:custGeom>
              <a:rect b="b" l="l" r="r" t="t"/>
              <a:pathLst>
                <a:path extrusionOk="0" h="713" w="713">
                  <a:moveTo>
                    <a:pt x="369" y="1"/>
                  </a:moveTo>
                  <a:lnTo>
                    <a:pt x="0" y="370"/>
                  </a:lnTo>
                  <a:lnTo>
                    <a:pt x="343"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9"/>
            <p:cNvSpPr/>
            <p:nvPr/>
          </p:nvSpPr>
          <p:spPr>
            <a:xfrm>
              <a:off x="6963925" y="3212475"/>
              <a:ext cx="17825" cy="17825"/>
            </a:xfrm>
            <a:custGeom>
              <a:rect b="b" l="l" r="r" t="t"/>
              <a:pathLst>
                <a:path extrusionOk="0" h="713" w="713">
                  <a:moveTo>
                    <a:pt x="343" y="0"/>
                  </a:moveTo>
                  <a:lnTo>
                    <a:pt x="1" y="369"/>
                  </a:lnTo>
                  <a:lnTo>
                    <a:pt x="343" y="712"/>
                  </a:lnTo>
                  <a:lnTo>
                    <a:pt x="713" y="343"/>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9"/>
            <p:cNvSpPr/>
            <p:nvPr/>
          </p:nvSpPr>
          <p:spPr>
            <a:xfrm>
              <a:off x="4362725" y="1655450"/>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9"/>
            <p:cNvSpPr/>
            <p:nvPr/>
          </p:nvSpPr>
          <p:spPr>
            <a:xfrm>
              <a:off x="3840650" y="1133350"/>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9"/>
            <p:cNvSpPr/>
            <p:nvPr/>
          </p:nvSpPr>
          <p:spPr>
            <a:xfrm>
              <a:off x="5406900" y="2698950"/>
              <a:ext cx="522100" cy="522775"/>
            </a:xfrm>
            <a:custGeom>
              <a:rect b="b" l="l" r="r" t="t"/>
              <a:pathLst>
                <a:path extrusionOk="0" h="20911" w="20884">
                  <a:moveTo>
                    <a:pt x="343" y="1"/>
                  </a:moveTo>
                  <a:lnTo>
                    <a:pt x="0" y="370"/>
                  </a:lnTo>
                  <a:lnTo>
                    <a:pt x="20515" y="20910"/>
                  </a:lnTo>
                  <a:lnTo>
                    <a:pt x="20884" y="20541"/>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9"/>
            <p:cNvSpPr/>
            <p:nvPr/>
          </p:nvSpPr>
          <p:spPr>
            <a:xfrm>
              <a:off x="354662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9"/>
            <p:cNvSpPr/>
            <p:nvPr/>
          </p:nvSpPr>
          <p:spPr>
            <a:xfrm>
              <a:off x="6450425" y="3743125"/>
              <a:ext cx="522100" cy="522100"/>
            </a:xfrm>
            <a:custGeom>
              <a:rect b="b" l="l" r="r" t="t"/>
              <a:pathLst>
                <a:path extrusionOk="0" h="20884" w="20884">
                  <a:moveTo>
                    <a:pt x="369" y="0"/>
                  </a:moveTo>
                  <a:lnTo>
                    <a:pt x="0" y="369"/>
                  </a:lnTo>
                  <a:lnTo>
                    <a:pt x="20541" y="20884"/>
                  </a:lnTo>
                  <a:lnTo>
                    <a:pt x="20883"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9"/>
            <p:cNvSpPr/>
            <p:nvPr/>
          </p:nvSpPr>
          <p:spPr>
            <a:xfrm>
              <a:off x="5928325" y="3221025"/>
              <a:ext cx="522775" cy="522125"/>
            </a:xfrm>
            <a:custGeom>
              <a:rect b="b" l="l" r="r" t="t"/>
              <a:pathLst>
                <a:path extrusionOk="0" h="20885" w="20911">
                  <a:moveTo>
                    <a:pt x="370" y="1"/>
                  </a:moveTo>
                  <a:lnTo>
                    <a:pt x="1" y="370"/>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9"/>
            <p:cNvSpPr/>
            <p:nvPr/>
          </p:nvSpPr>
          <p:spPr>
            <a:xfrm>
              <a:off x="6972500" y="4265200"/>
              <a:ext cx="409375" cy="417950"/>
            </a:xfrm>
            <a:custGeom>
              <a:rect b="b" l="l" r="r" t="t"/>
              <a:pathLst>
                <a:path extrusionOk="0" h="16718" w="16375">
                  <a:moveTo>
                    <a:pt x="370" y="1"/>
                  </a:moveTo>
                  <a:lnTo>
                    <a:pt x="0" y="343"/>
                  </a:lnTo>
                  <a:lnTo>
                    <a:pt x="16375" y="16718"/>
                  </a:lnTo>
                  <a:lnTo>
                    <a:pt x="16375" y="16006"/>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9"/>
            <p:cNvSpPr/>
            <p:nvPr/>
          </p:nvSpPr>
          <p:spPr>
            <a:xfrm>
              <a:off x="4884825" y="2176875"/>
              <a:ext cx="522100" cy="522750"/>
            </a:xfrm>
            <a:custGeom>
              <a:rect b="b" l="l" r="r" t="t"/>
              <a:pathLst>
                <a:path extrusionOk="0" h="20910" w="20884">
                  <a:moveTo>
                    <a:pt x="369" y="0"/>
                  </a:moveTo>
                  <a:lnTo>
                    <a:pt x="0" y="369"/>
                  </a:lnTo>
                  <a:lnTo>
                    <a:pt x="20514" y="20910"/>
                  </a:lnTo>
                  <a:lnTo>
                    <a:pt x="20883"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9"/>
            <p:cNvSpPr/>
            <p:nvPr/>
          </p:nvSpPr>
          <p:spPr>
            <a:xfrm>
              <a:off x="3832075" y="1124800"/>
              <a:ext cx="17825" cy="17825"/>
            </a:xfrm>
            <a:custGeom>
              <a:rect b="b" l="l" r="r" t="t"/>
              <a:pathLst>
                <a:path extrusionOk="0" h="713" w="713">
                  <a:moveTo>
                    <a:pt x="369" y="0"/>
                  </a:moveTo>
                  <a:lnTo>
                    <a:pt x="0" y="343"/>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9"/>
            <p:cNvSpPr/>
            <p:nvPr/>
          </p:nvSpPr>
          <p:spPr>
            <a:xfrm>
              <a:off x="4354150"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9"/>
            <p:cNvSpPr/>
            <p:nvPr/>
          </p:nvSpPr>
          <p:spPr>
            <a:xfrm>
              <a:off x="4875575" y="2168300"/>
              <a:ext cx="18500" cy="17825"/>
            </a:xfrm>
            <a:custGeom>
              <a:rect b="b" l="l" r="r" t="t"/>
              <a:pathLst>
                <a:path extrusionOk="0" h="713" w="740">
                  <a:moveTo>
                    <a:pt x="370" y="0"/>
                  </a:moveTo>
                  <a:lnTo>
                    <a:pt x="1"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9"/>
            <p:cNvSpPr/>
            <p:nvPr/>
          </p:nvSpPr>
          <p:spPr>
            <a:xfrm>
              <a:off x="5397675" y="2690375"/>
              <a:ext cx="17825" cy="17825"/>
            </a:xfrm>
            <a:custGeom>
              <a:rect b="b" l="l" r="r" t="t"/>
              <a:pathLst>
                <a:path extrusionOk="0" h="713" w="713">
                  <a:moveTo>
                    <a:pt x="369" y="1"/>
                  </a:moveTo>
                  <a:lnTo>
                    <a:pt x="0" y="370"/>
                  </a:lnTo>
                  <a:lnTo>
                    <a:pt x="369" y="713"/>
                  </a:lnTo>
                  <a:lnTo>
                    <a:pt x="712" y="344"/>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9"/>
            <p:cNvSpPr/>
            <p:nvPr/>
          </p:nvSpPr>
          <p:spPr>
            <a:xfrm>
              <a:off x="5919750"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9"/>
            <p:cNvSpPr/>
            <p:nvPr/>
          </p:nvSpPr>
          <p:spPr>
            <a:xfrm>
              <a:off x="6441850" y="3733900"/>
              <a:ext cx="17825" cy="18475"/>
            </a:xfrm>
            <a:custGeom>
              <a:rect b="b" l="l" r="r" t="t"/>
              <a:pathLst>
                <a:path extrusionOk="0" h="739" w="713">
                  <a:moveTo>
                    <a:pt x="369" y="0"/>
                  </a:moveTo>
                  <a:lnTo>
                    <a:pt x="0" y="369"/>
                  </a:lnTo>
                  <a:lnTo>
                    <a:pt x="343"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9"/>
            <p:cNvSpPr/>
            <p:nvPr/>
          </p:nvSpPr>
          <p:spPr>
            <a:xfrm>
              <a:off x="6963925" y="4255975"/>
              <a:ext cx="17825" cy="17825"/>
            </a:xfrm>
            <a:custGeom>
              <a:rect b="b" l="l" r="r" t="t"/>
              <a:pathLst>
                <a:path extrusionOk="0" h="713" w="713">
                  <a:moveTo>
                    <a:pt x="343" y="0"/>
                  </a:moveTo>
                  <a:lnTo>
                    <a:pt x="1" y="370"/>
                  </a:lnTo>
                  <a:lnTo>
                    <a:pt x="343" y="712"/>
                  </a:lnTo>
                  <a:lnTo>
                    <a:pt x="713" y="370"/>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9"/>
            <p:cNvSpPr/>
            <p:nvPr/>
          </p:nvSpPr>
          <p:spPr>
            <a:xfrm>
              <a:off x="6450425"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9"/>
            <p:cNvSpPr/>
            <p:nvPr/>
          </p:nvSpPr>
          <p:spPr>
            <a:xfrm>
              <a:off x="4362725" y="2698950"/>
              <a:ext cx="522125" cy="522775"/>
            </a:xfrm>
            <a:custGeom>
              <a:rect b="b" l="l" r="r" t="t"/>
              <a:pathLst>
                <a:path extrusionOk="0" h="20911" w="20885">
                  <a:moveTo>
                    <a:pt x="370" y="1"/>
                  </a:moveTo>
                  <a:lnTo>
                    <a:pt x="1" y="370"/>
                  </a:lnTo>
                  <a:lnTo>
                    <a:pt x="20515" y="20910"/>
                  </a:lnTo>
                  <a:lnTo>
                    <a:pt x="20884"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9"/>
            <p:cNvSpPr/>
            <p:nvPr/>
          </p:nvSpPr>
          <p:spPr>
            <a:xfrm>
              <a:off x="5928325" y="4265200"/>
              <a:ext cx="522775" cy="522100"/>
            </a:xfrm>
            <a:custGeom>
              <a:rect b="b" l="l" r="r" t="t"/>
              <a:pathLst>
                <a:path extrusionOk="0" h="20884" w="20911">
                  <a:moveTo>
                    <a:pt x="370" y="1"/>
                  </a:moveTo>
                  <a:lnTo>
                    <a:pt x="1" y="343"/>
                  </a:lnTo>
                  <a:lnTo>
                    <a:pt x="20541" y="20884"/>
                  </a:lnTo>
                  <a:lnTo>
                    <a:pt x="20910"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9"/>
            <p:cNvSpPr/>
            <p:nvPr/>
          </p:nvSpPr>
          <p:spPr>
            <a:xfrm>
              <a:off x="3318550" y="1655450"/>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9"/>
            <p:cNvSpPr/>
            <p:nvPr/>
          </p:nvSpPr>
          <p:spPr>
            <a:xfrm>
              <a:off x="4884825" y="3221025"/>
              <a:ext cx="522100" cy="522125"/>
            </a:xfrm>
            <a:custGeom>
              <a:rect b="b" l="l" r="r" t="t"/>
              <a:pathLst>
                <a:path extrusionOk="0" h="20885" w="20884">
                  <a:moveTo>
                    <a:pt x="369" y="1"/>
                  </a:moveTo>
                  <a:lnTo>
                    <a:pt x="0" y="370"/>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9"/>
            <p:cNvSpPr/>
            <p:nvPr/>
          </p:nvSpPr>
          <p:spPr>
            <a:xfrm>
              <a:off x="3840650" y="2176875"/>
              <a:ext cx="522750" cy="522750"/>
            </a:xfrm>
            <a:custGeom>
              <a:rect b="b" l="l" r="r" t="t"/>
              <a:pathLst>
                <a:path extrusionOk="0" h="20910" w="20910">
                  <a:moveTo>
                    <a:pt x="369" y="0"/>
                  </a:moveTo>
                  <a:lnTo>
                    <a:pt x="0" y="369"/>
                  </a:lnTo>
                  <a:lnTo>
                    <a:pt x="20541" y="20910"/>
                  </a:lnTo>
                  <a:lnTo>
                    <a:pt x="20910" y="2054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9"/>
            <p:cNvSpPr/>
            <p:nvPr/>
          </p:nvSpPr>
          <p:spPr>
            <a:xfrm>
              <a:off x="2503125" y="848600"/>
              <a:ext cx="294025" cy="284775"/>
            </a:xfrm>
            <a:custGeom>
              <a:rect b="b" l="l" r="r" t="t"/>
              <a:pathLst>
                <a:path extrusionOk="0" h="11391" w="11761">
                  <a:moveTo>
                    <a:pt x="0" y="0"/>
                  </a:moveTo>
                  <a:lnTo>
                    <a:pt x="11391" y="11391"/>
                  </a:lnTo>
                  <a:lnTo>
                    <a:pt x="11761" y="11048"/>
                  </a:lnTo>
                  <a:lnTo>
                    <a:pt x="712"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9"/>
            <p:cNvSpPr/>
            <p:nvPr/>
          </p:nvSpPr>
          <p:spPr>
            <a:xfrm>
              <a:off x="5406900" y="3743125"/>
              <a:ext cx="522100" cy="522100"/>
            </a:xfrm>
            <a:custGeom>
              <a:rect b="b" l="l" r="r" t="t"/>
              <a:pathLst>
                <a:path extrusionOk="0" h="20884" w="20884">
                  <a:moveTo>
                    <a:pt x="343" y="0"/>
                  </a:moveTo>
                  <a:lnTo>
                    <a:pt x="0" y="369"/>
                  </a:lnTo>
                  <a:lnTo>
                    <a:pt x="20515" y="20884"/>
                  </a:lnTo>
                  <a:lnTo>
                    <a:pt x="20884" y="20514"/>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9"/>
            <p:cNvSpPr/>
            <p:nvPr/>
          </p:nvSpPr>
          <p:spPr>
            <a:xfrm>
              <a:off x="2797125" y="1133350"/>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9"/>
            <p:cNvSpPr/>
            <p:nvPr/>
          </p:nvSpPr>
          <p:spPr>
            <a:xfrm>
              <a:off x="2787900" y="1124800"/>
              <a:ext cx="18475" cy="17825"/>
            </a:xfrm>
            <a:custGeom>
              <a:rect b="b" l="l" r="r" t="t"/>
              <a:pathLst>
                <a:path extrusionOk="0" h="713" w="739">
                  <a:moveTo>
                    <a:pt x="370" y="0"/>
                  </a:moveTo>
                  <a:lnTo>
                    <a:pt x="0" y="343"/>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9"/>
            <p:cNvSpPr/>
            <p:nvPr/>
          </p:nvSpPr>
          <p:spPr>
            <a:xfrm>
              <a:off x="3309975" y="1646225"/>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9"/>
            <p:cNvSpPr/>
            <p:nvPr/>
          </p:nvSpPr>
          <p:spPr>
            <a:xfrm>
              <a:off x="3832075" y="2168300"/>
              <a:ext cx="17825" cy="17825"/>
            </a:xfrm>
            <a:custGeom>
              <a:rect b="b" l="l" r="r" t="t"/>
              <a:pathLst>
                <a:path extrusionOk="0" h="713" w="713">
                  <a:moveTo>
                    <a:pt x="369" y="0"/>
                  </a:moveTo>
                  <a:lnTo>
                    <a:pt x="0" y="370"/>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9"/>
            <p:cNvSpPr/>
            <p:nvPr/>
          </p:nvSpPr>
          <p:spPr>
            <a:xfrm>
              <a:off x="4354150"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9"/>
            <p:cNvSpPr/>
            <p:nvPr/>
          </p:nvSpPr>
          <p:spPr>
            <a:xfrm>
              <a:off x="4875575" y="3212475"/>
              <a:ext cx="18500" cy="17825"/>
            </a:xfrm>
            <a:custGeom>
              <a:rect b="b" l="l" r="r" t="t"/>
              <a:pathLst>
                <a:path extrusionOk="0" h="713" w="740">
                  <a:moveTo>
                    <a:pt x="370" y="0"/>
                  </a:moveTo>
                  <a:lnTo>
                    <a:pt x="1"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9"/>
            <p:cNvSpPr/>
            <p:nvPr/>
          </p:nvSpPr>
          <p:spPr>
            <a:xfrm>
              <a:off x="5397675" y="3733900"/>
              <a:ext cx="17825" cy="18475"/>
            </a:xfrm>
            <a:custGeom>
              <a:rect b="b" l="l" r="r" t="t"/>
              <a:pathLst>
                <a:path extrusionOk="0" h="739" w="713">
                  <a:moveTo>
                    <a:pt x="369" y="0"/>
                  </a:moveTo>
                  <a:lnTo>
                    <a:pt x="0" y="369"/>
                  </a:lnTo>
                  <a:lnTo>
                    <a:pt x="369" y="738"/>
                  </a:lnTo>
                  <a:lnTo>
                    <a:pt x="712" y="369"/>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9"/>
            <p:cNvSpPr/>
            <p:nvPr/>
          </p:nvSpPr>
          <p:spPr>
            <a:xfrm>
              <a:off x="5919750"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9"/>
            <p:cNvSpPr/>
            <p:nvPr/>
          </p:nvSpPr>
          <p:spPr>
            <a:xfrm>
              <a:off x="6441850" y="4778050"/>
              <a:ext cx="17825" cy="17825"/>
            </a:xfrm>
            <a:custGeom>
              <a:rect b="b" l="l" r="r" t="t"/>
              <a:pathLst>
                <a:path extrusionOk="0" h="713" w="713">
                  <a:moveTo>
                    <a:pt x="369" y="1"/>
                  </a:moveTo>
                  <a:lnTo>
                    <a:pt x="0" y="370"/>
                  </a:lnTo>
                  <a:lnTo>
                    <a:pt x="343"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9"/>
            <p:cNvSpPr/>
            <p:nvPr/>
          </p:nvSpPr>
          <p:spPr>
            <a:xfrm>
              <a:off x="1458950"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9"/>
            <p:cNvSpPr/>
            <p:nvPr/>
          </p:nvSpPr>
          <p:spPr>
            <a:xfrm>
              <a:off x="1752950" y="1133350"/>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9"/>
            <p:cNvSpPr/>
            <p:nvPr/>
          </p:nvSpPr>
          <p:spPr>
            <a:xfrm>
              <a:off x="3840650" y="3221025"/>
              <a:ext cx="522750" cy="522125"/>
            </a:xfrm>
            <a:custGeom>
              <a:rect b="b" l="l" r="r" t="t"/>
              <a:pathLst>
                <a:path extrusionOk="0" h="20885" w="20910">
                  <a:moveTo>
                    <a:pt x="369" y="1"/>
                  </a:moveTo>
                  <a:lnTo>
                    <a:pt x="0" y="370"/>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9"/>
            <p:cNvSpPr/>
            <p:nvPr/>
          </p:nvSpPr>
          <p:spPr>
            <a:xfrm>
              <a:off x="2797125" y="2176875"/>
              <a:ext cx="522125" cy="522750"/>
            </a:xfrm>
            <a:custGeom>
              <a:rect b="b" l="l" r="r" t="t"/>
              <a:pathLst>
                <a:path extrusionOk="0" h="20910" w="20885">
                  <a:moveTo>
                    <a:pt x="370" y="0"/>
                  </a:moveTo>
                  <a:lnTo>
                    <a:pt x="1" y="369"/>
                  </a:lnTo>
                  <a:lnTo>
                    <a:pt x="20515"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9"/>
            <p:cNvSpPr/>
            <p:nvPr/>
          </p:nvSpPr>
          <p:spPr>
            <a:xfrm>
              <a:off x="5406900" y="4786625"/>
              <a:ext cx="88350" cy="79775"/>
            </a:xfrm>
            <a:custGeom>
              <a:rect b="b" l="l" r="r" t="t"/>
              <a:pathLst>
                <a:path extrusionOk="0" h="3191" w="3534">
                  <a:moveTo>
                    <a:pt x="343" y="0"/>
                  </a:moveTo>
                  <a:lnTo>
                    <a:pt x="0" y="370"/>
                  </a:lnTo>
                  <a:lnTo>
                    <a:pt x="2822" y="3191"/>
                  </a:lnTo>
                  <a:lnTo>
                    <a:pt x="3534" y="319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9"/>
            <p:cNvSpPr/>
            <p:nvPr/>
          </p:nvSpPr>
          <p:spPr>
            <a:xfrm>
              <a:off x="4362725" y="3743125"/>
              <a:ext cx="522125" cy="522100"/>
            </a:xfrm>
            <a:custGeom>
              <a:rect b="b" l="l" r="r" t="t"/>
              <a:pathLst>
                <a:path extrusionOk="0" h="20884" w="20885">
                  <a:moveTo>
                    <a:pt x="370" y="0"/>
                  </a:moveTo>
                  <a:lnTo>
                    <a:pt x="1" y="369"/>
                  </a:lnTo>
                  <a:lnTo>
                    <a:pt x="20515" y="20884"/>
                  </a:lnTo>
                  <a:lnTo>
                    <a:pt x="20884"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9"/>
            <p:cNvSpPr/>
            <p:nvPr/>
          </p:nvSpPr>
          <p:spPr>
            <a:xfrm>
              <a:off x="2275050" y="1655450"/>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9"/>
            <p:cNvSpPr/>
            <p:nvPr/>
          </p:nvSpPr>
          <p:spPr>
            <a:xfrm>
              <a:off x="4884825" y="4265200"/>
              <a:ext cx="522100" cy="522100"/>
            </a:xfrm>
            <a:custGeom>
              <a:rect b="b" l="l" r="r" t="t"/>
              <a:pathLst>
                <a:path extrusionOk="0" h="20884" w="20884">
                  <a:moveTo>
                    <a:pt x="369" y="1"/>
                  </a:moveTo>
                  <a:lnTo>
                    <a:pt x="0" y="343"/>
                  </a:lnTo>
                  <a:lnTo>
                    <a:pt x="20514" y="20884"/>
                  </a:lnTo>
                  <a:lnTo>
                    <a:pt x="20883"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9"/>
            <p:cNvSpPr/>
            <p:nvPr/>
          </p:nvSpPr>
          <p:spPr>
            <a:xfrm>
              <a:off x="3318550" y="2698950"/>
              <a:ext cx="522775" cy="522775"/>
            </a:xfrm>
            <a:custGeom>
              <a:rect b="b" l="l" r="r" t="t"/>
              <a:pathLst>
                <a:path extrusionOk="0" h="20911" w="20911">
                  <a:moveTo>
                    <a:pt x="370" y="1"/>
                  </a:moveTo>
                  <a:lnTo>
                    <a:pt x="1" y="370"/>
                  </a:lnTo>
                  <a:lnTo>
                    <a:pt x="20541" y="20910"/>
                  </a:lnTo>
                  <a:lnTo>
                    <a:pt x="20910" y="20541"/>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9"/>
            <p:cNvSpPr/>
            <p:nvPr/>
          </p:nvSpPr>
          <p:spPr>
            <a:xfrm>
              <a:off x="1744375" y="1124800"/>
              <a:ext cx="17825" cy="17825"/>
            </a:xfrm>
            <a:custGeom>
              <a:rect b="b" l="l" r="r" t="t"/>
              <a:pathLst>
                <a:path extrusionOk="0" h="713" w="713">
                  <a:moveTo>
                    <a:pt x="370" y="0"/>
                  </a:moveTo>
                  <a:lnTo>
                    <a:pt x="1" y="343"/>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9"/>
            <p:cNvSpPr/>
            <p:nvPr/>
          </p:nvSpPr>
          <p:spPr>
            <a:xfrm>
              <a:off x="2266475" y="1646225"/>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9"/>
            <p:cNvSpPr/>
            <p:nvPr/>
          </p:nvSpPr>
          <p:spPr>
            <a:xfrm>
              <a:off x="2787900" y="2168300"/>
              <a:ext cx="18475" cy="17825"/>
            </a:xfrm>
            <a:custGeom>
              <a:rect b="b" l="l" r="r" t="t"/>
              <a:pathLst>
                <a:path extrusionOk="0" h="713" w="739">
                  <a:moveTo>
                    <a:pt x="370" y="0"/>
                  </a:moveTo>
                  <a:lnTo>
                    <a:pt x="0" y="370"/>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9"/>
            <p:cNvSpPr/>
            <p:nvPr/>
          </p:nvSpPr>
          <p:spPr>
            <a:xfrm>
              <a:off x="3309975" y="2690375"/>
              <a:ext cx="17825" cy="17825"/>
            </a:xfrm>
            <a:custGeom>
              <a:rect b="b" l="l" r="r" t="t"/>
              <a:pathLst>
                <a:path extrusionOk="0" h="713" w="713">
                  <a:moveTo>
                    <a:pt x="370" y="1"/>
                  </a:moveTo>
                  <a:lnTo>
                    <a:pt x="1" y="370"/>
                  </a:lnTo>
                  <a:lnTo>
                    <a:pt x="344" y="713"/>
                  </a:lnTo>
                  <a:lnTo>
                    <a:pt x="713"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9"/>
            <p:cNvSpPr/>
            <p:nvPr/>
          </p:nvSpPr>
          <p:spPr>
            <a:xfrm>
              <a:off x="3832075" y="3212475"/>
              <a:ext cx="17825" cy="17825"/>
            </a:xfrm>
            <a:custGeom>
              <a:rect b="b" l="l" r="r" t="t"/>
              <a:pathLst>
                <a:path extrusionOk="0" h="713" w="713">
                  <a:moveTo>
                    <a:pt x="369" y="0"/>
                  </a:moveTo>
                  <a:lnTo>
                    <a:pt x="0" y="369"/>
                  </a:lnTo>
                  <a:lnTo>
                    <a:pt x="343" y="712"/>
                  </a:lnTo>
                  <a:lnTo>
                    <a:pt x="712" y="343"/>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9"/>
            <p:cNvSpPr/>
            <p:nvPr/>
          </p:nvSpPr>
          <p:spPr>
            <a:xfrm>
              <a:off x="4354150"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9"/>
            <p:cNvSpPr/>
            <p:nvPr/>
          </p:nvSpPr>
          <p:spPr>
            <a:xfrm>
              <a:off x="4875575" y="4255975"/>
              <a:ext cx="18500" cy="17825"/>
            </a:xfrm>
            <a:custGeom>
              <a:rect b="b" l="l" r="r" t="t"/>
              <a:pathLst>
                <a:path extrusionOk="0" h="713" w="740">
                  <a:moveTo>
                    <a:pt x="370" y="0"/>
                  </a:moveTo>
                  <a:lnTo>
                    <a:pt x="1"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9"/>
            <p:cNvSpPr/>
            <p:nvPr/>
          </p:nvSpPr>
          <p:spPr>
            <a:xfrm>
              <a:off x="5397675" y="4778050"/>
              <a:ext cx="17825" cy="17825"/>
            </a:xfrm>
            <a:custGeom>
              <a:rect b="b" l="l" r="r" t="t"/>
              <a:pathLst>
                <a:path extrusionOk="0" h="713" w="713">
                  <a:moveTo>
                    <a:pt x="369" y="1"/>
                  </a:moveTo>
                  <a:lnTo>
                    <a:pt x="0" y="370"/>
                  </a:lnTo>
                  <a:lnTo>
                    <a:pt x="369" y="713"/>
                  </a:lnTo>
                  <a:lnTo>
                    <a:pt x="712" y="343"/>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9"/>
            <p:cNvSpPr/>
            <p:nvPr/>
          </p:nvSpPr>
          <p:spPr>
            <a:xfrm>
              <a:off x="1230875" y="1655450"/>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9"/>
            <p:cNvSpPr/>
            <p:nvPr/>
          </p:nvSpPr>
          <p:spPr>
            <a:xfrm>
              <a:off x="414775" y="848600"/>
              <a:ext cx="294700" cy="284775"/>
            </a:xfrm>
            <a:custGeom>
              <a:rect b="b" l="l" r="r" t="t"/>
              <a:pathLst>
                <a:path extrusionOk="0" h="11391" w="11788">
                  <a:moveTo>
                    <a:pt x="1" y="0"/>
                  </a:moveTo>
                  <a:lnTo>
                    <a:pt x="11418" y="11391"/>
                  </a:lnTo>
                  <a:lnTo>
                    <a:pt x="11787" y="11048"/>
                  </a:lnTo>
                  <a:lnTo>
                    <a:pt x="73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9"/>
            <p:cNvSpPr/>
            <p:nvPr/>
          </p:nvSpPr>
          <p:spPr>
            <a:xfrm>
              <a:off x="3318550" y="3743125"/>
              <a:ext cx="522775" cy="522100"/>
            </a:xfrm>
            <a:custGeom>
              <a:rect b="b" l="l" r="r" t="t"/>
              <a:pathLst>
                <a:path extrusionOk="0" h="20884" w="20911">
                  <a:moveTo>
                    <a:pt x="370" y="0"/>
                  </a:moveTo>
                  <a:lnTo>
                    <a:pt x="1" y="369"/>
                  </a:lnTo>
                  <a:lnTo>
                    <a:pt x="20541" y="20884"/>
                  </a:lnTo>
                  <a:lnTo>
                    <a:pt x="20910" y="20514"/>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9"/>
            <p:cNvSpPr/>
            <p:nvPr/>
          </p:nvSpPr>
          <p:spPr>
            <a:xfrm>
              <a:off x="1752950" y="2176875"/>
              <a:ext cx="522125" cy="522750"/>
            </a:xfrm>
            <a:custGeom>
              <a:rect b="b" l="l" r="r" t="t"/>
              <a:pathLst>
                <a:path extrusionOk="0" h="20910" w="20885">
                  <a:moveTo>
                    <a:pt x="370" y="0"/>
                  </a:moveTo>
                  <a:lnTo>
                    <a:pt x="1" y="369"/>
                  </a:lnTo>
                  <a:lnTo>
                    <a:pt x="20541" y="20910"/>
                  </a:lnTo>
                  <a:lnTo>
                    <a:pt x="20884" y="2054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9"/>
            <p:cNvSpPr/>
            <p:nvPr/>
          </p:nvSpPr>
          <p:spPr>
            <a:xfrm>
              <a:off x="2797125" y="3221025"/>
              <a:ext cx="522125" cy="522125"/>
            </a:xfrm>
            <a:custGeom>
              <a:rect b="b" l="l" r="r" t="t"/>
              <a:pathLst>
                <a:path extrusionOk="0" h="20885" w="20885">
                  <a:moveTo>
                    <a:pt x="370" y="1"/>
                  </a:moveTo>
                  <a:lnTo>
                    <a:pt x="1" y="370"/>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9"/>
            <p:cNvSpPr/>
            <p:nvPr/>
          </p:nvSpPr>
          <p:spPr>
            <a:xfrm>
              <a:off x="4362725"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9"/>
            <p:cNvSpPr/>
            <p:nvPr/>
          </p:nvSpPr>
          <p:spPr>
            <a:xfrm>
              <a:off x="3840650" y="4265200"/>
              <a:ext cx="522750" cy="522100"/>
            </a:xfrm>
            <a:custGeom>
              <a:rect b="b" l="l" r="r" t="t"/>
              <a:pathLst>
                <a:path extrusionOk="0" h="20884" w="20910">
                  <a:moveTo>
                    <a:pt x="369" y="1"/>
                  </a:moveTo>
                  <a:lnTo>
                    <a:pt x="0" y="343"/>
                  </a:lnTo>
                  <a:lnTo>
                    <a:pt x="20541" y="20884"/>
                  </a:lnTo>
                  <a:lnTo>
                    <a:pt x="20910" y="20515"/>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9"/>
            <p:cNvSpPr/>
            <p:nvPr/>
          </p:nvSpPr>
          <p:spPr>
            <a:xfrm>
              <a:off x="2275050" y="2698950"/>
              <a:ext cx="522100" cy="522775"/>
            </a:xfrm>
            <a:custGeom>
              <a:rect b="b" l="l" r="r" t="t"/>
              <a:pathLst>
                <a:path extrusionOk="0" h="20911" w="20884">
                  <a:moveTo>
                    <a:pt x="369" y="1"/>
                  </a:moveTo>
                  <a:lnTo>
                    <a:pt x="0" y="370"/>
                  </a:lnTo>
                  <a:lnTo>
                    <a:pt x="20514" y="20910"/>
                  </a:lnTo>
                  <a:lnTo>
                    <a:pt x="20884"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9"/>
            <p:cNvSpPr/>
            <p:nvPr/>
          </p:nvSpPr>
          <p:spPr>
            <a:xfrm>
              <a:off x="709450" y="1133350"/>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9"/>
            <p:cNvSpPr/>
            <p:nvPr/>
          </p:nvSpPr>
          <p:spPr>
            <a:xfrm>
              <a:off x="700200" y="1124800"/>
              <a:ext cx="17825" cy="17825"/>
            </a:xfrm>
            <a:custGeom>
              <a:rect b="b" l="l" r="r" t="t"/>
              <a:pathLst>
                <a:path extrusionOk="0" h="713" w="713">
                  <a:moveTo>
                    <a:pt x="370" y="0"/>
                  </a:moveTo>
                  <a:lnTo>
                    <a:pt x="1" y="343"/>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9"/>
            <p:cNvSpPr/>
            <p:nvPr/>
          </p:nvSpPr>
          <p:spPr>
            <a:xfrm>
              <a:off x="1222300" y="1646225"/>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9"/>
            <p:cNvSpPr/>
            <p:nvPr/>
          </p:nvSpPr>
          <p:spPr>
            <a:xfrm>
              <a:off x="1744375" y="2168300"/>
              <a:ext cx="17825" cy="17825"/>
            </a:xfrm>
            <a:custGeom>
              <a:rect b="b" l="l" r="r" t="t"/>
              <a:pathLst>
                <a:path extrusionOk="0" h="713" w="713">
                  <a:moveTo>
                    <a:pt x="370" y="0"/>
                  </a:moveTo>
                  <a:lnTo>
                    <a:pt x="1" y="370"/>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9"/>
            <p:cNvSpPr/>
            <p:nvPr/>
          </p:nvSpPr>
          <p:spPr>
            <a:xfrm>
              <a:off x="2266475" y="2690375"/>
              <a:ext cx="17825" cy="17825"/>
            </a:xfrm>
            <a:custGeom>
              <a:rect b="b" l="l" r="r" t="t"/>
              <a:pathLst>
                <a:path extrusionOk="0" h="713" w="713">
                  <a:moveTo>
                    <a:pt x="343" y="1"/>
                  </a:moveTo>
                  <a:lnTo>
                    <a:pt x="0" y="370"/>
                  </a:lnTo>
                  <a:lnTo>
                    <a:pt x="343" y="713"/>
                  </a:lnTo>
                  <a:lnTo>
                    <a:pt x="712" y="344"/>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9"/>
            <p:cNvSpPr/>
            <p:nvPr/>
          </p:nvSpPr>
          <p:spPr>
            <a:xfrm>
              <a:off x="2787900" y="3212475"/>
              <a:ext cx="18475" cy="17825"/>
            </a:xfrm>
            <a:custGeom>
              <a:rect b="b" l="l" r="r" t="t"/>
              <a:pathLst>
                <a:path extrusionOk="0" h="713" w="739">
                  <a:moveTo>
                    <a:pt x="370" y="0"/>
                  </a:moveTo>
                  <a:lnTo>
                    <a:pt x="0" y="369"/>
                  </a:lnTo>
                  <a:lnTo>
                    <a:pt x="370" y="712"/>
                  </a:lnTo>
                  <a:lnTo>
                    <a:pt x="739"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9"/>
            <p:cNvSpPr/>
            <p:nvPr/>
          </p:nvSpPr>
          <p:spPr>
            <a:xfrm>
              <a:off x="3309975" y="3733900"/>
              <a:ext cx="17825" cy="18475"/>
            </a:xfrm>
            <a:custGeom>
              <a:rect b="b" l="l" r="r" t="t"/>
              <a:pathLst>
                <a:path extrusionOk="0" h="739" w="713">
                  <a:moveTo>
                    <a:pt x="370" y="0"/>
                  </a:moveTo>
                  <a:lnTo>
                    <a:pt x="1" y="369"/>
                  </a:lnTo>
                  <a:lnTo>
                    <a:pt x="344" y="738"/>
                  </a:lnTo>
                  <a:lnTo>
                    <a:pt x="713"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9"/>
            <p:cNvSpPr/>
            <p:nvPr/>
          </p:nvSpPr>
          <p:spPr>
            <a:xfrm>
              <a:off x="3832075" y="4255975"/>
              <a:ext cx="17825" cy="17825"/>
            </a:xfrm>
            <a:custGeom>
              <a:rect b="b" l="l" r="r" t="t"/>
              <a:pathLst>
                <a:path extrusionOk="0" h="713" w="713">
                  <a:moveTo>
                    <a:pt x="369" y="0"/>
                  </a:moveTo>
                  <a:lnTo>
                    <a:pt x="0" y="370"/>
                  </a:lnTo>
                  <a:lnTo>
                    <a:pt x="343" y="712"/>
                  </a:lnTo>
                  <a:lnTo>
                    <a:pt x="712" y="370"/>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9"/>
            <p:cNvSpPr/>
            <p:nvPr/>
          </p:nvSpPr>
          <p:spPr>
            <a:xfrm>
              <a:off x="4354150"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9"/>
            <p:cNvSpPr/>
            <p:nvPr/>
          </p:nvSpPr>
          <p:spPr>
            <a:xfrm>
              <a:off x="2797125" y="4265200"/>
              <a:ext cx="522125" cy="522100"/>
            </a:xfrm>
            <a:custGeom>
              <a:rect b="b" l="l" r="r" t="t"/>
              <a:pathLst>
                <a:path extrusionOk="0" h="20884" w="20885">
                  <a:moveTo>
                    <a:pt x="370" y="1"/>
                  </a:moveTo>
                  <a:lnTo>
                    <a:pt x="1" y="343"/>
                  </a:lnTo>
                  <a:lnTo>
                    <a:pt x="20515"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9"/>
            <p:cNvSpPr/>
            <p:nvPr/>
          </p:nvSpPr>
          <p:spPr>
            <a:xfrm>
              <a:off x="3318550" y="4786625"/>
              <a:ext cx="89025" cy="79775"/>
            </a:xfrm>
            <a:custGeom>
              <a:rect b="b" l="l" r="r" t="t"/>
              <a:pathLst>
                <a:path extrusionOk="0" h="3191" w="3561">
                  <a:moveTo>
                    <a:pt x="370" y="0"/>
                  </a:moveTo>
                  <a:lnTo>
                    <a:pt x="1" y="370"/>
                  </a:lnTo>
                  <a:lnTo>
                    <a:pt x="2822" y="3191"/>
                  </a:lnTo>
                  <a:lnTo>
                    <a:pt x="3560" y="3191"/>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9"/>
            <p:cNvSpPr/>
            <p:nvPr/>
          </p:nvSpPr>
          <p:spPr>
            <a:xfrm>
              <a:off x="238125" y="1696975"/>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9"/>
            <p:cNvSpPr/>
            <p:nvPr/>
          </p:nvSpPr>
          <p:spPr>
            <a:xfrm>
              <a:off x="2275050" y="3743125"/>
              <a:ext cx="522100" cy="522100"/>
            </a:xfrm>
            <a:custGeom>
              <a:rect b="b" l="l" r="r" t="t"/>
              <a:pathLst>
                <a:path extrusionOk="0" h="20884" w="20884">
                  <a:moveTo>
                    <a:pt x="369" y="0"/>
                  </a:moveTo>
                  <a:lnTo>
                    <a:pt x="0" y="369"/>
                  </a:lnTo>
                  <a:lnTo>
                    <a:pt x="20514" y="20884"/>
                  </a:lnTo>
                  <a:lnTo>
                    <a:pt x="20884"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9"/>
            <p:cNvSpPr/>
            <p:nvPr/>
          </p:nvSpPr>
          <p:spPr>
            <a:xfrm>
              <a:off x="1230875" y="2698950"/>
              <a:ext cx="522775" cy="522775"/>
            </a:xfrm>
            <a:custGeom>
              <a:rect b="b" l="l" r="r" t="t"/>
              <a:pathLst>
                <a:path extrusionOk="0" h="20911" w="20911">
                  <a:moveTo>
                    <a:pt x="369" y="1"/>
                  </a:moveTo>
                  <a:lnTo>
                    <a:pt x="0" y="370"/>
                  </a:lnTo>
                  <a:lnTo>
                    <a:pt x="20541" y="20910"/>
                  </a:lnTo>
                  <a:lnTo>
                    <a:pt x="20910" y="20541"/>
                  </a:lnTo>
                  <a:lnTo>
                    <a:pt x="36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9"/>
            <p:cNvSpPr/>
            <p:nvPr/>
          </p:nvSpPr>
          <p:spPr>
            <a:xfrm>
              <a:off x="709450" y="2176875"/>
              <a:ext cx="522100" cy="522750"/>
            </a:xfrm>
            <a:custGeom>
              <a:rect b="b" l="l" r="r" t="t"/>
              <a:pathLst>
                <a:path extrusionOk="0" h="20910" w="20884">
                  <a:moveTo>
                    <a:pt x="343" y="0"/>
                  </a:moveTo>
                  <a:lnTo>
                    <a:pt x="0" y="369"/>
                  </a:lnTo>
                  <a:lnTo>
                    <a:pt x="20514" y="20910"/>
                  </a:lnTo>
                  <a:lnTo>
                    <a:pt x="20884" y="20541"/>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9"/>
            <p:cNvSpPr/>
            <p:nvPr/>
          </p:nvSpPr>
          <p:spPr>
            <a:xfrm>
              <a:off x="1752950" y="3221025"/>
              <a:ext cx="522125" cy="522125"/>
            </a:xfrm>
            <a:custGeom>
              <a:rect b="b" l="l" r="r" t="t"/>
              <a:pathLst>
                <a:path extrusionOk="0" h="20885" w="20885">
                  <a:moveTo>
                    <a:pt x="370" y="1"/>
                  </a:moveTo>
                  <a:lnTo>
                    <a:pt x="1" y="370"/>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9"/>
            <p:cNvSpPr/>
            <p:nvPr/>
          </p:nvSpPr>
          <p:spPr>
            <a:xfrm>
              <a:off x="700200" y="2168300"/>
              <a:ext cx="17825" cy="17825"/>
            </a:xfrm>
            <a:custGeom>
              <a:rect b="b" l="l" r="r" t="t"/>
              <a:pathLst>
                <a:path extrusionOk="0" h="713" w="713">
                  <a:moveTo>
                    <a:pt x="370" y="0"/>
                  </a:moveTo>
                  <a:lnTo>
                    <a:pt x="1" y="370"/>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9"/>
            <p:cNvSpPr/>
            <p:nvPr/>
          </p:nvSpPr>
          <p:spPr>
            <a:xfrm>
              <a:off x="1222300" y="2690375"/>
              <a:ext cx="17825" cy="17825"/>
            </a:xfrm>
            <a:custGeom>
              <a:rect b="b" l="l" r="r" t="t"/>
              <a:pathLst>
                <a:path extrusionOk="0" h="713" w="713">
                  <a:moveTo>
                    <a:pt x="370" y="1"/>
                  </a:moveTo>
                  <a:lnTo>
                    <a:pt x="0" y="370"/>
                  </a:lnTo>
                  <a:lnTo>
                    <a:pt x="343" y="713"/>
                  </a:lnTo>
                  <a:lnTo>
                    <a:pt x="712" y="344"/>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9"/>
            <p:cNvSpPr/>
            <p:nvPr/>
          </p:nvSpPr>
          <p:spPr>
            <a:xfrm>
              <a:off x="1744375" y="3212475"/>
              <a:ext cx="17825" cy="17825"/>
            </a:xfrm>
            <a:custGeom>
              <a:rect b="b" l="l" r="r" t="t"/>
              <a:pathLst>
                <a:path extrusionOk="0" h="713" w="713">
                  <a:moveTo>
                    <a:pt x="370" y="0"/>
                  </a:moveTo>
                  <a:lnTo>
                    <a:pt x="1" y="369"/>
                  </a:lnTo>
                  <a:lnTo>
                    <a:pt x="344"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9"/>
            <p:cNvSpPr/>
            <p:nvPr/>
          </p:nvSpPr>
          <p:spPr>
            <a:xfrm>
              <a:off x="2266475" y="3733900"/>
              <a:ext cx="17825" cy="18475"/>
            </a:xfrm>
            <a:custGeom>
              <a:rect b="b" l="l" r="r" t="t"/>
              <a:pathLst>
                <a:path extrusionOk="0" h="739" w="713">
                  <a:moveTo>
                    <a:pt x="343" y="0"/>
                  </a:moveTo>
                  <a:lnTo>
                    <a:pt x="0" y="369"/>
                  </a:lnTo>
                  <a:lnTo>
                    <a:pt x="343" y="738"/>
                  </a:lnTo>
                  <a:lnTo>
                    <a:pt x="712" y="369"/>
                  </a:lnTo>
                  <a:lnTo>
                    <a:pt x="34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9"/>
            <p:cNvSpPr/>
            <p:nvPr/>
          </p:nvSpPr>
          <p:spPr>
            <a:xfrm>
              <a:off x="2787900" y="4255975"/>
              <a:ext cx="18475" cy="17825"/>
            </a:xfrm>
            <a:custGeom>
              <a:rect b="b" l="l" r="r" t="t"/>
              <a:pathLst>
                <a:path extrusionOk="0" h="713" w="739">
                  <a:moveTo>
                    <a:pt x="370" y="0"/>
                  </a:moveTo>
                  <a:lnTo>
                    <a:pt x="0" y="370"/>
                  </a:lnTo>
                  <a:lnTo>
                    <a:pt x="370" y="712"/>
                  </a:lnTo>
                  <a:lnTo>
                    <a:pt x="739"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9"/>
            <p:cNvSpPr/>
            <p:nvPr/>
          </p:nvSpPr>
          <p:spPr>
            <a:xfrm>
              <a:off x="3309975" y="4778050"/>
              <a:ext cx="17825" cy="17825"/>
            </a:xfrm>
            <a:custGeom>
              <a:rect b="b" l="l" r="r" t="t"/>
              <a:pathLst>
                <a:path extrusionOk="0" h="713" w="713">
                  <a:moveTo>
                    <a:pt x="370" y="1"/>
                  </a:moveTo>
                  <a:lnTo>
                    <a:pt x="1" y="370"/>
                  </a:lnTo>
                  <a:lnTo>
                    <a:pt x="344" y="713"/>
                  </a:lnTo>
                  <a:lnTo>
                    <a:pt x="713"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9"/>
            <p:cNvSpPr/>
            <p:nvPr/>
          </p:nvSpPr>
          <p:spPr>
            <a:xfrm>
              <a:off x="1752950" y="4265200"/>
              <a:ext cx="522125" cy="522100"/>
            </a:xfrm>
            <a:custGeom>
              <a:rect b="b" l="l" r="r" t="t"/>
              <a:pathLst>
                <a:path extrusionOk="0" h="20884" w="20885">
                  <a:moveTo>
                    <a:pt x="370" y="1"/>
                  </a:moveTo>
                  <a:lnTo>
                    <a:pt x="1" y="343"/>
                  </a:lnTo>
                  <a:lnTo>
                    <a:pt x="20541" y="20884"/>
                  </a:lnTo>
                  <a:lnTo>
                    <a:pt x="20884" y="20515"/>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9"/>
            <p:cNvSpPr/>
            <p:nvPr/>
          </p:nvSpPr>
          <p:spPr>
            <a:xfrm>
              <a:off x="1230875" y="3743125"/>
              <a:ext cx="522775" cy="522100"/>
            </a:xfrm>
            <a:custGeom>
              <a:rect b="b" l="l" r="r" t="t"/>
              <a:pathLst>
                <a:path extrusionOk="0" h="20884" w="20911">
                  <a:moveTo>
                    <a:pt x="369" y="0"/>
                  </a:moveTo>
                  <a:lnTo>
                    <a:pt x="0" y="369"/>
                  </a:lnTo>
                  <a:lnTo>
                    <a:pt x="20541" y="20884"/>
                  </a:lnTo>
                  <a:lnTo>
                    <a:pt x="20910" y="20514"/>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9"/>
            <p:cNvSpPr/>
            <p:nvPr/>
          </p:nvSpPr>
          <p:spPr>
            <a:xfrm>
              <a:off x="709450" y="3221025"/>
              <a:ext cx="522100" cy="522125"/>
            </a:xfrm>
            <a:custGeom>
              <a:rect b="b" l="l" r="r" t="t"/>
              <a:pathLst>
                <a:path extrusionOk="0" h="20885" w="20884">
                  <a:moveTo>
                    <a:pt x="343" y="1"/>
                  </a:moveTo>
                  <a:lnTo>
                    <a:pt x="0" y="370"/>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9"/>
            <p:cNvSpPr/>
            <p:nvPr/>
          </p:nvSpPr>
          <p:spPr>
            <a:xfrm>
              <a:off x="238125" y="2741150"/>
              <a:ext cx="471350" cy="480575"/>
            </a:xfrm>
            <a:custGeom>
              <a:rect b="b" l="l" r="r" t="t"/>
              <a:pathLst>
                <a:path extrusionOk="0" h="19223" w="18854">
                  <a:moveTo>
                    <a:pt x="0" y="0"/>
                  </a:moveTo>
                  <a:lnTo>
                    <a:pt x="0" y="738"/>
                  </a:lnTo>
                  <a:lnTo>
                    <a:pt x="18484" y="19222"/>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9"/>
            <p:cNvSpPr/>
            <p:nvPr/>
          </p:nvSpPr>
          <p:spPr>
            <a:xfrm>
              <a:off x="2275050" y="4786625"/>
              <a:ext cx="89000" cy="79775"/>
            </a:xfrm>
            <a:custGeom>
              <a:rect b="b" l="l" r="r" t="t"/>
              <a:pathLst>
                <a:path extrusionOk="0" h="3191" w="3560">
                  <a:moveTo>
                    <a:pt x="369" y="0"/>
                  </a:moveTo>
                  <a:lnTo>
                    <a:pt x="0" y="370"/>
                  </a:lnTo>
                  <a:lnTo>
                    <a:pt x="2821"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9"/>
            <p:cNvSpPr/>
            <p:nvPr/>
          </p:nvSpPr>
          <p:spPr>
            <a:xfrm>
              <a:off x="700200" y="3212475"/>
              <a:ext cx="17825" cy="17825"/>
            </a:xfrm>
            <a:custGeom>
              <a:rect b="b" l="l" r="r" t="t"/>
              <a:pathLst>
                <a:path extrusionOk="0" h="713" w="713">
                  <a:moveTo>
                    <a:pt x="370" y="0"/>
                  </a:moveTo>
                  <a:lnTo>
                    <a:pt x="1" y="369"/>
                  </a:lnTo>
                  <a:lnTo>
                    <a:pt x="370" y="712"/>
                  </a:lnTo>
                  <a:lnTo>
                    <a:pt x="713" y="343"/>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9"/>
            <p:cNvSpPr/>
            <p:nvPr/>
          </p:nvSpPr>
          <p:spPr>
            <a:xfrm>
              <a:off x="1222300" y="3733900"/>
              <a:ext cx="17825" cy="18475"/>
            </a:xfrm>
            <a:custGeom>
              <a:rect b="b" l="l" r="r" t="t"/>
              <a:pathLst>
                <a:path extrusionOk="0" h="739" w="713">
                  <a:moveTo>
                    <a:pt x="370" y="0"/>
                  </a:moveTo>
                  <a:lnTo>
                    <a:pt x="0" y="369"/>
                  </a:lnTo>
                  <a:lnTo>
                    <a:pt x="343" y="738"/>
                  </a:lnTo>
                  <a:lnTo>
                    <a:pt x="712" y="369"/>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9"/>
            <p:cNvSpPr/>
            <p:nvPr/>
          </p:nvSpPr>
          <p:spPr>
            <a:xfrm>
              <a:off x="1744375" y="4255975"/>
              <a:ext cx="17825" cy="17825"/>
            </a:xfrm>
            <a:custGeom>
              <a:rect b="b" l="l" r="r" t="t"/>
              <a:pathLst>
                <a:path extrusionOk="0" h="713" w="713">
                  <a:moveTo>
                    <a:pt x="370" y="0"/>
                  </a:moveTo>
                  <a:lnTo>
                    <a:pt x="1" y="370"/>
                  </a:lnTo>
                  <a:lnTo>
                    <a:pt x="344"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9"/>
            <p:cNvSpPr/>
            <p:nvPr/>
          </p:nvSpPr>
          <p:spPr>
            <a:xfrm>
              <a:off x="2266475" y="4778050"/>
              <a:ext cx="17825" cy="17825"/>
            </a:xfrm>
            <a:custGeom>
              <a:rect b="b" l="l" r="r" t="t"/>
              <a:pathLst>
                <a:path extrusionOk="0" h="713" w="713">
                  <a:moveTo>
                    <a:pt x="343" y="1"/>
                  </a:moveTo>
                  <a:lnTo>
                    <a:pt x="0" y="370"/>
                  </a:lnTo>
                  <a:lnTo>
                    <a:pt x="343" y="713"/>
                  </a:lnTo>
                  <a:lnTo>
                    <a:pt x="712" y="343"/>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9"/>
            <p:cNvSpPr/>
            <p:nvPr/>
          </p:nvSpPr>
          <p:spPr>
            <a:xfrm>
              <a:off x="709450" y="4265200"/>
              <a:ext cx="522100" cy="522100"/>
            </a:xfrm>
            <a:custGeom>
              <a:rect b="b" l="l" r="r" t="t"/>
              <a:pathLst>
                <a:path extrusionOk="0" h="20884" w="20884">
                  <a:moveTo>
                    <a:pt x="343" y="1"/>
                  </a:moveTo>
                  <a:lnTo>
                    <a:pt x="0" y="343"/>
                  </a:lnTo>
                  <a:lnTo>
                    <a:pt x="20514" y="20884"/>
                  </a:lnTo>
                  <a:lnTo>
                    <a:pt x="20884" y="20515"/>
                  </a:lnTo>
                  <a:lnTo>
                    <a:pt x="34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9"/>
            <p:cNvSpPr/>
            <p:nvPr/>
          </p:nvSpPr>
          <p:spPr>
            <a:xfrm>
              <a:off x="1230875" y="4786625"/>
              <a:ext cx="89000" cy="79775"/>
            </a:xfrm>
            <a:custGeom>
              <a:rect b="b" l="l" r="r" t="t"/>
              <a:pathLst>
                <a:path extrusionOk="0" h="3191" w="3560">
                  <a:moveTo>
                    <a:pt x="369" y="0"/>
                  </a:moveTo>
                  <a:lnTo>
                    <a:pt x="0" y="370"/>
                  </a:lnTo>
                  <a:lnTo>
                    <a:pt x="2822" y="3191"/>
                  </a:lnTo>
                  <a:lnTo>
                    <a:pt x="3560" y="3191"/>
                  </a:lnTo>
                  <a:lnTo>
                    <a:pt x="369"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9"/>
            <p:cNvSpPr/>
            <p:nvPr/>
          </p:nvSpPr>
          <p:spPr>
            <a:xfrm>
              <a:off x="238125" y="3784650"/>
              <a:ext cx="471350" cy="480575"/>
            </a:xfrm>
            <a:custGeom>
              <a:rect b="b" l="l" r="r" t="t"/>
              <a:pathLst>
                <a:path extrusionOk="0" h="19223" w="18854">
                  <a:moveTo>
                    <a:pt x="0" y="0"/>
                  </a:moveTo>
                  <a:lnTo>
                    <a:pt x="0" y="739"/>
                  </a:lnTo>
                  <a:lnTo>
                    <a:pt x="18484" y="19223"/>
                  </a:lnTo>
                  <a:lnTo>
                    <a:pt x="18853" y="18853"/>
                  </a:lnTo>
                  <a:lnTo>
                    <a:pt x="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9"/>
            <p:cNvSpPr/>
            <p:nvPr/>
          </p:nvSpPr>
          <p:spPr>
            <a:xfrm>
              <a:off x="700200" y="4255975"/>
              <a:ext cx="17825" cy="17825"/>
            </a:xfrm>
            <a:custGeom>
              <a:rect b="b" l="l" r="r" t="t"/>
              <a:pathLst>
                <a:path extrusionOk="0" h="713" w="713">
                  <a:moveTo>
                    <a:pt x="370" y="0"/>
                  </a:moveTo>
                  <a:lnTo>
                    <a:pt x="1" y="370"/>
                  </a:lnTo>
                  <a:lnTo>
                    <a:pt x="370" y="712"/>
                  </a:lnTo>
                  <a:lnTo>
                    <a:pt x="713" y="370"/>
                  </a:lnTo>
                  <a:lnTo>
                    <a:pt x="37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9"/>
            <p:cNvSpPr/>
            <p:nvPr/>
          </p:nvSpPr>
          <p:spPr>
            <a:xfrm>
              <a:off x="1222300" y="4778050"/>
              <a:ext cx="17825" cy="17825"/>
            </a:xfrm>
            <a:custGeom>
              <a:rect b="b" l="l" r="r" t="t"/>
              <a:pathLst>
                <a:path extrusionOk="0" h="713" w="713">
                  <a:moveTo>
                    <a:pt x="370" y="1"/>
                  </a:moveTo>
                  <a:lnTo>
                    <a:pt x="0" y="370"/>
                  </a:lnTo>
                  <a:lnTo>
                    <a:pt x="343" y="713"/>
                  </a:lnTo>
                  <a:lnTo>
                    <a:pt x="712" y="343"/>
                  </a:lnTo>
                  <a:lnTo>
                    <a:pt x="37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3" name="Google Shape;1513;p9"/>
          <p:cNvSpPr txBox="1"/>
          <p:nvPr>
            <p:ph type="title"/>
          </p:nvPr>
        </p:nvSpPr>
        <p:spPr>
          <a:xfrm>
            <a:off x="1355250" y="1702502"/>
            <a:ext cx="6433500" cy="822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5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14" name="Google Shape;1514;p9"/>
          <p:cNvSpPr txBox="1"/>
          <p:nvPr>
            <p:ph idx="1" type="subTitle"/>
          </p:nvPr>
        </p:nvSpPr>
        <p:spPr>
          <a:xfrm>
            <a:off x="1355250" y="2526598"/>
            <a:ext cx="6433500" cy="91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700"/>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1515" name="Google Shape;1515;p9"/>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6" name="Google Shape;1516;p9"/>
          <p:cNvGrpSpPr/>
          <p:nvPr/>
        </p:nvGrpSpPr>
        <p:grpSpPr>
          <a:xfrm>
            <a:off x="8606882" y="125575"/>
            <a:ext cx="315300" cy="1105725"/>
            <a:chOff x="215450" y="125575"/>
            <a:chExt cx="315300" cy="1105725"/>
          </a:xfrm>
        </p:grpSpPr>
        <p:sp>
          <p:nvSpPr>
            <p:cNvPr id="1517" name="Google Shape;1517;p9"/>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9"/>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9"/>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0" name="Google Shape;1520;p9"/>
          <p:cNvGrpSpPr/>
          <p:nvPr/>
        </p:nvGrpSpPr>
        <p:grpSpPr>
          <a:xfrm>
            <a:off x="174575" y="4704094"/>
            <a:ext cx="1077300" cy="315300"/>
            <a:chOff x="4414350" y="4673200"/>
            <a:chExt cx="1077300" cy="315300"/>
          </a:xfrm>
        </p:grpSpPr>
        <p:sp>
          <p:nvSpPr>
            <p:cNvPr id="1521" name="Google Shape;1521;p9"/>
            <p:cNvSpPr/>
            <p:nvPr/>
          </p:nvSpPr>
          <p:spPr>
            <a:xfrm>
              <a:off x="4414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9"/>
            <p:cNvSpPr/>
            <p:nvPr/>
          </p:nvSpPr>
          <p:spPr>
            <a:xfrm>
              <a:off x="4795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9"/>
            <p:cNvSpPr/>
            <p:nvPr/>
          </p:nvSpPr>
          <p:spPr>
            <a:xfrm>
              <a:off x="5176350" y="46732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24" name="Shape 1524"/>
        <p:cNvGrpSpPr/>
        <p:nvPr/>
      </p:nvGrpSpPr>
      <p:grpSpPr>
        <a:xfrm>
          <a:off x="0" y="0"/>
          <a:ext cx="0" cy="0"/>
          <a:chOff x="0" y="0"/>
          <a:chExt cx="0" cy="0"/>
        </a:xfrm>
      </p:grpSpPr>
      <p:sp>
        <p:nvSpPr>
          <p:cNvPr id="1525" name="Google Shape;1525;p10"/>
          <p:cNvSpPr txBox="1"/>
          <p:nvPr>
            <p:ph type="title"/>
          </p:nvPr>
        </p:nvSpPr>
        <p:spPr>
          <a:xfrm>
            <a:off x="4073425" y="2183850"/>
            <a:ext cx="4357500" cy="2408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000"/>
              <a:buNone/>
              <a:defRPr sz="4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526" name="Google Shape;1526;p10"/>
          <p:cNvSpPr/>
          <p:nvPr/>
        </p:nvSpPr>
        <p:spPr>
          <a:xfrm>
            <a:off x="3726450" y="114072"/>
            <a:ext cx="1691100" cy="315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7" name="Google Shape;1527;p10"/>
          <p:cNvGrpSpPr/>
          <p:nvPr/>
        </p:nvGrpSpPr>
        <p:grpSpPr>
          <a:xfrm>
            <a:off x="215450" y="125575"/>
            <a:ext cx="315300" cy="1105725"/>
            <a:chOff x="215450" y="125575"/>
            <a:chExt cx="315300" cy="1105725"/>
          </a:xfrm>
        </p:grpSpPr>
        <p:sp>
          <p:nvSpPr>
            <p:cNvPr id="1528" name="Google Shape;1528;p10"/>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0"/>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0"/>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1" name="Google Shape;1531;p10"/>
          <p:cNvGrpSpPr/>
          <p:nvPr/>
        </p:nvGrpSpPr>
        <p:grpSpPr>
          <a:xfrm>
            <a:off x="8606882" y="125575"/>
            <a:ext cx="315300" cy="1105725"/>
            <a:chOff x="215450" y="125575"/>
            <a:chExt cx="315300" cy="1105725"/>
          </a:xfrm>
        </p:grpSpPr>
        <p:sp>
          <p:nvSpPr>
            <p:cNvPr id="1532" name="Google Shape;1532;p10"/>
            <p:cNvSpPr/>
            <p:nvPr/>
          </p:nvSpPr>
          <p:spPr>
            <a:xfrm>
              <a:off x="215450" y="125575"/>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0"/>
            <p:cNvSpPr/>
            <p:nvPr/>
          </p:nvSpPr>
          <p:spPr>
            <a:xfrm>
              <a:off x="215450" y="520788"/>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0"/>
            <p:cNvSpPr/>
            <p:nvPr/>
          </p:nvSpPr>
          <p:spPr>
            <a:xfrm>
              <a:off x="215450" y="916000"/>
              <a:ext cx="315300" cy="315300"/>
            </a:xfrm>
            <a:prstGeom prst="star4">
              <a:avLst>
                <a:gd fmla="val 125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7750" y="539496"/>
            <a:ext cx="7708500" cy="457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3000"/>
              <a:buFont typeface="Days One"/>
              <a:buNone/>
              <a:defRPr sz="3000">
                <a:solidFill>
                  <a:schemeClr val="lt1"/>
                </a:solidFill>
                <a:latin typeface="Days One"/>
                <a:ea typeface="Days One"/>
                <a:cs typeface="Days One"/>
                <a:sym typeface="Days One"/>
              </a:defRPr>
            </a:lvl1pPr>
            <a:lvl2pPr lvl="1"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2pPr>
            <a:lvl3pPr lvl="2"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3pPr>
            <a:lvl4pPr lvl="3"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4pPr>
            <a:lvl5pPr lvl="4"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5pPr>
            <a:lvl6pPr lvl="5"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6pPr>
            <a:lvl7pPr lvl="6"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7pPr>
            <a:lvl8pPr lvl="7"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8pPr>
            <a:lvl9pPr lvl="8"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9pPr>
          </a:lstStyle>
          <a:p/>
        </p:txBody>
      </p:sp>
      <p:sp>
        <p:nvSpPr>
          <p:cNvPr id="7" name="Google Shape;7;p1"/>
          <p:cNvSpPr txBox="1"/>
          <p:nvPr>
            <p:ph idx="1" type="body"/>
          </p:nvPr>
        </p:nvSpPr>
        <p:spPr>
          <a:xfrm>
            <a:off x="692700" y="1351875"/>
            <a:ext cx="7711800" cy="3247500"/>
          </a:xfrm>
          <a:prstGeom prst="rect">
            <a:avLst/>
          </a:prstGeom>
          <a:noFill/>
          <a:ln>
            <a:noFill/>
          </a:ln>
        </p:spPr>
        <p:txBody>
          <a:bodyPr anchorCtr="0" anchor="t" bIns="91425" lIns="91425" spcFirstLastPara="1" rIns="91425" wrap="square" tIns="91425">
            <a:noAutofit/>
          </a:bodyPr>
          <a:lstStyle>
            <a:lvl1pPr indent="-323850" lvl="0" marL="45720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1pPr>
            <a:lvl2pPr indent="-323850" lvl="1" marL="91440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2pPr>
            <a:lvl3pPr indent="-323850" lvl="2" marL="137160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3pPr>
            <a:lvl4pPr indent="-323850" lvl="3" marL="182880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4pPr>
            <a:lvl5pPr indent="-323850" lvl="4" marL="228600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5pPr>
            <a:lvl6pPr indent="-323850" lvl="5" marL="274320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6pPr>
            <a:lvl7pPr indent="-323850" lvl="6" marL="320040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7pPr>
            <a:lvl8pPr indent="-323850" lvl="7" marL="365760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8pPr>
            <a:lvl9pPr indent="-323850" lvl="8" marL="411480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hyperlink" Target="https://www.kaggle.com/datasets/cicdataset/cicids2017" TargetMode="External"/><Relationship Id="rId4" Type="http://schemas.openxmlformats.org/officeDocument/2006/relationships/hyperlink" Target="https://pdfs.semanticscholar.org/2342/9b5be933e16e6988da9a322ad95dfdc8c4b0.pdf" TargetMode="External"/><Relationship Id="rId5" Type="http://schemas.openxmlformats.org/officeDocument/2006/relationships/hyperlink" Target="https://doi.org/10.23883/ijrter.2017.3168.0uwx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4" name="Shape 4604"/>
        <p:cNvGrpSpPr/>
        <p:nvPr/>
      </p:nvGrpSpPr>
      <p:grpSpPr>
        <a:xfrm>
          <a:off x="0" y="0"/>
          <a:ext cx="0" cy="0"/>
          <a:chOff x="0" y="0"/>
          <a:chExt cx="0" cy="0"/>
        </a:xfrm>
      </p:grpSpPr>
      <p:grpSp>
        <p:nvGrpSpPr>
          <p:cNvPr id="4605" name="Google Shape;4605;p28"/>
          <p:cNvGrpSpPr/>
          <p:nvPr/>
        </p:nvGrpSpPr>
        <p:grpSpPr>
          <a:xfrm rot="-900096">
            <a:off x="5408527" y="4619848"/>
            <a:ext cx="4245832" cy="329953"/>
            <a:chOff x="3910484" y="4362261"/>
            <a:chExt cx="4056908" cy="315300"/>
          </a:xfrm>
        </p:grpSpPr>
        <p:sp>
          <p:nvSpPr>
            <p:cNvPr id="4606" name="Google Shape;4606;p28"/>
            <p:cNvSpPr/>
            <p:nvPr/>
          </p:nvSpPr>
          <p:spPr>
            <a:xfrm>
              <a:off x="3910484"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7" name="Google Shape;4607;p28"/>
            <p:cNvSpPr/>
            <p:nvPr/>
          </p:nvSpPr>
          <p:spPr>
            <a:xfrm>
              <a:off x="4036700" y="4362261"/>
              <a:ext cx="3822300" cy="31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None/>
              </a:pPr>
              <a:r>
                <a:rPr lang="en" sz="1300">
                  <a:solidFill>
                    <a:schemeClr val="dk1"/>
                  </a:solidFill>
                  <a:latin typeface="Days One"/>
                  <a:ea typeface="Days One"/>
                  <a:cs typeface="Days One"/>
                  <a:sym typeface="Days One"/>
                </a:rPr>
                <a:t>Anomaly detection in computer networks</a:t>
              </a:r>
              <a:endParaRPr sz="1300">
                <a:solidFill>
                  <a:schemeClr val="dk1"/>
                </a:solidFill>
                <a:latin typeface="Days One"/>
                <a:ea typeface="Days One"/>
                <a:cs typeface="Days One"/>
                <a:sym typeface="Days One"/>
              </a:endParaRPr>
            </a:p>
          </p:txBody>
        </p:sp>
        <p:sp>
          <p:nvSpPr>
            <p:cNvPr id="4608" name="Google Shape;4608;p28"/>
            <p:cNvSpPr/>
            <p:nvPr/>
          </p:nvSpPr>
          <p:spPr>
            <a:xfrm flipH="1">
              <a:off x="7806816"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09" name="Google Shape;4609;p28"/>
          <p:cNvSpPr txBox="1"/>
          <p:nvPr>
            <p:ph type="ctrTitle"/>
          </p:nvPr>
        </p:nvSpPr>
        <p:spPr>
          <a:xfrm>
            <a:off x="633150" y="740725"/>
            <a:ext cx="7877700" cy="147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Anomaly Detection in Computer Networks using</a:t>
            </a:r>
            <a:endParaRPr sz="3500"/>
          </a:p>
          <a:p>
            <a:pPr indent="0" lvl="0" marL="0" rtl="0" algn="ctr">
              <a:spcBef>
                <a:spcPts val="0"/>
              </a:spcBef>
              <a:spcAft>
                <a:spcPts val="0"/>
              </a:spcAft>
              <a:buNone/>
            </a:pPr>
            <a:r>
              <a:rPr lang="en" sz="3500"/>
              <a:t>Machine Learning Classifiers</a:t>
            </a:r>
            <a:endParaRPr sz="3500"/>
          </a:p>
          <a:p>
            <a:pPr indent="0" lvl="0" marL="0" rtl="0" algn="ctr">
              <a:spcBef>
                <a:spcPts val="0"/>
              </a:spcBef>
              <a:spcAft>
                <a:spcPts val="0"/>
              </a:spcAft>
              <a:buNone/>
            </a:pPr>
            <a:r>
              <a:t/>
            </a:r>
            <a:endParaRPr sz="1800"/>
          </a:p>
          <a:p>
            <a:pPr indent="0" lvl="0" marL="0" rtl="0" algn="ctr">
              <a:spcBef>
                <a:spcPts val="0"/>
              </a:spcBef>
              <a:spcAft>
                <a:spcPts val="0"/>
              </a:spcAft>
              <a:buNone/>
            </a:pPr>
            <a:r>
              <a:rPr lang="en" sz="1800"/>
              <a:t>The Learning Machines</a:t>
            </a:r>
            <a:endParaRPr sz="1800"/>
          </a:p>
        </p:txBody>
      </p:sp>
      <p:sp>
        <p:nvSpPr>
          <p:cNvPr id="4610" name="Google Shape;4610;p28"/>
          <p:cNvSpPr txBox="1"/>
          <p:nvPr>
            <p:ph idx="1" type="subTitle"/>
          </p:nvPr>
        </p:nvSpPr>
        <p:spPr>
          <a:xfrm>
            <a:off x="2683500" y="2591256"/>
            <a:ext cx="37770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Vatsalkumar Patel AU2040043</a:t>
            </a:r>
            <a:endParaRPr/>
          </a:p>
        </p:txBody>
      </p:sp>
      <p:grpSp>
        <p:nvGrpSpPr>
          <p:cNvPr id="4611" name="Google Shape;4611;p28"/>
          <p:cNvGrpSpPr/>
          <p:nvPr/>
        </p:nvGrpSpPr>
        <p:grpSpPr>
          <a:xfrm rot="-900096">
            <a:off x="-772498" y="88586"/>
            <a:ext cx="4245832" cy="329953"/>
            <a:chOff x="3910484" y="4362261"/>
            <a:chExt cx="4056908" cy="315300"/>
          </a:xfrm>
        </p:grpSpPr>
        <p:sp>
          <p:nvSpPr>
            <p:cNvPr id="4612" name="Google Shape;4612;p28"/>
            <p:cNvSpPr/>
            <p:nvPr/>
          </p:nvSpPr>
          <p:spPr>
            <a:xfrm>
              <a:off x="3910484"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3" name="Google Shape;4613;p28"/>
            <p:cNvSpPr/>
            <p:nvPr/>
          </p:nvSpPr>
          <p:spPr>
            <a:xfrm>
              <a:off x="4036700" y="4362261"/>
              <a:ext cx="3822300" cy="31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None/>
              </a:pPr>
              <a:r>
                <a:rPr lang="en" sz="1300">
                  <a:solidFill>
                    <a:schemeClr val="dk1"/>
                  </a:solidFill>
                  <a:latin typeface="Days One"/>
                  <a:ea typeface="Days One"/>
                  <a:cs typeface="Days One"/>
                  <a:sym typeface="Days One"/>
                </a:rPr>
                <a:t>Anomaly detection in computer networks</a:t>
              </a:r>
              <a:endParaRPr sz="1300">
                <a:solidFill>
                  <a:schemeClr val="dk1"/>
                </a:solidFill>
              </a:endParaRPr>
            </a:p>
          </p:txBody>
        </p:sp>
        <p:sp>
          <p:nvSpPr>
            <p:cNvPr id="4614" name="Google Shape;4614;p28"/>
            <p:cNvSpPr/>
            <p:nvPr/>
          </p:nvSpPr>
          <p:spPr>
            <a:xfrm flipH="1">
              <a:off x="7806816"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15" name="Google Shape;4615;p28"/>
          <p:cNvSpPr txBox="1"/>
          <p:nvPr>
            <p:ph idx="1" type="subTitle"/>
          </p:nvPr>
        </p:nvSpPr>
        <p:spPr>
          <a:xfrm>
            <a:off x="2683500" y="3019506"/>
            <a:ext cx="37770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Shreya Karia AU2040076</a:t>
            </a:r>
            <a:endParaRPr/>
          </a:p>
        </p:txBody>
      </p:sp>
      <p:sp>
        <p:nvSpPr>
          <p:cNvPr id="4616" name="Google Shape;4616;p28"/>
          <p:cNvSpPr txBox="1"/>
          <p:nvPr>
            <p:ph idx="1" type="subTitle"/>
          </p:nvPr>
        </p:nvSpPr>
        <p:spPr>
          <a:xfrm>
            <a:off x="2683500" y="3447756"/>
            <a:ext cx="37770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Digant Patel AU2040086</a:t>
            </a:r>
            <a:endParaRPr/>
          </a:p>
        </p:txBody>
      </p:sp>
      <p:sp>
        <p:nvSpPr>
          <p:cNvPr id="4617" name="Google Shape;4617;p28"/>
          <p:cNvSpPr txBox="1"/>
          <p:nvPr>
            <p:ph idx="1" type="subTitle"/>
          </p:nvPr>
        </p:nvSpPr>
        <p:spPr>
          <a:xfrm>
            <a:off x="2683500" y="3876006"/>
            <a:ext cx="37770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Samarth Chauhan AU2040097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6" name="Shape 4726"/>
        <p:cNvGrpSpPr/>
        <p:nvPr/>
      </p:nvGrpSpPr>
      <p:grpSpPr>
        <a:xfrm>
          <a:off x="0" y="0"/>
          <a:ext cx="0" cy="0"/>
          <a:chOff x="0" y="0"/>
          <a:chExt cx="0" cy="0"/>
        </a:xfrm>
      </p:grpSpPr>
      <p:sp>
        <p:nvSpPr>
          <p:cNvPr id="4727" name="Google Shape;4727;p37"/>
          <p:cNvSpPr txBox="1"/>
          <p:nvPr>
            <p:ph type="title"/>
          </p:nvPr>
        </p:nvSpPr>
        <p:spPr>
          <a:xfrm>
            <a:off x="720000" y="539500"/>
            <a:ext cx="7704000" cy="4572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a:t>References</a:t>
            </a:r>
            <a:endParaRPr>
              <a:solidFill>
                <a:schemeClr val="lt1"/>
              </a:solidFill>
            </a:endParaRPr>
          </a:p>
        </p:txBody>
      </p:sp>
      <p:sp>
        <p:nvSpPr>
          <p:cNvPr id="4728" name="Google Shape;4728;p37"/>
          <p:cNvSpPr txBox="1"/>
          <p:nvPr/>
        </p:nvSpPr>
        <p:spPr>
          <a:xfrm>
            <a:off x="2326200" y="1137730"/>
            <a:ext cx="44916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500">
              <a:solidFill>
                <a:schemeClr val="lt1"/>
              </a:solidFill>
              <a:latin typeface="Arimo"/>
              <a:ea typeface="Arimo"/>
              <a:cs typeface="Arimo"/>
              <a:sym typeface="Arimo"/>
            </a:endParaRPr>
          </a:p>
        </p:txBody>
      </p:sp>
      <p:grpSp>
        <p:nvGrpSpPr>
          <p:cNvPr id="4729" name="Google Shape;4729;p37"/>
          <p:cNvGrpSpPr/>
          <p:nvPr/>
        </p:nvGrpSpPr>
        <p:grpSpPr>
          <a:xfrm flipH="1" rot="-1635329">
            <a:off x="-641693" y="521457"/>
            <a:ext cx="4245962" cy="329951"/>
            <a:chOff x="3910484" y="4362261"/>
            <a:chExt cx="4056908" cy="315300"/>
          </a:xfrm>
        </p:grpSpPr>
        <p:sp>
          <p:nvSpPr>
            <p:cNvPr id="4730" name="Google Shape;4730;p37"/>
            <p:cNvSpPr/>
            <p:nvPr/>
          </p:nvSpPr>
          <p:spPr>
            <a:xfrm>
              <a:off x="3910484"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1" name="Google Shape;4731;p37"/>
            <p:cNvSpPr/>
            <p:nvPr/>
          </p:nvSpPr>
          <p:spPr>
            <a:xfrm>
              <a:off x="4036700" y="4362261"/>
              <a:ext cx="3822300" cy="31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None/>
              </a:pPr>
              <a:r>
                <a:rPr lang="en" sz="1300">
                  <a:solidFill>
                    <a:schemeClr val="dk1"/>
                  </a:solidFill>
                  <a:latin typeface="Days One"/>
                  <a:ea typeface="Days One"/>
                  <a:cs typeface="Days One"/>
                  <a:sym typeface="Days One"/>
                </a:rPr>
                <a:t>Anomaly detection in computer networks</a:t>
              </a:r>
              <a:endParaRPr sz="1300">
                <a:solidFill>
                  <a:schemeClr val="dk1"/>
                </a:solidFill>
                <a:latin typeface="Days One"/>
                <a:ea typeface="Days One"/>
                <a:cs typeface="Days One"/>
                <a:sym typeface="Days One"/>
              </a:endParaRPr>
            </a:p>
          </p:txBody>
        </p:sp>
        <p:sp>
          <p:nvSpPr>
            <p:cNvPr id="4732" name="Google Shape;4732;p37"/>
            <p:cNvSpPr/>
            <p:nvPr/>
          </p:nvSpPr>
          <p:spPr>
            <a:xfrm flipH="1">
              <a:off x="7806816"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3" name="Google Shape;4733;p37"/>
          <p:cNvGrpSpPr/>
          <p:nvPr/>
        </p:nvGrpSpPr>
        <p:grpSpPr>
          <a:xfrm flipH="1" rot="-1635329">
            <a:off x="5844882" y="4427182"/>
            <a:ext cx="4245962" cy="329951"/>
            <a:chOff x="3910484" y="4362261"/>
            <a:chExt cx="4056908" cy="315300"/>
          </a:xfrm>
        </p:grpSpPr>
        <p:sp>
          <p:nvSpPr>
            <p:cNvPr id="4734" name="Google Shape;4734;p37"/>
            <p:cNvSpPr/>
            <p:nvPr/>
          </p:nvSpPr>
          <p:spPr>
            <a:xfrm>
              <a:off x="3910484"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5" name="Google Shape;4735;p37"/>
            <p:cNvSpPr/>
            <p:nvPr/>
          </p:nvSpPr>
          <p:spPr>
            <a:xfrm>
              <a:off x="4036700" y="4362261"/>
              <a:ext cx="3822300" cy="31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None/>
              </a:pPr>
              <a:r>
                <a:rPr lang="en" sz="1300">
                  <a:solidFill>
                    <a:schemeClr val="dk1"/>
                  </a:solidFill>
                  <a:latin typeface="Days One"/>
                  <a:ea typeface="Days One"/>
                  <a:cs typeface="Days One"/>
                  <a:sym typeface="Days One"/>
                </a:rPr>
                <a:t>Anomaly detection in computer networks</a:t>
              </a:r>
              <a:endParaRPr sz="1300">
                <a:solidFill>
                  <a:schemeClr val="dk1"/>
                </a:solidFill>
                <a:latin typeface="Days One"/>
                <a:ea typeface="Days One"/>
                <a:cs typeface="Days One"/>
                <a:sym typeface="Days One"/>
              </a:endParaRPr>
            </a:p>
          </p:txBody>
        </p:sp>
        <p:sp>
          <p:nvSpPr>
            <p:cNvPr id="4736" name="Google Shape;4736;p37"/>
            <p:cNvSpPr/>
            <p:nvPr/>
          </p:nvSpPr>
          <p:spPr>
            <a:xfrm flipH="1">
              <a:off x="7806816"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37" name="Google Shape;4737;p37"/>
          <p:cNvSpPr txBox="1"/>
          <p:nvPr/>
        </p:nvSpPr>
        <p:spPr>
          <a:xfrm>
            <a:off x="1215300" y="1235550"/>
            <a:ext cx="6713400" cy="2237700"/>
          </a:xfrm>
          <a:prstGeom prst="rect">
            <a:avLst/>
          </a:prstGeom>
          <a:noFill/>
          <a:ln>
            <a:noFill/>
          </a:ln>
        </p:spPr>
        <p:txBody>
          <a:bodyPr anchorCtr="0" anchor="b" bIns="91425" lIns="91425" spcFirstLastPara="1" rIns="91425" wrap="square" tIns="91425">
            <a:noAutofit/>
          </a:bodyPr>
          <a:lstStyle/>
          <a:p>
            <a:pPr indent="-304800" lvl="0" marL="457200" rtl="0" algn="l">
              <a:lnSpc>
                <a:spcPct val="115000"/>
              </a:lnSpc>
              <a:spcBef>
                <a:spcPts val="1200"/>
              </a:spcBef>
              <a:spcAft>
                <a:spcPts val="0"/>
              </a:spcAft>
              <a:buClr>
                <a:schemeClr val="lt1"/>
              </a:buClr>
              <a:buSzPts val="1200"/>
              <a:buFont typeface="Arimo"/>
              <a:buChar char="●"/>
            </a:pPr>
            <a:r>
              <a:rPr lang="en" sz="1200">
                <a:solidFill>
                  <a:schemeClr val="lt1"/>
                </a:solidFill>
                <a:latin typeface="Arimo"/>
                <a:ea typeface="Arimo"/>
                <a:cs typeface="Arimo"/>
                <a:sym typeface="Arimo"/>
              </a:rPr>
              <a:t>CICDataset. (2020, January 3). </a:t>
            </a:r>
            <a:r>
              <a:rPr i="1" lang="en" sz="1200">
                <a:solidFill>
                  <a:schemeClr val="lt1"/>
                </a:solidFill>
                <a:latin typeface="Arimo"/>
                <a:ea typeface="Arimo"/>
                <a:cs typeface="Arimo"/>
                <a:sym typeface="Arimo"/>
              </a:rPr>
              <a:t>CICIDS2017</a:t>
            </a:r>
            <a:r>
              <a:rPr lang="en" sz="1200">
                <a:solidFill>
                  <a:schemeClr val="lt1"/>
                </a:solidFill>
                <a:latin typeface="Arimo"/>
                <a:ea typeface="Arimo"/>
                <a:cs typeface="Arimo"/>
                <a:sym typeface="Arimo"/>
              </a:rPr>
              <a:t>. Kaggle. Retrieved March 11, 2023, from </a:t>
            </a:r>
            <a:r>
              <a:rPr lang="en" sz="1200" u="sng">
                <a:solidFill>
                  <a:schemeClr val="hlink"/>
                </a:solidFill>
                <a:latin typeface="Arimo"/>
                <a:ea typeface="Arimo"/>
                <a:cs typeface="Arimo"/>
                <a:sym typeface="Arimo"/>
                <a:hlinkClick r:id="rId3"/>
              </a:rPr>
              <a:t>https://www.kaggle.com/datasets/cicdataset/cicids2017 </a:t>
            </a:r>
            <a:endParaRPr sz="1200">
              <a:solidFill>
                <a:schemeClr val="lt1"/>
              </a:solidFill>
              <a:latin typeface="Arimo"/>
              <a:ea typeface="Arimo"/>
              <a:cs typeface="Arimo"/>
              <a:sym typeface="Arimo"/>
            </a:endParaRPr>
          </a:p>
          <a:p>
            <a:pPr indent="-304800" lvl="0" marL="457200" rtl="0" algn="l">
              <a:lnSpc>
                <a:spcPct val="115000"/>
              </a:lnSpc>
              <a:spcBef>
                <a:spcPts val="1000"/>
              </a:spcBef>
              <a:spcAft>
                <a:spcPts val="0"/>
              </a:spcAft>
              <a:buClr>
                <a:schemeClr val="lt1"/>
              </a:buClr>
              <a:buSzPts val="1200"/>
              <a:buFont typeface="Arimo"/>
              <a:buChar char="●"/>
            </a:pPr>
            <a:r>
              <a:rPr lang="en" sz="1200">
                <a:solidFill>
                  <a:schemeClr val="lt1"/>
                </a:solidFill>
                <a:latin typeface="Arimo"/>
                <a:ea typeface="Arimo"/>
                <a:cs typeface="Arimo"/>
                <a:sym typeface="Arimo"/>
              </a:rPr>
              <a:t>Toward generating a new intrusion detection dataset and intrusion TRAFC ... (n.d.). Retrieved March 11, 2023, from </a:t>
            </a:r>
            <a:r>
              <a:rPr lang="en" sz="1200" u="sng">
                <a:solidFill>
                  <a:schemeClr val="hlink"/>
                </a:solidFill>
                <a:latin typeface="Arimo"/>
                <a:ea typeface="Arimo"/>
                <a:cs typeface="Arimo"/>
                <a:sym typeface="Arimo"/>
                <a:hlinkClick r:id="rId4"/>
              </a:rPr>
              <a:t>https://pdfs.semanticscholar.org/2342/9b5be933e16e6988da9a322ad95dfdc8c4b0.pdf</a:t>
            </a:r>
            <a:endParaRPr sz="1200">
              <a:solidFill>
                <a:schemeClr val="lt1"/>
              </a:solidFill>
              <a:latin typeface="Arimo"/>
              <a:ea typeface="Arimo"/>
              <a:cs typeface="Arimo"/>
              <a:sym typeface="Arimo"/>
            </a:endParaRPr>
          </a:p>
          <a:p>
            <a:pPr indent="-304800" lvl="0" marL="457200" rtl="0" algn="l">
              <a:lnSpc>
                <a:spcPct val="115000"/>
              </a:lnSpc>
              <a:spcBef>
                <a:spcPts val="1000"/>
              </a:spcBef>
              <a:spcAft>
                <a:spcPts val="0"/>
              </a:spcAft>
              <a:buClr>
                <a:schemeClr val="lt1"/>
              </a:buClr>
              <a:buSzPts val="1200"/>
              <a:buFont typeface="Arimo"/>
              <a:buChar char="●"/>
            </a:pPr>
            <a:r>
              <a:rPr lang="en" sz="1200">
                <a:solidFill>
                  <a:schemeClr val="lt1"/>
                </a:solidFill>
                <a:latin typeface="Arimo"/>
                <a:ea typeface="Arimo"/>
                <a:cs typeface="Arimo"/>
                <a:sym typeface="Arimo"/>
              </a:rPr>
              <a:t>A review on imbalanced data handling using undersampling and oversampling technique. (2017). International Journal of Recent Trends in Engineering and Research, 3(4), 444–449. </a:t>
            </a:r>
            <a:r>
              <a:rPr lang="en" sz="1200" u="sng">
                <a:solidFill>
                  <a:schemeClr val="hlink"/>
                </a:solidFill>
                <a:latin typeface="Arimo"/>
                <a:ea typeface="Arimo"/>
                <a:cs typeface="Arimo"/>
                <a:sym typeface="Arimo"/>
                <a:hlinkClick r:id="rId5"/>
              </a:rPr>
              <a:t>https://doi.org/10.23883/ijrter.2017.3168.0uwxm</a:t>
            </a:r>
            <a:endParaRPr sz="1200">
              <a:solidFill>
                <a:schemeClr val="lt1"/>
              </a:solidFill>
              <a:latin typeface="Arimo"/>
              <a:ea typeface="Arimo"/>
              <a:cs typeface="Arimo"/>
              <a:sym typeface="Arim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1" name="Shape 4621"/>
        <p:cNvGrpSpPr/>
        <p:nvPr/>
      </p:nvGrpSpPr>
      <p:grpSpPr>
        <a:xfrm>
          <a:off x="0" y="0"/>
          <a:ext cx="0" cy="0"/>
          <a:chOff x="0" y="0"/>
          <a:chExt cx="0" cy="0"/>
        </a:xfrm>
      </p:grpSpPr>
      <p:sp>
        <p:nvSpPr>
          <p:cNvPr id="4622" name="Google Shape;4622;p29"/>
          <p:cNvSpPr txBox="1"/>
          <p:nvPr>
            <p:ph type="title"/>
          </p:nvPr>
        </p:nvSpPr>
        <p:spPr>
          <a:xfrm>
            <a:off x="716900" y="62995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 and Problem Statement</a:t>
            </a:r>
            <a:endParaRPr/>
          </a:p>
        </p:txBody>
      </p:sp>
      <p:sp>
        <p:nvSpPr>
          <p:cNvPr id="4623" name="Google Shape;4623;p29"/>
          <p:cNvSpPr txBox="1"/>
          <p:nvPr>
            <p:ph idx="1" type="body"/>
          </p:nvPr>
        </p:nvSpPr>
        <p:spPr>
          <a:xfrm>
            <a:off x="716900" y="1432856"/>
            <a:ext cx="7704000" cy="32412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400"/>
              <a:t>Anomaly detection in computer networks refers to the process of identifying unusual or unexpected patterns of behavior in network traffic, which may indicate the presence of security threats or other network issues.</a:t>
            </a:r>
            <a:endParaRPr sz="1400"/>
          </a:p>
          <a:p>
            <a:pPr indent="-349250" lvl="0" marL="457200" rtl="0" algn="l">
              <a:spcBef>
                <a:spcPts val="0"/>
              </a:spcBef>
              <a:spcAft>
                <a:spcPts val="0"/>
              </a:spcAft>
              <a:buSzPts val="1900"/>
              <a:buChar char="●"/>
            </a:pPr>
            <a:r>
              <a:rPr lang="en" sz="1400"/>
              <a:t>Nature of network threats and attacks are very </a:t>
            </a:r>
            <a:r>
              <a:rPr lang="en" sz="1400"/>
              <a:t>dynamic</a:t>
            </a:r>
            <a:r>
              <a:rPr lang="en" sz="1400"/>
              <a:t> making it </a:t>
            </a:r>
            <a:r>
              <a:rPr lang="en" sz="1400"/>
              <a:t>difficult to be detected by simple rule based systems, thus Machine Learning comes into play.</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b="1" lang="en" sz="1400"/>
              <a:t>Problem Statement: </a:t>
            </a:r>
            <a:r>
              <a:rPr lang="en" sz="1400"/>
              <a:t>The aim of the project is to train a machine learning model based on CICIDS2017 dataset, that detects and classifies intrusion in a computer network, given the details of the network at the time.</a:t>
            </a:r>
            <a:endParaRPr sz="1400"/>
          </a:p>
        </p:txBody>
      </p:sp>
      <p:grpSp>
        <p:nvGrpSpPr>
          <p:cNvPr id="4624" name="Google Shape;4624;p29"/>
          <p:cNvGrpSpPr/>
          <p:nvPr/>
        </p:nvGrpSpPr>
        <p:grpSpPr>
          <a:xfrm rot="1635329">
            <a:off x="-1327493" y="4311557"/>
            <a:ext cx="4245962" cy="329951"/>
            <a:chOff x="3910484" y="4362261"/>
            <a:chExt cx="4056908" cy="315300"/>
          </a:xfrm>
        </p:grpSpPr>
        <p:sp>
          <p:nvSpPr>
            <p:cNvPr id="4625" name="Google Shape;4625;p29"/>
            <p:cNvSpPr/>
            <p:nvPr/>
          </p:nvSpPr>
          <p:spPr>
            <a:xfrm>
              <a:off x="3910484"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6" name="Google Shape;4626;p29"/>
            <p:cNvSpPr/>
            <p:nvPr/>
          </p:nvSpPr>
          <p:spPr>
            <a:xfrm>
              <a:off x="4036700" y="4362261"/>
              <a:ext cx="3822300" cy="31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None/>
              </a:pPr>
              <a:r>
                <a:rPr lang="en" sz="1300">
                  <a:solidFill>
                    <a:schemeClr val="dk1"/>
                  </a:solidFill>
                  <a:latin typeface="Days One"/>
                  <a:ea typeface="Days One"/>
                  <a:cs typeface="Days One"/>
                  <a:sym typeface="Days One"/>
                </a:rPr>
                <a:t>Anomaly detection in computer networks</a:t>
              </a:r>
              <a:endParaRPr sz="1300">
                <a:solidFill>
                  <a:schemeClr val="dk1"/>
                </a:solidFill>
                <a:latin typeface="Days One"/>
                <a:ea typeface="Days One"/>
                <a:cs typeface="Days One"/>
                <a:sym typeface="Days One"/>
              </a:endParaRPr>
            </a:p>
          </p:txBody>
        </p:sp>
        <p:sp>
          <p:nvSpPr>
            <p:cNvPr id="4627" name="Google Shape;4627;p29"/>
            <p:cNvSpPr/>
            <p:nvPr/>
          </p:nvSpPr>
          <p:spPr>
            <a:xfrm flipH="1">
              <a:off x="7806816"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28" name="Google Shape;4628;p29"/>
          <p:cNvGrpSpPr/>
          <p:nvPr/>
        </p:nvGrpSpPr>
        <p:grpSpPr>
          <a:xfrm rot="1635329">
            <a:off x="6196529" y="483357"/>
            <a:ext cx="4245962" cy="329951"/>
            <a:chOff x="3910484" y="4362261"/>
            <a:chExt cx="4056908" cy="315300"/>
          </a:xfrm>
        </p:grpSpPr>
        <p:sp>
          <p:nvSpPr>
            <p:cNvPr id="4629" name="Google Shape;4629;p29"/>
            <p:cNvSpPr/>
            <p:nvPr/>
          </p:nvSpPr>
          <p:spPr>
            <a:xfrm>
              <a:off x="3910484"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0" name="Google Shape;4630;p29"/>
            <p:cNvSpPr/>
            <p:nvPr/>
          </p:nvSpPr>
          <p:spPr>
            <a:xfrm>
              <a:off x="4036700" y="4362261"/>
              <a:ext cx="3822300" cy="31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None/>
              </a:pPr>
              <a:r>
                <a:rPr lang="en" sz="1300">
                  <a:solidFill>
                    <a:schemeClr val="dk1"/>
                  </a:solidFill>
                  <a:latin typeface="Days One"/>
                  <a:ea typeface="Days One"/>
                  <a:cs typeface="Days One"/>
                  <a:sym typeface="Days One"/>
                </a:rPr>
                <a:t>Anomaly detection in computer networks</a:t>
              </a:r>
              <a:endParaRPr sz="1300">
                <a:solidFill>
                  <a:schemeClr val="dk1"/>
                </a:solidFill>
                <a:latin typeface="Days One"/>
                <a:ea typeface="Days One"/>
                <a:cs typeface="Days One"/>
                <a:sym typeface="Days One"/>
              </a:endParaRPr>
            </a:p>
          </p:txBody>
        </p:sp>
        <p:sp>
          <p:nvSpPr>
            <p:cNvPr id="4631" name="Google Shape;4631;p29"/>
            <p:cNvSpPr/>
            <p:nvPr/>
          </p:nvSpPr>
          <p:spPr>
            <a:xfrm flipH="1">
              <a:off x="7806816"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5" name="Shape 4635"/>
        <p:cNvGrpSpPr/>
        <p:nvPr/>
      </p:nvGrpSpPr>
      <p:grpSpPr>
        <a:xfrm>
          <a:off x="0" y="0"/>
          <a:ext cx="0" cy="0"/>
          <a:chOff x="0" y="0"/>
          <a:chExt cx="0" cy="0"/>
        </a:xfrm>
      </p:grpSpPr>
      <p:sp>
        <p:nvSpPr>
          <p:cNvPr id="4636" name="Google Shape;4636;p30"/>
          <p:cNvSpPr txBox="1"/>
          <p:nvPr>
            <p:ph idx="8" type="title"/>
          </p:nvPr>
        </p:nvSpPr>
        <p:spPr>
          <a:xfrm>
            <a:off x="720000" y="4633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Existing body of work</a:t>
            </a:r>
            <a:endParaRPr/>
          </a:p>
        </p:txBody>
      </p:sp>
      <p:grpSp>
        <p:nvGrpSpPr>
          <p:cNvPr id="4637" name="Google Shape;4637;p30"/>
          <p:cNvGrpSpPr/>
          <p:nvPr/>
        </p:nvGrpSpPr>
        <p:grpSpPr>
          <a:xfrm flipH="1" rot="-1635329">
            <a:off x="5494479" y="4311557"/>
            <a:ext cx="4245962" cy="329951"/>
            <a:chOff x="3910484" y="4362261"/>
            <a:chExt cx="4056908" cy="315300"/>
          </a:xfrm>
        </p:grpSpPr>
        <p:sp>
          <p:nvSpPr>
            <p:cNvPr id="4638" name="Google Shape;4638;p30"/>
            <p:cNvSpPr/>
            <p:nvPr/>
          </p:nvSpPr>
          <p:spPr>
            <a:xfrm>
              <a:off x="3910484"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9" name="Google Shape;4639;p30"/>
            <p:cNvSpPr/>
            <p:nvPr/>
          </p:nvSpPr>
          <p:spPr>
            <a:xfrm>
              <a:off x="4036700" y="4362261"/>
              <a:ext cx="3822300" cy="31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None/>
              </a:pPr>
              <a:r>
                <a:rPr lang="en" sz="1300">
                  <a:solidFill>
                    <a:schemeClr val="dk1"/>
                  </a:solidFill>
                  <a:latin typeface="Days One"/>
                  <a:ea typeface="Days One"/>
                  <a:cs typeface="Days One"/>
                  <a:sym typeface="Days One"/>
                </a:rPr>
                <a:t>Anomaly detection in computer networks</a:t>
              </a:r>
              <a:endParaRPr sz="1300">
                <a:solidFill>
                  <a:schemeClr val="dk1"/>
                </a:solidFill>
                <a:latin typeface="Days One"/>
                <a:ea typeface="Days One"/>
                <a:cs typeface="Days One"/>
                <a:sym typeface="Days One"/>
              </a:endParaRPr>
            </a:p>
          </p:txBody>
        </p:sp>
        <p:sp>
          <p:nvSpPr>
            <p:cNvPr id="4640" name="Google Shape;4640;p30"/>
            <p:cNvSpPr/>
            <p:nvPr/>
          </p:nvSpPr>
          <p:spPr>
            <a:xfrm flipH="1">
              <a:off x="7806816"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41" name="Google Shape;4641;p30"/>
          <p:cNvSpPr txBox="1"/>
          <p:nvPr/>
        </p:nvSpPr>
        <p:spPr>
          <a:xfrm>
            <a:off x="659275" y="920500"/>
            <a:ext cx="7086300" cy="3632700"/>
          </a:xfrm>
          <a:prstGeom prst="rect">
            <a:avLst/>
          </a:prstGeom>
          <a:noFill/>
          <a:ln>
            <a:noFill/>
          </a:ln>
        </p:spPr>
        <p:txBody>
          <a:bodyPr anchorCtr="0" anchor="t" bIns="91425" lIns="91425" spcFirstLastPara="1" rIns="91425" wrap="square" tIns="91425">
            <a:spAutoFit/>
          </a:bodyPr>
          <a:lstStyle/>
          <a:p>
            <a:pPr indent="-317500" lvl="0" marL="457200" rtl="0" algn="just">
              <a:lnSpc>
                <a:spcPct val="150000"/>
              </a:lnSpc>
              <a:spcBef>
                <a:spcPts val="0"/>
              </a:spcBef>
              <a:spcAft>
                <a:spcPts val="0"/>
              </a:spcAft>
              <a:buClr>
                <a:schemeClr val="lt1"/>
              </a:buClr>
              <a:buSzPts val="1400"/>
              <a:buFont typeface="Arimo"/>
              <a:buChar char="●"/>
            </a:pPr>
            <a:r>
              <a:rPr lang="en">
                <a:solidFill>
                  <a:schemeClr val="lt1"/>
                </a:solidFill>
                <a:latin typeface="Arimo"/>
                <a:ea typeface="Arimo"/>
                <a:cs typeface="Arimo"/>
                <a:sym typeface="Arimo"/>
              </a:rPr>
              <a:t>The paper "Toward Generating a New Intrusion Detection Dataset and Intrusion Traffic Characterization" describes the process of creating a new dataset of network traffic that includes both malicious and benign traffic. </a:t>
            </a:r>
            <a:endParaRPr>
              <a:solidFill>
                <a:schemeClr val="lt1"/>
              </a:solidFill>
              <a:latin typeface="Arimo"/>
              <a:ea typeface="Arimo"/>
              <a:cs typeface="Arimo"/>
              <a:sym typeface="Arimo"/>
            </a:endParaRPr>
          </a:p>
          <a:p>
            <a:pPr indent="-317500" lvl="0" marL="457200" rtl="0" algn="just">
              <a:lnSpc>
                <a:spcPct val="150000"/>
              </a:lnSpc>
              <a:spcBef>
                <a:spcPts val="0"/>
              </a:spcBef>
              <a:spcAft>
                <a:spcPts val="0"/>
              </a:spcAft>
              <a:buClr>
                <a:schemeClr val="lt1"/>
              </a:buClr>
              <a:buSzPts val="1400"/>
              <a:buFont typeface="Arimo"/>
              <a:buChar char="●"/>
            </a:pPr>
            <a:r>
              <a:rPr lang="en">
                <a:solidFill>
                  <a:schemeClr val="lt1"/>
                </a:solidFill>
                <a:latin typeface="Arimo"/>
                <a:ea typeface="Arimo"/>
                <a:cs typeface="Arimo"/>
                <a:sym typeface="Arimo"/>
              </a:rPr>
              <a:t>The dataset was analyzed using various methods, including packet size distribution analysis, packet rate analysis, and traffic type analysis. The analysis showed that intrusion traffic tends to have larger packet sizes and higher packet rates than benign traffic, indicating increased activity and malicious intent. The most common types of intrusions in the dataset were network scanning, access attempts to vulnerable services, and denial-of-service attacks. </a:t>
            </a:r>
            <a:endParaRPr>
              <a:solidFill>
                <a:schemeClr val="lt1"/>
              </a:solidFill>
              <a:latin typeface="Arimo"/>
              <a:ea typeface="Arimo"/>
              <a:cs typeface="Arimo"/>
              <a:sym typeface="Arimo"/>
            </a:endParaRPr>
          </a:p>
          <a:p>
            <a:pPr indent="-317500" lvl="0" marL="457200" rtl="0" algn="just">
              <a:lnSpc>
                <a:spcPct val="150000"/>
              </a:lnSpc>
              <a:spcBef>
                <a:spcPts val="0"/>
              </a:spcBef>
              <a:spcAft>
                <a:spcPts val="0"/>
              </a:spcAft>
              <a:buClr>
                <a:schemeClr val="lt1"/>
              </a:buClr>
              <a:buSzPts val="1400"/>
              <a:buFont typeface="Arimo"/>
              <a:buChar char="●"/>
            </a:pPr>
            <a:r>
              <a:rPr lang="en">
                <a:solidFill>
                  <a:schemeClr val="lt1"/>
                </a:solidFill>
                <a:latin typeface="Arimo"/>
                <a:ea typeface="Arimo"/>
                <a:cs typeface="Arimo"/>
                <a:sym typeface="Arimo"/>
              </a:rPr>
              <a:t>The paper also provides a list of features specific to each type of intrusion detection, which can be used to develop tailored intrusion detection systems.</a:t>
            </a:r>
            <a:endParaRPr>
              <a:solidFill>
                <a:schemeClr val="lt1"/>
              </a:solidFill>
              <a:latin typeface="Arimo"/>
              <a:ea typeface="Arimo"/>
              <a:cs typeface="Arimo"/>
              <a:sym typeface="Arim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5" name="Shape 4645"/>
        <p:cNvGrpSpPr/>
        <p:nvPr/>
      </p:nvGrpSpPr>
      <p:grpSpPr>
        <a:xfrm>
          <a:off x="0" y="0"/>
          <a:ext cx="0" cy="0"/>
          <a:chOff x="0" y="0"/>
          <a:chExt cx="0" cy="0"/>
        </a:xfrm>
      </p:grpSpPr>
      <p:sp>
        <p:nvSpPr>
          <p:cNvPr id="4646" name="Google Shape;4646;p31"/>
          <p:cNvSpPr txBox="1"/>
          <p:nvPr>
            <p:ph type="title"/>
          </p:nvPr>
        </p:nvSpPr>
        <p:spPr>
          <a:xfrm>
            <a:off x="720000" y="539500"/>
            <a:ext cx="7704000" cy="4572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a:t>Approach</a:t>
            </a:r>
            <a:endParaRPr>
              <a:solidFill>
                <a:schemeClr val="lt1"/>
              </a:solidFill>
            </a:endParaRPr>
          </a:p>
        </p:txBody>
      </p:sp>
      <p:grpSp>
        <p:nvGrpSpPr>
          <p:cNvPr id="4647" name="Google Shape;4647;p31"/>
          <p:cNvGrpSpPr/>
          <p:nvPr/>
        </p:nvGrpSpPr>
        <p:grpSpPr>
          <a:xfrm rot="1635329">
            <a:off x="5799279" y="673857"/>
            <a:ext cx="4245962" cy="329951"/>
            <a:chOff x="3910484" y="4362261"/>
            <a:chExt cx="4056908" cy="315300"/>
          </a:xfrm>
        </p:grpSpPr>
        <p:sp>
          <p:nvSpPr>
            <p:cNvPr id="4648" name="Google Shape;4648;p31"/>
            <p:cNvSpPr/>
            <p:nvPr/>
          </p:nvSpPr>
          <p:spPr>
            <a:xfrm>
              <a:off x="3910484"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9" name="Google Shape;4649;p31"/>
            <p:cNvSpPr/>
            <p:nvPr/>
          </p:nvSpPr>
          <p:spPr>
            <a:xfrm>
              <a:off x="4036700" y="4362261"/>
              <a:ext cx="3822300" cy="31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None/>
              </a:pPr>
              <a:r>
                <a:rPr lang="en" sz="1300">
                  <a:solidFill>
                    <a:schemeClr val="dk1"/>
                  </a:solidFill>
                  <a:latin typeface="Days One"/>
                  <a:ea typeface="Days One"/>
                  <a:cs typeface="Days One"/>
                  <a:sym typeface="Days One"/>
                </a:rPr>
                <a:t>Anomaly detection in computer networks</a:t>
              </a:r>
              <a:endParaRPr sz="1300">
                <a:solidFill>
                  <a:schemeClr val="dk1"/>
                </a:solidFill>
                <a:latin typeface="Days One"/>
                <a:ea typeface="Days One"/>
                <a:cs typeface="Days One"/>
                <a:sym typeface="Days One"/>
              </a:endParaRPr>
            </a:p>
          </p:txBody>
        </p:sp>
        <p:sp>
          <p:nvSpPr>
            <p:cNvPr id="4650" name="Google Shape;4650;p31"/>
            <p:cNvSpPr/>
            <p:nvPr/>
          </p:nvSpPr>
          <p:spPr>
            <a:xfrm flipH="1">
              <a:off x="7806816"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51" name="Google Shape;4651;p31"/>
          <p:cNvSpPr txBox="1"/>
          <p:nvPr>
            <p:ph idx="4294967295" type="subTitle"/>
          </p:nvPr>
        </p:nvSpPr>
        <p:spPr>
          <a:xfrm>
            <a:off x="1024800" y="1520375"/>
            <a:ext cx="2201400" cy="365700"/>
          </a:xfrm>
          <a:prstGeom prst="rect">
            <a:avLst/>
          </a:prstGeom>
          <a:solidFill>
            <a:schemeClr val="lt1"/>
          </a:solidFill>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rPr>
              <a:t>Data Selection</a:t>
            </a:r>
            <a:endParaRPr sz="1200">
              <a:solidFill>
                <a:schemeClr val="dk1"/>
              </a:solidFill>
            </a:endParaRPr>
          </a:p>
        </p:txBody>
      </p:sp>
      <p:sp>
        <p:nvSpPr>
          <p:cNvPr id="4652" name="Google Shape;4652;p31"/>
          <p:cNvSpPr txBox="1"/>
          <p:nvPr>
            <p:ph idx="4294967295" type="subTitle"/>
          </p:nvPr>
        </p:nvSpPr>
        <p:spPr>
          <a:xfrm>
            <a:off x="1024650" y="2070325"/>
            <a:ext cx="2201400" cy="1960500"/>
          </a:xfrm>
          <a:prstGeom prst="rect">
            <a:avLst/>
          </a:prstGeom>
          <a:solidFill>
            <a:schemeClr val="lt1"/>
          </a:solidFill>
        </p:spPr>
        <p:txBody>
          <a:bodyPr anchorCtr="0" anchor="t" bIns="91425" lIns="91425" spcFirstLastPara="1" rIns="91425" wrap="square" tIns="91425">
            <a:noAutofit/>
          </a:bodyPr>
          <a:lstStyle/>
          <a:p>
            <a:pPr indent="-311150" lvl="0" marL="342900" rtl="0" algn="l">
              <a:lnSpc>
                <a:spcPct val="115000"/>
              </a:lnSpc>
              <a:spcBef>
                <a:spcPts val="0"/>
              </a:spcBef>
              <a:spcAft>
                <a:spcPts val="0"/>
              </a:spcAft>
              <a:buClr>
                <a:schemeClr val="dk1"/>
              </a:buClr>
              <a:buSzPts val="1300"/>
              <a:buChar char="●"/>
            </a:pPr>
            <a:r>
              <a:rPr lang="en" sz="1300">
                <a:solidFill>
                  <a:schemeClr val="dk1"/>
                </a:solidFill>
              </a:rPr>
              <a:t>Name: CICIDS2017</a:t>
            </a:r>
            <a:endParaRPr sz="1300">
              <a:solidFill>
                <a:schemeClr val="dk1"/>
              </a:solidFill>
            </a:endParaRPr>
          </a:p>
          <a:p>
            <a:pPr indent="-311150" lvl="0" marL="342900" rtl="0" algn="l">
              <a:lnSpc>
                <a:spcPct val="115000"/>
              </a:lnSpc>
              <a:spcBef>
                <a:spcPts val="0"/>
              </a:spcBef>
              <a:spcAft>
                <a:spcPts val="0"/>
              </a:spcAft>
              <a:buClr>
                <a:schemeClr val="dk1"/>
              </a:buClr>
              <a:buSzPts val="1300"/>
              <a:buChar char="●"/>
            </a:pPr>
            <a:r>
              <a:rPr lang="en" sz="1300">
                <a:solidFill>
                  <a:schemeClr val="dk1"/>
                </a:solidFill>
              </a:rPr>
              <a:t>Sample Size: 2830743</a:t>
            </a:r>
            <a:endParaRPr sz="1300">
              <a:solidFill>
                <a:schemeClr val="dk1"/>
              </a:solidFill>
            </a:endParaRPr>
          </a:p>
          <a:p>
            <a:pPr indent="-311150" lvl="0" marL="342900" rtl="0" algn="l">
              <a:lnSpc>
                <a:spcPct val="115000"/>
              </a:lnSpc>
              <a:spcBef>
                <a:spcPts val="0"/>
              </a:spcBef>
              <a:spcAft>
                <a:spcPts val="0"/>
              </a:spcAft>
              <a:buClr>
                <a:schemeClr val="dk1"/>
              </a:buClr>
              <a:buSzPts val="1300"/>
              <a:buChar char="●"/>
            </a:pPr>
            <a:r>
              <a:rPr lang="en" sz="1300">
                <a:solidFill>
                  <a:schemeClr val="dk1"/>
                </a:solidFill>
              </a:rPr>
              <a:t>Dimensionality: 79</a:t>
            </a:r>
            <a:endParaRPr sz="1300">
              <a:solidFill>
                <a:schemeClr val="dk1"/>
              </a:solidFill>
            </a:endParaRPr>
          </a:p>
          <a:p>
            <a:pPr indent="-311150" lvl="0" marL="342900" rtl="0" algn="l">
              <a:lnSpc>
                <a:spcPct val="115000"/>
              </a:lnSpc>
              <a:spcBef>
                <a:spcPts val="0"/>
              </a:spcBef>
              <a:spcAft>
                <a:spcPts val="0"/>
              </a:spcAft>
              <a:buClr>
                <a:schemeClr val="dk1"/>
              </a:buClr>
              <a:buSzPts val="1300"/>
              <a:buChar char="●"/>
            </a:pPr>
            <a:r>
              <a:rPr lang="en" sz="1300">
                <a:solidFill>
                  <a:schemeClr val="dk1"/>
                </a:solidFill>
              </a:rPr>
              <a:t>Types of Classes: DDoS, PortScan, BENIGN</a:t>
            </a:r>
            <a:endParaRPr sz="1300">
              <a:solidFill>
                <a:schemeClr val="dk1"/>
              </a:solidFill>
            </a:endParaRPr>
          </a:p>
        </p:txBody>
      </p:sp>
      <p:sp>
        <p:nvSpPr>
          <p:cNvPr id="4653" name="Google Shape;4653;p31"/>
          <p:cNvSpPr txBox="1"/>
          <p:nvPr>
            <p:ph idx="4294967295" type="subTitle"/>
          </p:nvPr>
        </p:nvSpPr>
        <p:spPr>
          <a:xfrm>
            <a:off x="3432575" y="1520375"/>
            <a:ext cx="2201400" cy="365700"/>
          </a:xfrm>
          <a:prstGeom prst="rect">
            <a:avLst/>
          </a:prstGeom>
          <a:solidFill>
            <a:schemeClr val="lt1"/>
          </a:solidFill>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rPr>
              <a:t>Cleaning and Preprocessing</a:t>
            </a:r>
            <a:endParaRPr sz="1200">
              <a:solidFill>
                <a:schemeClr val="dk1"/>
              </a:solidFill>
            </a:endParaRPr>
          </a:p>
        </p:txBody>
      </p:sp>
      <p:sp>
        <p:nvSpPr>
          <p:cNvPr id="4654" name="Google Shape;4654;p31"/>
          <p:cNvSpPr txBox="1"/>
          <p:nvPr>
            <p:ph idx="4294967295" type="subTitle"/>
          </p:nvPr>
        </p:nvSpPr>
        <p:spPr>
          <a:xfrm>
            <a:off x="3432575" y="2070325"/>
            <a:ext cx="2201400" cy="1960500"/>
          </a:xfrm>
          <a:prstGeom prst="rect">
            <a:avLst/>
          </a:prstGeom>
          <a:solidFill>
            <a:schemeClr val="lt1"/>
          </a:solidFill>
        </p:spPr>
        <p:txBody>
          <a:bodyPr anchorCtr="0" anchor="t" bIns="91425" lIns="91425" spcFirstLastPara="1" rIns="91425" wrap="square" tIns="91425">
            <a:noAutofit/>
          </a:bodyPr>
          <a:lstStyle/>
          <a:p>
            <a:pPr indent="-304800" lvl="0" marL="342900" rtl="0" algn="l">
              <a:lnSpc>
                <a:spcPct val="115000"/>
              </a:lnSpc>
              <a:spcBef>
                <a:spcPts val="0"/>
              </a:spcBef>
              <a:spcAft>
                <a:spcPts val="0"/>
              </a:spcAft>
              <a:buClr>
                <a:schemeClr val="dk1"/>
              </a:buClr>
              <a:buSzPts val="1200"/>
              <a:buChar char="●"/>
            </a:pPr>
            <a:r>
              <a:rPr lang="en" sz="1200">
                <a:solidFill>
                  <a:schemeClr val="dk1"/>
                </a:solidFill>
              </a:rPr>
              <a:t>Duplicates Removed: 308381</a:t>
            </a:r>
            <a:endParaRPr sz="1200">
              <a:solidFill>
                <a:schemeClr val="dk1"/>
              </a:solidFill>
            </a:endParaRPr>
          </a:p>
          <a:p>
            <a:pPr indent="-304800" lvl="0" marL="342900" rtl="0" algn="l">
              <a:lnSpc>
                <a:spcPct val="115000"/>
              </a:lnSpc>
              <a:spcBef>
                <a:spcPts val="0"/>
              </a:spcBef>
              <a:spcAft>
                <a:spcPts val="0"/>
              </a:spcAft>
              <a:buClr>
                <a:schemeClr val="dk1"/>
              </a:buClr>
              <a:buSzPts val="1200"/>
              <a:buChar char="●"/>
            </a:pPr>
            <a:r>
              <a:rPr lang="en" sz="1200">
                <a:solidFill>
                  <a:schemeClr val="dk1"/>
                </a:solidFill>
              </a:rPr>
              <a:t>Null Values Removed: 353</a:t>
            </a:r>
            <a:endParaRPr sz="1200">
              <a:solidFill>
                <a:schemeClr val="dk1"/>
              </a:solidFill>
            </a:endParaRPr>
          </a:p>
          <a:p>
            <a:pPr indent="-304800" lvl="0" marL="342900" rtl="0" algn="l">
              <a:lnSpc>
                <a:spcPct val="115000"/>
              </a:lnSpc>
              <a:spcBef>
                <a:spcPts val="0"/>
              </a:spcBef>
              <a:spcAft>
                <a:spcPts val="0"/>
              </a:spcAft>
              <a:buClr>
                <a:schemeClr val="dk1"/>
              </a:buClr>
              <a:buSzPts val="1200"/>
              <a:buChar char="●"/>
            </a:pPr>
            <a:r>
              <a:rPr lang="en" sz="1200">
                <a:solidFill>
                  <a:schemeClr val="dk1"/>
                </a:solidFill>
              </a:rPr>
              <a:t>Removing classes with less than 10,000 rows to avoid loss of significant data while balancing.</a:t>
            </a:r>
            <a:endParaRPr sz="1200">
              <a:solidFill>
                <a:schemeClr val="dk1"/>
              </a:solidFill>
            </a:endParaRPr>
          </a:p>
        </p:txBody>
      </p:sp>
      <p:sp>
        <p:nvSpPr>
          <p:cNvPr id="4655" name="Google Shape;4655;p31"/>
          <p:cNvSpPr txBox="1"/>
          <p:nvPr>
            <p:ph idx="4294967295" type="subTitle"/>
          </p:nvPr>
        </p:nvSpPr>
        <p:spPr>
          <a:xfrm>
            <a:off x="5840350" y="1520375"/>
            <a:ext cx="2201400" cy="365700"/>
          </a:xfrm>
          <a:prstGeom prst="rect">
            <a:avLst/>
          </a:prstGeom>
          <a:solidFill>
            <a:schemeClr val="lt1"/>
          </a:solidFill>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rPr>
              <a:t>Exploratory Analysis</a:t>
            </a:r>
            <a:endParaRPr sz="1200">
              <a:solidFill>
                <a:schemeClr val="dk1"/>
              </a:solidFill>
            </a:endParaRPr>
          </a:p>
        </p:txBody>
      </p:sp>
      <p:sp>
        <p:nvSpPr>
          <p:cNvPr id="4656" name="Google Shape;4656;p31"/>
          <p:cNvSpPr/>
          <p:nvPr/>
        </p:nvSpPr>
        <p:spPr>
          <a:xfrm>
            <a:off x="3243438" y="1600175"/>
            <a:ext cx="171900" cy="206100"/>
          </a:xfrm>
          <a:prstGeom prst="rightArrow">
            <a:avLst>
              <a:gd fmla="val 50000" name="adj1"/>
              <a:gd fmla="val 50000" name="adj2"/>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7" name="Google Shape;4657;p31"/>
          <p:cNvSpPr/>
          <p:nvPr/>
        </p:nvSpPr>
        <p:spPr>
          <a:xfrm>
            <a:off x="5651200" y="1600175"/>
            <a:ext cx="171900" cy="206100"/>
          </a:xfrm>
          <a:prstGeom prst="rightArrow">
            <a:avLst>
              <a:gd fmla="val 50000" name="adj1"/>
              <a:gd fmla="val 50000" name="adj2"/>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8" name="Google Shape;4658;p31"/>
          <p:cNvSpPr txBox="1"/>
          <p:nvPr>
            <p:ph idx="4294967295" type="subTitle"/>
          </p:nvPr>
        </p:nvSpPr>
        <p:spPr>
          <a:xfrm>
            <a:off x="5840350" y="2070325"/>
            <a:ext cx="2201400" cy="1960500"/>
          </a:xfrm>
          <a:prstGeom prst="rect">
            <a:avLst/>
          </a:prstGeom>
          <a:solidFill>
            <a:schemeClr val="lt1"/>
          </a:solidFill>
        </p:spPr>
        <p:txBody>
          <a:bodyPr anchorCtr="0" anchor="t" bIns="91425" lIns="91425" spcFirstLastPara="1" rIns="91425" wrap="square" tIns="91425">
            <a:noAutofit/>
          </a:bodyPr>
          <a:lstStyle/>
          <a:p>
            <a:pPr indent="-304800" lvl="0" marL="342900" rtl="0" algn="l">
              <a:lnSpc>
                <a:spcPct val="115000"/>
              </a:lnSpc>
              <a:spcBef>
                <a:spcPts val="0"/>
              </a:spcBef>
              <a:spcAft>
                <a:spcPts val="0"/>
              </a:spcAft>
              <a:buClr>
                <a:schemeClr val="dk1"/>
              </a:buClr>
              <a:buSzPts val="1200"/>
              <a:buChar char="●"/>
            </a:pPr>
            <a:r>
              <a:rPr lang="en" sz="1200">
                <a:solidFill>
                  <a:schemeClr val="dk1"/>
                </a:solidFill>
              </a:rPr>
              <a:t>Removed 37 highly correlated features, with correlation value more than 0.85.</a:t>
            </a:r>
            <a:endParaRPr sz="12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2" name="Shape 4662"/>
        <p:cNvGrpSpPr/>
        <p:nvPr/>
      </p:nvGrpSpPr>
      <p:grpSpPr>
        <a:xfrm>
          <a:off x="0" y="0"/>
          <a:ext cx="0" cy="0"/>
          <a:chOff x="0" y="0"/>
          <a:chExt cx="0" cy="0"/>
        </a:xfrm>
      </p:grpSpPr>
      <p:sp>
        <p:nvSpPr>
          <p:cNvPr id="4663" name="Google Shape;4663;p32"/>
          <p:cNvSpPr txBox="1"/>
          <p:nvPr>
            <p:ph type="title"/>
          </p:nvPr>
        </p:nvSpPr>
        <p:spPr>
          <a:xfrm>
            <a:off x="720000" y="539500"/>
            <a:ext cx="7704000" cy="4572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a:t>Approach</a:t>
            </a:r>
            <a:endParaRPr>
              <a:solidFill>
                <a:schemeClr val="lt1"/>
              </a:solidFill>
            </a:endParaRPr>
          </a:p>
        </p:txBody>
      </p:sp>
      <p:grpSp>
        <p:nvGrpSpPr>
          <p:cNvPr id="4664" name="Google Shape;4664;p32"/>
          <p:cNvGrpSpPr/>
          <p:nvPr/>
        </p:nvGrpSpPr>
        <p:grpSpPr>
          <a:xfrm rot="1635329">
            <a:off x="5799279" y="673857"/>
            <a:ext cx="4245962" cy="329951"/>
            <a:chOff x="3910484" y="4362261"/>
            <a:chExt cx="4056908" cy="315300"/>
          </a:xfrm>
        </p:grpSpPr>
        <p:sp>
          <p:nvSpPr>
            <p:cNvPr id="4665" name="Google Shape;4665;p32"/>
            <p:cNvSpPr/>
            <p:nvPr/>
          </p:nvSpPr>
          <p:spPr>
            <a:xfrm>
              <a:off x="3910484"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6" name="Google Shape;4666;p32"/>
            <p:cNvSpPr/>
            <p:nvPr/>
          </p:nvSpPr>
          <p:spPr>
            <a:xfrm>
              <a:off x="4036700" y="4362261"/>
              <a:ext cx="3822300" cy="31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None/>
              </a:pPr>
              <a:r>
                <a:rPr lang="en" sz="1300">
                  <a:solidFill>
                    <a:schemeClr val="dk1"/>
                  </a:solidFill>
                  <a:latin typeface="Days One"/>
                  <a:ea typeface="Days One"/>
                  <a:cs typeface="Days One"/>
                  <a:sym typeface="Days One"/>
                </a:rPr>
                <a:t>Anomaly detection in computer networks</a:t>
              </a:r>
              <a:endParaRPr sz="1300">
                <a:solidFill>
                  <a:schemeClr val="dk1"/>
                </a:solidFill>
                <a:latin typeface="Days One"/>
                <a:ea typeface="Days One"/>
                <a:cs typeface="Days One"/>
                <a:sym typeface="Days One"/>
              </a:endParaRPr>
            </a:p>
          </p:txBody>
        </p:sp>
        <p:sp>
          <p:nvSpPr>
            <p:cNvPr id="4667" name="Google Shape;4667;p32"/>
            <p:cNvSpPr/>
            <p:nvPr/>
          </p:nvSpPr>
          <p:spPr>
            <a:xfrm flipH="1">
              <a:off x="7806816"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68" name="Google Shape;4668;p32"/>
          <p:cNvSpPr txBox="1"/>
          <p:nvPr>
            <p:ph idx="4294967295" type="subTitle"/>
          </p:nvPr>
        </p:nvSpPr>
        <p:spPr>
          <a:xfrm>
            <a:off x="1024800" y="1520375"/>
            <a:ext cx="2201400" cy="365700"/>
          </a:xfrm>
          <a:prstGeom prst="rect">
            <a:avLst/>
          </a:prstGeom>
          <a:solidFill>
            <a:schemeClr val="lt1"/>
          </a:solidFill>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rPr>
              <a:t>Balancing Dataset</a:t>
            </a:r>
            <a:endParaRPr sz="1200">
              <a:solidFill>
                <a:schemeClr val="dk1"/>
              </a:solidFill>
            </a:endParaRPr>
          </a:p>
        </p:txBody>
      </p:sp>
      <p:sp>
        <p:nvSpPr>
          <p:cNvPr id="4669" name="Google Shape;4669;p32"/>
          <p:cNvSpPr txBox="1"/>
          <p:nvPr>
            <p:ph idx="4294967295" type="subTitle"/>
          </p:nvPr>
        </p:nvSpPr>
        <p:spPr>
          <a:xfrm>
            <a:off x="1024650" y="2070325"/>
            <a:ext cx="2201400" cy="1960500"/>
          </a:xfrm>
          <a:prstGeom prst="rect">
            <a:avLst/>
          </a:prstGeom>
          <a:solidFill>
            <a:schemeClr val="lt1"/>
          </a:solidFill>
        </p:spPr>
        <p:txBody>
          <a:bodyPr anchorCtr="0" anchor="t" bIns="91425" lIns="91425" spcFirstLastPara="1" rIns="91425" wrap="square" tIns="91425">
            <a:noAutofit/>
          </a:bodyPr>
          <a:lstStyle/>
          <a:p>
            <a:pPr indent="-311150" lvl="0" marL="342900" rtl="0" algn="l">
              <a:lnSpc>
                <a:spcPct val="115000"/>
              </a:lnSpc>
              <a:spcBef>
                <a:spcPts val="0"/>
              </a:spcBef>
              <a:spcAft>
                <a:spcPts val="0"/>
              </a:spcAft>
              <a:buClr>
                <a:schemeClr val="dk1"/>
              </a:buClr>
              <a:buSzPts val="1300"/>
              <a:buChar char="●"/>
            </a:pPr>
            <a:r>
              <a:rPr lang="en" sz="1300">
                <a:solidFill>
                  <a:schemeClr val="dk1"/>
                </a:solidFill>
              </a:rPr>
              <a:t>Undersampled the data such that each class has 10,286 rows to avoid any bias.</a:t>
            </a:r>
            <a:endParaRPr sz="1300">
              <a:solidFill>
                <a:schemeClr val="dk1"/>
              </a:solidFill>
            </a:endParaRPr>
          </a:p>
          <a:p>
            <a:pPr indent="-311150" lvl="0" marL="342900" rtl="0" algn="l">
              <a:lnSpc>
                <a:spcPct val="115000"/>
              </a:lnSpc>
              <a:spcBef>
                <a:spcPts val="0"/>
              </a:spcBef>
              <a:spcAft>
                <a:spcPts val="0"/>
              </a:spcAft>
              <a:buClr>
                <a:schemeClr val="dk1"/>
              </a:buClr>
              <a:buSzPts val="1300"/>
              <a:buChar char="●"/>
            </a:pPr>
            <a:r>
              <a:rPr lang="en" sz="1300">
                <a:solidFill>
                  <a:schemeClr val="dk1"/>
                </a:solidFill>
              </a:rPr>
              <a:t>Preferable</a:t>
            </a:r>
            <a:r>
              <a:rPr lang="en" sz="1300">
                <a:solidFill>
                  <a:schemeClr val="dk1"/>
                </a:solidFill>
              </a:rPr>
              <a:t> as the dataset is large enough.</a:t>
            </a:r>
            <a:endParaRPr sz="1300">
              <a:solidFill>
                <a:schemeClr val="dk1"/>
              </a:solidFill>
            </a:endParaRPr>
          </a:p>
        </p:txBody>
      </p:sp>
      <p:sp>
        <p:nvSpPr>
          <p:cNvPr id="4670" name="Google Shape;4670;p32"/>
          <p:cNvSpPr txBox="1"/>
          <p:nvPr>
            <p:ph idx="4294967295" type="subTitle"/>
          </p:nvPr>
        </p:nvSpPr>
        <p:spPr>
          <a:xfrm>
            <a:off x="3432575" y="1520375"/>
            <a:ext cx="2201400" cy="365700"/>
          </a:xfrm>
          <a:prstGeom prst="rect">
            <a:avLst/>
          </a:prstGeom>
          <a:solidFill>
            <a:schemeClr val="lt1"/>
          </a:solidFill>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rPr>
              <a:t>Dimensionality Reduction</a:t>
            </a:r>
            <a:endParaRPr sz="1200">
              <a:solidFill>
                <a:schemeClr val="dk1"/>
              </a:solidFill>
            </a:endParaRPr>
          </a:p>
        </p:txBody>
      </p:sp>
      <p:sp>
        <p:nvSpPr>
          <p:cNvPr id="4671" name="Google Shape;4671;p32"/>
          <p:cNvSpPr txBox="1"/>
          <p:nvPr>
            <p:ph idx="4294967295" type="subTitle"/>
          </p:nvPr>
        </p:nvSpPr>
        <p:spPr>
          <a:xfrm>
            <a:off x="3432575" y="2070325"/>
            <a:ext cx="2201400" cy="1960500"/>
          </a:xfrm>
          <a:prstGeom prst="rect">
            <a:avLst/>
          </a:prstGeom>
          <a:solidFill>
            <a:schemeClr val="lt1"/>
          </a:solidFill>
        </p:spPr>
        <p:txBody>
          <a:bodyPr anchorCtr="0" anchor="t" bIns="91425" lIns="91425" spcFirstLastPara="1" rIns="91425" wrap="square" tIns="91425">
            <a:noAutofit/>
          </a:bodyPr>
          <a:lstStyle/>
          <a:p>
            <a:pPr indent="-304800" lvl="0" marL="342900" rtl="0" algn="l">
              <a:lnSpc>
                <a:spcPct val="115000"/>
              </a:lnSpc>
              <a:spcBef>
                <a:spcPts val="0"/>
              </a:spcBef>
              <a:spcAft>
                <a:spcPts val="0"/>
              </a:spcAft>
              <a:buClr>
                <a:schemeClr val="dk1"/>
              </a:buClr>
              <a:buSzPts val="1200"/>
              <a:buChar char="●"/>
            </a:pPr>
            <a:r>
              <a:rPr lang="en" sz="1200">
                <a:solidFill>
                  <a:schemeClr val="dk1"/>
                </a:solidFill>
              </a:rPr>
              <a:t>Principal Component Analysis for dimensionality reduction. (Studied outcomes for number of features)</a:t>
            </a:r>
            <a:endParaRPr sz="1200">
              <a:solidFill>
                <a:schemeClr val="dk1"/>
              </a:solidFill>
            </a:endParaRPr>
          </a:p>
        </p:txBody>
      </p:sp>
      <p:sp>
        <p:nvSpPr>
          <p:cNvPr id="4672" name="Google Shape;4672;p32"/>
          <p:cNvSpPr txBox="1"/>
          <p:nvPr>
            <p:ph idx="4294967295" type="subTitle"/>
          </p:nvPr>
        </p:nvSpPr>
        <p:spPr>
          <a:xfrm>
            <a:off x="5840350" y="1520375"/>
            <a:ext cx="2201400" cy="365700"/>
          </a:xfrm>
          <a:prstGeom prst="rect">
            <a:avLst/>
          </a:prstGeom>
          <a:solidFill>
            <a:schemeClr val="lt1"/>
          </a:solidFill>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rPr>
              <a:t>Model Training</a:t>
            </a:r>
            <a:endParaRPr sz="1200">
              <a:solidFill>
                <a:schemeClr val="dk1"/>
              </a:solidFill>
            </a:endParaRPr>
          </a:p>
        </p:txBody>
      </p:sp>
      <p:sp>
        <p:nvSpPr>
          <p:cNvPr id="4673" name="Google Shape;4673;p32"/>
          <p:cNvSpPr/>
          <p:nvPr/>
        </p:nvSpPr>
        <p:spPr>
          <a:xfrm>
            <a:off x="3243438" y="1600175"/>
            <a:ext cx="171900" cy="206100"/>
          </a:xfrm>
          <a:prstGeom prst="rightArrow">
            <a:avLst>
              <a:gd fmla="val 50000" name="adj1"/>
              <a:gd fmla="val 50000" name="adj2"/>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4" name="Google Shape;4674;p32"/>
          <p:cNvSpPr/>
          <p:nvPr/>
        </p:nvSpPr>
        <p:spPr>
          <a:xfrm>
            <a:off x="5651200" y="1600175"/>
            <a:ext cx="171900" cy="206100"/>
          </a:xfrm>
          <a:prstGeom prst="rightArrow">
            <a:avLst>
              <a:gd fmla="val 50000" name="adj1"/>
              <a:gd fmla="val 50000" name="adj2"/>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5" name="Google Shape;4675;p32"/>
          <p:cNvSpPr txBox="1"/>
          <p:nvPr>
            <p:ph idx="4294967295" type="subTitle"/>
          </p:nvPr>
        </p:nvSpPr>
        <p:spPr>
          <a:xfrm>
            <a:off x="5840350" y="2070325"/>
            <a:ext cx="2201400" cy="1960500"/>
          </a:xfrm>
          <a:prstGeom prst="rect">
            <a:avLst/>
          </a:prstGeom>
          <a:solidFill>
            <a:schemeClr val="lt1"/>
          </a:solidFill>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Char char="●"/>
            </a:pPr>
            <a:r>
              <a:rPr lang="en" sz="1200">
                <a:solidFill>
                  <a:schemeClr val="dk1"/>
                </a:solidFill>
              </a:rPr>
              <a:t>kNN (k=3)</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Random Forest</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70% training set</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30% testing set</a:t>
            </a:r>
            <a:endParaRPr sz="1200">
              <a:solidFill>
                <a:schemeClr val="dk1"/>
              </a:solidFill>
            </a:endParaRPr>
          </a:p>
        </p:txBody>
      </p:sp>
      <p:sp>
        <p:nvSpPr>
          <p:cNvPr id="4676" name="Google Shape;4676;p32"/>
          <p:cNvSpPr/>
          <p:nvPr/>
        </p:nvSpPr>
        <p:spPr>
          <a:xfrm>
            <a:off x="835650" y="1600175"/>
            <a:ext cx="171900" cy="206100"/>
          </a:xfrm>
          <a:prstGeom prst="rightArrow">
            <a:avLst>
              <a:gd fmla="val 50000" name="adj1"/>
              <a:gd fmla="val 50000" name="adj2"/>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0" name="Shape 4680"/>
        <p:cNvGrpSpPr/>
        <p:nvPr/>
      </p:nvGrpSpPr>
      <p:grpSpPr>
        <a:xfrm>
          <a:off x="0" y="0"/>
          <a:ext cx="0" cy="0"/>
          <a:chOff x="0" y="0"/>
          <a:chExt cx="0" cy="0"/>
        </a:xfrm>
      </p:grpSpPr>
      <p:sp>
        <p:nvSpPr>
          <p:cNvPr id="4681" name="Google Shape;4681;p33"/>
          <p:cNvSpPr txBox="1"/>
          <p:nvPr>
            <p:ph type="title"/>
          </p:nvPr>
        </p:nvSpPr>
        <p:spPr>
          <a:xfrm>
            <a:off x="720000" y="539500"/>
            <a:ext cx="7704000" cy="4572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a:t>Initial Results</a:t>
            </a:r>
            <a:endParaRPr>
              <a:solidFill>
                <a:schemeClr val="lt1"/>
              </a:solidFill>
            </a:endParaRPr>
          </a:p>
        </p:txBody>
      </p:sp>
      <p:grpSp>
        <p:nvGrpSpPr>
          <p:cNvPr id="4682" name="Google Shape;4682;p33"/>
          <p:cNvGrpSpPr/>
          <p:nvPr/>
        </p:nvGrpSpPr>
        <p:grpSpPr>
          <a:xfrm rot="1635329">
            <a:off x="5494479" y="521457"/>
            <a:ext cx="4245962" cy="329951"/>
            <a:chOff x="3910484" y="4362261"/>
            <a:chExt cx="4056908" cy="315300"/>
          </a:xfrm>
        </p:grpSpPr>
        <p:sp>
          <p:nvSpPr>
            <p:cNvPr id="4683" name="Google Shape;4683;p33"/>
            <p:cNvSpPr/>
            <p:nvPr/>
          </p:nvSpPr>
          <p:spPr>
            <a:xfrm>
              <a:off x="3910484"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4" name="Google Shape;4684;p33"/>
            <p:cNvSpPr/>
            <p:nvPr/>
          </p:nvSpPr>
          <p:spPr>
            <a:xfrm>
              <a:off x="4036700" y="4362261"/>
              <a:ext cx="3822300" cy="31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None/>
              </a:pPr>
              <a:r>
                <a:rPr lang="en" sz="1300">
                  <a:solidFill>
                    <a:schemeClr val="dk1"/>
                  </a:solidFill>
                  <a:latin typeface="Days One"/>
                  <a:ea typeface="Days One"/>
                  <a:cs typeface="Days One"/>
                  <a:sym typeface="Days One"/>
                </a:rPr>
                <a:t>Anomaly detection in computer networks</a:t>
              </a:r>
              <a:endParaRPr sz="1300">
                <a:solidFill>
                  <a:schemeClr val="dk1"/>
                </a:solidFill>
                <a:latin typeface="Days One"/>
                <a:ea typeface="Days One"/>
                <a:cs typeface="Days One"/>
                <a:sym typeface="Days One"/>
              </a:endParaRPr>
            </a:p>
          </p:txBody>
        </p:sp>
        <p:sp>
          <p:nvSpPr>
            <p:cNvPr id="4685" name="Google Shape;4685;p33"/>
            <p:cNvSpPr/>
            <p:nvPr/>
          </p:nvSpPr>
          <p:spPr>
            <a:xfrm flipH="1">
              <a:off x="7806816"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686" name="Google Shape;4686;p33"/>
          <p:cNvPicPr preferRelativeResize="0"/>
          <p:nvPr/>
        </p:nvPicPr>
        <p:blipFill>
          <a:blip r:embed="rId3">
            <a:alphaModFix/>
          </a:blip>
          <a:stretch>
            <a:fillRect/>
          </a:stretch>
        </p:blipFill>
        <p:spPr>
          <a:xfrm>
            <a:off x="4726200" y="1301500"/>
            <a:ext cx="3229099" cy="3456651"/>
          </a:xfrm>
          <a:prstGeom prst="rect">
            <a:avLst/>
          </a:prstGeom>
          <a:noFill/>
          <a:ln>
            <a:noFill/>
          </a:ln>
          <a:effectLst>
            <a:outerShdw blurRad="57150" rotWithShape="0" algn="bl" dir="5400000" dist="95250">
              <a:srgbClr val="000000">
                <a:alpha val="50000"/>
              </a:srgbClr>
            </a:outerShdw>
          </a:effectLst>
        </p:spPr>
      </p:pic>
      <p:pic>
        <p:nvPicPr>
          <p:cNvPr id="4687" name="Google Shape;4687;p33"/>
          <p:cNvPicPr preferRelativeResize="0"/>
          <p:nvPr/>
        </p:nvPicPr>
        <p:blipFill>
          <a:blip r:embed="rId4">
            <a:alphaModFix/>
          </a:blip>
          <a:stretch>
            <a:fillRect/>
          </a:stretch>
        </p:blipFill>
        <p:spPr>
          <a:xfrm>
            <a:off x="1034500" y="1301500"/>
            <a:ext cx="2964275" cy="3456650"/>
          </a:xfrm>
          <a:prstGeom prst="rect">
            <a:avLst/>
          </a:prstGeom>
          <a:noFill/>
          <a:ln>
            <a:noFill/>
          </a:ln>
          <a:effectLst>
            <a:outerShdw blurRad="57150" rotWithShape="0" algn="bl" dir="5400000" dist="76200">
              <a:srgbClr val="000000">
                <a:alpha val="50000"/>
              </a:srgbClr>
            </a:outerShdw>
          </a:effectLst>
        </p:spPr>
      </p:pic>
      <p:sp>
        <p:nvSpPr>
          <p:cNvPr id="4688" name="Google Shape;4688;p33"/>
          <p:cNvSpPr txBox="1"/>
          <p:nvPr>
            <p:ph type="title"/>
          </p:nvPr>
        </p:nvSpPr>
        <p:spPr>
          <a:xfrm>
            <a:off x="1371850" y="1128075"/>
            <a:ext cx="2368800" cy="231900"/>
          </a:xfrm>
          <a:prstGeom prst="rect">
            <a:avLst/>
          </a:prstGeom>
          <a:solidFill>
            <a:schemeClr val="l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kNN</a:t>
            </a:r>
            <a:endParaRPr sz="1200">
              <a:solidFill>
                <a:schemeClr val="dk1"/>
              </a:solidFill>
            </a:endParaRPr>
          </a:p>
        </p:txBody>
      </p:sp>
      <p:sp>
        <p:nvSpPr>
          <p:cNvPr id="4689" name="Google Shape;4689;p33"/>
          <p:cNvSpPr txBox="1"/>
          <p:nvPr>
            <p:ph type="title"/>
          </p:nvPr>
        </p:nvSpPr>
        <p:spPr>
          <a:xfrm>
            <a:off x="5156350" y="1128075"/>
            <a:ext cx="2368800" cy="231900"/>
          </a:xfrm>
          <a:prstGeom prst="rect">
            <a:avLst/>
          </a:prstGeom>
          <a:solidFill>
            <a:schemeClr val="l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Random Forest</a:t>
            </a:r>
            <a:endParaRPr sz="1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3" name="Shape 4693"/>
        <p:cNvGrpSpPr/>
        <p:nvPr/>
      </p:nvGrpSpPr>
      <p:grpSpPr>
        <a:xfrm>
          <a:off x="0" y="0"/>
          <a:ext cx="0" cy="0"/>
          <a:chOff x="0" y="0"/>
          <a:chExt cx="0" cy="0"/>
        </a:xfrm>
      </p:grpSpPr>
      <p:sp>
        <p:nvSpPr>
          <p:cNvPr id="4694" name="Google Shape;4694;p34"/>
          <p:cNvSpPr txBox="1"/>
          <p:nvPr>
            <p:ph type="title"/>
          </p:nvPr>
        </p:nvSpPr>
        <p:spPr>
          <a:xfrm>
            <a:off x="720000" y="539500"/>
            <a:ext cx="7704000" cy="4572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a:t>Initial Result</a:t>
            </a:r>
            <a:endParaRPr>
              <a:solidFill>
                <a:schemeClr val="lt1"/>
              </a:solidFill>
            </a:endParaRPr>
          </a:p>
        </p:txBody>
      </p:sp>
      <p:grpSp>
        <p:nvGrpSpPr>
          <p:cNvPr id="4695" name="Google Shape;4695;p34"/>
          <p:cNvGrpSpPr/>
          <p:nvPr/>
        </p:nvGrpSpPr>
        <p:grpSpPr>
          <a:xfrm rot="1635329">
            <a:off x="5494479" y="521457"/>
            <a:ext cx="4245962" cy="329951"/>
            <a:chOff x="3910484" y="4362261"/>
            <a:chExt cx="4056908" cy="315300"/>
          </a:xfrm>
        </p:grpSpPr>
        <p:sp>
          <p:nvSpPr>
            <p:cNvPr id="4696" name="Google Shape;4696;p34"/>
            <p:cNvSpPr/>
            <p:nvPr/>
          </p:nvSpPr>
          <p:spPr>
            <a:xfrm>
              <a:off x="3910484"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7" name="Google Shape;4697;p34"/>
            <p:cNvSpPr/>
            <p:nvPr/>
          </p:nvSpPr>
          <p:spPr>
            <a:xfrm>
              <a:off x="4036700" y="4362261"/>
              <a:ext cx="3822300" cy="31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None/>
              </a:pPr>
              <a:r>
                <a:rPr lang="en" sz="1300">
                  <a:solidFill>
                    <a:schemeClr val="dk1"/>
                  </a:solidFill>
                  <a:latin typeface="Days One"/>
                  <a:ea typeface="Days One"/>
                  <a:cs typeface="Days One"/>
                  <a:sym typeface="Days One"/>
                </a:rPr>
                <a:t>Anomaly detection in computer networks</a:t>
              </a:r>
              <a:endParaRPr sz="1300">
                <a:solidFill>
                  <a:schemeClr val="dk1"/>
                </a:solidFill>
                <a:latin typeface="Days One"/>
                <a:ea typeface="Days One"/>
                <a:cs typeface="Days One"/>
                <a:sym typeface="Days One"/>
              </a:endParaRPr>
            </a:p>
          </p:txBody>
        </p:sp>
        <p:sp>
          <p:nvSpPr>
            <p:cNvPr id="4698" name="Google Shape;4698;p34"/>
            <p:cNvSpPr/>
            <p:nvPr/>
          </p:nvSpPr>
          <p:spPr>
            <a:xfrm flipH="1">
              <a:off x="7806816"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699" name="Google Shape;4699;p34"/>
          <p:cNvPicPr preferRelativeResize="0"/>
          <p:nvPr/>
        </p:nvPicPr>
        <p:blipFill>
          <a:blip r:embed="rId3">
            <a:alphaModFix/>
          </a:blip>
          <a:stretch>
            <a:fillRect/>
          </a:stretch>
        </p:blipFill>
        <p:spPr>
          <a:xfrm>
            <a:off x="4745625" y="1474201"/>
            <a:ext cx="3805900" cy="2543725"/>
          </a:xfrm>
          <a:prstGeom prst="rect">
            <a:avLst/>
          </a:prstGeom>
          <a:noFill/>
          <a:ln>
            <a:noFill/>
          </a:ln>
        </p:spPr>
      </p:pic>
      <p:pic>
        <p:nvPicPr>
          <p:cNvPr id="4700" name="Google Shape;4700;p34"/>
          <p:cNvPicPr preferRelativeResize="0"/>
          <p:nvPr/>
        </p:nvPicPr>
        <p:blipFill>
          <a:blip r:embed="rId4">
            <a:alphaModFix/>
          </a:blip>
          <a:stretch>
            <a:fillRect/>
          </a:stretch>
        </p:blipFill>
        <p:spPr>
          <a:xfrm>
            <a:off x="720000" y="1498288"/>
            <a:ext cx="3914775" cy="2495550"/>
          </a:xfrm>
          <a:prstGeom prst="rect">
            <a:avLst/>
          </a:prstGeom>
          <a:noFill/>
          <a:ln>
            <a:noFill/>
          </a:ln>
        </p:spPr>
      </p:pic>
      <p:sp>
        <p:nvSpPr>
          <p:cNvPr id="4701" name="Google Shape;4701;p34"/>
          <p:cNvSpPr txBox="1"/>
          <p:nvPr>
            <p:ph type="title"/>
          </p:nvPr>
        </p:nvSpPr>
        <p:spPr>
          <a:xfrm>
            <a:off x="5730850" y="1327550"/>
            <a:ext cx="2368800" cy="231900"/>
          </a:xfrm>
          <a:prstGeom prst="rect">
            <a:avLst/>
          </a:prstGeom>
          <a:solidFill>
            <a:schemeClr val="l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kNN</a:t>
            </a:r>
            <a:endParaRPr sz="1200">
              <a:solidFill>
                <a:schemeClr val="dk1"/>
              </a:solidFill>
            </a:endParaRPr>
          </a:p>
        </p:txBody>
      </p:sp>
      <p:sp>
        <p:nvSpPr>
          <p:cNvPr id="4702" name="Google Shape;4702;p34"/>
          <p:cNvSpPr txBox="1"/>
          <p:nvPr>
            <p:ph type="title"/>
          </p:nvPr>
        </p:nvSpPr>
        <p:spPr>
          <a:xfrm>
            <a:off x="1836575" y="1327550"/>
            <a:ext cx="2368800" cy="231900"/>
          </a:xfrm>
          <a:prstGeom prst="rect">
            <a:avLst/>
          </a:prstGeom>
          <a:solidFill>
            <a:schemeClr val="l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Random Forest</a:t>
            </a:r>
            <a:endParaRPr sz="1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6" name="Shape 4706"/>
        <p:cNvGrpSpPr/>
        <p:nvPr/>
      </p:nvGrpSpPr>
      <p:grpSpPr>
        <a:xfrm>
          <a:off x="0" y="0"/>
          <a:ext cx="0" cy="0"/>
          <a:chOff x="0" y="0"/>
          <a:chExt cx="0" cy="0"/>
        </a:xfrm>
      </p:grpSpPr>
      <p:sp>
        <p:nvSpPr>
          <p:cNvPr id="4707" name="Google Shape;4707;p35"/>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Future Work</a:t>
            </a:r>
            <a:endParaRPr/>
          </a:p>
        </p:txBody>
      </p:sp>
      <p:sp>
        <p:nvSpPr>
          <p:cNvPr id="4708" name="Google Shape;4708;p35"/>
          <p:cNvSpPr txBox="1"/>
          <p:nvPr>
            <p:ph idx="1" type="body"/>
          </p:nvPr>
        </p:nvSpPr>
        <p:spPr>
          <a:xfrm>
            <a:off x="758250" y="1669800"/>
            <a:ext cx="7533900" cy="21945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a:t>Implement kNN </a:t>
            </a:r>
            <a:r>
              <a:rPr lang="en"/>
              <a:t>with</a:t>
            </a:r>
            <a:r>
              <a:rPr lang="en"/>
              <a:t> varied values of k.</a:t>
            </a:r>
            <a:endParaRPr/>
          </a:p>
          <a:p>
            <a:pPr indent="-330200" lvl="0" marL="457200" rtl="0" algn="l">
              <a:lnSpc>
                <a:spcPct val="150000"/>
              </a:lnSpc>
              <a:spcBef>
                <a:spcPts val="0"/>
              </a:spcBef>
              <a:spcAft>
                <a:spcPts val="0"/>
              </a:spcAft>
              <a:buSzPts val="1600"/>
              <a:buChar char="●"/>
            </a:pPr>
            <a:r>
              <a:rPr lang="en"/>
              <a:t>Implement Naive-Bayes model</a:t>
            </a:r>
            <a:endParaRPr/>
          </a:p>
          <a:p>
            <a:pPr indent="-330200" lvl="0" marL="457200" rtl="0" algn="l">
              <a:lnSpc>
                <a:spcPct val="150000"/>
              </a:lnSpc>
              <a:spcBef>
                <a:spcPts val="0"/>
              </a:spcBef>
              <a:spcAft>
                <a:spcPts val="0"/>
              </a:spcAft>
              <a:buSzPts val="1600"/>
              <a:buChar char="●"/>
            </a:pPr>
            <a:r>
              <a:rPr lang="en"/>
              <a:t>Implement</a:t>
            </a:r>
            <a:r>
              <a:rPr lang="en"/>
              <a:t> Quadratic Discriminant Analysis</a:t>
            </a:r>
            <a:endParaRPr/>
          </a:p>
          <a:p>
            <a:pPr indent="-330200" lvl="0" marL="457200" rtl="0" algn="l">
              <a:lnSpc>
                <a:spcPct val="150000"/>
              </a:lnSpc>
              <a:spcBef>
                <a:spcPts val="0"/>
              </a:spcBef>
              <a:spcAft>
                <a:spcPts val="0"/>
              </a:spcAft>
              <a:buSzPts val="1600"/>
              <a:buChar char="●"/>
            </a:pPr>
            <a:r>
              <a:rPr lang="en"/>
              <a:t>Compare ANOVA with PCA for </a:t>
            </a:r>
            <a:r>
              <a:rPr lang="en"/>
              <a:t>Dimensionality</a:t>
            </a:r>
            <a:r>
              <a:rPr lang="en"/>
              <a:t> Reduction</a:t>
            </a:r>
            <a:endParaRPr/>
          </a:p>
          <a:p>
            <a:pPr indent="-330200" lvl="0" marL="457200" rtl="0" algn="l">
              <a:lnSpc>
                <a:spcPct val="150000"/>
              </a:lnSpc>
              <a:spcBef>
                <a:spcPts val="0"/>
              </a:spcBef>
              <a:spcAft>
                <a:spcPts val="0"/>
              </a:spcAft>
              <a:buSzPts val="1600"/>
              <a:buChar char="●"/>
            </a:pPr>
            <a:r>
              <a:rPr lang="en"/>
              <a:t>Compare various models and conclude the best fit</a:t>
            </a:r>
            <a:endParaRPr/>
          </a:p>
        </p:txBody>
      </p:sp>
      <p:grpSp>
        <p:nvGrpSpPr>
          <p:cNvPr id="4709" name="Google Shape;4709;p35"/>
          <p:cNvGrpSpPr/>
          <p:nvPr/>
        </p:nvGrpSpPr>
        <p:grpSpPr>
          <a:xfrm flipH="1" rot="-1635329">
            <a:off x="-641693" y="521457"/>
            <a:ext cx="4245962" cy="329951"/>
            <a:chOff x="3910484" y="4362261"/>
            <a:chExt cx="4056908" cy="315300"/>
          </a:xfrm>
        </p:grpSpPr>
        <p:sp>
          <p:nvSpPr>
            <p:cNvPr id="4710" name="Google Shape;4710;p35"/>
            <p:cNvSpPr/>
            <p:nvPr/>
          </p:nvSpPr>
          <p:spPr>
            <a:xfrm>
              <a:off x="3910484"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1" name="Google Shape;4711;p35"/>
            <p:cNvSpPr/>
            <p:nvPr/>
          </p:nvSpPr>
          <p:spPr>
            <a:xfrm>
              <a:off x="4036700" y="4362261"/>
              <a:ext cx="3822300" cy="31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None/>
              </a:pPr>
              <a:r>
                <a:rPr lang="en" sz="1300">
                  <a:solidFill>
                    <a:schemeClr val="dk1"/>
                  </a:solidFill>
                  <a:latin typeface="Days One"/>
                  <a:ea typeface="Days One"/>
                  <a:cs typeface="Days One"/>
                  <a:sym typeface="Days One"/>
                </a:rPr>
                <a:t>Anomaly detection in computer networks</a:t>
              </a:r>
              <a:endParaRPr sz="1300">
                <a:solidFill>
                  <a:schemeClr val="dk1"/>
                </a:solidFill>
                <a:latin typeface="Days One"/>
                <a:ea typeface="Days One"/>
                <a:cs typeface="Days One"/>
                <a:sym typeface="Days One"/>
              </a:endParaRPr>
            </a:p>
          </p:txBody>
        </p:sp>
        <p:sp>
          <p:nvSpPr>
            <p:cNvPr id="4712" name="Google Shape;4712;p35"/>
            <p:cNvSpPr/>
            <p:nvPr/>
          </p:nvSpPr>
          <p:spPr>
            <a:xfrm flipH="1">
              <a:off x="7806816"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6" name="Shape 4716"/>
        <p:cNvGrpSpPr/>
        <p:nvPr/>
      </p:nvGrpSpPr>
      <p:grpSpPr>
        <a:xfrm>
          <a:off x="0" y="0"/>
          <a:ext cx="0" cy="0"/>
          <a:chOff x="0" y="0"/>
          <a:chExt cx="0" cy="0"/>
        </a:xfrm>
      </p:grpSpPr>
      <p:sp>
        <p:nvSpPr>
          <p:cNvPr id="4717" name="Google Shape;4717;p36"/>
          <p:cNvSpPr txBox="1"/>
          <p:nvPr>
            <p:ph idx="4" type="title"/>
          </p:nvPr>
        </p:nvSpPr>
        <p:spPr>
          <a:xfrm>
            <a:off x="720000" y="539500"/>
            <a:ext cx="7704000" cy="4572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a:t>Role of group members</a:t>
            </a:r>
            <a:endParaRPr>
              <a:solidFill>
                <a:schemeClr val="lt1"/>
              </a:solidFill>
            </a:endParaRPr>
          </a:p>
        </p:txBody>
      </p:sp>
      <p:grpSp>
        <p:nvGrpSpPr>
          <p:cNvPr id="4718" name="Google Shape;4718;p36"/>
          <p:cNvGrpSpPr/>
          <p:nvPr/>
        </p:nvGrpSpPr>
        <p:grpSpPr>
          <a:xfrm flipH="1" rot="900096">
            <a:off x="5905877" y="158536"/>
            <a:ext cx="4245832" cy="329953"/>
            <a:chOff x="3910484" y="4362261"/>
            <a:chExt cx="4056908" cy="315300"/>
          </a:xfrm>
        </p:grpSpPr>
        <p:sp>
          <p:nvSpPr>
            <p:cNvPr id="4719" name="Google Shape;4719;p36"/>
            <p:cNvSpPr/>
            <p:nvPr/>
          </p:nvSpPr>
          <p:spPr>
            <a:xfrm>
              <a:off x="3910484"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0" name="Google Shape;4720;p36"/>
            <p:cNvSpPr/>
            <p:nvPr/>
          </p:nvSpPr>
          <p:spPr>
            <a:xfrm>
              <a:off x="4036700" y="4362261"/>
              <a:ext cx="3822300" cy="31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None/>
              </a:pPr>
              <a:r>
                <a:rPr lang="en" sz="1300">
                  <a:solidFill>
                    <a:schemeClr val="dk1"/>
                  </a:solidFill>
                  <a:latin typeface="Days One"/>
                  <a:ea typeface="Days One"/>
                  <a:cs typeface="Days One"/>
                  <a:sym typeface="Days One"/>
                </a:rPr>
                <a:t>Network security introduction workshop</a:t>
              </a:r>
              <a:endParaRPr sz="1300">
                <a:solidFill>
                  <a:schemeClr val="dk1"/>
                </a:solidFill>
              </a:endParaRPr>
            </a:p>
          </p:txBody>
        </p:sp>
        <p:sp>
          <p:nvSpPr>
            <p:cNvPr id="4721" name="Google Shape;4721;p36"/>
            <p:cNvSpPr/>
            <p:nvPr/>
          </p:nvSpPr>
          <p:spPr>
            <a:xfrm flipH="1">
              <a:off x="7806816" y="4364563"/>
              <a:ext cx="160576" cy="310658"/>
            </a:xfrm>
            <a:custGeom>
              <a:rect b="b" l="l" r="r" t="t"/>
              <a:pathLst>
                <a:path extrusionOk="0" h="209550" w="108314">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22" name="Google Shape;4722;p36"/>
          <p:cNvSpPr txBox="1"/>
          <p:nvPr/>
        </p:nvSpPr>
        <p:spPr>
          <a:xfrm>
            <a:off x="1139100" y="1335750"/>
            <a:ext cx="6713400" cy="27060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lt1"/>
              </a:buClr>
              <a:buSzPts val="1200"/>
              <a:buFont typeface="Arimo"/>
              <a:buChar char="●"/>
            </a:pPr>
            <a:r>
              <a:rPr lang="en" sz="1200">
                <a:solidFill>
                  <a:schemeClr val="lt1"/>
                </a:solidFill>
                <a:latin typeface="Arimo"/>
                <a:ea typeface="Arimo"/>
                <a:cs typeface="Arimo"/>
                <a:sym typeface="Arimo"/>
              </a:rPr>
              <a:t>Vatsal - Dataset selection, understanding related work, data preprocessing &amp; cleaning, implementing and debugging both models, report writing, presentation making.</a:t>
            </a:r>
            <a:endParaRPr sz="1200">
              <a:solidFill>
                <a:schemeClr val="lt1"/>
              </a:solidFill>
              <a:latin typeface="Arimo"/>
              <a:ea typeface="Arimo"/>
              <a:cs typeface="Arimo"/>
              <a:sym typeface="Arimo"/>
            </a:endParaRPr>
          </a:p>
          <a:p>
            <a:pPr indent="0" lvl="0" marL="457200" rtl="0" algn="l">
              <a:lnSpc>
                <a:spcPct val="115000"/>
              </a:lnSpc>
              <a:spcBef>
                <a:spcPts val="0"/>
              </a:spcBef>
              <a:spcAft>
                <a:spcPts val="0"/>
              </a:spcAft>
              <a:buNone/>
            </a:pPr>
            <a:r>
              <a:t/>
            </a:r>
            <a:endParaRPr sz="1200">
              <a:solidFill>
                <a:schemeClr val="lt1"/>
              </a:solidFill>
              <a:latin typeface="Arimo"/>
              <a:ea typeface="Arimo"/>
              <a:cs typeface="Arimo"/>
              <a:sym typeface="Arimo"/>
            </a:endParaRPr>
          </a:p>
          <a:p>
            <a:pPr indent="-304800" lvl="0" marL="457200" rtl="0" algn="l">
              <a:lnSpc>
                <a:spcPct val="115000"/>
              </a:lnSpc>
              <a:spcBef>
                <a:spcPts val="0"/>
              </a:spcBef>
              <a:spcAft>
                <a:spcPts val="0"/>
              </a:spcAft>
              <a:buClr>
                <a:schemeClr val="lt1"/>
              </a:buClr>
              <a:buSzPts val="1200"/>
              <a:buFont typeface="Arimo"/>
              <a:buChar char="●"/>
            </a:pPr>
            <a:r>
              <a:rPr lang="en" sz="1200">
                <a:solidFill>
                  <a:schemeClr val="lt1"/>
                </a:solidFill>
                <a:latin typeface="Arimo"/>
                <a:ea typeface="Arimo"/>
                <a:cs typeface="Arimo"/>
                <a:sym typeface="Arimo"/>
              </a:rPr>
              <a:t>Shreya - Finding related work, understanding related work, data cleaning &amp; preprocessing, i</a:t>
            </a:r>
            <a:r>
              <a:rPr lang="en" sz="1200">
                <a:solidFill>
                  <a:schemeClr val="lt1"/>
                </a:solidFill>
                <a:latin typeface="Arimo"/>
                <a:ea typeface="Arimo"/>
                <a:cs typeface="Arimo"/>
                <a:sym typeface="Arimo"/>
              </a:rPr>
              <a:t>mplementing and debugging both models, report writing, presentation making.</a:t>
            </a:r>
            <a:endParaRPr sz="1200">
              <a:solidFill>
                <a:schemeClr val="lt1"/>
              </a:solidFill>
              <a:latin typeface="Arimo"/>
              <a:ea typeface="Arimo"/>
              <a:cs typeface="Arimo"/>
              <a:sym typeface="Arimo"/>
            </a:endParaRPr>
          </a:p>
          <a:p>
            <a:pPr indent="0" lvl="0" marL="457200" rtl="0" algn="l">
              <a:lnSpc>
                <a:spcPct val="115000"/>
              </a:lnSpc>
              <a:spcBef>
                <a:spcPts val="0"/>
              </a:spcBef>
              <a:spcAft>
                <a:spcPts val="0"/>
              </a:spcAft>
              <a:buNone/>
            </a:pPr>
            <a:r>
              <a:t/>
            </a:r>
            <a:endParaRPr sz="1200">
              <a:solidFill>
                <a:schemeClr val="lt1"/>
              </a:solidFill>
              <a:latin typeface="Arimo"/>
              <a:ea typeface="Arimo"/>
              <a:cs typeface="Arimo"/>
              <a:sym typeface="Arimo"/>
            </a:endParaRPr>
          </a:p>
          <a:p>
            <a:pPr indent="-304800" lvl="0" marL="457200" rtl="0" algn="l">
              <a:lnSpc>
                <a:spcPct val="115000"/>
              </a:lnSpc>
              <a:spcBef>
                <a:spcPts val="0"/>
              </a:spcBef>
              <a:spcAft>
                <a:spcPts val="0"/>
              </a:spcAft>
              <a:buClr>
                <a:schemeClr val="lt1"/>
              </a:buClr>
              <a:buSzPts val="1200"/>
              <a:buFont typeface="Arimo"/>
              <a:buChar char="●"/>
            </a:pPr>
            <a:r>
              <a:rPr lang="en" sz="1200">
                <a:solidFill>
                  <a:schemeClr val="lt1"/>
                </a:solidFill>
                <a:latin typeface="Arimo"/>
                <a:ea typeface="Arimo"/>
                <a:cs typeface="Arimo"/>
                <a:sym typeface="Arimo"/>
              </a:rPr>
              <a:t>Digant - Finding related work, understanding related work, Exploratory analysis and Data balancing, </a:t>
            </a:r>
            <a:r>
              <a:rPr lang="en" sz="1200">
                <a:solidFill>
                  <a:schemeClr val="lt1"/>
                </a:solidFill>
                <a:latin typeface="Arimo"/>
                <a:ea typeface="Arimo"/>
                <a:cs typeface="Arimo"/>
                <a:sym typeface="Arimo"/>
              </a:rPr>
              <a:t>implementing and debugging both models, report writing, presentation making.</a:t>
            </a:r>
            <a:endParaRPr sz="1200">
              <a:solidFill>
                <a:schemeClr val="lt1"/>
              </a:solidFill>
              <a:latin typeface="Arimo"/>
              <a:ea typeface="Arimo"/>
              <a:cs typeface="Arimo"/>
              <a:sym typeface="Arimo"/>
            </a:endParaRPr>
          </a:p>
          <a:p>
            <a:pPr indent="0" lvl="0" marL="457200" rtl="0" algn="l">
              <a:lnSpc>
                <a:spcPct val="115000"/>
              </a:lnSpc>
              <a:spcBef>
                <a:spcPts val="0"/>
              </a:spcBef>
              <a:spcAft>
                <a:spcPts val="0"/>
              </a:spcAft>
              <a:buNone/>
            </a:pPr>
            <a:r>
              <a:t/>
            </a:r>
            <a:endParaRPr sz="1200">
              <a:solidFill>
                <a:schemeClr val="lt1"/>
              </a:solidFill>
              <a:latin typeface="Arimo"/>
              <a:ea typeface="Arimo"/>
              <a:cs typeface="Arimo"/>
              <a:sym typeface="Arimo"/>
            </a:endParaRPr>
          </a:p>
          <a:p>
            <a:pPr indent="-304800" lvl="0" marL="457200" rtl="0" algn="l">
              <a:lnSpc>
                <a:spcPct val="115000"/>
              </a:lnSpc>
              <a:spcBef>
                <a:spcPts val="0"/>
              </a:spcBef>
              <a:spcAft>
                <a:spcPts val="0"/>
              </a:spcAft>
              <a:buClr>
                <a:schemeClr val="lt1"/>
              </a:buClr>
              <a:buSzPts val="1200"/>
              <a:buFont typeface="Arimo"/>
              <a:buChar char="●"/>
            </a:pPr>
            <a:r>
              <a:rPr lang="en" sz="1200">
                <a:solidFill>
                  <a:schemeClr val="lt1"/>
                </a:solidFill>
                <a:latin typeface="Arimo"/>
                <a:ea typeface="Arimo"/>
                <a:cs typeface="Arimo"/>
                <a:sym typeface="Arimo"/>
              </a:rPr>
              <a:t>Samarth - Dataset selection, understanding related work, data balancing and exploratory analysis, </a:t>
            </a:r>
            <a:r>
              <a:rPr lang="en" sz="1200">
                <a:solidFill>
                  <a:schemeClr val="lt1"/>
                </a:solidFill>
                <a:latin typeface="Arimo"/>
                <a:ea typeface="Arimo"/>
                <a:cs typeface="Arimo"/>
                <a:sym typeface="Arimo"/>
              </a:rPr>
              <a:t>implementing and debugging both models, report writing, presentation making.</a:t>
            </a:r>
            <a:endParaRPr sz="1200">
              <a:solidFill>
                <a:schemeClr val="lt1"/>
              </a:solidFill>
              <a:latin typeface="Arimo"/>
              <a:ea typeface="Arimo"/>
              <a:cs typeface="Arimo"/>
              <a:sym typeface="Arim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etwork Security Introduction Workshop by Slidesgo">
  <a:themeElements>
    <a:clrScheme name="Simple Light">
      <a:dk1>
        <a:srgbClr val="2A3C9E"/>
      </a:dk1>
      <a:lt1>
        <a:srgbClr val="FFFFFF"/>
      </a:lt1>
      <a:dk2>
        <a:srgbClr val="4358CD"/>
      </a:dk2>
      <a:lt2>
        <a:srgbClr val="64F3FA"/>
      </a:lt2>
      <a:accent1>
        <a:srgbClr val="3C50C0"/>
      </a:accent1>
      <a:accent2>
        <a:srgbClr val="E9E9E9"/>
      </a:accent2>
      <a:accent3>
        <a:srgbClr val="495ED1"/>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