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9B39-8E73-9744-A49F-6C00CB71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18AAC-DE75-E944-950A-DCFB9DA1E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F385-1D7E-CF40-B51B-8B1C111E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DDCA-64CE-0F46-865C-A10102B86C2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C0A8E-36A9-E74C-B396-39120CD4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0BCE4-ED66-794F-8E29-402376FA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6B4-0A21-7D40-A1AD-E7C522C0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8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BEB5-7C36-B043-B010-2B950485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AB314-DF7A-EF41-9D18-E93CC1D0B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50E4F-E93E-B64D-A3AD-1213AAE9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DDCA-64CE-0F46-865C-A10102B86C2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69A28-7498-1E40-9C6C-D11D8D46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5AE3A-1A2B-8145-9C66-32EFFE77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6B4-0A21-7D40-A1AD-E7C522C0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30B4E-1224-2741-8221-BE701DE44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3C63F-332C-9542-8BE3-C86C5854B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0E6CE-1AB1-454D-9906-55BA94E0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DDCA-64CE-0F46-865C-A10102B86C2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5F8F-3F35-A64A-A817-50163CDD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BAB8A-6107-E945-BB39-5B8D1D46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6B4-0A21-7D40-A1AD-E7C522C0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8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6E58-2244-0047-84A2-861C250F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40BF-F2CE-9F46-A4C3-96BE2C91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B5BE3-C846-554C-9466-CB16F561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DDCA-64CE-0F46-865C-A10102B86C2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719A-47F2-C64E-BF46-4513976A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2D640-7F55-834B-883C-C67CEC42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6B4-0A21-7D40-A1AD-E7C522C0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5310-ACD9-304F-8D5A-673F0769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B83E8-E929-924E-AE07-BDE2F0B13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0187-B08C-844A-8FD4-9CAAE339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DDCA-64CE-0F46-865C-A10102B86C2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97A9-9968-4B4E-BCFF-A4FD0189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486B-CC69-E248-BBE2-8BCA9091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6B4-0A21-7D40-A1AD-E7C522C0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3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DE60-C915-C144-A0D0-CED0F961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24BD-7E63-CB46-A91D-69D1B18B8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35987-46C3-E049-8CF0-E9AD8B978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87DBE-98E2-D54F-9C25-1481AA64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DDCA-64CE-0F46-865C-A10102B86C2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32EF2-E6E1-8044-A355-A3DA105E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89E6D-7629-D94B-8DB0-08627053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6B4-0A21-7D40-A1AD-E7C522C0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693B-2B79-A34A-8D6C-E053A39B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99862-CCA5-C544-8EA0-200352278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5E738-31F0-B34E-99C7-1A1C03AA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9CBA2-D5F3-F849-AE6E-59D3631A5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9E271-EE85-354F-AFBA-31298ED42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A2832-B7D2-C74B-BC0D-9A5C8D85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DDCA-64CE-0F46-865C-A10102B86C2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E175C-1568-2248-9C1B-D6216EA6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4A258-F70F-C846-9436-05FBFB38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6B4-0A21-7D40-A1AD-E7C522C0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BC4E-6879-6E48-88E4-ACFFE0E7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7E260-0D58-7444-B1BE-9EE9997C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DDCA-64CE-0F46-865C-A10102B86C2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54005-5990-6F45-8744-C1B4AA68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EB933-F2D2-0441-86CE-397D96EE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6B4-0A21-7D40-A1AD-E7C522C0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6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EDE89-31BF-0946-9F64-6C3604CA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DDCA-64CE-0F46-865C-A10102B86C2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17B5F-09F6-0241-BCC1-A8017205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82864-1ABE-CD43-9F19-44BA6343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6B4-0A21-7D40-A1AD-E7C522C0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356D-C1DE-B94A-8FE6-BC9980CB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E1CE-5B1E-F645-8620-4FF0B59B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E7CC2-9F48-5040-8E8B-44F1299A4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B7359-3117-F94C-BAB9-BE3B89C3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DDCA-64CE-0F46-865C-A10102B86C2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02717-6AEC-F142-AF50-553C1615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9CEB3-60CB-EC4F-9938-9DF4BC40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6B4-0A21-7D40-A1AD-E7C522C0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C3DA-3FD1-8A47-9F79-69D25FA8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47DE7-6089-3C4E-85CA-8B48FC36D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DE00B-0808-CD4A-8956-23C2C206B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E6C7A-BAAB-2F43-A5F0-B7179FDA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DDCA-64CE-0F46-865C-A10102B86C2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82A98-E299-E547-91C5-E2078BC4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96CBD-9156-B540-BB34-43829585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6B4-0A21-7D40-A1AD-E7C522C0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7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31F0A-5954-014E-A4FE-9D2A876B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E566F-DFAA-3D48-9C30-06590678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FE0D-2FD8-F244-964F-33D04FD72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DDCA-64CE-0F46-865C-A10102B86C21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67052-62DA-1248-8DF6-B62C1E0AE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8A74-BC8A-A643-B912-C4A447AAC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76B4-0A21-7D40-A1AD-E7C522C0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32A3-DC76-D94D-9936-58507AA0E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3B307-253C-F544-8C12-369A68E73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4E8FB-15DB-3B47-9580-94FDC3D4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4" y="0"/>
            <a:ext cx="11809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3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7771D3-49C4-4644-BAD9-5B612CD722A0}"/>
              </a:ext>
            </a:extLst>
          </p:cNvPr>
          <p:cNvSpPr txBox="1"/>
          <p:nvPr/>
        </p:nvSpPr>
        <p:spPr>
          <a:xfrm>
            <a:off x="176747" y="156117"/>
            <a:ext cx="1170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the president of the Student Council, you want to organize a newspaper collection </a:t>
            </a:r>
            <a:r>
              <a:rPr lang="en-US" dirty="0" err="1"/>
              <a:t>programme</a:t>
            </a:r>
            <a:r>
              <a:rPr lang="en-US" dirty="0"/>
              <a:t>. Write a proposal to your</a:t>
            </a:r>
          </a:p>
          <a:p>
            <a:r>
              <a:rPr lang="en-US" dirty="0"/>
              <a:t> Principal stating the measures that you would take for an effective outcome of the </a:t>
            </a:r>
            <a:r>
              <a:rPr lang="en-US" dirty="0" err="1"/>
              <a:t>programme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2417E-B83A-7344-A8F3-C2C7BA638F56}"/>
              </a:ext>
            </a:extLst>
          </p:cNvPr>
          <p:cNvSpPr txBox="1"/>
          <p:nvPr/>
        </p:nvSpPr>
        <p:spPr>
          <a:xfrm>
            <a:off x="3044283" y="1154261"/>
            <a:ext cx="847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PROPOSAL FOR NEWSPAPER COLLECTION PROGRAMME (Title in the </a:t>
            </a:r>
            <a:r>
              <a:rPr lang="en-US" b="1" dirty="0" err="1"/>
              <a:t>centre</a:t>
            </a:r>
            <a:r>
              <a:rPr lang="en-US" b="1" dirty="0"/>
              <a:t> of the Page)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A46B8-C135-1042-BF7B-FC78E125AEE9}"/>
              </a:ext>
            </a:extLst>
          </p:cNvPr>
          <p:cNvSpPr txBox="1"/>
          <p:nvPr/>
        </p:nvSpPr>
        <p:spPr>
          <a:xfrm>
            <a:off x="-1" y="1641230"/>
            <a:ext cx="124782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Introduction: </a:t>
            </a:r>
            <a:r>
              <a:rPr lang="en-US" dirty="0"/>
              <a:t>We propose to organize a newspaper collection </a:t>
            </a:r>
            <a:r>
              <a:rPr lang="en-US" dirty="0" err="1"/>
              <a:t>programme</a:t>
            </a:r>
            <a:r>
              <a:rPr lang="en-US" dirty="0"/>
              <a:t> for a month </a:t>
            </a:r>
            <a:r>
              <a:rPr lang="en-US" dirty="0">
                <a:solidFill>
                  <a:srgbClr val="FF0000"/>
                </a:solidFill>
              </a:rPr>
              <a:t>to raise funds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contribute to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Missionaries of Charity for social welfare.    ( 2 points- WHAT:)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</a:t>
            </a:r>
            <a:r>
              <a:rPr lang="en-US" dirty="0"/>
              <a:t>(Begin with We propose and follow the question...with 2 points)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Statement of Objective: </a:t>
            </a:r>
            <a:r>
              <a:rPr lang="en-US" dirty="0"/>
              <a:t>The </a:t>
            </a:r>
            <a:r>
              <a:rPr lang="en-US" dirty="0" err="1"/>
              <a:t>programme</a:t>
            </a:r>
            <a:r>
              <a:rPr lang="en-US" dirty="0"/>
              <a:t> will help students </a:t>
            </a:r>
            <a:r>
              <a:rPr lang="en-US" dirty="0">
                <a:solidFill>
                  <a:srgbClr val="C00000"/>
                </a:solidFill>
              </a:rPr>
              <a:t>to learn to contribute/donate for social causes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inculcate values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                                 of kindness and generosity in them.   ( 2 points- WHY?)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List of Measures</a:t>
            </a:r>
            <a:r>
              <a:rPr lang="en-US" dirty="0">
                <a:solidFill>
                  <a:srgbClr val="C00000"/>
                </a:solidFill>
              </a:rPr>
              <a:t>:   (HOW- STEPS- 5 TO 6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from grades 1 to 12 can donate newspaper and participate in this initiative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collection drive will commence from February 13, 2024 for a month  and the antechamber of the library can be</a:t>
            </a:r>
          </a:p>
          <a:p>
            <a:r>
              <a:rPr lang="en-US" dirty="0"/>
              <a:t>      used to store 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programme</a:t>
            </a:r>
            <a:r>
              <a:rPr lang="en-US" dirty="0"/>
              <a:t> will be supervised by the Student Council and </a:t>
            </a:r>
            <a:r>
              <a:rPr lang="en-US" dirty="0" err="1"/>
              <a:t>Mr</a:t>
            </a:r>
            <a:r>
              <a:rPr lang="en-US" dirty="0"/>
              <a:t>, Saxena, our SUPQW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newspapers collected to be sold at the end of the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Funds raised to be donated to the Missionaries of charity.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We hope our proposal will be accepted.</a:t>
            </a:r>
          </a:p>
          <a:p>
            <a:endParaRPr lang="en-US" dirty="0"/>
          </a:p>
          <a:p>
            <a:r>
              <a:rPr lang="en-US" dirty="0"/>
              <a:t>February 12, 2024                                                                                                                          </a:t>
            </a:r>
            <a:r>
              <a:rPr lang="en-US" dirty="0" err="1"/>
              <a:t>Sardeep</a:t>
            </a:r>
            <a:r>
              <a:rPr lang="en-US" dirty="0"/>
              <a:t> Desai, President, Student Council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4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246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sjk sjk</dc:creator>
  <cp:lastModifiedBy>sjk sjk</cp:lastModifiedBy>
  <cp:revision>4</cp:revision>
  <dcterms:created xsi:type="dcterms:W3CDTF">2024-02-11T11:38:18Z</dcterms:created>
  <dcterms:modified xsi:type="dcterms:W3CDTF">2024-02-11T11:59:13Z</dcterms:modified>
</cp:coreProperties>
</file>