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2" r:id="rId6"/>
    <p:sldId id="269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8E080-FF98-4F1B-BE73-CB0C29B40E35}" v="60" dt="2025-09-18T16:44:35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th Chhabra a" userId="6ecd38db7b8d3e91" providerId="LiveId" clId="{8CAB010B-C849-4A67-95A5-AF5A73D7C12C}"/>
    <pc:docChg chg="undo redo custSel addSld delSld modSld sldOrd">
      <pc:chgData name="Samarth Chhabra a" userId="6ecd38db7b8d3e91" providerId="LiveId" clId="{8CAB010B-C849-4A67-95A5-AF5A73D7C12C}" dt="2025-09-18T16:45:26.845" v="816" actId="729"/>
      <pc:docMkLst>
        <pc:docMk/>
      </pc:docMkLst>
      <pc:sldChg chg="modSp add del mod modTransition">
        <pc:chgData name="Samarth Chhabra a" userId="6ecd38db7b8d3e91" providerId="LiveId" clId="{8CAB010B-C849-4A67-95A5-AF5A73D7C12C}" dt="2025-09-18T16:44:35.187" v="810"/>
        <pc:sldMkLst>
          <pc:docMk/>
          <pc:sldMk cId="3059068498" sldId="256"/>
        </pc:sldMkLst>
        <pc:spChg chg="mod">
          <ac:chgData name="Samarth Chhabra a" userId="6ecd38db7b8d3e91" providerId="LiveId" clId="{8CAB010B-C849-4A67-95A5-AF5A73D7C12C}" dt="2025-09-18T16:24:32.575" v="589" actId="2711"/>
          <ac:spMkLst>
            <pc:docMk/>
            <pc:sldMk cId="3059068498" sldId="256"/>
            <ac:spMk id="2" creationId="{6CAB9163-34EA-D3D0-E967-163BE11433F0}"/>
          </ac:spMkLst>
        </pc:spChg>
      </pc:sldChg>
      <pc:sldChg chg="modSp add del mod modTransition">
        <pc:chgData name="Samarth Chhabra a" userId="6ecd38db7b8d3e91" providerId="LiveId" clId="{8CAB010B-C849-4A67-95A5-AF5A73D7C12C}" dt="2025-09-18T16:44:35.187" v="810"/>
        <pc:sldMkLst>
          <pc:docMk/>
          <pc:sldMk cId="1390495755" sldId="257"/>
        </pc:sldMkLst>
        <pc:spChg chg="mod">
          <ac:chgData name="Samarth Chhabra a" userId="6ecd38db7b8d3e91" providerId="LiveId" clId="{8CAB010B-C849-4A67-95A5-AF5A73D7C12C}" dt="2025-09-18T16:24:47.492" v="590" actId="2711"/>
          <ac:spMkLst>
            <pc:docMk/>
            <pc:sldMk cId="1390495755" sldId="257"/>
            <ac:spMk id="2" creationId="{15D10A1E-5907-5E45-5EF8-7A89266785F0}"/>
          </ac:spMkLst>
        </pc:spChg>
      </pc:sldChg>
      <pc:sldChg chg="modSp add del mod modTransition">
        <pc:chgData name="Samarth Chhabra a" userId="6ecd38db7b8d3e91" providerId="LiveId" clId="{8CAB010B-C849-4A67-95A5-AF5A73D7C12C}" dt="2025-09-18T16:44:35.187" v="810"/>
        <pc:sldMkLst>
          <pc:docMk/>
          <pc:sldMk cId="949926253" sldId="259"/>
        </pc:sldMkLst>
        <pc:spChg chg="mod">
          <ac:chgData name="Samarth Chhabra a" userId="6ecd38db7b8d3e91" providerId="LiveId" clId="{8CAB010B-C849-4A67-95A5-AF5A73D7C12C}" dt="2025-09-18T16:24:54.683" v="591" actId="2711"/>
          <ac:spMkLst>
            <pc:docMk/>
            <pc:sldMk cId="949926253" sldId="259"/>
            <ac:spMk id="2" creationId="{89935E83-D370-4286-C012-A134807E8894}"/>
          </ac:spMkLst>
        </pc:spChg>
      </pc:sldChg>
      <pc:sldChg chg="modSp add del mod modTransition modShow">
        <pc:chgData name="Samarth Chhabra a" userId="6ecd38db7b8d3e91" providerId="LiveId" clId="{8CAB010B-C849-4A67-95A5-AF5A73D7C12C}" dt="2025-09-18T16:45:26.845" v="816" actId="729"/>
        <pc:sldMkLst>
          <pc:docMk/>
          <pc:sldMk cId="279153585" sldId="261"/>
        </pc:sldMkLst>
        <pc:spChg chg="mod">
          <ac:chgData name="Samarth Chhabra a" userId="6ecd38db7b8d3e91" providerId="LiveId" clId="{8CAB010B-C849-4A67-95A5-AF5A73D7C12C}" dt="2025-09-18T16:25:03.511" v="592" actId="2711"/>
          <ac:spMkLst>
            <pc:docMk/>
            <pc:sldMk cId="279153585" sldId="261"/>
            <ac:spMk id="2" creationId="{066E45FA-7ABA-3DE3-00D5-81CFEB3896DD}"/>
          </ac:spMkLst>
        </pc:spChg>
      </pc:sldChg>
      <pc:sldChg chg="modSp add del mod modTransition">
        <pc:chgData name="Samarth Chhabra a" userId="6ecd38db7b8d3e91" providerId="LiveId" clId="{8CAB010B-C849-4A67-95A5-AF5A73D7C12C}" dt="2025-09-18T16:44:35.187" v="810"/>
        <pc:sldMkLst>
          <pc:docMk/>
          <pc:sldMk cId="1924979787" sldId="262"/>
        </pc:sldMkLst>
        <pc:spChg chg="mod">
          <ac:chgData name="Samarth Chhabra a" userId="6ecd38db7b8d3e91" providerId="LiveId" clId="{8CAB010B-C849-4A67-95A5-AF5A73D7C12C}" dt="2025-09-18T16:25:13.962" v="596" actId="2711"/>
          <ac:spMkLst>
            <pc:docMk/>
            <pc:sldMk cId="1924979787" sldId="262"/>
            <ac:spMk id="2" creationId="{CDDE8440-DB50-5FF0-613D-6BD0903EDC86}"/>
          </ac:spMkLst>
        </pc:spChg>
      </pc:sldChg>
      <pc:sldChg chg="addSp delSp modSp add del mod modTransition">
        <pc:chgData name="Samarth Chhabra a" userId="6ecd38db7b8d3e91" providerId="LiveId" clId="{8CAB010B-C849-4A67-95A5-AF5A73D7C12C}" dt="2025-09-18T16:44:35.187" v="810"/>
        <pc:sldMkLst>
          <pc:docMk/>
          <pc:sldMk cId="1134031941" sldId="263"/>
        </pc:sldMkLst>
        <pc:spChg chg="mod">
          <ac:chgData name="Samarth Chhabra a" userId="6ecd38db7b8d3e91" providerId="LiveId" clId="{8CAB010B-C849-4A67-95A5-AF5A73D7C12C}" dt="2025-09-18T16:25:29.607" v="598" actId="2711"/>
          <ac:spMkLst>
            <pc:docMk/>
            <pc:sldMk cId="1134031941" sldId="263"/>
            <ac:spMk id="2" creationId="{C32B67E3-EF2D-AC06-0079-3E6F65D2F68C}"/>
          </ac:spMkLst>
        </pc:spChg>
        <pc:picChg chg="add del mod">
          <ac:chgData name="Samarth Chhabra a" userId="6ecd38db7b8d3e91" providerId="LiveId" clId="{8CAB010B-C849-4A67-95A5-AF5A73D7C12C}" dt="2025-09-18T11:29:34.501" v="1" actId="478"/>
          <ac:picMkLst>
            <pc:docMk/>
            <pc:sldMk cId="1134031941" sldId="263"/>
            <ac:picMk id="5" creationId="{A44F4193-343D-E251-27CB-211D3091B7AA}"/>
          </ac:picMkLst>
        </pc:picChg>
        <pc:picChg chg="add mod">
          <ac:chgData name="Samarth Chhabra a" userId="6ecd38db7b8d3e91" providerId="LiveId" clId="{8CAB010B-C849-4A67-95A5-AF5A73D7C12C}" dt="2025-09-18T11:29:54.239" v="6" actId="1076"/>
          <ac:picMkLst>
            <pc:docMk/>
            <pc:sldMk cId="1134031941" sldId="263"/>
            <ac:picMk id="7" creationId="{436137A7-69BD-E95D-10BB-1AC75BE710B7}"/>
          </ac:picMkLst>
        </pc:picChg>
        <pc:picChg chg="add del mod">
          <ac:chgData name="Samarth Chhabra a" userId="6ecd38db7b8d3e91" providerId="LiveId" clId="{8CAB010B-C849-4A67-95A5-AF5A73D7C12C}" dt="2025-09-18T16:19:35.246" v="378" actId="478"/>
          <ac:picMkLst>
            <pc:docMk/>
            <pc:sldMk cId="1134031941" sldId="263"/>
            <ac:picMk id="8" creationId="{7CC08068-DEBE-BEB7-F20B-DA12DE308E36}"/>
          </ac:picMkLst>
        </pc:picChg>
      </pc:sldChg>
      <pc:sldChg chg="addSp delSp modSp new add del mod modTransition">
        <pc:chgData name="Samarth Chhabra a" userId="6ecd38db7b8d3e91" providerId="LiveId" clId="{8CAB010B-C849-4A67-95A5-AF5A73D7C12C}" dt="2025-09-18T16:44:35.187" v="810"/>
        <pc:sldMkLst>
          <pc:docMk/>
          <pc:sldMk cId="2910200436" sldId="264"/>
        </pc:sldMkLst>
        <pc:spChg chg="mod">
          <ac:chgData name="Samarth Chhabra a" userId="6ecd38db7b8d3e91" providerId="LiveId" clId="{8CAB010B-C849-4A67-95A5-AF5A73D7C12C}" dt="2025-09-18T16:25:42.117" v="599" actId="2711"/>
          <ac:spMkLst>
            <pc:docMk/>
            <pc:sldMk cId="2910200436" sldId="264"/>
            <ac:spMk id="2" creationId="{94656317-40A2-730B-4AF1-2F967DC0EDBF}"/>
          </ac:spMkLst>
        </pc:spChg>
        <pc:spChg chg="del">
          <ac:chgData name="Samarth Chhabra a" userId="6ecd38db7b8d3e91" providerId="LiveId" clId="{8CAB010B-C849-4A67-95A5-AF5A73D7C12C}" dt="2025-09-18T11:33:22.015" v="28" actId="931"/>
          <ac:spMkLst>
            <pc:docMk/>
            <pc:sldMk cId="2910200436" sldId="264"/>
            <ac:spMk id="3" creationId="{92F10EBD-1937-4990-9718-E9F7A89ACCF4}"/>
          </ac:spMkLst>
        </pc:spChg>
        <pc:spChg chg="add mod">
          <ac:chgData name="Samarth Chhabra a" userId="6ecd38db7b8d3e91" providerId="LiveId" clId="{8CAB010B-C849-4A67-95A5-AF5A73D7C12C}" dt="2025-09-18T16:21:54.587" v="439" actId="1076"/>
          <ac:spMkLst>
            <pc:docMk/>
            <pc:sldMk cId="2910200436" sldId="264"/>
            <ac:spMk id="4" creationId="{10649273-F609-D641-4BE6-C56E741CD12B}"/>
          </ac:spMkLst>
        </pc:spChg>
        <pc:spChg chg="add del mod">
          <ac:chgData name="Samarth Chhabra a" userId="6ecd38db7b8d3e91" providerId="LiveId" clId="{8CAB010B-C849-4A67-95A5-AF5A73D7C12C}" dt="2025-09-18T16:21:07.541" v="409" actId="478"/>
          <ac:spMkLst>
            <pc:docMk/>
            <pc:sldMk cId="2910200436" sldId="264"/>
            <ac:spMk id="7" creationId="{C2FDD4A1-0F01-5303-1ED6-2EAFE610DB6B}"/>
          </ac:spMkLst>
        </pc:spChg>
        <pc:spChg chg="add del mod">
          <ac:chgData name="Samarth Chhabra a" userId="6ecd38db7b8d3e91" providerId="LiveId" clId="{8CAB010B-C849-4A67-95A5-AF5A73D7C12C}" dt="2025-09-18T16:22:31.208" v="462" actId="478"/>
          <ac:spMkLst>
            <pc:docMk/>
            <pc:sldMk cId="2910200436" sldId="264"/>
            <ac:spMk id="9" creationId="{DD322CE0-948D-59C6-2A56-D42AB4A6CB88}"/>
          </ac:spMkLst>
        </pc:spChg>
        <pc:picChg chg="add del mod">
          <ac:chgData name="Samarth Chhabra a" userId="6ecd38db7b8d3e91" providerId="LiveId" clId="{8CAB010B-C849-4A67-95A5-AF5A73D7C12C}" dt="2025-09-18T16:22:11.213" v="458" actId="478"/>
          <ac:picMkLst>
            <pc:docMk/>
            <pc:sldMk cId="2910200436" sldId="264"/>
            <ac:picMk id="5" creationId="{08DCEF48-FE70-DCED-4F28-21BA4F963BD2}"/>
          </ac:picMkLst>
        </pc:picChg>
      </pc:sldChg>
      <pc:sldChg chg="addSp delSp modSp new add del mod modTransition">
        <pc:chgData name="Samarth Chhabra a" userId="6ecd38db7b8d3e91" providerId="LiveId" clId="{8CAB010B-C849-4A67-95A5-AF5A73D7C12C}" dt="2025-09-18T16:44:35.187" v="810"/>
        <pc:sldMkLst>
          <pc:docMk/>
          <pc:sldMk cId="4078833892" sldId="265"/>
        </pc:sldMkLst>
        <pc:spChg chg="mod">
          <ac:chgData name="Samarth Chhabra a" userId="6ecd38db7b8d3e91" providerId="LiveId" clId="{8CAB010B-C849-4A67-95A5-AF5A73D7C12C}" dt="2025-09-18T16:24:17.976" v="588" actId="20577"/>
          <ac:spMkLst>
            <pc:docMk/>
            <pc:sldMk cId="4078833892" sldId="265"/>
            <ac:spMk id="2" creationId="{80F0B3FE-AA8C-877B-02D7-AFD4156BE697}"/>
          </ac:spMkLst>
        </pc:spChg>
        <pc:spChg chg="mod">
          <ac:chgData name="Samarth Chhabra a" userId="6ecd38db7b8d3e91" providerId="LiveId" clId="{8CAB010B-C849-4A67-95A5-AF5A73D7C12C}" dt="2025-09-18T16:23:39.756" v="534" actId="27636"/>
          <ac:spMkLst>
            <pc:docMk/>
            <pc:sldMk cId="4078833892" sldId="265"/>
            <ac:spMk id="3" creationId="{930B26D2-AC18-87FC-669D-21F56DE5D0B0}"/>
          </ac:spMkLst>
        </pc:spChg>
        <pc:picChg chg="add del mod">
          <ac:chgData name="Samarth Chhabra a" userId="6ecd38db7b8d3e91" providerId="LiveId" clId="{8CAB010B-C849-4A67-95A5-AF5A73D7C12C}" dt="2025-09-18T15:53:54.356" v="120" actId="478"/>
          <ac:picMkLst>
            <pc:docMk/>
            <pc:sldMk cId="4078833892" sldId="265"/>
            <ac:picMk id="5" creationId="{B53B2FAF-0295-8D72-B813-BD5E336892FD}"/>
          </ac:picMkLst>
        </pc:picChg>
        <pc:picChg chg="add del mod">
          <ac:chgData name="Samarth Chhabra a" userId="6ecd38db7b8d3e91" providerId="LiveId" clId="{8CAB010B-C849-4A67-95A5-AF5A73D7C12C}" dt="2025-09-18T15:55:07.935" v="128" actId="478"/>
          <ac:picMkLst>
            <pc:docMk/>
            <pc:sldMk cId="4078833892" sldId="265"/>
            <ac:picMk id="7" creationId="{60DE1A92-A9BE-8F5B-3663-483F265B5174}"/>
          </ac:picMkLst>
        </pc:picChg>
        <pc:picChg chg="add del mod">
          <ac:chgData name="Samarth Chhabra a" userId="6ecd38db7b8d3e91" providerId="LiveId" clId="{8CAB010B-C849-4A67-95A5-AF5A73D7C12C}" dt="2025-09-18T15:55:29.611" v="134" actId="478"/>
          <ac:picMkLst>
            <pc:docMk/>
            <pc:sldMk cId="4078833892" sldId="265"/>
            <ac:picMk id="9" creationId="{4AB02C20-C1D8-D586-1170-D6E258DBA642}"/>
          </ac:picMkLst>
        </pc:picChg>
        <pc:picChg chg="add mod ord">
          <ac:chgData name="Samarth Chhabra a" userId="6ecd38db7b8d3e91" providerId="LiveId" clId="{8CAB010B-C849-4A67-95A5-AF5A73D7C12C}" dt="2025-09-18T16:23:47.071" v="535" actId="14100"/>
          <ac:picMkLst>
            <pc:docMk/>
            <pc:sldMk cId="4078833892" sldId="265"/>
            <ac:picMk id="11" creationId="{F05F7E99-2D85-501A-43B4-F6BDDE0BB88C}"/>
          </ac:picMkLst>
        </pc:picChg>
        <pc:picChg chg="add del mod">
          <ac:chgData name="Samarth Chhabra a" userId="6ecd38db7b8d3e91" providerId="LiveId" clId="{8CAB010B-C849-4A67-95A5-AF5A73D7C12C}" dt="2025-09-18T16:23:49.799" v="536" actId="478"/>
          <ac:picMkLst>
            <pc:docMk/>
            <pc:sldMk cId="4078833892" sldId="265"/>
            <ac:picMk id="12" creationId="{6D9E8D24-DB6A-2F2E-97F3-F3AAFAFDD408}"/>
          </ac:picMkLst>
        </pc:picChg>
      </pc:sldChg>
      <pc:sldChg chg="addSp delSp modSp new mod ord modTransition">
        <pc:chgData name="Samarth Chhabra a" userId="6ecd38db7b8d3e91" providerId="LiveId" clId="{8CAB010B-C849-4A67-95A5-AF5A73D7C12C}" dt="2025-09-18T16:44:35.187" v="810"/>
        <pc:sldMkLst>
          <pc:docMk/>
          <pc:sldMk cId="3876716071" sldId="266"/>
        </pc:sldMkLst>
        <pc:spChg chg="mod">
          <ac:chgData name="Samarth Chhabra a" userId="6ecd38db7b8d3e91" providerId="LiveId" clId="{8CAB010B-C849-4A67-95A5-AF5A73D7C12C}" dt="2025-09-18T16:26:57.098" v="613" actId="2711"/>
          <ac:spMkLst>
            <pc:docMk/>
            <pc:sldMk cId="3876716071" sldId="266"/>
            <ac:spMk id="2" creationId="{F4E3046C-120B-BCA0-A2F5-20B93CCB5DFB}"/>
          </ac:spMkLst>
        </pc:spChg>
        <pc:spChg chg="mod">
          <ac:chgData name="Samarth Chhabra a" userId="6ecd38db7b8d3e91" providerId="LiveId" clId="{8CAB010B-C849-4A67-95A5-AF5A73D7C12C}" dt="2025-09-18T16:25:57.223" v="605" actId="20577"/>
          <ac:spMkLst>
            <pc:docMk/>
            <pc:sldMk cId="3876716071" sldId="266"/>
            <ac:spMk id="3" creationId="{9CF3E66C-8C12-2245-F9F8-B848BD7F247B}"/>
          </ac:spMkLst>
        </pc:spChg>
        <pc:picChg chg="add del mod">
          <ac:chgData name="Samarth Chhabra a" userId="6ecd38db7b8d3e91" providerId="LiveId" clId="{8CAB010B-C849-4A67-95A5-AF5A73D7C12C}" dt="2025-09-18T16:02:54.024" v="175" actId="478"/>
          <ac:picMkLst>
            <pc:docMk/>
            <pc:sldMk cId="3876716071" sldId="266"/>
            <ac:picMk id="5" creationId="{E41E6C09-112E-4643-E419-0E4CBE10BA9E}"/>
          </ac:picMkLst>
        </pc:picChg>
        <pc:picChg chg="add del mod">
          <ac:chgData name="Samarth Chhabra a" userId="6ecd38db7b8d3e91" providerId="LiveId" clId="{8CAB010B-C849-4A67-95A5-AF5A73D7C12C}" dt="2025-09-18T16:03:13.948" v="184" actId="478"/>
          <ac:picMkLst>
            <pc:docMk/>
            <pc:sldMk cId="3876716071" sldId="266"/>
            <ac:picMk id="7" creationId="{1DC9E038-302D-6FF2-B8BF-140DE1383E3D}"/>
          </ac:picMkLst>
        </pc:picChg>
        <pc:picChg chg="add del mod">
          <ac:chgData name="Samarth Chhabra a" userId="6ecd38db7b8d3e91" providerId="LiveId" clId="{8CAB010B-C849-4A67-95A5-AF5A73D7C12C}" dt="2025-09-18T16:04:05.378" v="186" actId="478"/>
          <ac:picMkLst>
            <pc:docMk/>
            <pc:sldMk cId="3876716071" sldId="266"/>
            <ac:picMk id="9" creationId="{C5A24FDD-D766-ED40-C3D3-5D6AD617915E}"/>
          </ac:picMkLst>
        </pc:picChg>
        <pc:picChg chg="add mod">
          <ac:chgData name="Samarth Chhabra a" userId="6ecd38db7b8d3e91" providerId="LiveId" clId="{8CAB010B-C849-4A67-95A5-AF5A73D7C12C}" dt="2025-09-18T16:04:28.830" v="194" actId="14100"/>
          <ac:picMkLst>
            <pc:docMk/>
            <pc:sldMk cId="3876716071" sldId="266"/>
            <ac:picMk id="11" creationId="{7D69E8D7-8505-F868-6815-51BD598F926B}"/>
          </ac:picMkLst>
        </pc:picChg>
        <pc:picChg chg="add del mod">
          <ac:chgData name="Samarth Chhabra a" userId="6ecd38db7b8d3e91" providerId="LiveId" clId="{8CAB010B-C849-4A67-95A5-AF5A73D7C12C}" dt="2025-09-18T16:26:02.577" v="606" actId="478"/>
          <ac:picMkLst>
            <pc:docMk/>
            <pc:sldMk cId="3876716071" sldId="266"/>
            <ac:picMk id="12" creationId="{7A386C7E-FE26-633B-B9C3-9A872B23AC17}"/>
          </ac:picMkLst>
        </pc:picChg>
      </pc:sldChg>
      <pc:sldChg chg="addSp delSp modSp new mod ord modTransition">
        <pc:chgData name="Samarth Chhabra a" userId="6ecd38db7b8d3e91" providerId="LiveId" clId="{8CAB010B-C849-4A67-95A5-AF5A73D7C12C}" dt="2025-09-18T16:44:35.187" v="810"/>
        <pc:sldMkLst>
          <pc:docMk/>
          <pc:sldMk cId="2306274214" sldId="267"/>
        </pc:sldMkLst>
        <pc:spChg chg="mod">
          <ac:chgData name="Samarth Chhabra a" userId="6ecd38db7b8d3e91" providerId="LiveId" clId="{8CAB010B-C849-4A67-95A5-AF5A73D7C12C}" dt="2025-09-18T16:27:19.796" v="620" actId="20577"/>
          <ac:spMkLst>
            <pc:docMk/>
            <pc:sldMk cId="2306274214" sldId="267"/>
            <ac:spMk id="2" creationId="{0F95D842-5A51-638E-A40B-833558E4A039}"/>
          </ac:spMkLst>
        </pc:spChg>
        <pc:spChg chg="mod">
          <ac:chgData name="Samarth Chhabra a" userId="6ecd38db7b8d3e91" providerId="LiveId" clId="{8CAB010B-C849-4A67-95A5-AF5A73D7C12C}" dt="2025-09-18T16:27:35.197" v="635" actId="20577"/>
          <ac:spMkLst>
            <pc:docMk/>
            <pc:sldMk cId="2306274214" sldId="267"/>
            <ac:spMk id="3" creationId="{D5E70CCC-0CC6-F0BC-9F6F-6A058DAA91CE}"/>
          </ac:spMkLst>
        </pc:spChg>
        <pc:picChg chg="add mod">
          <ac:chgData name="Samarth Chhabra a" userId="6ecd38db7b8d3e91" providerId="LiveId" clId="{8CAB010B-C849-4A67-95A5-AF5A73D7C12C}" dt="2025-09-18T16:27:41.357" v="636" actId="14100"/>
          <ac:picMkLst>
            <pc:docMk/>
            <pc:sldMk cId="2306274214" sldId="267"/>
            <ac:picMk id="5" creationId="{D979C238-2823-C095-7CC5-D4F04A56E0B7}"/>
          </ac:picMkLst>
        </pc:picChg>
        <pc:picChg chg="add del mod">
          <ac:chgData name="Samarth Chhabra a" userId="6ecd38db7b8d3e91" providerId="LiveId" clId="{8CAB010B-C849-4A67-95A5-AF5A73D7C12C}" dt="2025-09-18T16:27:11.517" v="617" actId="478"/>
          <ac:picMkLst>
            <pc:docMk/>
            <pc:sldMk cId="2306274214" sldId="267"/>
            <ac:picMk id="6" creationId="{87520366-B7D0-1BB0-F7B8-7FCCD9BFA833}"/>
          </ac:picMkLst>
        </pc:picChg>
      </pc:sldChg>
      <pc:sldChg chg="addSp delSp modSp new mod modTransition">
        <pc:chgData name="Samarth Chhabra a" userId="6ecd38db7b8d3e91" providerId="LiveId" clId="{8CAB010B-C849-4A67-95A5-AF5A73D7C12C}" dt="2025-09-18T16:44:35.187" v="810"/>
        <pc:sldMkLst>
          <pc:docMk/>
          <pc:sldMk cId="428735583" sldId="268"/>
        </pc:sldMkLst>
        <pc:spChg chg="mod">
          <ac:chgData name="Samarth Chhabra a" userId="6ecd38db7b8d3e91" providerId="LiveId" clId="{8CAB010B-C849-4A67-95A5-AF5A73D7C12C}" dt="2025-09-18T16:27:52.716" v="638" actId="2711"/>
          <ac:spMkLst>
            <pc:docMk/>
            <pc:sldMk cId="428735583" sldId="268"/>
            <ac:spMk id="2" creationId="{CE84DEDD-096A-4A75-6085-39463796A4D2}"/>
          </ac:spMkLst>
        </pc:spChg>
        <pc:spChg chg="mod">
          <ac:chgData name="Samarth Chhabra a" userId="6ecd38db7b8d3e91" providerId="LiveId" clId="{8CAB010B-C849-4A67-95A5-AF5A73D7C12C}" dt="2025-09-18T16:28:03.021" v="641" actId="27636"/>
          <ac:spMkLst>
            <pc:docMk/>
            <pc:sldMk cId="428735583" sldId="268"/>
            <ac:spMk id="3" creationId="{81F8F120-C9AE-7343-1E0F-CDFDA80C0CE9}"/>
          </ac:spMkLst>
        </pc:spChg>
        <pc:spChg chg="add del mod">
          <ac:chgData name="Samarth Chhabra a" userId="6ecd38db7b8d3e91" providerId="LiveId" clId="{8CAB010B-C849-4A67-95A5-AF5A73D7C12C}" dt="2025-09-18T16:15:57.019" v="267" actId="478"/>
          <ac:spMkLst>
            <pc:docMk/>
            <pc:sldMk cId="428735583" sldId="268"/>
            <ac:spMk id="5" creationId="{C5347C82-65C2-F91E-5225-76F4F66BD3A7}"/>
          </ac:spMkLst>
        </pc:spChg>
        <pc:picChg chg="add del mod">
          <ac:chgData name="Samarth Chhabra a" userId="6ecd38db7b8d3e91" providerId="LiveId" clId="{8CAB010B-C849-4A67-95A5-AF5A73D7C12C}" dt="2025-09-18T16:27:55.393" v="639" actId="478"/>
          <ac:picMkLst>
            <pc:docMk/>
            <pc:sldMk cId="428735583" sldId="268"/>
            <ac:picMk id="4" creationId="{E6757A0C-8424-117D-B629-CDA0121BBDCD}"/>
          </ac:picMkLst>
        </pc:picChg>
      </pc:sldChg>
      <pc:sldChg chg="addSp delSp modSp new add del mod ord modTransition">
        <pc:chgData name="Samarth Chhabra a" userId="6ecd38db7b8d3e91" providerId="LiveId" clId="{8CAB010B-C849-4A67-95A5-AF5A73D7C12C}" dt="2025-09-18T16:44:35.187" v="810"/>
        <pc:sldMkLst>
          <pc:docMk/>
          <pc:sldMk cId="2220622097" sldId="269"/>
        </pc:sldMkLst>
        <pc:spChg chg="mod">
          <ac:chgData name="Samarth Chhabra a" userId="6ecd38db7b8d3e91" providerId="LiveId" clId="{8CAB010B-C849-4A67-95A5-AF5A73D7C12C}" dt="2025-09-18T16:25:22.151" v="597" actId="2711"/>
          <ac:spMkLst>
            <pc:docMk/>
            <pc:sldMk cId="2220622097" sldId="269"/>
            <ac:spMk id="2" creationId="{902CAB37-72BB-AB03-65A5-A241D58974F2}"/>
          </ac:spMkLst>
        </pc:spChg>
        <pc:spChg chg="del">
          <ac:chgData name="Samarth Chhabra a" userId="6ecd38db7b8d3e91" providerId="LiveId" clId="{8CAB010B-C849-4A67-95A5-AF5A73D7C12C}" dt="2025-09-18T16:18:32.714" v="307" actId="931"/>
          <ac:spMkLst>
            <pc:docMk/>
            <pc:sldMk cId="2220622097" sldId="269"/>
            <ac:spMk id="3" creationId="{2E12A8A4-81EE-757E-CB08-458EB127CF0C}"/>
          </ac:spMkLst>
        </pc:spChg>
        <pc:picChg chg="add mod">
          <ac:chgData name="Samarth Chhabra a" userId="6ecd38db7b8d3e91" providerId="LiveId" clId="{8CAB010B-C849-4A67-95A5-AF5A73D7C12C}" dt="2025-09-18T16:18:44.263" v="310" actId="1076"/>
          <ac:picMkLst>
            <pc:docMk/>
            <pc:sldMk cId="2220622097" sldId="269"/>
            <ac:picMk id="5" creationId="{017306DA-BEEC-AE5E-B33B-5C6059FE4F89}"/>
          </ac:picMkLst>
        </pc:picChg>
        <pc:picChg chg="add mod">
          <ac:chgData name="Samarth Chhabra a" userId="6ecd38db7b8d3e91" providerId="LiveId" clId="{8CAB010B-C849-4A67-95A5-AF5A73D7C12C}" dt="2025-09-18T16:19:11.805" v="344" actId="1076"/>
          <ac:picMkLst>
            <pc:docMk/>
            <pc:sldMk cId="2220622097" sldId="269"/>
            <ac:picMk id="6" creationId="{7305943F-2037-BA4F-ECFA-ED495BED8244}"/>
          </ac:picMkLst>
        </pc:picChg>
      </pc:sldChg>
      <pc:sldChg chg="addSp delSp modSp new mod modTransition">
        <pc:chgData name="Samarth Chhabra a" userId="6ecd38db7b8d3e91" providerId="LiveId" clId="{8CAB010B-C849-4A67-95A5-AF5A73D7C12C}" dt="2025-09-18T16:44:35.187" v="810"/>
        <pc:sldMkLst>
          <pc:docMk/>
          <pc:sldMk cId="643048783" sldId="270"/>
        </pc:sldMkLst>
        <pc:spChg chg="mod">
          <ac:chgData name="Samarth Chhabra a" userId="6ecd38db7b8d3e91" providerId="LiveId" clId="{8CAB010B-C849-4A67-95A5-AF5A73D7C12C}" dt="2025-09-18T16:29:08.770" v="645" actId="2711"/>
          <ac:spMkLst>
            <pc:docMk/>
            <pc:sldMk cId="643048783" sldId="270"/>
            <ac:spMk id="2" creationId="{C6709F1F-201A-5B44-915D-4F3EEE95FE53}"/>
          </ac:spMkLst>
        </pc:spChg>
        <pc:spChg chg="del">
          <ac:chgData name="Samarth Chhabra a" userId="6ecd38db7b8d3e91" providerId="LiveId" clId="{8CAB010B-C849-4A67-95A5-AF5A73D7C12C}" dt="2025-09-18T16:29:17.366" v="646"/>
          <ac:spMkLst>
            <pc:docMk/>
            <pc:sldMk cId="643048783" sldId="270"/>
            <ac:spMk id="3" creationId="{EDCEFB2E-4D57-ED4A-0D46-09EEEEB54DE1}"/>
          </ac:spMkLst>
        </pc:spChg>
        <pc:spChg chg="add mod">
          <ac:chgData name="Samarth Chhabra a" userId="6ecd38db7b8d3e91" providerId="LiveId" clId="{8CAB010B-C849-4A67-95A5-AF5A73D7C12C}" dt="2025-09-18T16:37:36.298" v="722" actId="2711"/>
          <ac:spMkLst>
            <pc:docMk/>
            <pc:sldMk cId="643048783" sldId="270"/>
            <ac:spMk id="4" creationId="{356DE4A9-718E-94E1-5614-74DDD9E4668D}"/>
          </ac:spMkLst>
        </pc:spChg>
        <pc:picChg chg="add del mod">
          <ac:chgData name="Samarth Chhabra a" userId="6ecd38db7b8d3e91" providerId="LiveId" clId="{8CAB010B-C849-4A67-95A5-AF5A73D7C12C}" dt="2025-09-18T16:32:11.254" v="657" actId="478"/>
          <ac:picMkLst>
            <pc:docMk/>
            <pc:sldMk cId="643048783" sldId="270"/>
            <ac:picMk id="6" creationId="{0DCE7B57-1891-4D9B-ACB4-2DED9B53B945}"/>
          </ac:picMkLst>
        </pc:picChg>
        <pc:picChg chg="add mod">
          <ac:chgData name="Samarth Chhabra a" userId="6ecd38db7b8d3e91" providerId="LiveId" clId="{8CAB010B-C849-4A67-95A5-AF5A73D7C12C}" dt="2025-09-18T16:32:22.084" v="661" actId="1076"/>
          <ac:picMkLst>
            <pc:docMk/>
            <pc:sldMk cId="643048783" sldId="270"/>
            <ac:picMk id="8" creationId="{501F09C8-5D2C-F502-9E63-564521237529}"/>
          </ac:picMkLst>
        </pc:picChg>
      </pc:sldChg>
      <pc:sldChg chg="addSp modSp new mod modTransition">
        <pc:chgData name="Samarth Chhabra a" userId="6ecd38db7b8d3e91" providerId="LiveId" clId="{8CAB010B-C849-4A67-95A5-AF5A73D7C12C}" dt="2025-09-18T16:44:35.187" v="810"/>
        <pc:sldMkLst>
          <pc:docMk/>
          <pc:sldMk cId="569461232" sldId="271"/>
        </pc:sldMkLst>
        <pc:spChg chg="mod">
          <ac:chgData name="Samarth Chhabra a" userId="6ecd38db7b8d3e91" providerId="LiveId" clId="{8CAB010B-C849-4A67-95A5-AF5A73D7C12C}" dt="2025-09-18T16:33:01.163" v="664" actId="2711"/>
          <ac:spMkLst>
            <pc:docMk/>
            <pc:sldMk cId="569461232" sldId="271"/>
            <ac:spMk id="2" creationId="{6B1EC659-C5E5-A6A2-3E31-8A5B6045A2C4}"/>
          </ac:spMkLst>
        </pc:spChg>
        <pc:spChg chg="mod">
          <ac:chgData name="Samarth Chhabra a" userId="6ecd38db7b8d3e91" providerId="LiveId" clId="{8CAB010B-C849-4A67-95A5-AF5A73D7C12C}" dt="2025-09-18T16:34:54.072" v="687" actId="20577"/>
          <ac:spMkLst>
            <pc:docMk/>
            <pc:sldMk cId="569461232" sldId="271"/>
            <ac:spMk id="3" creationId="{3A681929-7676-B33E-6328-9FFC803E282E}"/>
          </ac:spMkLst>
        </pc:spChg>
        <pc:picChg chg="add mod">
          <ac:chgData name="Samarth Chhabra a" userId="6ecd38db7b8d3e91" providerId="LiveId" clId="{8CAB010B-C849-4A67-95A5-AF5A73D7C12C}" dt="2025-09-18T16:34:46.654" v="677" actId="14100"/>
          <ac:picMkLst>
            <pc:docMk/>
            <pc:sldMk cId="569461232" sldId="271"/>
            <ac:picMk id="5" creationId="{FECF731A-0053-F2E7-58AC-65620F5C60CA}"/>
          </ac:picMkLst>
        </pc:picChg>
      </pc:sldChg>
      <pc:sldChg chg="modSp new mod modTransition">
        <pc:chgData name="Samarth Chhabra a" userId="6ecd38db7b8d3e91" providerId="LiveId" clId="{8CAB010B-C849-4A67-95A5-AF5A73D7C12C}" dt="2025-09-18T16:44:35.187" v="810"/>
        <pc:sldMkLst>
          <pc:docMk/>
          <pc:sldMk cId="3344202518" sldId="272"/>
        </pc:sldMkLst>
        <pc:spChg chg="mod">
          <ac:chgData name="Samarth Chhabra a" userId="6ecd38db7b8d3e91" providerId="LiveId" clId="{8CAB010B-C849-4A67-95A5-AF5A73D7C12C}" dt="2025-09-18T16:38:08.346" v="736" actId="2711"/>
          <ac:spMkLst>
            <pc:docMk/>
            <pc:sldMk cId="3344202518" sldId="272"/>
            <ac:spMk id="2" creationId="{52129EE3-D3FB-A588-7B8C-8E316476AE36}"/>
          </ac:spMkLst>
        </pc:spChg>
        <pc:spChg chg="mod">
          <ac:chgData name="Samarth Chhabra a" userId="6ecd38db7b8d3e91" providerId="LiveId" clId="{8CAB010B-C849-4A67-95A5-AF5A73D7C12C}" dt="2025-09-18T16:38:40.574" v="749" actId="27636"/>
          <ac:spMkLst>
            <pc:docMk/>
            <pc:sldMk cId="3344202518" sldId="272"/>
            <ac:spMk id="3" creationId="{6B6CA4DD-32FC-C862-42D2-79298DE24A93}"/>
          </ac:spMkLst>
        </pc:spChg>
      </pc:sldChg>
      <pc:sldChg chg="modSp new mod modTransition modShow">
        <pc:chgData name="Samarth Chhabra a" userId="6ecd38db7b8d3e91" providerId="LiveId" clId="{8CAB010B-C849-4A67-95A5-AF5A73D7C12C}" dt="2025-09-18T16:44:35.187" v="810"/>
        <pc:sldMkLst>
          <pc:docMk/>
          <pc:sldMk cId="906467074" sldId="273"/>
        </pc:sldMkLst>
        <pc:spChg chg="mod">
          <ac:chgData name="Samarth Chhabra a" userId="6ecd38db7b8d3e91" providerId="LiveId" clId="{8CAB010B-C849-4A67-95A5-AF5A73D7C12C}" dt="2025-09-18T16:39:15.115" v="753" actId="2711"/>
          <ac:spMkLst>
            <pc:docMk/>
            <pc:sldMk cId="906467074" sldId="273"/>
            <ac:spMk id="2" creationId="{4C2B4906-C2C5-37B2-0E11-C43BE3DDB2A2}"/>
          </ac:spMkLst>
        </pc:spChg>
        <pc:spChg chg="mod">
          <ac:chgData name="Samarth Chhabra a" userId="6ecd38db7b8d3e91" providerId="LiveId" clId="{8CAB010B-C849-4A67-95A5-AF5A73D7C12C}" dt="2025-09-18T16:39:39.662" v="766" actId="27636"/>
          <ac:spMkLst>
            <pc:docMk/>
            <pc:sldMk cId="906467074" sldId="273"/>
            <ac:spMk id="3" creationId="{4BA49BBC-69AB-2CF2-1611-F75DB3E1EA18}"/>
          </ac:spMkLst>
        </pc:spChg>
      </pc:sldChg>
      <pc:sldChg chg="new del">
        <pc:chgData name="Samarth Chhabra a" userId="6ecd38db7b8d3e91" providerId="LiveId" clId="{8CAB010B-C849-4A67-95A5-AF5A73D7C12C}" dt="2025-09-18T16:40:06.580" v="768" actId="47"/>
        <pc:sldMkLst>
          <pc:docMk/>
          <pc:sldMk cId="750183557" sldId="274"/>
        </pc:sldMkLst>
      </pc:sldChg>
      <pc:sldChg chg="new del">
        <pc:chgData name="Samarth Chhabra a" userId="6ecd38db7b8d3e91" providerId="LiveId" clId="{8CAB010B-C849-4A67-95A5-AF5A73D7C12C}" dt="2025-09-18T16:44:39.517" v="812" actId="47"/>
        <pc:sldMkLst>
          <pc:docMk/>
          <pc:sldMk cId="1054457510" sldId="274"/>
        </pc:sldMkLst>
      </pc:sldChg>
      <pc:sldChg chg="modSp new del mod">
        <pc:chgData name="Samarth Chhabra a" userId="6ecd38db7b8d3e91" providerId="LiveId" clId="{8CAB010B-C849-4A67-95A5-AF5A73D7C12C}" dt="2025-09-18T16:42:17.243" v="803" actId="47"/>
        <pc:sldMkLst>
          <pc:docMk/>
          <pc:sldMk cId="1822957935" sldId="274"/>
        </pc:sldMkLst>
        <pc:spChg chg="mod">
          <ac:chgData name="Samarth Chhabra a" userId="6ecd38db7b8d3e91" providerId="LiveId" clId="{8CAB010B-C849-4A67-95A5-AF5A73D7C12C}" dt="2025-09-18T16:41:56.633" v="797" actId="20577"/>
          <ac:spMkLst>
            <pc:docMk/>
            <pc:sldMk cId="1822957935" sldId="274"/>
            <ac:spMk id="2" creationId="{A65BF646-8BB6-A6BF-D66C-3F43397925C0}"/>
          </ac:spMkLst>
        </pc:spChg>
        <pc:spChg chg="mod">
          <ac:chgData name="Samarth Chhabra a" userId="6ecd38db7b8d3e91" providerId="LiveId" clId="{8CAB010B-C849-4A67-95A5-AF5A73D7C12C}" dt="2025-09-18T16:42:14.785" v="802" actId="27636"/>
          <ac:spMkLst>
            <pc:docMk/>
            <pc:sldMk cId="1822957935" sldId="274"/>
            <ac:spMk id="3" creationId="{4A323E69-CC62-9568-B2C8-7B568D6DC0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94E6-E8F0-4748-8100-6676418788A9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AD52-8A57-4DE0-9C70-9B42C5D6B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3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AAD52-8A57-4DE0-9C70-9B42C5D6B46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1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9163-34EA-D3D0-E967-163BE114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Data Analysis using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E1928-09AC-F3BC-30C6-47ABF4ED5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Presented by :- Samarth Chhabra</a:t>
            </a:r>
          </a:p>
          <a:p>
            <a:r>
              <a:rPr lang="en-US" dirty="0"/>
              <a:t>Date :- 18-09-2025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068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046C-120B-BCA0-A2F5-20B93CCB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Growth Over Time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E66C-8C12-2245-F9F8-B848BD7F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📅 Peak additions in </a:t>
            </a:r>
            <a:r>
              <a:rPr lang="en-US" sz="2200" b="1" dirty="0"/>
              <a:t>2019</a:t>
            </a:r>
            <a:r>
              <a:rPr lang="en-US" sz="2200" dirty="0"/>
              <a:t> (highest releases)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📈 Huge growth after </a:t>
            </a:r>
            <a:r>
              <a:rPr lang="en-US" sz="2200" b="1" dirty="0"/>
              <a:t>2015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200" dirty="0"/>
              <a:t>🔻 Slight dip after 2020 (pandemic effect)</a:t>
            </a:r>
          </a:p>
          <a:p>
            <a:pPr>
              <a:lnSpc>
                <a:spcPct val="200000"/>
              </a:lnSpc>
            </a:pP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69E8D7-8505-F868-6815-51BD598F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08" y="2336873"/>
            <a:ext cx="5454868" cy="30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6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D842-5A51-638E-A40B-833558E4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vs TV Shows Trend Over Years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0CCC-0CC6-F0BC-9F6F-6A058DAA9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/>
              <a:t>📅 Shows how Netflix shifted focus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🎬 Movies had steady growth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📺 TV Shows increased rapidly after 2015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🔍 Highlights strategy change in content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9C238-2823-C095-7CC5-D4F04A56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17" y="2336873"/>
            <a:ext cx="5349765" cy="29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74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DEDD-096A-4A75-6085-39463796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Distribution!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F120-C9AE-7343-1E0F-CDFDA80C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/>
              <a:t>Content:</a:t>
            </a:r>
            <a:endParaRPr lang="en-US" sz="2500" dirty="0"/>
          </a:p>
          <a:p>
            <a:pPr>
              <a:lnSpc>
                <a:spcPct val="200000"/>
              </a:lnSpc>
            </a:pPr>
            <a:r>
              <a:rPr lang="en-US" dirty="0"/>
              <a:t>Netflix uses different maturity ratings (TV-MA, TV-14, R, PG, etc.).</a:t>
            </a:r>
          </a:p>
          <a:p>
            <a:pPr>
              <a:lnSpc>
                <a:spcPct val="200000"/>
              </a:lnSpc>
            </a:pPr>
            <a:r>
              <a:rPr lang="en-US" dirty="0"/>
              <a:t>Majority of shows/movies fall under </a:t>
            </a:r>
            <a:r>
              <a:rPr lang="en-US" b="1" dirty="0"/>
              <a:t>TV-MA</a:t>
            </a:r>
            <a:r>
              <a:rPr lang="en-US" dirty="0"/>
              <a:t> (Mature Audience).</a:t>
            </a:r>
          </a:p>
          <a:p>
            <a:pPr>
              <a:lnSpc>
                <a:spcPct val="200000"/>
              </a:lnSpc>
            </a:pPr>
            <a:r>
              <a:rPr lang="en-US" dirty="0"/>
              <a:t>Helps understand </a:t>
            </a:r>
            <a:r>
              <a:rPr lang="en-US" b="1" dirty="0"/>
              <a:t>audience target group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3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9F1F-201A-5B44-915D-4F3EEE9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Analysis (Movies)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6DE4A9-718E-94E1-5614-74DDD9E46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024" y="2276939"/>
            <a:ext cx="6487225" cy="301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500" dirty="0">
                <a:latin typeface="Trebuchet MS (Body)"/>
              </a:rPr>
              <a:t>Content :-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rebuchet MS (Body)"/>
              </a:rPr>
              <a:t>Movies on Netflix range widely in length.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Most movies fall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90–120 minutes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</a:rPr>
              <a:t>Very few movies are under 60 minutes or over 180 minutes.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1F09C8-5D2C-F502-9E63-56452123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9639"/>
            <a:ext cx="5643976" cy="28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48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C659-C5E5-A6A2-3E31-8A5B6045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8: TV Show Seasons Distribution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1929-7676-B33E-6328-9FFC803E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Content:</a:t>
            </a:r>
            <a:endParaRPr lang="en-US" sz="2600" dirty="0"/>
          </a:p>
          <a:p>
            <a:pPr>
              <a:lnSpc>
                <a:spcPct val="200000"/>
              </a:lnSpc>
            </a:pPr>
            <a:r>
              <a:rPr lang="en-US" sz="2000" dirty="0"/>
              <a:t>TV Shows on Netflix vary in </a:t>
            </a:r>
            <a:r>
              <a:rPr lang="en-US" sz="2000" b="1" dirty="0"/>
              <a:t>number of seasons.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Majority have </a:t>
            </a:r>
            <a:r>
              <a:rPr lang="en-US" sz="2000" b="1" dirty="0"/>
              <a:t>1–3 seasons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Very few shows run for more than </a:t>
            </a:r>
            <a:r>
              <a:rPr lang="en-US" sz="2000" b="1" dirty="0"/>
              <a:t>10 seasons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F731A-0053-F2E7-58AC-65620F5C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93" y="2153183"/>
            <a:ext cx="5696607" cy="318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1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9EE3-D3FB-A588-7B8C-8E316476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A4DD-32FC-C862-42D2-79298DE2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63300"/>
            <a:ext cx="9613861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600" b="1" dirty="0"/>
              <a:t>Content:</a:t>
            </a:r>
            <a:endParaRPr lang="en-US" sz="2600" dirty="0"/>
          </a:p>
          <a:p>
            <a:pPr>
              <a:lnSpc>
                <a:spcPct val="200000"/>
              </a:lnSpc>
            </a:pPr>
            <a:r>
              <a:rPr lang="en-US" dirty="0"/>
              <a:t>🎬 Movies make up ~70% of Netflix content.</a:t>
            </a:r>
          </a:p>
          <a:p>
            <a:pPr>
              <a:lnSpc>
                <a:spcPct val="200000"/>
              </a:lnSpc>
            </a:pPr>
            <a:r>
              <a:rPr lang="en-US" dirty="0"/>
              <a:t>📺 TV Shows have grown rapidly after 2015.</a:t>
            </a:r>
          </a:p>
          <a:p>
            <a:pPr>
              <a:lnSpc>
                <a:spcPct val="200000"/>
              </a:lnSpc>
            </a:pPr>
            <a:r>
              <a:rPr lang="en-US" dirty="0"/>
              <a:t>🌎 US and India are the </a:t>
            </a:r>
            <a:r>
              <a:rPr lang="en-US" b="1" dirty="0"/>
              <a:t>top content producers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🎭 Drama and Comedy dominate genres.</a:t>
            </a:r>
          </a:p>
          <a:p>
            <a:pPr>
              <a:lnSpc>
                <a:spcPct val="200000"/>
              </a:lnSpc>
            </a:pPr>
            <a:r>
              <a:rPr lang="en-US" dirty="0"/>
              <a:t>🔞 Majority of content is </a:t>
            </a:r>
            <a:r>
              <a:rPr lang="en-US" b="1" dirty="0"/>
              <a:t>TV-MA (Mature Audience)</a:t>
            </a:r>
            <a:endParaRPr lang="en-US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02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4906-C2C5-37B2-0E11-C43BE3DD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9BBC-69AB-2CF2-1611-F75DB3E1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31467"/>
            <a:ext cx="9613861" cy="35993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/>
              <a:t>Content: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dirty="0"/>
              <a:t>Netflix’s content strategy is shifting towards </a:t>
            </a:r>
            <a:r>
              <a:rPr lang="en-US" b="1" dirty="0"/>
              <a:t>TV Shows &amp; diverse genres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2019 was the peak year</a:t>
            </a:r>
            <a:r>
              <a:rPr lang="en-US" dirty="0"/>
              <a:t> of new additions.</a:t>
            </a:r>
          </a:p>
          <a:p>
            <a:pPr>
              <a:lnSpc>
                <a:spcPct val="200000"/>
              </a:lnSpc>
            </a:pPr>
            <a:r>
              <a:rPr lang="en-US" dirty="0"/>
              <a:t>Insights can help predict </a:t>
            </a:r>
            <a:r>
              <a:rPr lang="en-US" b="1" dirty="0"/>
              <a:t>future content strategy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Future work: sentiment analysis of descriptions, recommendations, or clustering genres.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467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0A1E-5907-5E45-5EF8-7A892667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Overview!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5FFB-1D14-5143-38C8-481F8C66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Project Objective:</a:t>
            </a:r>
            <a:br>
              <a:rPr lang="en-US" sz="1800" dirty="0"/>
            </a:br>
            <a:r>
              <a:rPr lang="en-US" sz="1800" dirty="0"/>
              <a:t>Analyze Netflix’s content library using Python to uncover patterns in genres, countries, content types, and release trends.</a:t>
            </a:r>
          </a:p>
          <a:p>
            <a:r>
              <a:rPr lang="en-US" sz="1800" b="1" dirty="0"/>
              <a:t>Scope:</a:t>
            </a:r>
            <a:br>
              <a:rPr lang="en-US" sz="1800" dirty="0"/>
            </a:br>
            <a:r>
              <a:rPr lang="en-US" sz="1800" dirty="0"/>
              <a:t>Covers both movies and TV shows, examining metrics like genre, director, country, and rating.</a:t>
            </a:r>
          </a:p>
          <a:p>
            <a:r>
              <a:rPr lang="en-US" sz="1800" b="1" dirty="0"/>
              <a:t>Key Tools:</a:t>
            </a:r>
            <a:br>
              <a:rPr lang="en-US" sz="1800" dirty="0"/>
            </a:br>
            <a:r>
              <a:rPr lang="en-US" sz="1800" dirty="0"/>
              <a:t>Python (pandas, matplotlib, seaborn), visualizations (bar charts, word clouds).</a:t>
            </a:r>
          </a:p>
          <a:p>
            <a:r>
              <a:rPr lang="en-US" sz="1800" b="1" dirty="0"/>
              <a:t>Focus Areas:</a:t>
            </a:r>
            <a:endParaRPr lang="en-US" sz="1800" dirty="0"/>
          </a:p>
          <a:p>
            <a:r>
              <a:rPr lang="en-US" sz="1800" dirty="0"/>
              <a:t>Distribution of content types and genres</a:t>
            </a:r>
          </a:p>
          <a:p>
            <a:r>
              <a:rPr lang="en-US" sz="1800" dirty="0"/>
              <a:t>Major contributing countries</a:t>
            </a:r>
          </a:p>
          <a:p>
            <a:r>
              <a:rPr lang="en-US" sz="1800" dirty="0"/>
              <a:t>Content addition trends over time</a:t>
            </a:r>
          </a:p>
          <a:p>
            <a:r>
              <a:rPr lang="en-US" sz="1800" dirty="0"/>
              <a:t>Insights into ratings and directors</a:t>
            </a:r>
          </a:p>
        </p:txBody>
      </p:sp>
    </p:spTree>
    <p:extLst>
      <p:ext uri="{BB962C8B-B14F-4D97-AF65-F5344CB8AC3E}">
        <p14:creationId xmlns:p14="http://schemas.microsoft.com/office/powerpoint/2010/main" val="1390495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5E83-D370-4286-C012-A134807E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8F468C-6971-83DF-C7BE-D5C82533A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168994"/>
            <a:ext cx="6486712" cy="41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🔢</a:t>
            </a:r>
            <a:r>
              <a:rPr lang="en-US" altLang="en-US" sz="1800" dirty="0">
                <a:latin typeface="Arial" panose="020B0604020202020204" pitchFamily="34" charset="0"/>
              </a:rPr>
              <a:t>📂 </a:t>
            </a:r>
            <a:r>
              <a:rPr lang="en-US" altLang="en-US" sz="1800" b="1" dirty="0">
                <a:latin typeface="Arial" panose="020B0604020202020204" pitchFamily="34" charset="0"/>
              </a:rPr>
              <a:t>Source:</a:t>
            </a:r>
            <a:r>
              <a:rPr lang="en-US" altLang="en-US" sz="1800" dirty="0">
                <a:latin typeface="Arial" panose="020B0604020202020204" pitchFamily="34" charset="0"/>
              </a:rPr>
              <a:t> Kaggle – Netflix Movies &amp; TV Shows Dataset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8,807 entries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Range: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1925 – 2021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🎬 Title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🎥 Type (Movie / TV Show)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⭐ Rating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Genre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listed_in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Country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➕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(Other details: director, cast, description, duration…)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FE06A-FC24-63BE-3BDA-D81D0607D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13" y="2738140"/>
            <a:ext cx="5349704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6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45FA-7ABA-3DE3-00D5-81CFEB38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Libraries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929755-BFE9-1C1C-80C4-C2E17C510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869549"/>
            <a:ext cx="5737468" cy="25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cleaning &amp;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🔢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Numerical operations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📉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Interactive charts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💻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Development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17071-9772-51C1-6ECC-B5F5450F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902" y="2798722"/>
            <a:ext cx="630278" cy="630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9AA1E1-EC46-6044-F95D-18B6989F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89" y="3273384"/>
            <a:ext cx="1555864" cy="630279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49729749-79C7-B236-8AA2-3346E0C1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15F536-B5B1-A136-2875-E39A8E698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288" y="3800881"/>
            <a:ext cx="1762424" cy="9791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AD428-A99B-96FE-0EDB-D3465674C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721" y="3113861"/>
            <a:ext cx="2999059" cy="16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3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8440-DB50-5FF0-613D-6BD0903E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3E3CC8-4DBE-9E0A-72D8-D16DCBBA9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748363"/>
            <a:ext cx="7058343" cy="27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dirty="0"/>
              <a:t>🗑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Removed/filled null entries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📋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Duplicates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Ensured unique records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Formatting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Converted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date_added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proper datetime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🔠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Cleaned text fields (country, genre, etc.)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 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Selected only useful features for analysis</a:t>
            </a:r>
          </a:p>
        </p:txBody>
      </p:sp>
    </p:spTree>
    <p:extLst>
      <p:ext uri="{BB962C8B-B14F-4D97-AF65-F5344CB8AC3E}">
        <p14:creationId xmlns:p14="http://schemas.microsoft.com/office/powerpoint/2010/main" val="1924979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AB37-72BB-AB03-65A5-A241D589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….!!!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306DA-BEEC-AE5E-B33B-5C6059FE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874" y="2252717"/>
            <a:ext cx="7653787" cy="4305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305943F-2037-BA4F-ECFA-ED495BED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38" y="798340"/>
            <a:ext cx="1178147" cy="9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22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67E3-EF2D-AC06-0079-3E6F65D2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Vs T.V Shows…!!!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935C13-2559-D242-6BBC-0FD6979B3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3111891"/>
            <a:ext cx="5274842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🎬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6,137 (~62.5%)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📺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 Shows: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2,670 (~</a:t>
            </a:r>
            <a:r>
              <a:rPr lang="en-US" altLang="en-US" sz="1800" dirty="0">
                <a:latin typeface="Arial" panose="020B0604020202020204" pitchFamily="34" charset="0"/>
              </a:rPr>
              <a:t>37.5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%)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Netflix’s library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dominated by Movies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137A7-69BD-E95D-10BB-1AC75BE7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03" y="2427889"/>
            <a:ext cx="3538179" cy="34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1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6317-40A2-730B-4AF1-2F967DC0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Genres….!!!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49273-F609-D641-4BE6-C56E741CD12B}"/>
              </a:ext>
            </a:extLst>
          </p:cNvPr>
          <p:cNvSpPr txBox="1"/>
          <p:nvPr/>
        </p:nvSpPr>
        <p:spPr>
          <a:xfrm>
            <a:off x="680321" y="1671307"/>
            <a:ext cx="8723586" cy="351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endParaRPr lang="en-IN" sz="24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🎭 </a:t>
            </a:r>
            <a:r>
              <a:rPr lang="en-IN" b="1" dirty="0"/>
              <a:t>Drama – 18%</a:t>
            </a:r>
            <a:endParaRPr lang="en-IN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😂 </a:t>
            </a:r>
            <a:r>
              <a:rPr lang="en-IN" b="1" dirty="0"/>
              <a:t>Comedy – 15%</a:t>
            </a:r>
            <a:endParaRPr lang="en-IN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👀 </a:t>
            </a:r>
            <a:r>
              <a:rPr lang="en-IN" b="1" dirty="0"/>
              <a:t>Documentary – 12%</a:t>
            </a:r>
            <a:endParaRPr lang="en-IN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😱 </a:t>
            </a:r>
            <a:r>
              <a:rPr lang="en-IN" b="1" dirty="0"/>
              <a:t>Thriller – 10%</a:t>
            </a:r>
            <a:endParaRPr lang="en-IN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💕 </a:t>
            </a:r>
            <a:r>
              <a:rPr lang="en-IN" b="1" dirty="0"/>
              <a:t>Romance – 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200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B3FE-AA8C-877B-02D7-AFD4156B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by Country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26D2-AC18-87FC-669D-21F56DE5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🇺🇸 </a:t>
            </a:r>
            <a:r>
              <a:rPr lang="en-US" b="1" dirty="0"/>
              <a:t>32%</a:t>
            </a:r>
            <a:r>
              <a:rPr lang="en-US" dirty="0"/>
              <a:t> – United States</a:t>
            </a:r>
          </a:p>
          <a:p>
            <a:pPr>
              <a:lnSpc>
                <a:spcPct val="150000"/>
              </a:lnSpc>
            </a:pPr>
            <a:r>
              <a:rPr lang="en-US" dirty="0"/>
              <a:t>🇮🇳 </a:t>
            </a:r>
            <a:r>
              <a:rPr lang="en-US" b="1" dirty="0"/>
              <a:t>18%</a:t>
            </a:r>
            <a:r>
              <a:rPr lang="en-US" dirty="0"/>
              <a:t> – India</a:t>
            </a:r>
          </a:p>
          <a:p>
            <a:pPr>
              <a:lnSpc>
                <a:spcPct val="150000"/>
              </a:lnSpc>
            </a:pPr>
            <a:r>
              <a:rPr lang="en-US" dirty="0"/>
              <a:t>🇬🇧 </a:t>
            </a:r>
            <a:r>
              <a:rPr lang="en-US" b="1" dirty="0"/>
              <a:t>8%</a:t>
            </a:r>
            <a:r>
              <a:rPr lang="en-US" dirty="0"/>
              <a:t> – United Kingdom</a:t>
            </a:r>
          </a:p>
          <a:p>
            <a:pPr>
              <a:lnSpc>
                <a:spcPct val="150000"/>
              </a:lnSpc>
            </a:pPr>
            <a:r>
              <a:rPr lang="en-US" dirty="0"/>
              <a:t>🇯🇵 </a:t>
            </a:r>
            <a:r>
              <a:rPr lang="en-US" b="1" dirty="0"/>
              <a:t>5%</a:t>
            </a:r>
            <a:r>
              <a:rPr lang="en-US" dirty="0"/>
              <a:t> – Japan</a:t>
            </a:r>
          </a:p>
          <a:p>
            <a:pPr>
              <a:lnSpc>
                <a:spcPct val="150000"/>
              </a:lnSpc>
            </a:pPr>
            <a:r>
              <a:rPr lang="en-US" dirty="0"/>
              <a:t>🌍 </a:t>
            </a:r>
            <a:r>
              <a:rPr lang="en-US" b="1" dirty="0"/>
              <a:t>37%</a:t>
            </a:r>
            <a:r>
              <a:rPr lang="en-US" dirty="0"/>
              <a:t> – Other Countries Combined</a:t>
            </a:r>
            <a:br>
              <a:rPr lang="en-US" dirty="0"/>
            </a:br>
            <a:r>
              <a:rPr lang="en-US" i="1" dirty="0"/>
              <a:t>(Use a Map or Bar Chart)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F7E99-2D85-501A-43B4-F6BDDE0B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013" y="2336873"/>
            <a:ext cx="6127531" cy="368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33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215</TotalTime>
  <Words>631</Words>
  <Application>Microsoft Office PowerPoint</Application>
  <PresentationFormat>Widescreen</PresentationFormat>
  <Paragraphs>93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Calibri</vt:lpstr>
      <vt:lpstr>Times New Roman</vt:lpstr>
      <vt:lpstr>Trebuchet MS</vt:lpstr>
      <vt:lpstr>Trebuchet MS (Body)</vt:lpstr>
      <vt:lpstr>Berlin</vt:lpstr>
      <vt:lpstr>Netflix Data Analysis using Python</vt:lpstr>
      <vt:lpstr>Project Overview! </vt:lpstr>
      <vt:lpstr>Dataset Description</vt:lpstr>
      <vt:lpstr>Tools &amp; Libraries</vt:lpstr>
      <vt:lpstr>Data Pre-Processing</vt:lpstr>
      <vt:lpstr>Visualization ….!!! </vt:lpstr>
      <vt:lpstr>Movies Vs T.V Shows…!!!</vt:lpstr>
      <vt:lpstr>Top Genres….!!!</vt:lpstr>
      <vt:lpstr>Content by Country</vt:lpstr>
      <vt:lpstr>Content Growth Over Time</vt:lpstr>
      <vt:lpstr>Movies vs TV Shows Trend Over Years </vt:lpstr>
      <vt:lpstr>Rating Distribution!</vt:lpstr>
      <vt:lpstr>Duration Analysis (Movies)</vt:lpstr>
      <vt:lpstr>Visualizing 8: TV Show Seasons Distribution</vt:lpstr>
      <vt:lpstr>Key Finding</vt:lpstr>
      <vt:lpstr>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Chhabra a</dc:creator>
  <cp:lastModifiedBy>Samarth Chhabra a</cp:lastModifiedBy>
  <cp:revision>1</cp:revision>
  <dcterms:created xsi:type="dcterms:W3CDTF">2025-09-18T07:50:57Z</dcterms:created>
  <dcterms:modified xsi:type="dcterms:W3CDTF">2025-09-18T16:45:31Z</dcterms:modified>
</cp:coreProperties>
</file>