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935A-98D7-ED46-A93C-2D50D91A2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FEC8-D0F6-7443-8B6F-F9BCCE59F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A455-0B45-094F-B153-F1729B24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82CA-92B1-EE4D-AC46-C2F28CF4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3757-6474-E04B-AACC-BC079748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6282-C269-A04C-95F1-B560386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3790-6DCF-A743-9AFB-2D849BD2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848D-EC06-3042-B72C-10DF5C3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AB11-AC39-414F-AB8C-0D8429A9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6655-878F-6942-9D31-5BD2B831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0FB4B-6388-F341-94E4-B7F288A64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FE372-09C4-C84E-8FF1-04C430D3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8026-6482-AF42-A18E-E11ECCD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2A9A-C83A-9642-9E0C-E39D897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8331-C9D9-A24C-8152-15A58E4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9783-F620-C342-A3A1-06D83408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7A9A-CAF1-A046-844C-8E48B5F2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EA1F-98BF-1442-A769-40505CB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76ED-322F-9C46-9F2C-F7F43E39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E9B9-3C6C-D04F-B7BC-80D65689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6267-F3BD-C24B-87E8-62D2D4DA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E163-9BFB-E543-97B8-565FE8B6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7039-56D8-884E-9C34-A4ED4104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8B93-26F8-E34D-914B-8EA0053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8A8D-B40F-E94E-8B1F-C3F09EF9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1167-85DE-EC48-8760-893597E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2247-2EB3-A14C-9061-AF77D3C2E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DCD8B-097D-E94E-9654-5F10AAC3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45E6-9E9B-744D-AF5C-4007B8BA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9616-EB7A-FF4E-9FB2-8258894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7B7A-1B95-AA42-BE41-A6194358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2CAB-F417-194A-9F70-2C48D8DF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9B43-7356-7D4B-92E5-8DECF12E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71EF-263F-2E4C-B114-F414F2AB0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1D054-5F31-6843-9E6A-C51DC2392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71507-3AFB-A547-8446-AA480825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E4B6C-7996-1640-9689-4BE1F058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C459-8741-5643-9EC4-1C0562A0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B0F7D-B174-6948-A6A8-7BB4D471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5025-74A6-5F41-8650-75A8A668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059C3-210A-514D-8931-DDB3318F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5C2E5-8018-4F4A-9248-0986D2A3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E498A-011D-0740-9B1D-1B81154A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D49E2-367F-0248-9C11-DACE277B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BE2C2-D0D0-B643-9A31-2C52CD76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5CBF-3B7D-5146-AFA4-5EFB7237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22AE-45EA-4949-8E64-864CDF8B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EA91-B732-A54B-9357-3BD6E7EF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48BA-E770-7343-85FE-842B94D49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F291-2792-264D-93A7-95366C15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F3C6-247F-B547-A0E8-35A459D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A5B2-81C8-D145-8C25-00EBFE5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E10C-FB8A-984F-9453-1A5F271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B904E-B922-764F-B457-97BCA644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33229-9FD7-0F42-858B-DFDE80EE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D05A-25D1-8D4F-971C-5BE3BF23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E134-BABF-F341-8EE5-F3338A6A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6296-487D-694D-AF96-6BE1F5AF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54DB2-51AC-B946-97A9-FAF0373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8DFA-D300-AC43-A5C0-0D29B347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E550-EBBC-A649-B9D5-039775C42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5D16-3E5D-F846-84DC-70C5147C90CA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77CB-387F-3A49-9C76-EB5E8A821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6B3E-9D8F-9145-B963-B0CC7E11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4939-2679-3648-B786-BFED64394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DC86-26CE-2442-851F-13AB3E23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585659"/>
            <a:ext cx="96774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Soothsayer Analytics Hackathon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C43FA-B8D0-9B43-BF5B-64BA51FA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348"/>
            <a:ext cx="9144000" cy="1655762"/>
          </a:xfrm>
        </p:spPr>
        <p:txBody>
          <a:bodyPr/>
          <a:lstStyle/>
          <a:p>
            <a:r>
              <a:rPr lang="en-US" dirty="0"/>
              <a:t>Samarth </a:t>
            </a:r>
            <a:r>
              <a:rPr lang="en-US" dirty="0" err="1"/>
              <a:t>Marudheri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Data Scientist, Intern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Soothsayer Analytics</a:t>
            </a:r>
          </a:p>
        </p:txBody>
      </p:sp>
    </p:spTree>
    <p:extLst>
      <p:ext uri="{BB962C8B-B14F-4D97-AF65-F5344CB8AC3E}">
        <p14:creationId xmlns:p14="http://schemas.microsoft.com/office/powerpoint/2010/main" val="179364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08" y="449387"/>
            <a:ext cx="4977976" cy="1454051"/>
          </a:xfrm>
        </p:spPr>
        <p:txBody>
          <a:bodyPr>
            <a:normAutofit/>
          </a:bodyPr>
          <a:lstStyle/>
          <a:p>
            <a:r>
              <a:rPr lang="en-US" sz="4100" u="sng" dirty="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48" y="1048512"/>
            <a:ext cx="6332866" cy="5189413"/>
          </a:xfrm>
        </p:spPr>
        <p:txBody>
          <a:bodyPr anchor="ctr">
            <a:no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PyTorch</a:t>
            </a:r>
            <a:r>
              <a:rPr lang="en-US" sz="2400" dirty="0">
                <a:solidFill>
                  <a:srgbClr val="000000"/>
                </a:solidFill>
              </a:rPr>
              <a:t> implementation on </a:t>
            </a:r>
            <a:r>
              <a:rPr lang="en-US" sz="2400" dirty="0" err="1">
                <a:solidFill>
                  <a:srgbClr val="000000"/>
                </a:solidFill>
              </a:rPr>
              <a:t>Colab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Downsized images for faster computation (lower resolution)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Developed </a:t>
            </a:r>
            <a:r>
              <a:rPr lang="en-US" sz="2400" dirty="0" err="1">
                <a:solidFill>
                  <a:srgbClr val="000000"/>
                </a:solidFill>
              </a:rPr>
              <a:t>Pytorch</a:t>
            </a:r>
            <a:r>
              <a:rPr lang="en-US" sz="2400" dirty="0">
                <a:solidFill>
                  <a:srgbClr val="000000"/>
                </a:solidFill>
              </a:rPr>
              <a:t> Train, Validation and Test Data Loaders for the data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366A60-AC55-5742-B0F8-DA969CE2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21" y="2523642"/>
            <a:ext cx="3661831" cy="18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700" u="sng">
                <a:solidFill>
                  <a:srgbClr val="000000"/>
                </a:solidFill>
              </a:rPr>
              <a:t>Task 1 – Object Detection 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1533371"/>
            <a:ext cx="5142018" cy="46062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Built </a:t>
            </a:r>
            <a:r>
              <a:rPr lang="en-US" sz="2400" dirty="0" err="1">
                <a:solidFill>
                  <a:srgbClr val="000000"/>
                </a:solidFill>
              </a:rPr>
              <a:t>Unet</a:t>
            </a:r>
            <a:r>
              <a:rPr lang="en-US" sz="2400" dirty="0">
                <a:solidFill>
                  <a:srgbClr val="000000"/>
                </a:solidFill>
              </a:rPr>
              <a:t> inspired model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Takes about 2 hours for 2 epochs on </a:t>
            </a:r>
            <a:r>
              <a:rPr lang="en-US" sz="2400" dirty="0" err="1">
                <a:solidFill>
                  <a:srgbClr val="000000"/>
                </a:solidFill>
              </a:rPr>
              <a:t>Colab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Limited Batch Size to 15 due to memory constraints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E60B9-A082-2842-976C-3BBC92E55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627"/>
          <a:stretch/>
        </p:blipFill>
        <p:spPr>
          <a:xfrm>
            <a:off x="8100821" y="2177236"/>
            <a:ext cx="3661831" cy="25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0000"/>
                </a:solidFill>
              </a:rPr>
              <a:t>Task 1 – Object Detection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74" y="1772325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Achieved 40.5% on test data (hits over </a:t>
            </a:r>
            <a:r>
              <a:rPr lang="en-US" sz="2400" dirty="0" err="1">
                <a:solidFill>
                  <a:srgbClr val="000000"/>
                </a:solidFill>
              </a:rPr>
              <a:t>iou</a:t>
            </a:r>
            <a:r>
              <a:rPr lang="en-US" sz="2400" dirty="0">
                <a:solidFill>
                  <a:srgbClr val="000000"/>
                </a:solidFill>
              </a:rPr>
              <a:t> &gt; 0.5)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Model has a huge potential for better results given more time and computation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783CF03-51B4-964C-92E9-9685ED77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02"/>
          <a:stretch/>
        </p:blipFill>
        <p:spPr>
          <a:xfrm>
            <a:off x="8100821" y="1675522"/>
            <a:ext cx="3661831" cy="35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1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0000"/>
                </a:solidFill>
              </a:rPr>
              <a:t>Task 2 –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74" y="2415756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Built VGG-16 model in </a:t>
            </a:r>
            <a:r>
              <a:rPr lang="en-US" sz="2400" dirty="0" err="1">
                <a:solidFill>
                  <a:srgbClr val="000000"/>
                </a:solidFill>
              </a:rPr>
              <a:t>Pytorch</a:t>
            </a:r>
            <a:r>
              <a:rPr lang="en-US" sz="2400" dirty="0">
                <a:solidFill>
                  <a:srgbClr val="000000"/>
                </a:solidFill>
              </a:rPr>
              <a:t> (Transfer Learning)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Train Set</a:t>
            </a:r>
            <a:r>
              <a:rPr lang="en-US" sz="2400" dirty="0">
                <a:solidFill>
                  <a:srgbClr val="000000"/>
                </a:solidFill>
              </a:rPr>
              <a:t>:  Accuracy: 91.4%, </a:t>
            </a:r>
            <a:r>
              <a:rPr lang="en-US" sz="2400" b="1" dirty="0">
                <a:solidFill>
                  <a:srgbClr val="000000"/>
                </a:solidFill>
              </a:rPr>
              <a:t>Recall: 92%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Test Set:</a:t>
            </a:r>
            <a:r>
              <a:rPr lang="en-US" sz="2400" dirty="0">
                <a:solidFill>
                  <a:srgbClr val="000000"/>
                </a:solidFill>
              </a:rPr>
              <a:t> Accuracy: 76.92%, </a:t>
            </a:r>
            <a:r>
              <a:rPr lang="en-US" sz="2400" b="1" dirty="0">
                <a:solidFill>
                  <a:srgbClr val="000000"/>
                </a:solidFill>
              </a:rPr>
              <a:t>Recall: 92.14%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67181A-65E4-994D-BCC0-1CF58B53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8BBDF-FB95-6C4B-B863-D47B6419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75" y="571307"/>
            <a:ext cx="4977976" cy="1454051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0000"/>
                </a:solidFill>
              </a:rPr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249F-0655-984E-BA47-E3EBAA7E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98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Implemented complete </a:t>
            </a:r>
            <a:r>
              <a:rPr lang="en-US" sz="2400" dirty="0" err="1">
                <a:solidFill>
                  <a:srgbClr val="000000"/>
                </a:solidFill>
              </a:rPr>
              <a:t>Pytorch</a:t>
            </a:r>
            <a:r>
              <a:rPr lang="en-US" sz="2400" dirty="0">
                <a:solidFill>
                  <a:srgbClr val="000000"/>
                </a:solidFill>
              </a:rPr>
              <a:t> object detection pipeline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High performance on classification task (Relative and debatable </a:t>
            </a:r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)</a:t>
            </a:r>
          </a:p>
          <a:p>
            <a:endParaRPr lang="en-US" sz="2400" dirty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000000"/>
                </a:solidFill>
                <a:sym typeface="Wingdings" pitchFamily="2" charset="2"/>
              </a:rPr>
              <a:t>Clean, well documented and readable code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DE5159C-E142-C240-88A4-7A5CD7F34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27"/>
          <a:stretch/>
        </p:blipFill>
        <p:spPr>
          <a:xfrm>
            <a:off x="8206183" y="1762472"/>
            <a:ext cx="3348519" cy="33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8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986-3424-BD45-888D-FBCB9930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791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Soothsayer Analytics Hackathon  </vt:lpstr>
      <vt:lpstr>Overview</vt:lpstr>
      <vt:lpstr>Task 1 – Object Detection (Architecture)</vt:lpstr>
      <vt:lpstr>Task 1 – Object Detection (Result)</vt:lpstr>
      <vt:lpstr>Task 2 – Classification</vt:lpstr>
      <vt:lpstr>Achievements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Soothsayer Analytics Hackathon  </dc:title>
  <dc:creator>Samarth Marudheri Chandrashekar</dc:creator>
  <cp:lastModifiedBy>Samarth Marudheri Chandrashekar</cp:lastModifiedBy>
  <cp:revision>1</cp:revision>
  <dcterms:created xsi:type="dcterms:W3CDTF">2020-05-18T16:31:13Z</dcterms:created>
  <dcterms:modified xsi:type="dcterms:W3CDTF">2020-05-18T16:31:27Z</dcterms:modified>
</cp:coreProperties>
</file>