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935A-98D7-ED46-A93C-2D50D91A2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AFEC8-D0F6-7443-8B6F-F9BCCE59F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9A455-0B45-094F-B153-F1729B24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5D16-3E5D-F846-84DC-70C5147C90C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082CA-92B1-EE4D-AC46-C2F28CF4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73757-6474-E04B-AACC-BC079748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4939-2679-3648-B786-BFED6439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6282-C269-A04C-95F1-B560386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F3790-6DCF-A743-9AFB-2D849BD2E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E848D-EC06-3042-B72C-10DF5C3F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5D16-3E5D-F846-84DC-70C5147C90C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0AB11-AC39-414F-AB8C-0D8429A9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56655-878F-6942-9D31-5BD2B831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4939-2679-3648-B786-BFED6439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0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0FB4B-6388-F341-94E4-B7F288A64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FE372-09C4-C84E-8FF1-04C430D35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A8026-6482-AF42-A18E-E11ECCD7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5D16-3E5D-F846-84DC-70C5147C90C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2A9A-C83A-9642-9E0C-E39D897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78331-C9D9-A24C-8152-15A58E48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4939-2679-3648-B786-BFED6439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9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9783-F620-C342-A3A1-06D83408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7A9A-CAF1-A046-844C-8E48B5F2C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9EA1F-98BF-1442-A769-40505CB2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5D16-3E5D-F846-84DC-70C5147C90C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576ED-322F-9C46-9F2C-F7F43E39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7E9B9-3C6C-D04F-B7BC-80D65689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4939-2679-3648-B786-BFED6439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6267-F3BD-C24B-87E8-62D2D4DA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8E163-9BFB-E543-97B8-565FE8B65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D7039-56D8-884E-9C34-A4ED4104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5D16-3E5D-F846-84DC-70C5147C90C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A8B93-26F8-E34D-914B-8EA0053D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8A8D-B40F-E94E-8B1F-C3F09EF9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4939-2679-3648-B786-BFED6439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3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1167-85DE-EC48-8760-893597EF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C2247-2EB3-A14C-9061-AF77D3C2E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DCD8B-097D-E94E-9654-5F10AAC3E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145E6-9E9B-744D-AF5C-4007B8BA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5D16-3E5D-F846-84DC-70C5147C90C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D9616-EB7A-FF4E-9FB2-82588940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C7B7A-1B95-AA42-BE41-A6194358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4939-2679-3648-B786-BFED6439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5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2CAB-F417-194A-9F70-2C48D8DFC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29B43-7356-7D4B-92E5-8DECF12EA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871EF-263F-2E4C-B114-F414F2AB0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1D054-5F31-6843-9E6A-C51DC2392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71507-3AFB-A547-8446-AA4808259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E4B6C-7996-1640-9689-4BE1F058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5D16-3E5D-F846-84DC-70C5147C90C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5C459-8741-5643-9EC4-1C0562A0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B0F7D-B174-6948-A6A8-7BB4D471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4939-2679-3648-B786-BFED6439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5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5025-74A6-5F41-8650-75A8A668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059C3-210A-514D-8931-DDB3318F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5D16-3E5D-F846-84DC-70C5147C90C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5C2E5-8018-4F4A-9248-0986D2A3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E498A-011D-0740-9B1D-1B81154A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4939-2679-3648-B786-BFED6439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2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D49E2-367F-0248-9C11-DACE277B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5D16-3E5D-F846-84DC-70C5147C90C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BE2C2-D0D0-B643-9A31-2C52CD76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95CBF-3B7D-5146-AFA4-5EFB7237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4939-2679-3648-B786-BFED6439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22AE-45EA-4949-8E64-864CDF8B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EA91-B732-A54B-9357-3BD6E7EF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E48BA-E770-7343-85FE-842B94D49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CF291-2792-264D-93A7-95366C15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5D16-3E5D-F846-84DC-70C5147C90C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6F3C6-247F-B547-A0E8-35A459DC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A5B2-81C8-D145-8C25-00EBFE59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4939-2679-3648-B786-BFED6439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E10C-FB8A-984F-9453-1A5F2713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B904E-B922-764F-B457-97BCA644E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33229-9FD7-0F42-858B-DFDE80EEE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8D05A-25D1-8D4F-971C-5BE3BF23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5D16-3E5D-F846-84DC-70C5147C90C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2E134-BABF-F341-8EE5-F3338A6A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D6296-487D-694D-AF96-6BE1F5AF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4939-2679-3648-B786-BFED6439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54DB2-51AC-B946-97A9-FAF0373CC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88DFA-D300-AC43-A5C0-0D29B3473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8E550-EBBC-A649-B9D5-039775C42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65D16-3E5D-F846-84DC-70C5147C90C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277CB-387F-3A49-9C76-EB5E8A821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66B3E-9D8F-9145-B963-B0CC7E11A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C4939-2679-3648-B786-BFED6439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2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DC86-26CE-2442-851F-13AB3E235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774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Soothsayer Analytics Hackathon </a:t>
            </a:r>
            <a:br>
              <a:rPr lang="en-US" dirty="0"/>
            </a:br>
            <a:r>
              <a:rPr lang="en-US" dirty="0"/>
              <a:t>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C43FA-B8D0-9B43-BF5B-64BA51FA3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4348"/>
            <a:ext cx="9144000" cy="1655762"/>
          </a:xfrm>
        </p:spPr>
        <p:txBody>
          <a:bodyPr/>
          <a:lstStyle/>
          <a:p>
            <a:r>
              <a:rPr lang="en-US" dirty="0"/>
              <a:t>Samarth </a:t>
            </a:r>
            <a:r>
              <a:rPr lang="en-US" dirty="0" err="1"/>
              <a:t>Marudheri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Data Scientist, Intern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Soothsayer Analytics</a:t>
            </a:r>
          </a:p>
        </p:txBody>
      </p:sp>
    </p:spTree>
    <p:extLst>
      <p:ext uri="{BB962C8B-B14F-4D97-AF65-F5344CB8AC3E}">
        <p14:creationId xmlns:p14="http://schemas.microsoft.com/office/powerpoint/2010/main" val="179364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BBDF-FB95-6C4B-B863-D47B6419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Task 1 -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E249F-0655-984E-BA47-E3EBAA7E9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implementation on </a:t>
            </a:r>
            <a:r>
              <a:rPr lang="en-US" dirty="0" err="1"/>
              <a:t>Colab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Downsized images for faster computation (lower resolution)</a:t>
            </a:r>
          </a:p>
          <a:p>
            <a:endParaRPr lang="en-US" dirty="0"/>
          </a:p>
          <a:p>
            <a:r>
              <a:rPr lang="en-US" dirty="0"/>
              <a:t>Developed </a:t>
            </a:r>
            <a:r>
              <a:rPr lang="en-US" dirty="0" err="1"/>
              <a:t>Pytorch</a:t>
            </a:r>
            <a:r>
              <a:rPr lang="en-US" dirty="0"/>
              <a:t> Train and Validation Data Loaders for the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Potential Models : Simple CNN, VGG-16, Inception</a:t>
            </a:r>
          </a:p>
        </p:txBody>
      </p:sp>
    </p:spTree>
    <p:extLst>
      <p:ext uri="{BB962C8B-B14F-4D97-AF65-F5344CB8AC3E}">
        <p14:creationId xmlns:p14="http://schemas.microsoft.com/office/powerpoint/2010/main" val="411026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BBDF-FB95-6C4B-B863-D47B6419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Task 2 – 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E249F-0655-984E-BA47-E3EBAA7E9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implementation on </a:t>
            </a:r>
            <a:r>
              <a:rPr lang="en-US" dirty="0" err="1"/>
              <a:t>Colab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Currently understanding </a:t>
            </a:r>
            <a:r>
              <a:rPr lang="en-US" dirty="0" err="1"/>
              <a:t>Pytorch</a:t>
            </a:r>
            <a:r>
              <a:rPr lang="en-US" dirty="0"/>
              <a:t> Object Detection pipeline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Converted .</a:t>
            </a:r>
            <a:r>
              <a:rPr lang="en-US" dirty="0" err="1"/>
              <a:t>dcm</a:t>
            </a:r>
            <a:r>
              <a:rPr lang="en-US" dirty="0"/>
              <a:t> to .</a:t>
            </a:r>
            <a:r>
              <a:rPr lang="en-US" dirty="0" err="1"/>
              <a:t>png</a:t>
            </a:r>
            <a:r>
              <a:rPr lang="en-US" dirty="0"/>
              <a:t> files; processed labels, ids and boxes.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Potential Models : YOLO, Mask R-CNN</a:t>
            </a:r>
          </a:p>
        </p:txBody>
      </p:sp>
    </p:spTree>
    <p:extLst>
      <p:ext uri="{BB962C8B-B14F-4D97-AF65-F5344CB8AC3E}">
        <p14:creationId xmlns:p14="http://schemas.microsoft.com/office/powerpoint/2010/main" val="375850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86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Soothsayer Analytics Hackathon  Proposal</vt:lpstr>
      <vt:lpstr>Task 1 - Classification</vt:lpstr>
      <vt:lpstr>Task 2 – Object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Soothsayer Analytics Hackathon</dc:title>
  <dc:creator>Samarth Marudheri Chandrashekar</dc:creator>
  <cp:lastModifiedBy>Samarth Marudheri Chandrashekar</cp:lastModifiedBy>
  <cp:revision>12</cp:revision>
  <dcterms:created xsi:type="dcterms:W3CDTF">2020-04-29T19:52:37Z</dcterms:created>
  <dcterms:modified xsi:type="dcterms:W3CDTF">2020-04-29T22:00:20Z</dcterms:modified>
</cp:coreProperties>
</file>