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1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66"/>
            <a:ext cx="8229600" cy="777479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HTML 5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HTML 5 enables to create more interactive websites by embedding audio, video and graphics on the web page.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purpose of HTML5 is primarily to make it easier for web developers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New features: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Browser Support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Geolocation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Offline Application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Cache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Web Storage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Error Handling 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New Application Programming Interface (API)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Structure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2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Application Programming Interface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2D drawing on a web page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Drag and Drop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Timed Media Playback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Browser History Management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9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New Structure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5052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&lt;article&gt;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&lt;aside&gt;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&lt;header&gt;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&lt;details&gt;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&lt;dialog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		and more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35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1278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&lt;title&gt; Hello &lt;/title&gt;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&lt;h1&gt; Body of Page &lt;/h1&gt;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5214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DOCTYPE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&lt;!DOCTYPE html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an instruction to the web browser about what version of HTML the page is written 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&lt;!DOCTYPE&gt; declaration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case sensitive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3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135</Words>
  <Application>Microsoft Office PowerPoint</Application>
  <PresentationFormat>On-screen Show (16:9)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HTML 5</vt:lpstr>
      <vt:lpstr>Application Programming Interface</vt:lpstr>
      <vt:lpstr>New Structure</vt:lpstr>
      <vt:lpstr>PowerPoint Presentation</vt:lpstr>
      <vt:lpstr>DOCTYPE declaration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R</dc:creator>
  <cp:lastModifiedBy>LENOVO</cp:lastModifiedBy>
  <cp:revision>9</cp:revision>
  <dcterms:created xsi:type="dcterms:W3CDTF">2006-08-16T00:00:00Z</dcterms:created>
  <dcterms:modified xsi:type="dcterms:W3CDTF">2023-05-15T08:32:26Z</dcterms:modified>
</cp:coreProperties>
</file>