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44628787-D5CE-4CAB-93DC-8D5AC0B3C616}" type="datetimeFigureOut">
              <a:rPr lang="en-CA" smtClean="0"/>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2FC174-2637-4D69-B609-D20FBCFDB8BF}" type="slidenum">
              <a:rPr lang="en-CA" smtClean="0"/>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p>
            <a:fld id="{44628787-D5CE-4CAB-93DC-8D5AC0B3C616}" type="datetimeFigureOut">
              <a:rPr lang="en-CA" smtClean="0"/>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2FC174-2637-4D69-B609-D20FBCFDB8BF}" type="slidenum">
              <a:rPr lang="en-CA" smtClean="0"/>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p>
            <a:fld id="{44628787-D5CE-4CAB-93DC-8D5AC0B3C616}" type="datetimeFigureOut">
              <a:rPr lang="en-CA" smtClean="0"/>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2FC174-2637-4D69-B609-D20FBCFDB8BF}" type="slidenum">
              <a:rPr lang="en-CA" smtClean="0"/>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p>
            <a:fld id="{44628787-D5CE-4CAB-93DC-8D5AC0B3C616}" type="datetimeFigureOut">
              <a:rPr lang="en-CA" smtClean="0"/>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2FC174-2637-4D69-B609-D20FBCFDB8BF}" type="slidenum">
              <a:rPr lang="en-CA" smtClean="0"/>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4628787-D5CE-4CAB-93DC-8D5AC0B3C616}" type="datetimeFigureOut">
              <a:rPr lang="en-CA" smtClean="0"/>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2FC174-2637-4D69-B609-D20FBCFDB8BF}" type="slidenum">
              <a:rPr lang="en-CA" smtClean="0"/>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5" name="Date Placeholder 4"/>
          <p:cNvSpPr>
            <a:spLocks noGrp="1"/>
          </p:cNvSpPr>
          <p:nvPr>
            <p:ph type="dt" sz="half" idx="10"/>
          </p:nvPr>
        </p:nvSpPr>
        <p:spPr/>
        <p:txBody>
          <a:bodyPr/>
          <a:lstStyle/>
          <a:p>
            <a:fld id="{44628787-D5CE-4CAB-93DC-8D5AC0B3C616}" type="datetimeFigureOut">
              <a:rPr lang="en-CA" smtClean="0"/>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62FC174-2637-4D69-B609-D20FBCFDB8BF}" type="slidenum">
              <a:rPr lang="en-CA" smtClean="0"/>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7" name="Date Placeholder 6"/>
          <p:cNvSpPr>
            <a:spLocks noGrp="1"/>
          </p:cNvSpPr>
          <p:nvPr>
            <p:ph type="dt" sz="half" idx="10"/>
          </p:nvPr>
        </p:nvSpPr>
        <p:spPr/>
        <p:txBody>
          <a:bodyPr/>
          <a:lstStyle/>
          <a:p>
            <a:fld id="{44628787-D5CE-4CAB-93DC-8D5AC0B3C616}" type="datetimeFigureOut">
              <a:rPr lang="en-CA" smtClean="0"/>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62FC174-2637-4D69-B609-D20FBCFDB8BF}" type="slidenum">
              <a:rPr lang="en-CA" smtClean="0"/>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44628787-D5CE-4CAB-93DC-8D5AC0B3C616}" type="datetimeFigureOut">
              <a:rPr lang="en-CA" smtClean="0"/>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62FC174-2637-4D69-B609-D20FBCFDB8BF}" type="slidenum">
              <a:rPr lang="en-CA" smtClean="0"/>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28787-D5CE-4CAB-93DC-8D5AC0B3C616}" type="datetimeFigureOut">
              <a:rPr lang="en-CA" smtClean="0"/>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62FC174-2637-4D69-B609-D20FBCFDB8BF}" type="slidenum">
              <a:rPr lang="en-CA" smtClean="0"/>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4628787-D5CE-4CAB-93DC-8D5AC0B3C616}" type="datetimeFigureOut">
              <a:rPr lang="en-CA" smtClean="0"/>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62FC174-2637-4D69-B609-D20FBCFDB8BF}" type="slidenum">
              <a:rPr lang="en-CA" smtClean="0"/>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4628787-D5CE-4CAB-93DC-8D5AC0B3C616}" type="datetimeFigureOut">
              <a:rPr lang="en-CA" smtClean="0"/>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62FC174-2637-4D69-B609-D20FBCFDB8BF}" type="slidenum">
              <a:rPr lang="en-CA" smtClean="0"/>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628787-D5CE-4CAB-93DC-8D5AC0B3C616}" type="datetimeFigureOut">
              <a:rPr lang="en-CA" smtClean="0"/>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FC174-2637-4D69-B609-D20FBCFDB8BF}" type="slidenum">
              <a:rPr lang="en-CA" smtClean="0"/>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solidFill>
                  <a:srgbClr val="272727"/>
                </a:solidFill>
                <a:effectLst/>
                <a:latin typeface="Calibri" panose="020F0502020204030204" pitchFamily="34" charset="0"/>
              </a:rPr>
              <a:t>Price Negotiator Ecommerce Chatbot System</a:t>
            </a:r>
            <a:endParaRPr lang="en-CA" dirty="0"/>
          </a:p>
        </p:txBody>
      </p:sp>
      <p:sp>
        <p:nvSpPr>
          <p:cNvPr id="3" name="Subtitle 2"/>
          <p:cNvSpPr>
            <a:spLocks noGrp="1"/>
          </p:cNvSpPr>
          <p:nvPr>
            <p:ph type="subTitle" idx="1"/>
          </p:nvPr>
        </p:nvSpPr>
        <p:spPr/>
        <p:txBody>
          <a:bodyPr/>
          <a:lstStyle/>
          <a:p>
            <a:pPr algn="l"/>
            <a:r>
              <a:rPr lang="en-CA" dirty="0"/>
              <a:t>Team Name : Team iBOT</a:t>
            </a:r>
            <a:endParaRPr lang="en-CA" dirty="0"/>
          </a:p>
          <a:p>
            <a:pPr algn="l"/>
            <a:r>
              <a:rPr lang="en-CA" dirty="0"/>
              <a:t>Team Members : 1) Samarth Patel</a:t>
            </a:r>
            <a:endParaRPr lang="en-CA" dirty="0"/>
          </a:p>
          <a:p>
            <a:pPr algn="l"/>
            <a:r>
              <a:rPr lang="en-CA" dirty="0"/>
              <a:t>		     2) Abhishek </a:t>
            </a:r>
            <a:r>
              <a:rPr lang="en-CA" dirty="0" err="1"/>
              <a:t>Dadwal</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81" y="201223"/>
            <a:ext cx="11818189" cy="670045"/>
          </a:xfrm>
        </p:spPr>
        <p:txBody>
          <a:bodyPr>
            <a:normAutofit fontScale="90000"/>
          </a:bodyPr>
          <a:lstStyle/>
          <a:p>
            <a:pPr algn="ctr"/>
            <a:r>
              <a:rPr lang="en-CA" b="1" u="sng" dirty="0"/>
              <a:t>System Information</a:t>
            </a:r>
            <a:endParaRPr lang="en-CA" b="1" u="sng" dirty="0"/>
          </a:p>
        </p:txBody>
      </p:sp>
      <p:sp>
        <p:nvSpPr>
          <p:cNvPr id="3" name="Content Placeholder 2"/>
          <p:cNvSpPr>
            <a:spLocks noGrp="1"/>
          </p:cNvSpPr>
          <p:nvPr>
            <p:ph idx="1"/>
          </p:nvPr>
        </p:nvSpPr>
        <p:spPr>
          <a:xfrm>
            <a:off x="189781" y="1086928"/>
            <a:ext cx="11818189" cy="5569849"/>
          </a:xfrm>
        </p:spPr>
        <p:txBody>
          <a:bodyPr/>
          <a:lstStyle/>
          <a:p>
            <a:r>
              <a:rPr lang="en-CA" b="1" u="sng" dirty="0"/>
              <a:t>Introduction</a:t>
            </a:r>
            <a:r>
              <a:rPr lang="en-CA" dirty="0"/>
              <a:t>: Customer satisfaction is important for any business. </a:t>
            </a:r>
            <a:r>
              <a:rPr lang="en-CA" dirty="0" err="1"/>
              <a:t>Sometines</a:t>
            </a:r>
            <a:r>
              <a:rPr lang="en-CA" dirty="0"/>
              <a:t> customers are not comfortable with the price as they might be having good rate from another retailer, In that case the price negotiator chatbot helps to hold the customer as it will negotiate price with the customer and make sure that it is win-win situation for both side.</a:t>
            </a:r>
            <a:endParaRPr lang="en-CA" dirty="0"/>
          </a:p>
          <a:p>
            <a:r>
              <a:rPr lang="en-CA" b="1" u="sng" dirty="0"/>
              <a:t>Use-case</a:t>
            </a:r>
            <a:r>
              <a:rPr lang="en-CA" dirty="0"/>
              <a:t> : Customer have to login first and have to select the product from the chatbot, Then Chatbot will ask for the query and the expected offer.</a:t>
            </a:r>
            <a:endParaRPr lang="en-CA" b="1" u="sng" dirty="0"/>
          </a:p>
          <a:p>
            <a:r>
              <a:rPr lang="en-CA" b="1" u="sng" dirty="0"/>
              <a:t>Technology to be used</a:t>
            </a:r>
            <a:r>
              <a:rPr lang="en-CA" dirty="0"/>
              <a:t> : We are planning to use HTML+CSS for front end and Python to train the chatbot as well as we will use AWS </a:t>
            </a:r>
            <a:r>
              <a:rPr lang="en-CA"/>
              <a:t>for hosting </a:t>
            </a:r>
            <a:r>
              <a:rPr lang="en-CA" dirty="0"/>
              <a:t>.</a:t>
            </a:r>
            <a:endParaRPr lang="en-CA"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776</Words>
  <Application>WPS Presentation</Application>
  <PresentationFormat>Widescreen</PresentationFormat>
  <Paragraphs>12</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SimSun</vt:lpstr>
      <vt:lpstr>Wingdings</vt:lpstr>
      <vt:lpstr>Calibri</vt:lpstr>
      <vt:lpstr>Calibri Light</vt:lpstr>
      <vt:lpstr>Microsoft YaHei</vt:lpstr>
      <vt:lpstr>Arial Unicode MS</vt:lpstr>
      <vt:lpstr>Office Theme</vt:lpstr>
      <vt:lpstr>Price Negotiator Ecommerce Chatbot System</vt:lpstr>
      <vt:lpstr>System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Negotiator Ecommerce Chatbot System</dc:title>
  <dc:creator>Samarth Patel</dc:creator>
  <cp:lastModifiedBy>abhip</cp:lastModifiedBy>
  <cp:revision>4</cp:revision>
  <dcterms:created xsi:type="dcterms:W3CDTF">2022-01-31T23:24:00Z</dcterms:created>
  <dcterms:modified xsi:type="dcterms:W3CDTF">2022-02-03T01:40:21Z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C3287D33C82946DCB3B80A783BB6C2CF</vt:lpwstr>
  </property>
  <property fmtid="{D5CDD505-2E9C-101B-9397-08002B2CF9AE}" pid="3" name="KSOProductBuildVer">
    <vt:lpwstr>1033-11.2.0.10463</vt:lpwstr>
  </property>
</Properties>
</file>