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83" r:id="rId12"/>
    <p:sldId id="277" r:id="rId13"/>
    <p:sldId id="278"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444722b621464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3" d="100"/>
          <a:sy n="83" d="100"/>
        </p:scale>
        <p:origin x="146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8T11:39:23.436" idx="1">
    <p:pos x="4944" y="1434"/>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geekforgeeks.com/" TargetMode="External"/><Relationship Id="rId1" Type="http://schemas.openxmlformats.org/officeDocument/2006/relationships/slideLayout" Target="../slideLayouts/slideLayout3.xml"/><Relationship Id="rId4" Type="http://schemas.openxmlformats.org/officeDocument/2006/relationships/hyperlink" Target="https://fonts.google.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1979712" y="2806476"/>
            <a:ext cx="5112568" cy="2800767"/>
          </a:xfrm>
          <a:prstGeom prst="rect">
            <a:avLst/>
          </a:prstGeom>
          <a:solidFill>
            <a:schemeClr val="accent6">
              <a:lumMod val="60000"/>
              <a:lumOff val="40000"/>
            </a:schemeClr>
          </a:solidFill>
        </p:spPr>
        <p:txBody>
          <a:bodyPr wrap="square" rtlCol="0">
            <a:spAutoFit/>
          </a:bodyPr>
          <a:lstStyle/>
          <a:p>
            <a:r>
              <a:rPr lang="en-US" sz="2000" dirty="0"/>
              <a:t>Team Details</a:t>
            </a:r>
            <a:r>
              <a:rPr lang="en-US" sz="2000" dirty="0" smtClean="0"/>
              <a:t>: (PG-10)</a:t>
            </a:r>
          </a:p>
          <a:p>
            <a:r>
              <a:rPr lang="en-US" sz="2000" dirty="0" smtClean="0"/>
              <a:t>Samarth Kapoor:2310992202</a:t>
            </a:r>
            <a:endParaRPr lang="en-US" sz="2000" dirty="0"/>
          </a:p>
          <a:p>
            <a:endParaRPr lang="en-US" sz="2000" dirty="0" smtClean="0"/>
          </a:p>
          <a:p>
            <a:r>
              <a:rPr lang="en-US" sz="2000" dirty="0" err="1" smtClean="0"/>
              <a:t>Saksham</a:t>
            </a:r>
            <a:r>
              <a:rPr lang="en-US" sz="2000" dirty="0" smtClean="0"/>
              <a:t> Grover: 2310992200</a:t>
            </a:r>
          </a:p>
          <a:p>
            <a:endParaRPr lang="en-US" sz="2000" dirty="0" smtClean="0"/>
          </a:p>
          <a:p>
            <a:r>
              <a:rPr lang="en-US" sz="2000" dirty="0" err="1" smtClean="0"/>
              <a:t>Saksham</a:t>
            </a:r>
            <a:r>
              <a:rPr lang="en-US" sz="2000" dirty="0" smtClean="0"/>
              <a:t> Singh:2310992201</a:t>
            </a:r>
            <a:endParaRPr lang="en-US" sz="2000" dirty="0"/>
          </a:p>
          <a:p>
            <a:endParaRPr lang="en-US" dirty="0">
              <a:solidFill>
                <a:schemeClr val="bg1"/>
              </a:solidFill>
            </a:endParaRPr>
          </a:p>
          <a:p>
            <a:r>
              <a:rPr lang="en-US" sz="2000" dirty="0">
                <a:latin typeface="Times New Roman" pitchFamily="18" charset="0"/>
                <a:cs typeface="Times New Roman" pitchFamily="18" charset="0"/>
              </a:rPr>
              <a:t>Faculty </a:t>
            </a:r>
            <a:r>
              <a:rPr lang="en-US" sz="2000" dirty="0" smtClean="0">
                <a:latin typeface="Times New Roman" pitchFamily="18" charset="0"/>
                <a:cs typeface="Times New Roman" pitchFamily="18" charset="0"/>
              </a:rPr>
              <a:t>Coordinator: Dr. </a:t>
            </a:r>
            <a:r>
              <a:rPr lang="en-US" sz="2000" dirty="0" err="1" smtClean="0">
                <a:latin typeface="Times New Roman" pitchFamily="18" charset="0"/>
                <a:cs typeface="Times New Roman" pitchFamily="18" charset="0"/>
              </a:rPr>
              <a:t>Shanky</a:t>
            </a:r>
            <a:r>
              <a:rPr lang="en-US" sz="2000" dirty="0" smtClean="0">
                <a:latin typeface="Times New Roman" pitchFamily="18" charset="0"/>
                <a:cs typeface="Times New Roman" pitchFamily="18" charset="0"/>
              </a:rPr>
              <a:t> Goyal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2492896"/>
            <a:ext cx="5431589" cy="3055268"/>
          </a:xfrm>
          <a:prstGeom prst="rect">
            <a:avLst/>
          </a:prstGeom>
        </p:spPr>
      </p:pic>
      <p:sp>
        <p:nvSpPr>
          <p:cNvPr id="3" name="TextBox 2"/>
          <p:cNvSpPr txBox="1"/>
          <p:nvPr/>
        </p:nvSpPr>
        <p:spPr>
          <a:xfrm>
            <a:off x="899592" y="1556792"/>
            <a:ext cx="1512168" cy="369332"/>
          </a:xfrm>
          <a:prstGeom prst="rect">
            <a:avLst/>
          </a:prstGeom>
          <a:noFill/>
        </p:spPr>
        <p:txBody>
          <a:bodyPr wrap="square" rtlCol="0">
            <a:spAutoFit/>
          </a:bodyPr>
          <a:lstStyle/>
          <a:p>
            <a:r>
              <a:rPr lang="en-US" dirty="0" smtClean="0"/>
              <a:t>Login page:</a:t>
            </a:r>
            <a:endParaRPr lang="en-GB" dirty="0"/>
          </a:p>
        </p:txBody>
      </p:sp>
    </p:spTree>
    <p:extLst>
      <p:ext uri="{BB962C8B-B14F-4D97-AF65-F5344CB8AC3E}">
        <p14:creationId xmlns:p14="http://schemas.microsoft.com/office/powerpoint/2010/main" val="281415167"/>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2276872"/>
            <a:ext cx="6300192" cy="3543858"/>
          </a:xfrm>
          <a:prstGeom prst="rect">
            <a:avLst/>
          </a:prstGeom>
        </p:spPr>
      </p:pic>
      <p:sp>
        <p:nvSpPr>
          <p:cNvPr id="3" name="TextBox 2"/>
          <p:cNvSpPr txBox="1"/>
          <p:nvPr/>
        </p:nvSpPr>
        <p:spPr>
          <a:xfrm>
            <a:off x="863588" y="1484784"/>
            <a:ext cx="1620180" cy="523220"/>
          </a:xfrm>
          <a:prstGeom prst="rect">
            <a:avLst/>
          </a:prstGeom>
          <a:noFill/>
        </p:spPr>
        <p:txBody>
          <a:bodyPr wrap="square" rtlCol="0">
            <a:spAutoFit/>
          </a:bodyPr>
          <a:lstStyle/>
          <a:p>
            <a:r>
              <a:rPr lang="en-US" sz="2800" dirty="0" err="1" smtClean="0">
                <a:solidFill>
                  <a:srgbClr val="002060"/>
                </a:solidFill>
              </a:rPr>
              <a:t>Expenso</a:t>
            </a:r>
            <a:r>
              <a:rPr lang="en-US" sz="2800" dirty="0" smtClean="0">
                <a:solidFill>
                  <a:srgbClr val="002060"/>
                </a:solidFill>
              </a:rPr>
              <a:t>:</a:t>
            </a:r>
            <a:endParaRPr lang="en-GB" sz="2800" dirty="0">
              <a:solidFill>
                <a:srgbClr val="002060"/>
              </a:solidFill>
            </a:endParaRPr>
          </a:p>
        </p:txBody>
      </p:sp>
    </p:spTree>
    <p:extLst>
      <p:ext uri="{BB962C8B-B14F-4D97-AF65-F5344CB8AC3E}">
        <p14:creationId xmlns:p14="http://schemas.microsoft.com/office/powerpoint/2010/main" val="564095301"/>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5" name="Content Placeholder 4"/>
          <p:cNvSpPr>
            <a:spLocks noGrp="1"/>
          </p:cNvSpPr>
          <p:nvPr>
            <p:ph idx="1"/>
          </p:nvPr>
        </p:nvSpPr>
        <p:spPr/>
        <p:txBody>
          <a:bodyPr/>
          <a:lstStyle/>
          <a:p>
            <a:r>
              <a:rPr lang="en-US" b="1" dirty="0" smtClean="0"/>
              <a:t>Simple and user-friendly website:</a:t>
            </a:r>
          </a:p>
          <a:p>
            <a:pPr marL="0" indent="0">
              <a:buNone/>
            </a:pPr>
            <a:r>
              <a:rPr lang="en-US" dirty="0" smtClean="0"/>
              <a:t>Our website is simple and user-friendly anyone can use it for their ease and give the ability to organize the financial terms for efficiently.</a:t>
            </a:r>
          </a:p>
          <a:p>
            <a:pPr marL="0" indent="0">
              <a:buNone/>
            </a:pPr>
            <a:endParaRPr lang="en-US" dirty="0"/>
          </a:p>
          <a:p>
            <a:r>
              <a:rPr lang="en-US" b="1" dirty="0" smtClean="0"/>
              <a:t>Pie chart view:</a:t>
            </a:r>
          </a:p>
          <a:p>
            <a:pPr marL="0" indent="0">
              <a:buNone/>
            </a:pPr>
            <a:r>
              <a:rPr lang="en-US" dirty="0" smtClean="0"/>
              <a:t>Our website has a feature which gives  a pie chart view of the balance and expenditures on different entities.</a:t>
            </a:r>
            <a:endParaRPr lang="en-GB" dirty="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84775"/>
          </a:xfrm>
          <a:prstGeom prst="rect">
            <a:avLst/>
          </a:prstGeom>
        </p:spPr>
        <p:txBody>
          <a:bodyPr wrap="square">
            <a:spAutoFit/>
          </a:bodyPr>
          <a:lstStyle/>
          <a:p>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marL="0" indent="0">
              <a:buNone/>
            </a:pPr>
            <a:r>
              <a:rPr lang="en-US" sz="2800" dirty="0"/>
              <a:t>Based on the features and benefits discussed, it is clear that </a:t>
            </a:r>
            <a:r>
              <a:rPr lang="en-US" sz="2800" dirty="0" smtClean="0"/>
              <a:t>our website </a:t>
            </a:r>
            <a:r>
              <a:rPr lang="en-US" sz="2800" dirty="0"/>
              <a:t>on expense tracking is a valuable tool for individuals to effectively manage their finances. With its user-friendly interface, budget setting capabilities, and comprehensive expense analysis, your website provides users with the necessary tools to track their spending and make informed financial decisions. By utilizing </a:t>
            </a:r>
            <a:r>
              <a:rPr lang="en-US" sz="2800" dirty="0" smtClean="0"/>
              <a:t>our </a:t>
            </a:r>
            <a:r>
              <a:rPr lang="en-US" sz="2800" dirty="0"/>
              <a:t>website, individuals can gain greater control over their expenses and work towards achieving their financial goals. </a:t>
            </a:r>
            <a:endParaRPr lang="en-GB" sz="2800"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524315"/>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   Reference codes:</a:t>
            </a:r>
          </a:p>
          <a:p>
            <a:pPr marL="514350" indent="-514350">
              <a:buFont typeface="+mj-lt"/>
              <a:buAutoNum type="arabicPeriod"/>
            </a:pPr>
            <a:r>
              <a:rPr lang="en-US" sz="2400" dirty="0" smtClean="0">
                <a:latin typeface="Times New Roman" pitchFamily="18" charset="0"/>
                <a:cs typeface="Times New Roman" pitchFamily="18" charset="0"/>
                <a:hlinkClick r:id="rId2"/>
              </a:rPr>
              <a:t>www.geekforgeeks.com</a:t>
            </a: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hlinkClick r:id="rId3"/>
              </a:rPr>
              <a:t>www.w3schools.com</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Fonts:</a:t>
            </a:r>
          </a:p>
          <a:p>
            <a:pPr marL="514350" indent="-514350">
              <a:buFont typeface="+mj-lt"/>
              <a:buAutoNum type="arabicPeriod"/>
            </a:pPr>
            <a:r>
              <a:rPr lang="en-US" sz="2400" dirty="0">
                <a:latin typeface="Times New Roman" pitchFamily="18" charset="0"/>
                <a:cs typeface="Times New Roman" pitchFamily="18" charset="0"/>
                <a:hlinkClick r:id="rId4"/>
              </a:rPr>
              <a:t>https://fonts.google.com</a:t>
            </a:r>
            <a:r>
              <a:rPr lang="en-US" sz="2400" dirty="0" smtClean="0">
                <a:latin typeface="Times New Roman" pitchFamily="18" charset="0"/>
                <a:cs typeface="Times New Roman" pitchFamily="18" charset="0"/>
                <a:hlinkClick r:id="rId4"/>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poppins</a:t>
            </a:r>
            <a:r>
              <a:rPr lang="en-US" sz="2400" dirty="0" smtClean="0">
                <a:latin typeface="Times New Roman" pitchFamily="18" charset="0"/>
                <a:cs typeface="Times New Roman" pitchFamily="18" charset="0"/>
              </a:rPr>
              <a:t>)</a:t>
            </a:r>
          </a:p>
          <a:p>
            <a:pPr marL="514350" indent="-514350">
              <a:buFont typeface="+mj-lt"/>
              <a:buAutoNum type="arabicPeriod"/>
            </a:pPr>
            <a:endParaRPr lang="en-US" sz="2400" dirty="0" smtClean="0">
              <a:latin typeface="Times New Roman" pitchFamily="18" charset="0"/>
              <a:cs typeface="Times New Roman" pitchFamily="18" charset="0"/>
            </a:endParaRPr>
          </a:p>
          <a:p>
            <a:pPr marL="457200" indent="-457200">
              <a:buFont typeface="Arial" panose="020B0604020202020204" pitchFamily="34" charset="0"/>
              <a:buChar char="•"/>
            </a:pPr>
            <a:r>
              <a:rPr lang="en-US" sz="3200" dirty="0" smtClean="0">
                <a:latin typeface="Times New Roman" pitchFamily="18" charset="0"/>
                <a:cs typeface="Times New Roman" pitchFamily="18" charset="0"/>
              </a:rPr>
              <a:t>Reference idea:</a:t>
            </a:r>
          </a:p>
          <a:p>
            <a:pPr marL="514350" indent="-514350">
              <a:buFont typeface="+mj-lt"/>
              <a:buAutoNum type="arabicPeriod"/>
            </a:pPr>
            <a:r>
              <a:rPr lang="en-US" sz="2400" dirty="0" smtClean="0">
                <a:latin typeface="Times New Roman" pitchFamily="18" charset="0"/>
                <a:cs typeface="Times New Roman" pitchFamily="18" charset="0"/>
              </a:rPr>
              <a:t>Notion</a:t>
            </a:r>
          </a:p>
          <a:p>
            <a:pPr>
              <a:buFont typeface="Arial" pitchFamily="34" charset="0"/>
              <a:buChar char="•"/>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a:t>
            </a:r>
            <a:r>
              <a:rPr lang="en-US" sz="2800" dirty="0" smtClean="0">
                <a:latin typeface="Times New Roman" pitchFamily="18" charset="0"/>
                <a:cs typeface="Times New Roman" pitchFamily="18" charset="0"/>
              </a:rPr>
              <a:t>Feature</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84775"/>
          </a:xfrm>
          <a:prstGeom prst="rect">
            <a:avLst/>
          </a:prstGeom>
        </p:spPr>
        <p:txBody>
          <a:bodyPr wrap="square">
            <a:spAutoFit/>
          </a:bodyPr>
          <a:lstStyle/>
          <a:p>
            <a:r>
              <a:rPr lang="en-US" sz="3200" dirty="0" smtClean="0">
                <a:latin typeface="Times New Roman" pitchFamily="18" charset="0"/>
                <a:cs typeface="Times New Roman" pitchFamily="18" charset="0"/>
              </a:rPr>
              <a:t>EXPENSE TRACKER: EXPENSO</a:t>
            </a:r>
            <a:endParaRPr lang="en-US" sz="3200" dirty="0">
              <a:latin typeface="Times New Roman" pitchFamily="18" charset="0"/>
              <a:cs typeface="Times New Roman" pitchFamily="18" charset="0"/>
            </a:endParaRPr>
          </a:p>
        </p:txBody>
      </p:sp>
      <p:sp>
        <p:nvSpPr>
          <p:cNvPr id="5" name="TextBox 4"/>
          <p:cNvSpPr txBox="1"/>
          <p:nvPr/>
        </p:nvSpPr>
        <p:spPr>
          <a:xfrm>
            <a:off x="251520" y="2060848"/>
            <a:ext cx="8424936" cy="4493538"/>
          </a:xfrm>
          <a:prstGeom prst="rect">
            <a:avLst/>
          </a:prstGeom>
          <a:noFill/>
        </p:spPr>
        <p:txBody>
          <a:bodyPr wrap="square" rtlCol="0">
            <a:spAutoFit/>
          </a:bodyPr>
          <a:lstStyle/>
          <a:p>
            <a:r>
              <a:rPr lang="en-US" sz="3200" b="1" dirty="0" smtClean="0"/>
              <a:t>Developers</a:t>
            </a:r>
            <a:r>
              <a:rPr lang="en-US" sz="3200" dirty="0" smtClean="0"/>
              <a:t>:</a:t>
            </a:r>
          </a:p>
          <a:p>
            <a:pPr marL="285750" indent="-285750">
              <a:buFont typeface="Arial" panose="020B0604020202020204" pitchFamily="34" charset="0"/>
              <a:buChar char="•"/>
            </a:pPr>
            <a:r>
              <a:rPr lang="en-US" dirty="0" smtClean="0"/>
              <a:t>Samarth Kapoor</a:t>
            </a:r>
          </a:p>
          <a:p>
            <a:pPr marL="285750" indent="-285750">
              <a:buFont typeface="Arial" panose="020B0604020202020204" pitchFamily="34" charset="0"/>
              <a:buChar char="•"/>
            </a:pPr>
            <a:r>
              <a:rPr lang="en-US" dirty="0" err="1" smtClean="0"/>
              <a:t>Saksham</a:t>
            </a:r>
            <a:r>
              <a:rPr lang="en-US" dirty="0" smtClean="0"/>
              <a:t> Grover</a:t>
            </a:r>
          </a:p>
          <a:p>
            <a:pPr marL="285750" indent="-285750">
              <a:buFont typeface="Arial" panose="020B0604020202020204" pitchFamily="34" charset="0"/>
              <a:buChar char="•"/>
            </a:pPr>
            <a:r>
              <a:rPr lang="en-US" dirty="0" err="1" smtClean="0"/>
              <a:t>Saksham</a:t>
            </a:r>
            <a:r>
              <a:rPr lang="en-US" dirty="0" smtClean="0"/>
              <a:t> Singh</a:t>
            </a:r>
          </a:p>
          <a:p>
            <a:r>
              <a:rPr lang="en-US" sz="3200" b="1" dirty="0" smtClean="0"/>
              <a:t>Purpose and Goals</a:t>
            </a:r>
            <a:r>
              <a:rPr lang="en-US" sz="3200" dirty="0" smtClean="0"/>
              <a:t>:</a:t>
            </a:r>
            <a:endParaRPr lang="en-US" sz="3200" dirty="0"/>
          </a:p>
          <a:p>
            <a:r>
              <a:rPr lang="en-US" sz="2100" dirty="0"/>
              <a:t>An expense tracker is a financial tool that helps you keep track of your expenses. The main purpose of an expense tracker is to identify where you are spending your money, and from there, you can identify ways or opportunities to save or invest more of your money and reduce your cost of </a:t>
            </a:r>
            <a:r>
              <a:rPr lang="en-US" sz="2100" dirty="0" smtClean="0"/>
              <a:t>living.</a:t>
            </a:r>
            <a:endParaRPr lang="en-US" sz="2100" b="1" dirty="0" smtClean="0"/>
          </a:p>
          <a:p>
            <a:r>
              <a:rPr lang="en-US" sz="2100" dirty="0" smtClean="0"/>
              <a:t>Our goal is to organize people’s financial lives . And to help them  keep a track of their</a:t>
            </a:r>
          </a:p>
          <a:p>
            <a:r>
              <a:rPr lang="en-US" sz="2100" dirty="0" smtClean="0"/>
              <a:t>Savings and expenditure.</a:t>
            </a:r>
            <a:endParaRPr lang="en-US" sz="2100" dirty="0"/>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1569660"/>
          </a:xfrm>
          <a:prstGeom prst="rect">
            <a:avLst/>
          </a:prstGeom>
        </p:spPr>
        <p:txBody>
          <a:bodyPr wrap="square">
            <a:spAutoFit/>
          </a:bodyPr>
          <a:lstStyle/>
          <a:p>
            <a:r>
              <a:rPr lang="en-US" sz="3200" dirty="0" smtClean="0">
                <a:latin typeface="Times New Roman" pitchFamily="18" charset="0"/>
                <a:cs typeface="Times New Roman" pitchFamily="18" charset="0"/>
              </a:rPr>
              <a:t>To develop an app that helps to keep a track of the expenses and to helps maintain their budget and help in saving the </a:t>
            </a:r>
            <a:r>
              <a:rPr lang="en-US" sz="3200" dirty="0" err="1" smtClean="0">
                <a:latin typeface="Times New Roman" pitchFamily="18" charset="0"/>
                <a:cs typeface="Times New Roman" pitchFamily="18" charset="0"/>
              </a:rPr>
              <a:t>the</a:t>
            </a:r>
            <a:r>
              <a:rPr lang="en-US" sz="3200" dirty="0" smtClean="0">
                <a:latin typeface="Times New Roman" pitchFamily="18" charset="0"/>
                <a:cs typeface="Times New Roman" pitchFamily="18" charset="0"/>
              </a:rPr>
              <a:t> money for future aid.</a:t>
            </a: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5" name="TextBox 4"/>
          <p:cNvSpPr txBox="1"/>
          <p:nvPr/>
        </p:nvSpPr>
        <p:spPr>
          <a:xfrm>
            <a:off x="219359" y="2007053"/>
            <a:ext cx="8568952" cy="584775"/>
          </a:xfrm>
          <a:prstGeom prst="rect">
            <a:avLst/>
          </a:prstGeom>
          <a:noFill/>
        </p:spPr>
        <p:txBody>
          <a:bodyPr wrap="square" rtlCol="0">
            <a:spAutoFit/>
          </a:bodyPr>
          <a:lstStyle/>
          <a:p>
            <a:r>
              <a:rPr lang="en-US" sz="3200" b="1" dirty="0" smtClean="0"/>
              <a:t>HTML</a:t>
            </a:r>
            <a:r>
              <a:rPr lang="en-US" sz="2400" b="1" dirty="0" smtClean="0"/>
              <a:t>:</a:t>
            </a:r>
            <a:endParaRPr lang="en-GB" sz="2400" b="1" dirty="0"/>
          </a:p>
        </p:txBody>
      </p:sp>
      <p:sp>
        <p:nvSpPr>
          <p:cNvPr id="6" name="TextBox 5"/>
          <p:cNvSpPr txBox="1"/>
          <p:nvPr/>
        </p:nvSpPr>
        <p:spPr>
          <a:xfrm>
            <a:off x="215516" y="2451300"/>
            <a:ext cx="8784976" cy="830997"/>
          </a:xfrm>
          <a:prstGeom prst="rect">
            <a:avLst/>
          </a:prstGeom>
          <a:noFill/>
        </p:spPr>
        <p:txBody>
          <a:bodyPr wrap="square" rtlCol="0">
            <a:spAutoFit/>
          </a:bodyPr>
          <a:lstStyle/>
          <a:p>
            <a:r>
              <a:rPr lang="en-US" sz="2400" dirty="0" smtClean="0"/>
              <a:t>Html is used to make the structure of our website. Hyperlinks and all other text is presented by the use of html.</a:t>
            </a:r>
            <a:endParaRPr lang="en-GB" sz="2400" dirty="0"/>
          </a:p>
        </p:txBody>
      </p:sp>
      <p:sp>
        <p:nvSpPr>
          <p:cNvPr id="7" name="TextBox 6"/>
          <p:cNvSpPr txBox="1"/>
          <p:nvPr/>
        </p:nvSpPr>
        <p:spPr>
          <a:xfrm>
            <a:off x="179512" y="980728"/>
            <a:ext cx="8784976" cy="584775"/>
          </a:xfrm>
          <a:prstGeom prst="rect">
            <a:avLst/>
          </a:prstGeom>
          <a:noFill/>
        </p:spPr>
        <p:txBody>
          <a:bodyPr wrap="square" rtlCol="0">
            <a:spAutoFit/>
          </a:bodyPr>
          <a:lstStyle/>
          <a:p>
            <a:r>
              <a:rPr lang="en-US" sz="3200" b="1" dirty="0" smtClean="0"/>
              <a:t>VISUAL STUDIO CODE:</a:t>
            </a:r>
            <a:endParaRPr lang="en-GB" sz="3200" b="1" dirty="0"/>
          </a:p>
        </p:txBody>
      </p:sp>
      <p:sp>
        <p:nvSpPr>
          <p:cNvPr id="8" name="TextBox 7"/>
          <p:cNvSpPr txBox="1"/>
          <p:nvPr/>
        </p:nvSpPr>
        <p:spPr>
          <a:xfrm>
            <a:off x="179512" y="1577698"/>
            <a:ext cx="8964488" cy="461665"/>
          </a:xfrm>
          <a:prstGeom prst="rect">
            <a:avLst/>
          </a:prstGeom>
          <a:noFill/>
        </p:spPr>
        <p:txBody>
          <a:bodyPr wrap="square" rtlCol="0">
            <a:spAutoFit/>
          </a:bodyPr>
          <a:lstStyle/>
          <a:p>
            <a:r>
              <a:rPr lang="en-US" sz="2400" dirty="0" smtClean="0"/>
              <a:t>All the code is written and debugged on visual studio code.</a:t>
            </a:r>
            <a:endParaRPr lang="en-GB" sz="2400" dirty="0"/>
          </a:p>
        </p:txBody>
      </p:sp>
      <p:sp>
        <p:nvSpPr>
          <p:cNvPr id="9" name="TextBox 8"/>
          <p:cNvSpPr txBox="1"/>
          <p:nvPr/>
        </p:nvSpPr>
        <p:spPr>
          <a:xfrm>
            <a:off x="170531" y="3227783"/>
            <a:ext cx="8640960" cy="584775"/>
          </a:xfrm>
          <a:prstGeom prst="rect">
            <a:avLst/>
          </a:prstGeom>
          <a:noFill/>
        </p:spPr>
        <p:txBody>
          <a:bodyPr wrap="square" rtlCol="0">
            <a:spAutoFit/>
          </a:bodyPr>
          <a:lstStyle/>
          <a:p>
            <a:r>
              <a:rPr lang="en-US" sz="3200" b="1" dirty="0" smtClean="0"/>
              <a:t>CSS:</a:t>
            </a:r>
            <a:endParaRPr lang="en-GB" sz="3200" b="1" dirty="0"/>
          </a:p>
        </p:txBody>
      </p:sp>
      <p:sp>
        <p:nvSpPr>
          <p:cNvPr id="10" name="TextBox 9"/>
          <p:cNvSpPr txBox="1"/>
          <p:nvPr/>
        </p:nvSpPr>
        <p:spPr>
          <a:xfrm>
            <a:off x="179767" y="3685930"/>
            <a:ext cx="8640960" cy="830997"/>
          </a:xfrm>
          <a:prstGeom prst="rect">
            <a:avLst/>
          </a:prstGeom>
          <a:noFill/>
        </p:spPr>
        <p:txBody>
          <a:bodyPr wrap="square" rtlCol="0">
            <a:spAutoFit/>
          </a:bodyPr>
          <a:lstStyle/>
          <a:p>
            <a:r>
              <a:rPr lang="en-US" sz="2400" dirty="0" smtClean="0"/>
              <a:t>The designing and styling of the website is done by </a:t>
            </a:r>
            <a:r>
              <a:rPr lang="en-US" sz="2400" dirty="0" err="1" smtClean="0"/>
              <a:t>css</a:t>
            </a:r>
            <a:r>
              <a:rPr lang="en-US" sz="2400" dirty="0" smtClean="0"/>
              <a:t>. Animation are also the part of </a:t>
            </a:r>
            <a:r>
              <a:rPr lang="en-US" sz="2400" dirty="0" err="1" smtClean="0"/>
              <a:t>css</a:t>
            </a:r>
            <a:r>
              <a:rPr lang="en-US" sz="2400" dirty="0" smtClean="0"/>
              <a:t>.</a:t>
            </a:r>
            <a:endParaRPr lang="en-GB" sz="2400" dirty="0"/>
          </a:p>
        </p:txBody>
      </p:sp>
      <p:sp>
        <p:nvSpPr>
          <p:cNvPr id="11" name="TextBox 10"/>
          <p:cNvSpPr txBox="1"/>
          <p:nvPr/>
        </p:nvSpPr>
        <p:spPr>
          <a:xfrm>
            <a:off x="170531" y="4567848"/>
            <a:ext cx="8712968" cy="461665"/>
          </a:xfrm>
          <a:prstGeom prst="rect">
            <a:avLst/>
          </a:prstGeom>
          <a:noFill/>
        </p:spPr>
        <p:txBody>
          <a:bodyPr wrap="square" rtlCol="0">
            <a:spAutoFit/>
          </a:bodyPr>
          <a:lstStyle/>
          <a:p>
            <a:r>
              <a:rPr lang="en-US" sz="2400" b="1" dirty="0" smtClean="0"/>
              <a:t>JAVA:</a:t>
            </a:r>
            <a:endParaRPr lang="en-GB" sz="2400" b="1" dirty="0"/>
          </a:p>
        </p:txBody>
      </p:sp>
      <p:sp>
        <p:nvSpPr>
          <p:cNvPr id="12" name="TextBox 11"/>
          <p:cNvSpPr txBox="1"/>
          <p:nvPr/>
        </p:nvSpPr>
        <p:spPr>
          <a:xfrm>
            <a:off x="232361" y="5087551"/>
            <a:ext cx="8280920" cy="830997"/>
          </a:xfrm>
          <a:prstGeom prst="rect">
            <a:avLst/>
          </a:prstGeom>
          <a:noFill/>
        </p:spPr>
        <p:txBody>
          <a:bodyPr wrap="square" rtlCol="0">
            <a:spAutoFit/>
          </a:bodyPr>
          <a:lstStyle/>
          <a:p>
            <a:r>
              <a:rPr lang="en-US" sz="2400" dirty="0" smtClean="0"/>
              <a:t>The calculations and data selection will be done through</a:t>
            </a:r>
          </a:p>
          <a:p>
            <a:r>
              <a:rPr lang="en-US" sz="2400" dirty="0" smtClean="0"/>
              <a:t>java(soon)</a:t>
            </a:r>
            <a:endParaRPr lang="en-GB" sz="2400" dirty="0"/>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7" name="Content Placeholder 6"/>
          <p:cNvSpPr>
            <a:spLocks noGrp="1"/>
          </p:cNvSpPr>
          <p:nvPr>
            <p:ph idx="1"/>
          </p:nvPr>
        </p:nvSpPr>
        <p:spPr/>
        <p:txBody>
          <a:bodyPr/>
          <a:lstStyle/>
          <a:p>
            <a:r>
              <a:rPr lang="en-US" b="1" dirty="0" smtClean="0"/>
              <a:t>Keep a track of spending money:</a:t>
            </a:r>
          </a:p>
          <a:p>
            <a:pPr marL="0" indent="0">
              <a:buNone/>
            </a:pPr>
            <a:r>
              <a:rPr lang="en-US" sz="2000" dirty="0" smtClean="0"/>
              <a:t>It immensely help in tracking the expenditure done during the day, week, month or an year.</a:t>
            </a:r>
          </a:p>
          <a:p>
            <a:pPr marL="0" indent="0">
              <a:buNone/>
            </a:pPr>
            <a:endParaRPr lang="en-US" sz="2000" dirty="0" smtClean="0"/>
          </a:p>
          <a:p>
            <a:r>
              <a:rPr lang="en-US" sz="2000" b="1" dirty="0" smtClean="0"/>
              <a:t>Set budgets:</a:t>
            </a:r>
          </a:p>
          <a:p>
            <a:pPr marL="0" indent="0">
              <a:buNone/>
            </a:pPr>
            <a:r>
              <a:rPr lang="en-US" sz="2000" dirty="0" smtClean="0"/>
              <a:t>It provides people the ability set budgets for themselves and help them from not going through financial crisis.</a:t>
            </a:r>
          </a:p>
          <a:p>
            <a:pPr marL="0" indent="0">
              <a:buNone/>
            </a:pPr>
            <a:endParaRPr lang="en-US" sz="2000" dirty="0"/>
          </a:p>
          <a:p>
            <a:r>
              <a:rPr lang="en-US" sz="2000" b="1" dirty="0" smtClean="0"/>
              <a:t>Analyze the expenses</a:t>
            </a:r>
            <a:r>
              <a:rPr lang="en-US" sz="2400" b="1" dirty="0" smtClean="0"/>
              <a:t>:</a:t>
            </a:r>
            <a:endParaRPr lang="en-US" sz="2400" dirty="0"/>
          </a:p>
          <a:p>
            <a:pPr marL="0" indent="0">
              <a:buNone/>
            </a:pPr>
            <a:r>
              <a:rPr lang="en-US" sz="2000" dirty="0"/>
              <a:t>I</a:t>
            </a:r>
            <a:r>
              <a:rPr lang="en-US" sz="2000" dirty="0" smtClean="0"/>
              <a:t>t helps in analyzing the expenses and find solution for saving the money and reduce the hassle at the end of the day. </a:t>
            </a:r>
          </a:p>
          <a:p>
            <a:pPr marL="0" indent="0">
              <a:buNone/>
            </a:pPr>
            <a:endParaRPr lang="en-US" sz="2400" b="1" dirty="0" smtClean="0"/>
          </a:p>
          <a:p>
            <a:pPr marL="0" indent="0">
              <a:buNone/>
            </a:pPr>
            <a:endParaRPr lang="en-US" sz="2000" dirty="0"/>
          </a:p>
          <a:p>
            <a:endParaRPr lang="en-US" sz="2000" dirty="0" smtClean="0"/>
          </a:p>
          <a:p>
            <a:pPr marL="0" indent="0">
              <a:buNone/>
            </a:pPr>
            <a:endParaRPr lang="en-US" sz="2000" dirty="0"/>
          </a:p>
          <a:p>
            <a:pPr marL="0" indent="0">
              <a:buNone/>
            </a:pPr>
            <a:endParaRPr lang="en-US" sz="2000" b="1" dirty="0"/>
          </a:p>
          <a:p>
            <a:endParaRPr lang="en-GB" sz="2000" dirty="0"/>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461665"/>
          </a:xfrm>
          <a:prstGeom prst="rect">
            <a:avLst/>
          </a:prstGeom>
        </p:spPr>
        <p:txBody>
          <a:bodyPr wrap="square">
            <a:spAutoFit/>
          </a:bodyPr>
          <a:lstStyle/>
          <a:p>
            <a:r>
              <a:rPr lang="en-US" sz="2400" dirty="0" smtClean="0">
                <a:latin typeface="Times New Roman" pitchFamily="18" charset="0"/>
                <a:cs typeface="Times New Roman" pitchFamily="18" charset="0"/>
              </a:rPr>
              <a:t>Home page</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2105674"/>
            <a:ext cx="5955247" cy="3051518"/>
          </a:xfrm>
          <a:prstGeom prst="rect">
            <a:avLst/>
          </a:prstGeom>
        </p:spPr>
      </p:pic>
      <p:cxnSp>
        <p:nvCxnSpPr>
          <p:cNvPr id="6" name="Straight Arrow Connector 5"/>
          <p:cNvCxnSpPr/>
          <p:nvPr/>
        </p:nvCxnSpPr>
        <p:spPr>
          <a:xfrm flipV="1">
            <a:off x="2627784" y="4004300"/>
            <a:ext cx="72008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67644" y="4437112"/>
            <a:ext cx="1440160" cy="584775"/>
          </a:xfrm>
          <a:prstGeom prst="rect">
            <a:avLst/>
          </a:prstGeom>
          <a:noFill/>
        </p:spPr>
        <p:txBody>
          <a:bodyPr wrap="square" rtlCol="0">
            <a:spAutoFit/>
          </a:bodyPr>
          <a:lstStyle/>
          <a:p>
            <a:r>
              <a:rPr lang="en-US" sz="1600" dirty="0" smtClean="0"/>
              <a:t>animated text by java script</a:t>
            </a:r>
            <a:endParaRPr lang="en-GB" sz="1600" dirty="0"/>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268760"/>
            <a:ext cx="1800200" cy="369332"/>
          </a:xfrm>
          <a:prstGeom prst="rect">
            <a:avLst/>
          </a:prstGeom>
          <a:noFill/>
        </p:spPr>
        <p:txBody>
          <a:bodyPr wrap="square" rtlCol="0">
            <a:spAutoFit/>
          </a:bodyPr>
          <a:lstStyle/>
          <a:p>
            <a:r>
              <a:rPr lang="en-US" dirty="0" smtClean="0"/>
              <a:t>ABOUT US PAGE:</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2276873"/>
            <a:ext cx="5976664" cy="3361874"/>
          </a:xfrm>
          <a:prstGeom prst="rect">
            <a:avLst/>
          </a:prstGeom>
        </p:spPr>
      </p:pic>
    </p:spTree>
    <p:extLst>
      <p:ext uri="{BB962C8B-B14F-4D97-AF65-F5344CB8AC3E}">
        <p14:creationId xmlns:p14="http://schemas.microsoft.com/office/powerpoint/2010/main" val="3651126651"/>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2780928"/>
            <a:ext cx="5746717" cy="3232529"/>
          </a:xfrm>
          <a:prstGeom prst="rect">
            <a:avLst/>
          </a:prstGeom>
        </p:spPr>
      </p:pic>
      <p:sp>
        <p:nvSpPr>
          <p:cNvPr id="3" name="TextBox 2"/>
          <p:cNvSpPr txBox="1"/>
          <p:nvPr/>
        </p:nvSpPr>
        <p:spPr>
          <a:xfrm>
            <a:off x="827584" y="1412776"/>
            <a:ext cx="1728192" cy="646331"/>
          </a:xfrm>
          <a:prstGeom prst="rect">
            <a:avLst/>
          </a:prstGeom>
          <a:noFill/>
        </p:spPr>
        <p:txBody>
          <a:bodyPr wrap="square" rtlCol="0">
            <a:spAutoFit/>
          </a:bodyPr>
          <a:lstStyle/>
          <a:p>
            <a:r>
              <a:rPr lang="en-US" dirty="0" smtClean="0"/>
              <a:t>CONTACT US PAGE:</a:t>
            </a:r>
            <a:endParaRPr lang="en-GB" dirty="0"/>
          </a:p>
        </p:txBody>
      </p:sp>
    </p:spTree>
    <p:extLst>
      <p:ext uri="{BB962C8B-B14F-4D97-AF65-F5344CB8AC3E}">
        <p14:creationId xmlns:p14="http://schemas.microsoft.com/office/powerpoint/2010/main" val="373835592"/>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TotalTime>
  <Words>524</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ＭＳ Ｐゴシック</vt: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Microsoft account</cp:lastModifiedBy>
  <cp:revision>55</cp:revision>
  <dcterms:created xsi:type="dcterms:W3CDTF">2022-12-12T14:14:34Z</dcterms:created>
  <dcterms:modified xsi:type="dcterms:W3CDTF">2023-11-28T06:14:00Z</dcterms:modified>
</cp:coreProperties>
</file>