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8D830-F524-4FDD-A8FD-6AA3C0C92A4C}" v="1" dt="2023-08-21T20:32:13.980"/>
    <p1510:client id="{CEA0D785-2885-49B3-972D-6AB6BFA73821}" v="5" dt="2023-08-21T21:53:24.76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Annen" userId="d07a86dcd2295993" providerId="Windows Live" clId="Web-{CEA0D785-2885-49B3-972D-6AB6BFA73821}"/>
    <pc:docChg chg="addSld modSld">
      <pc:chgData name="Oscar Annen" userId="d07a86dcd2295993" providerId="Windows Live" clId="Web-{CEA0D785-2885-49B3-972D-6AB6BFA73821}" dt="2023-08-21T21:53:24.764" v="3" actId="20577"/>
      <pc:docMkLst>
        <pc:docMk/>
      </pc:docMkLst>
      <pc:sldChg chg="modSp new">
        <pc:chgData name="Oscar Annen" userId="d07a86dcd2295993" providerId="Windows Live" clId="Web-{CEA0D785-2885-49B3-972D-6AB6BFA73821}" dt="2023-08-21T21:53:24.764" v="3" actId="20577"/>
        <pc:sldMkLst>
          <pc:docMk/>
          <pc:sldMk cId="1478023678" sldId="256"/>
        </pc:sldMkLst>
        <pc:spChg chg="mod">
          <ac:chgData name="Oscar Annen" userId="d07a86dcd2295993" providerId="Windows Live" clId="Web-{CEA0D785-2885-49B3-972D-6AB6BFA73821}" dt="2023-08-21T21:53:20.701" v="2" actId="20577"/>
          <ac:spMkLst>
            <pc:docMk/>
            <pc:sldMk cId="1478023678" sldId="256"/>
            <ac:spMk id="2" creationId="{286A3ACB-9066-5FDD-4CA4-1454159AB51A}"/>
          </ac:spMkLst>
        </pc:spChg>
        <pc:spChg chg="mod">
          <ac:chgData name="Oscar Annen" userId="d07a86dcd2295993" providerId="Windows Live" clId="Web-{CEA0D785-2885-49B3-972D-6AB6BFA73821}" dt="2023-08-21T21:53:24.764" v="3" actId="20577"/>
          <ac:spMkLst>
            <pc:docMk/>
            <pc:sldMk cId="1478023678" sldId="256"/>
            <ac:spMk id="3" creationId="{9C5129A8-A038-DF75-63EE-0D12E6A5E3B6}"/>
          </ac:spMkLst>
        </pc:spChg>
      </pc:sldChg>
    </pc:docChg>
  </pc:docChgLst>
  <pc:docChgLst>
    <pc:chgData name="Oscar Annen" userId="d07a86dcd2295993" providerId="Windows Live" clId="Web-{85B8D830-F524-4FDD-A8FD-6AA3C0C92A4C}"/>
    <pc:docChg chg="delSld">
      <pc:chgData name="Oscar Annen" userId="d07a86dcd2295993" providerId="Windows Live" clId="Web-{85B8D830-F524-4FDD-A8FD-6AA3C0C92A4C}" dt="2023-08-21T20:32:13.980" v="0"/>
      <pc:docMkLst>
        <pc:docMk/>
      </pc:docMkLst>
      <pc:sldChg chg="del">
        <pc:chgData name="Oscar Annen" userId="d07a86dcd2295993" providerId="Windows Live" clId="Web-{85B8D830-F524-4FDD-A8FD-6AA3C0C92A4C}" dt="2023-08-21T20:32:13.980" v="0"/>
        <pc:sldMkLst>
          <pc:docMk/>
          <pc:sldMk cId="0" sldId="256"/>
        </pc:sldMkLst>
      </pc:sldChg>
    </pc:docChg>
  </pc:docChgLst>
</pc:chgInfo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8005F2-9C56-4F6D-9998-CC02CD3CDE1A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69F750-6806-4103-AB41-CAE2A8A41947}">
      <dgm:prSet/>
      <dgm:spPr/>
      <dgm:t>
        <a:bodyPr/>
        <a:lstStyle/>
        <a:p>
          <a:pPr>
            <a:defRPr cap="all"/>
          </a:pPr>
          <a:r>
            <a:rPr lang="en-US"/>
            <a:t>Introduction &amp; Problem Statement</a:t>
          </a:r>
        </a:p>
      </dgm:t>
    </dgm:pt>
    <dgm:pt modelId="{08A4E803-9F25-439D-9D6A-C8CD92072697}" type="parTrans" cxnId="{21146633-7D89-475B-975B-10CBE2A24218}">
      <dgm:prSet/>
      <dgm:spPr/>
      <dgm:t>
        <a:bodyPr/>
        <a:lstStyle/>
        <a:p>
          <a:endParaRPr lang="en-US"/>
        </a:p>
      </dgm:t>
    </dgm:pt>
    <dgm:pt modelId="{C08535C8-6453-4088-A8A0-541608C6F227}" type="sibTrans" cxnId="{21146633-7D89-475B-975B-10CBE2A24218}">
      <dgm:prSet/>
      <dgm:spPr/>
      <dgm:t>
        <a:bodyPr/>
        <a:lstStyle/>
        <a:p>
          <a:endParaRPr lang="en-US"/>
        </a:p>
      </dgm:t>
    </dgm:pt>
    <dgm:pt modelId="{96ACB33A-53EC-4186-878E-FD732E42D0EC}">
      <dgm:prSet/>
      <dgm:spPr/>
      <dgm:t>
        <a:bodyPr/>
        <a:lstStyle/>
        <a:p>
          <a:pPr>
            <a:defRPr cap="all"/>
          </a:pPr>
          <a:r>
            <a:rPr lang="en-US"/>
            <a:t>Literature Survey</a:t>
          </a:r>
        </a:p>
      </dgm:t>
    </dgm:pt>
    <dgm:pt modelId="{BDEE0A2D-1094-449F-A9B2-11F8ACAEC149}" type="parTrans" cxnId="{6C712EC2-170B-4346-A080-530174E4A52E}">
      <dgm:prSet/>
      <dgm:spPr/>
      <dgm:t>
        <a:bodyPr/>
        <a:lstStyle/>
        <a:p>
          <a:endParaRPr lang="en-US"/>
        </a:p>
      </dgm:t>
    </dgm:pt>
    <dgm:pt modelId="{A98AFC5B-C739-4D60-A956-B406DF85EC13}" type="sibTrans" cxnId="{6C712EC2-170B-4346-A080-530174E4A52E}">
      <dgm:prSet/>
      <dgm:spPr/>
      <dgm:t>
        <a:bodyPr/>
        <a:lstStyle/>
        <a:p>
          <a:endParaRPr lang="en-US"/>
        </a:p>
      </dgm:t>
    </dgm:pt>
    <dgm:pt modelId="{25BF94F4-CAE5-40D8-A76C-58FC237FA178}">
      <dgm:prSet/>
      <dgm:spPr/>
      <dgm:t>
        <a:bodyPr/>
        <a:lstStyle/>
        <a:p>
          <a:pPr>
            <a:defRPr cap="all"/>
          </a:pPr>
          <a:r>
            <a:rPr lang="en-US"/>
            <a:t>Dataset &amp; Preprocessing</a:t>
          </a:r>
        </a:p>
      </dgm:t>
    </dgm:pt>
    <dgm:pt modelId="{A96A6A07-C094-42C7-81B6-493000214D12}" type="parTrans" cxnId="{C9367E16-60B1-4433-82E7-E887EFA353A9}">
      <dgm:prSet/>
      <dgm:spPr/>
      <dgm:t>
        <a:bodyPr/>
        <a:lstStyle/>
        <a:p>
          <a:endParaRPr lang="en-US"/>
        </a:p>
      </dgm:t>
    </dgm:pt>
    <dgm:pt modelId="{C31892E1-E67F-49C4-B3C0-184335C42CEF}" type="sibTrans" cxnId="{C9367E16-60B1-4433-82E7-E887EFA353A9}">
      <dgm:prSet/>
      <dgm:spPr/>
      <dgm:t>
        <a:bodyPr/>
        <a:lstStyle/>
        <a:p>
          <a:endParaRPr lang="en-US"/>
        </a:p>
      </dgm:t>
    </dgm:pt>
    <dgm:pt modelId="{C9F73E02-AC3F-4BEA-836F-F0F1CA691C9B}">
      <dgm:prSet/>
      <dgm:spPr/>
      <dgm:t>
        <a:bodyPr/>
        <a:lstStyle/>
        <a:p>
          <a:pPr>
            <a:defRPr cap="all"/>
          </a:pPr>
          <a:r>
            <a:rPr lang="en-US"/>
            <a:t>Exploratory Data Analysis (EDA) Highlights</a:t>
          </a:r>
        </a:p>
      </dgm:t>
    </dgm:pt>
    <dgm:pt modelId="{1BC41839-362B-4CA7-B53A-0F6A65475BC0}" type="parTrans" cxnId="{CB88C423-3DB9-44C7-87F0-D2038A507556}">
      <dgm:prSet/>
      <dgm:spPr/>
      <dgm:t>
        <a:bodyPr/>
        <a:lstStyle/>
        <a:p>
          <a:endParaRPr lang="en-US"/>
        </a:p>
      </dgm:t>
    </dgm:pt>
    <dgm:pt modelId="{03B8A2D2-058F-4C9D-8346-3CFA6B984CB1}" type="sibTrans" cxnId="{CB88C423-3DB9-44C7-87F0-D2038A507556}">
      <dgm:prSet/>
      <dgm:spPr/>
      <dgm:t>
        <a:bodyPr/>
        <a:lstStyle/>
        <a:p>
          <a:endParaRPr lang="en-US"/>
        </a:p>
      </dgm:t>
    </dgm:pt>
    <dgm:pt modelId="{3F206686-F911-4FC7-9F7F-FAAFDC6D51BC}">
      <dgm:prSet/>
      <dgm:spPr/>
      <dgm:t>
        <a:bodyPr/>
        <a:lstStyle/>
        <a:p>
          <a:pPr>
            <a:defRPr cap="all"/>
          </a:pPr>
          <a:r>
            <a:rPr lang="en-US"/>
            <a:t>Methodology &amp; Implementation</a:t>
          </a:r>
        </a:p>
      </dgm:t>
    </dgm:pt>
    <dgm:pt modelId="{851003EC-E7C7-4BF3-8DF8-82D520DAC11B}" type="parTrans" cxnId="{FDC24606-3913-4F3B-9FA0-0456B88B5E48}">
      <dgm:prSet/>
      <dgm:spPr/>
      <dgm:t>
        <a:bodyPr/>
        <a:lstStyle/>
        <a:p>
          <a:endParaRPr lang="en-US"/>
        </a:p>
      </dgm:t>
    </dgm:pt>
    <dgm:pt modelId="{3D90A806-5FDB-4214-9FC7-1D3BB8CC0F07}" type="sibTrans" cxnId="{FDC24606-3913-4F3B-9FA0-0456B88B5E48}">
      <dgm:prSet/>
      <dgm:spPr/>
      <dgm:t>
        <a:bodyPr/>
        <a:lstStyle/>
        <a:p>
          <a:endParaRPr lang="en-US"/>
        </a:p>
      </dgm:t>
    </dgm:pt>
    <dgm:pt modelId="{9D5F999F-A1AC-4959-9852-7CF9FCBC2DAD}">
      <dgm:prSet/>
      <dgm:spPr/>
      <dgm:t>
        <a:bodyPr/>
        <a:lstStyle/>
        <a:p>
          <a:pPr>
            <a:defRPr cap="all"/>
          </a:pPr>
          <a:r>
            <a:rPr lang="en-US"/>
            <a:t>Results &amp; Key Findings</a:t>
          </a:r>
        </a:p>
      </dgm:t>
    </dgm:pt>
    <dgm:pt modelId="{468F2E2F-51AC-4E58-8A5C-396DF05D1B88}" type="parTrans" cxnId="{7FF6A5FF-97D0-4B87-8F6D-A422208AA475}">
      <dgm:prSet/>
      <dgm:spPr/>
      <dgm:t>
        <a:bodyPr/>
        <a:lstStyle/>
        <a:p>
          <a:endParaRPr lang="en-US"/>
        </a:p>
      </dgm:t>
    </dgm:pt>
    <dgm:pt modelId="{31AF74BC-DFDF-4133-8BB1-0D2EA63DADB5}" type="sibTrans" cxnId="{7FF6A5FF-97D0-4B87-8F6D-A422208AA475}">
      <dgm:prSet/>
      <dgm:spPr/>
      <dgm:t>
        <a:bodyPr/>
        <a:lstStyle/>
        <a:p>
          <a:endParaRPr lang="en-US"/>
        </a:p>
      </dgm:t>
    </dgm:pt>
    <dgm:pt modelId="{9874299A-DFD9-40A3-8291-B554085A4754}">
      <dgm:prSet/>
      <dgm:spPr/>
      <dgm:t>
        <a:bodyPr/>
        <a:lstStyle/>
        <a:p>
          <a:pPr>
            <a:defRPr cap="all"/>
          </a:pPr>
          <a:r>
            <a:rPr lang="en-US"/>
            <a:t>Limitations &amp; Applications</a:t>
          </a:r>
        </a:p>
      </dgm:t>
    </dgm:pt>
    <dgm:pt modelId="{D0976244-BCDE-41D4-AD19-4C32884B06F8}" type="parTrans" cxnId="{CC7C8569-877A-4565-8711-F1F3234FF8AB}">
      <dgm:prSet/>
      <dgm:spPr/>
      <dgm:t>
        <a:bodyPr/>
        <a:lstStyle/>
        <a:p>
          <a:endParaRPr lang="en-US"/>
        </a:p>
      </dgm:t>
    </dgm:pt>
    <dgm:pt modelId="{B1F3D985-0C17-41B6-8851-6DDF9C9F0C54}" type="sibTrans" cxnId="{CC7C8569-877A-4565-8711-F1F3234FF8AB}">
      <dgm:prSet/>
      <dgm:spPr/>
      <dgm:t>
        <a:bodyPr/>
        <a:lstStyle/>
        <a:p>
          <a:endParaRPr lang="en-US"/>
        </a:p>
      </dgm:t>
    </dgm:pt>
    <dgm:pt modelId="{DCD63125-CAC4-476E-A31C-42577173A47C}">
      <dgm:prSet/>
      <dgm:spPr/>
      <dgm:t>
        <a:bodyPr/>
        <a:lstStyle/>
        <a:p>
          <a:pPr>
            <a:defRPr cap="all"/>
          </a:pPr>
          <a:r>
            <a:rPr lang="en-US"/>
            <a:t>Conclusion &amp; Future Work</a:t>
          </a:r>
        </a:p>
      </dgm:t>
    </dgm:pt>
    <dgm:pt modelId="{7826DDF4-E05C-4C32-89C4-00771271D204}" type="parTrans" cxnId="{978D76B9-4245-4E49-B4A9-D51DCF431652}">
      <dgm:prSet/>
      <dgm:spPr/>
      <dgm:t>
        <a:bodyPr/>
        <a:lstStyle/>
        <a:p>
          <a:endParaRPr lang="en-US"/>
        </a:p>
      </dgm:t>
    </dgm:pt>
    <dgm:pt modelId="{68743CD6-6B5C-4AB0-B12D-7A001760BF6C}" type="sibTrans" cxnId="{978D76B9-4245-4E49-B4A9-D51DCF431652}">
      <dgm:prSet/>
      <dgm:spPr/>
      <dgm:t>
        <a:bodyPr/>
        <a:lstStyle/>
        <a:p>
          <a:endParaRPr lang="en-US"/>
        </a:p>
      </dgm:t>
    </dgm:pt>
    <dgm:pt modelId="{77F13234-B8BD-4811-AEF7-E88CF8EAB5ED}" type="pres">
      <dgm:prSet presAssocID="{2A8005F2-9C56-4F6D-9998-CC02CD3CDE1A}" presName="linear" presStyleCnt="0">
        <dgm:presLayoutVars>
          <dgm:dir/>
          <dgm:animLvl val="lvl"/>
          <dgm:resizeHandles val="exact"/>
        </dgm:presLayoutVars>
      </dgm:prSet>
      <dgm:spPr/>
    </dgm:pt>
    <dgm:pt modelId="{2C56C194-FF4E-4ADD-B3D6-393A99E1B8F2}" type="pres">
      <dgm:prSet presAssocID="{4469F750-6806-4103-AB41-CAE2A8A41947}" presName="parentLin" presStyleCnt="0"/>
      <dgm:spPr/>
    </dgm:pt>
    <dgm:pt modelId="{3A348EB3-00FB-44E3-8F83-EB901B6AF049}" type="pres">
      <dgm:prSet presAssocID="{4469F750-6806-4103-AB41-CAE2A8A41947}" presName="parentLeftMargin" presStyleLbl="node1" presStyleIdx="0" presStyleCnt="8"/>
      <dgm:spPr/>
    </dgm:pt>
    <dgm:pt modelId="{6D99E05D-D672-4D4E-8558-6A27DD8F58C9}" type="pres">
      <dgm:prSet presAssocID="{4469F750-6806-4103-AB41-CAE2A8A4194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7A32333-AD02-41BB-A49C-75B2FFCF0950}" type="pres">
      <dgm:prSet presAssocID="{4469F750-6806-4103-AB41-CAE2A8A41947}" presName="negativeSpace" presStyleCnt="0"/>
      <dgm:spPr/>
    </dgm:pt>
    <dgm:pt modelId="{431207F4-B2C2-40DE-84FC-CEC002E8115E}" type="pres">
      <dgm:prSet presAssocID="{4469F750-6806-4103-AB41-CAE2A8A41947}" presName="childText" presStyleLbl="conFgAcc1" presStyleIdx="0" presStyleCnt="8">
        <dgm:presLayoutVars>
          <dgm:bulletEnabled val="1"/>
        </dgm:presLayoutVars>
      </dgm:prSet>
      <dgm:spPr/>
    </dgm:pt>
    <dgm:pt modelId="{5B760751-8D17-431D-B428-AC77E7D58412}" type="pres">
      <dgm:prSet presAssocID="{C08535C8-6453-4088-A8A0-541608C6F227}" presName="spaceBetweenRectangles" presStyleCnt="0"/>
      <dgm:spPr/>
    </dgm:pt>
    <dgm:pt modelId="{7F7206CE-0096-4CE4-83C2-C3D73BDCECD6}" type="pres">
      <dgm:prSet presAssocID="{96ACB33A-53EC-4186-878E-FD732E42D0EC}" presName="parentLin" presStyleCnt="0"/>
      <dgm:spPr/>
    </dgm:pt>
    <dgm:pt modelId="{D04E3264-0926-4B0E-81B2-FF20718A3AD6}" type="pres">
      <dgm:prSet presAssocID="{96ACB33A-53EC-4186-878E-FD732E42D0EC}" presName="parentLeftMargin" presStyleLbl="node1" presStyleIdx="0" presStyleCnt="8"/>
      <dgm:spPr/>
    </dgm:pt>
    <dgm:pt modelId="{D3FB2ACF-3E54-44F7-8DBD-CB7F9188F719}" type="pres">
      <dgm:prSet presAssocID="{96ACB33A-53EC-4186-878E-FD732E42D0E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AAFDBC7-C714-432A-ACE2-720E2DD63710}" type="pres">
      <dgm:prSet presAssocID="{96ACB33A-53EC-4186-878E-FD732E42D0EC}" presName="negativeSpace" presStyleCnt="0"/>
      <dgm:spPr/>
    </dgm:pt>
    <dgm:pt modelId="{C6B495DE-92D7-4362-BC61-4CD8DA944B57}" type="pres">
      <dgm:prSet presAssocID="{96ACB33A-53EC-4186-878E-FD732E42D0EC}" presName="childText" presStyleLbl="conFgAcc1" presStyleIdx="1" presStyleCnt="8">
        <dgm:presLayoutVars>
          <dgm:bulletEnabled val="1"/>
        </dgm:presLayoutVars>
      </dgm:prSet>
      <dgm:spPr/>
    </dgm:pt>
    <dgm:pt modelId="{D6BB2242-EFF7-467C-AA23-AEE22B8E2985}" type="pres">
      <dgm:prSet presAssocID="{A98AFC5B-C739-4D60-A956-B406DF85EC13}" presName="spaceBetweenRectangles" presStyleCnt="0"/>
      <dgm:spPr/>
    </dgm:pt>
    <dgm:pt modelId="{A8E0D2AC-8EB3-4B3E-8BA1-29B0CC1AEAFA}" type="pres">
      <dgm:prSet presAssocID="{25BF94F4-CAE5-40D8-A76C-58FC237FA178}" presName="parentLin" presStyleCnt="0"/>
      <dgm:spPr/>
    </dgm:pt>
    <dgm:pt modelId="{AB8AD7D7-0AA6-4E1F-BF92-5F7176E6FAC6}" type="pres">
      <dgm:prSet presAssocID="{25BF94F4-CAE5-40D8-A76C-58FC237FA178}" presName="parentLeftMargin" presStyleLbl="node1" presStyleIdx="1" presStyleCnt="8"/>
      <dgm:spPr/>
    </dgm:pt>
    <dgm:pt modelId="{5967604F-BE59-46FB-9820-708335C20DF8}" type="pres">
      <dgm:prSet presAssocID="{25BF94F4-CAE5-40D8-A76C-58FC237FA178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D69F0EE0-3629-427C-BFE3-FF627A03E4C8}" type="pres">
      <dgm:prSet presAssocID="{25BF94F4-CAE5-40D8-A76C-58FC237FA178}" presName="negativeSpace" presStyleCnt="0"/>
      <dgm:spPr/>
    </dgm:pt>
    <dgm:pt modelId="{639977D8-4498-48C8-A556-20F8544D370A}" type="pres">
      <dgm:prSet presAssocID="{25BF94F4-CAE5-40D8-A76C-58FC237FA178}" presName="childText" presStyleLbl="conFgAcc1" presStyleIdx="2" presStyleCnt="8">
        <dgm:presLayoutVars>
          <dgm:bulletEnabled val="1"/>
        </dgm:presLayoutVars>
      </dgm:prSet>
      <dgm:spPr/>
    </dgm:pt>
    <dgm:pt modelId="{7A1C7C4B-B3E7-464F-90F8-64D8604D3511}" type="pres">
      <dgm:prSet presAssocID="{C31892E1-E67F-49C4-B3C0-184335C42CEF}" presName="spaceBetweenRectangles" presStyleCnt="0"/>
      <dgm:spPr/>
    </dgm:pt>
    <dgm:pt modelId="{7EE6FE6D-CF10-4719-8E22-2C17C0F74AE6}" type="pres">
      <dgm:prSet presAssocID="{C9F73E02-AC3F-4BEA-836F-F0F1CA691C9B}" presName="parentLin" presStyleCnt="0"/>
      <dgm:spPr/>
    </dgm:pt>
    <dgm:pt modelId="{7DC2EE61-2FE2-4E91-A68A-72B8F1E17CA3}" type="pres">
      <dgm:prSet presAssocID="{C9F73E02-AC3F-4BEA-836F-F0F1CA691C9B}" presName="parentLeftMargin" presStyleLbl="node1" presStyleIdx="2" presStyleCnt="8"/>
      <dgm:spPr/>
    </dgm:pt>
    <dgm:pt modelId="{765732EA-581E-4865-A82A-F8516F525047}" type="pres">
      <dgm:prSet presAssocID="{C9F73E02-AC3F-4BEA-836F-F0F1CA691C9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FE4B7F2-622C-4E44-9D3D-9095777771A5}" type="pres">
      <dgm:prSet presAssocID="{C9F73E02-AC3F-4BEA-836F-F0F1CA691C9B}" presName="negativeSpace" presStyleCnt="0"/>
      <dgm:spPr/>
    </dgm:pt>
    <dgm:pt modelId="{9F3612B6-73BF-447C-B5CB-C5854E5103D2}" type="pres">
      <dgm:prSet presAssocID="{C9F73E02-AC3F-4BEA-836F-F0F1CA691C9B}" presName="childText" presStyleLbl="conFgAcc1" presStyleIdx="3" presStyleCnt="8">
        <dgm:presLayoutVars>
          <dgm:bulletEnabled val="1"/>
        </dgm:presLayoutVars>
      </dgm:prSet>
      <dgm:spPr/>
    </dgm:pt>
    <dgm:pt modelId="{DC15DFF7-3031-4BFD-B506-FCA339B7962A}" type="pres">
      <dgm:prSet presAssocID="{03B8A2D2-058F-4C9D-8346-3CFA6B984CB1}" presName="spaceBetweenRectangles" presStyleCnt="0"/>
      <dgm:spPr/>
    </dgm:pt>
    <dgm:pt modelId="{ABB77EBB-8353-4899-B6A1-91AF651CD07B}" type="pres">
      <dgm:prSet presAssocID="{3F206686-F911-4FC7-9F7F-FAAFDC6D51BC}" presName="parentLin" presStyleCnt="0"/>
      <dgm:spPr/>
    </dgm:pt>
    <dgm:pt modelId="{4F3B68BF-5F99-455E-B015-DF18926F0AE3}" type="pres">
      <dgm:prSet presAssocID="{3F206686-F911-4FC7-9F7F-FAAFDC6D51BC}" presName="parentLeftMargin" presStyleLbl="node1" presStyleIdx="3" presStyleCnt="8"/>
      <dgm:spPr/>
    </dgm:pt>
    <dgm:pt modelId="{E77190B4-AB93-47EC-ADFB-04E5EEF620B8}" type="pres">
      <dgm:prSet presAssocID="{3F206686-F911-4FC7-9F7F-FAAFDC6D51B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60EEB6B8-821F-46C9-9491-15BB011DEE14}" type="pres">
      <dgm:prSet presAssocID="{3F206686-F911-4FC7-9F7F-FAAFDC6D51BC}" presName="negativeSpace" presStyleCnt="0"/>
      <dgm:spPr/>
    </dgm:pt>
    <dgm:pt modelId="{8A630EEC-22B8-48E4-A33E-A79CA984D7DB}" type="pres">
      <dgm:prSet presAssocID="{3F206686-F911-4FC7-9F7F-FAAFDC6D51BC}" presName="childText" presStyleLbl="conFgAcc1" presStyleIdx="4" presStyleCnt="8">
        <dgm:presLayoutVars>
          <dgm:bulletEnabled val="1"/>
        </dgm:presLayoutVars>
      </dgm:prSet>
      <dgm:spPr/>
    </dgm:pt>
    <dgm:pt modelId="{A5290938-0766-40A4-BFCF-24171C3535D0}" type="pres">
      <dgm:prSet presAssocID="{3D90A806-5FDB-4214-9FC7-1D3BB8CC0F07}" presName="spaceBetweenRectangles" presStyleCnt="0"/>
      <dgm:spPr/>
    </dgm:pt>
    <dgm:pt modelId="{F1FEEA85-37A5-49D3-87CA-1A241B39D80B}" type="pres">
      <dgm:prSet presAssocID="{9D5F999F-A1AC-4959-9852-7CF9FCBC2DAD}" presName="parentLin" presStyleCnt="0"/>
      <dgm:spPr/>
    </dgm:pt>
    <dgm:pt modelId="{52D5C826-3F14-47C8-82BE-EBA4EC1EAEF0}" type="pres">
      <dgm:prSet presAssocID="{9D5F999F-A1AC-4959-9852-7CF9FCBC2DAD}" presName="parentLeftMargin" presStyleLbl="node1" presStyleIdx="4" presStyleCnt="8"/>
      <dgm:spPr/>
    </dgm:pt>
    <dgm:pt modelId="{5A9079F1-DE67-4275-B13F-9F6CF77A0E33}" type="pres">
      <dgm:prSet presAssocID="{9D5F999F-A1AC-4959-9852-7CF9FCBC2DA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631EC83-A8E1-42D0-9B02-9C94F962B3F5}" type="pres">
      <dgm:prSet presAssocID="{9D5F999F-A1AC-4959-9852-7CF9FCBC2DAD}" presName="negativeSpace" presStyleCnt="0"/>
      <dgm:spPr/>
    </dgm:pt>
    <dgm:pt modelId="{8CEFE121-2B56-48A6-ACD2-337A8ACF90BE}" type="pres">
      <dgm:prSet presAssocID="{9D5F999F-A1AC-4959-9852-7CF9FCBC2DAD}" presName="childText" presStyleLbl="conFgAcc1" presStyleIdx="5" presStyleCnt="8">
        <dgm:presLayoutVars>
          <dgm:bulletEnabled val="1"/>
        </dgm:presLayoutVars>
      </dgm:prSet>
      <dgm:spPr/>
    </dgm:pt>
    <dgm:pt modelId="{A2921573-713D-4E7C-A1CB-D5253E1773D5}" type="pres">
      <dgm:prSet presAssocID="{31AF74BC-DFDF-4133-8BB1-0D2EA63DADB5}" presName="spaceBetweenRectangles" presStyleCnt="0"/>
      <dgm:spPr/>
    </dgm:pt>
    <dgm:pt modelId="{623A9055-C6AA-4222-9F1A-A00D49C218EA}" type="pres">
      <dgm:prSet presAssocID="{9874299A-DFD9-40A3-8291-B554085A4754}" presName="parentLin" presStyleCnt="0"/>
      <dgm:spPr/>
    </dgm:pt>
    <dgm:pt modelId="{A4C202B2-B011-46E8-A22D-9222F338B040}" type="pres">
      <dgm:prSet presAssocID="{9874299A-DFD9-40A3-8291-B554085A4754}" presName="parentLeftMargin" presStyleLbl="node1" presStyleIdx="5" presStyleCnt="8"/>
      <dgm:spPr/>
    </dgm:pt>
    <dgm:pt modelId="{F81DFCDD-2AC5-4B4B-A628-83AA920B8E86}" type="pres">
      <dgm:prSet presAssocID="{9874299A-DFD9-40A3-8291-B554085A475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486CFF6-7F7E-4E9F-BCB4-E942D0F957B7}" type="pres">
      <dgm:prSet presAssocID="{9874299A-DFD9-40A3-8291-B554085A4754}" presName="negativeSpace" presStyleCnt="0"/>
      <dgm:spPr/>
    </dgm:pt>
    <dgm:pt modelId="{462A7C97-3290-4606-A7F2-66490417390D}" type="pres">
      <dgm:prSet presAssocID="{9874299A-DFD9-40A3-8291-B554085A4754}" presName="childText" presStyleLbl="conFgAcc1" presStyleIdx="6" presStyleCnt="8">
        <dgm:presLayoutVars>
          <dgm:bulletEnabled val="1"/>
        </dgm:presLayoutVars>
      </dgm:prSet>
      <dgm:spPr/>
    </dgm:pt>
    <dgm:pt modelId="{799A5CDB-0D22-4E11-BD7E-92A2EAAE0899}" type="pres">
      <dgm:prSet presAssocID="{B1F3D985-0C17-41B6-8851-6DDF9C9F0C54}" presName="spaceBetweenRectangles" presStyleCnt="0"/>
      <dgm:spPr/>
    </dgm:pt>
    <dgm:pt modelId="{4C8837BF-6F8F-4D02-BFC1-5121A2EF568E}" type="pres">
      <dgm:prSet presAssocID="{DCD63125-CAC4-476E-A31C-42577173A47C}" presName="parentLin" presStyleCnt="0"/>
      <dgm:spPr/>
    </dgm:pt>
    <dgm:pt modelId="{26F70232-29CF-4B53-9169-80D7EC764BE9}" type="pres">
      <dgm:prSet presAssocID="{DCD63125-CAC4-476E-A31C-42577173A47C}" presName="parentLeftMargin" presStyleLbl="node1" presStyleIdx="6" presStyleCnt="8"/>
      <dgm:spPr/>
    </dgm:pt>
    <dgm:pt modelId="{BFAD65C8-7253-49B9-A20B-32C348B68FE3}" type="pres">
      <dgm:prSet presAssocID="{DCD63125-CAC4-476E-A31C-42577173A47C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9A8D251C-D470-4DCE-AE93-E8E8CA7F965B}" type="pres">
      <dgm:prSet presAssocID="{DCD63125-CAC4-476E-A31C-42577173A47C}" presName="negativeSpace" presStyleCnt="0"/>
      <dgm:spPr/>
    </dgm:pt>
    <dgm:pt modelId="{28A600D6-74EA-4769-9E5A-ECEE9071952E}" type="pres">
      <dgm:prSet presAssocID="{DCD63125-CAC4-476E-A31C-42577173A47C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DC24606-3913-4F3B-9FA0-0456B88B5E48}" srcId="{2A8005F2-9C56-4F6D-9998-CC02CD3CDE1A}" destId="{3F206686-F911-4FC7-9F7F-FAAFDC6D51BC}" srcOrd="4" destOrd="0" parTransId="{851003EC-E7C7-4BF3-8DF8-82D520DAC11B}" sibTransId="{3D90A806-5FDB-4214-9FC7-1D3BB8CC0F07}"/>
    <dgm:cxn modelId="{3FE97712-69BD-4854-909F-0581EE76C0A6}" type="presOf" srcId="{C9F73E02-AC3F-4BEA-836F-F0F1CA691C9B}" destId="{765732EA-581E-4865-A82A-F8516F525047}" srcOrd="1" destOrd="0" presId="urn:microsoft.com/office/officeart/2005/8/layout/list1"/>
    <dgm:cxn modelId="{C9367E16-60B1-4433-82E7-E887EFA353A9}" srcId="{2A8005F2-9C56-4F6D-9998-CC02CD3CDE1A}" destId="{25BF94F4-CAE5-40D8-A76C-58FC237FA178}" srcOrd="2" destOrd="0" parTransId="{A96A6A07-C094-42C7-81B6-493000214D12}" sibTransId="{C31892E1-E67F-49C4-B3C0-184335C42CEF}"/>
    <dgm:cxn modelId="{5BBD651D-5220-4547-8ED2-17B7EE6F86B5}" type="presOf" srcId="{C9F73E02-AC3F-4BEA-836F-F0F1CA691C9B}" destId="{7DC2EE61-2FE2-4E91-A68A-72B8F1E17CA3}" srcOrd="0" destOrd="0" presId="urn:microsoft.com/office/officeart/2005/8/layout/list1"/>
    <dgm:cxn modelId="{A5EAA01E-101A-402A-A05C-D7A8B90A78EF}" type="presOf" srcId="{9D5F999F-A1AC-4959-9852-7CF9FCBC2DAD}" destId="{52D5C826-3F14-47C8-82BE-EBA4EC1EAEF0}" srcOrd="0" destOrd="0" presId="urn:microsoft.com/office/officeart/2005/8/layout/list1"/>
    <dgm:cxn modelId="{CB88C423-3DB9-44C7-87F0-D2038A507556}" srcId="{2A8005F2-9C56-4F6D-9998-CC02CD3CDE1A}" destId="{C9F73E02-AC3F-4BEA-836F-F0F1CA691C9B}" srcOrd="3" destOrd="0" parTransId="{1BC41839-362B-4CA7-B53A-0F6A65475BC0}" sibTransId="{03B8A2D2-058F-4C9D-8346-3CFA6B984CB1}"/>
    <dgm:cxn modelId="{21146633-7D89-475B-975B-10CBE2A24218}" srcId="{2A8005F2-9C56-4F6D-9998-CC02CD3CDE1A}" destId="{4469F750-6806-4103-AB41-CAE2A8A41947}" srcOrd="0" destOrd="0" parTransId="{08A4E803-9F25-439D-9D6A-C8CD92072697}" sibTransId="{C08535C8-6453-4088-A8A0-541608C6F227}"/>
    <dgm:cxn modelId="{644E4F3D-5278-422D-A51E-C84BFEDDE479}" type="presOf" srcId="{4469F750-6806-4103-AB41-CAE2A8A41947}" destId="{6D99E05D-D672-4D4E-8558-6A27DD8F58C9}" srcOrd="1" destOrd="0" presId="urn:microsoft.com/office/officeart/2005/8/layout/list1"/>
    <dgm:cxn modelId="{49B12443-998C-468F-9020-D218EF814E13}" type="presOf" srcId="{3F206686-F911-4FC7-9F7F-FAAFDC6D51BC}" destId="{E77190B4-AB93-47EC-ADFB-04E5EEF620B8}" srcOrd="1" destOrd="0" presId="urn:microsoft.com/office/officeart/2005/8/layout/list1"/>
    <dgm:cxn modelId="{CC7C8569-877A-4565-8711-F1F3234FF8AB}" srcId="{2A8005F2-9C56-4F6D-9998-CC02CD3CDE1A}" destId="{9874299A-DFD9-40A3-8291-B554085A4754}" srcOrd="6" destOrd="0" parTransId="{D0976244-BCDE-41D4-AD19-4C32884B06F8}" sibTransId="{B1F3D985-0C17-41B6-8851-6DDF9C9F0C54}"/>
    <dgm:cxn modelId="{9F76124F-B405-426F-B133-061358554AB3}" type="presOf" srcId="{2A8005F2-9C56-4F6D-9998-CC02CD3CDE1A}" destId="{77F13234-B8BD-4811-AEF7-E88CF8EAB5ED}" srcOrd="0" destOrd="0" presId="urn:microsoft.com/office/officeart/2005/8/layout/list1"/>
    <dgm:cxn modelId="{4C430A76-0402-45F1-A09B-05EC2B97B2D3}" type="presOf" srcId="{25BF94F4-CAE5-40D8-A76C-58FC237FA178}" destId="{AB8AD7D7-0AA6-4E1F-BF92-5F7176E6FAC6}" srcOrd="0" destOrd="0" presId="urn:microsoft.com/office/officeart/2005/8/layout/list1"/>
    <dgm:cxn modelId="{AE03717D-DC56-4855-88AB-D0103A272AB7}" type="presOf" srcId="{9D5F999F-A1AC-4959-9852-7CF9FCBC2DAD}" destId="{5A9079F1-DE67-4275-B13F-9F6CF77A0E33}" srcOrd="1" destOrd="0" presId="urn:microsoft.com/office/officeart/2005/8/layout/list1"/>
    <dgm:cxn modelId="{EE8ABF87-B91C-4982-8914-9EDCB8DEDCC0}" type="presOf" srcId="{9874299A-DFD9-40A3-8291-B554085A4754}" destId="{F81DFCDD-2AC5-4B4B-A628-83AA920B8E86}" srcOrd="1" destOrd="0" presId="urn:microsoft.com/office/officeart/2005/8/layout/list1"/>
    <dgm:cxn modelId="{0F4B5E8E-D159-4108-9ED4-BE7841AC5642}" type="presOf" srcId="{DCD63125-CAC4-476E-A31C-42577173A47C}" destId="{BFAD65C8-7253-49B9-A20B-32C348B68FE3}" srcOrd="1" destOrd="0" presId="urn:microsoft.com/office/officeart/2005/8/layout/list1"/>
    <dgm:cxn modelId="{16498799-96FE-4A09-9434-4F4856B1DC72}" type="presOf" srcId="{96ACB33A-53EC-4186-878E-FD732E42D0EC}" destId="{D3FB2ACF-3E54-44F7-8DBD-CB7F9188F719}" srcOrd="1" destOrd="0" presId="urn:microsoft.com/office/officeart/2005/8/layout/list1"/>
    <dgm:cxn modelId="{BB1512B6-1EFA-4F7B-8E3B-4E3EAEC5FA23}" type="presOf" srcId="{DCD63125-CAC4-476E-A31C-42577173A47C}" destId="{26F70232-29CF-4B53-9169-80D7EC764BE9}" srcOrd="0" destOrd="0" presId="urn:microsoft.com/office/officeart/2005/8/layout/list1"/>
    <dgm:cxn modelId="{978D76B9-4245-4E49-B4A9-D51DCF431652}" srcId="{2A8005F2-9C56-4F6D-9998-CC02CD3CDE1A}" destId="{DCD63125-CAC4-476E-A31C-42577173A47C}" srcOrd="7" destOrd="0" parTransId="{7826DDF4-E05C-4C32-89C4-00771271D204}" sibTransId="{68743CD6-6B5C-4AB0-B12D-7A001760BF6C}"/>
    <dgm:cxn modelId="{6C712EC2-170B-4346-A080-530174E4A52E}" srcId="{2A8005F2-9C56-4F6D-9998-CC02CD3CDE1A}" destId="{96ACB33A-53EC-4186-878E-FD732E42D0EC}" srcOrd="1" destOrd="0" parTransId="{BDEE0A2D-1094-449F-A9B2-11F8ACAEC149}" sibTransId="{A98AFC5B-C739-4D60-A956-B406DF85EC13}"/>
    <dgm:cxn modelId="{DF1526C5-BA12-4DB9-963B-319C7DCAF9AD}" type="presOf" srcId="{4469F750-6806-4103-AB41-CAE2A8A41947}" destId="{3A348EB3-00FB-44E3-8F83-EB901B6AF049}" srcOrd="0" destOrd="0" presId="urn:microsoft.com/office/officeart/2005/8/layout/list1"/>
    <dgm:cxn modelId="{754585CF-2E48-4EFD-AC8D-03C1CB3E9A20}" type="presOf" srcId="{9874299A-DFD9-40A3-8291-B554085A4754}" destId="{A4C202B2-B011-46E8-A22D-9222F338B040}" srcOrd="0" destOrd="0" presId="urn:microsoft.com/office/officeart/2005/8/layout/list1"/>
    <dgm:cxn modelId="{E82A6AD2-6BFB-4CDE-B9B7-ADF5251DC95A}" type="presOf" srcId="{3F206686-F911-4FC7-9F7F-FAAFDC6D51BC}" destId="{4F3B68BF-5F99-455E-B015-DF18926F0AE3}" srcOrd="0" destOrd="0" presId="urn:microsoft.com/office/officeart/2005/8/layout/list1"/>
    <dgm:cxn modelId="{AF8D04E5-8880-49F2-8306-7CB720D17843}" type="presOf" srcId="{25BF94F4-CAE5-40D8-A76C-58FC237FA178}" destId="{5967604F-BE59-46FB-9820-708335C20DF8}" srcOrd="1" destOrd="0" presId="urn:microsoft.com/office/officeart/2005/8/layout/list1"/>
    <dgm:cxn modelId="{148578F0-BFD3-4C32-BDE8-D115B093A0C5}" type="presOf" srcId="{96ACB33A-53EC-4186-878E-FD732E42D0EC}" destId="{D04E3264-0926-4B0E-81B2-FF20718A3AD6}" srcOrd="0" destOrd="0" presId="urn:microsoft.com/office/officeart/2005/8/layout/list1"/>
    <dgm:cxn modelId="{7FF6A5FF-97D0-4B87-8F6D-A422208AA475}" srcId="{2A8005F2-9C56-4F6D-9998-CC02CD3CDE1A}" destId="{9D5F999F-A1AC-4959-9852-7CF9FCBC2DAD}" srcOrd="5" destOrd="0" parTransId="{468F2E2F-51AC-4E58-8A5C-396DF05D1B88}" sibTransId="{31AF74BC-DFDF-4133-8BB1-0D2EA63DADB5}"/>
    <dgm:cxn modelId="{F202BD06-3E38-4808-83F6-AEC4F56A553C}" type="presParOf" srcId="{77F13234-B8BD-4811-AEF7-E88CF8EAB5ED}" destId="{2C56C194-FF4E-4ADD-B3D6-393A99E1B8F2}" srcOrd="0" destOrd="0" presId="urn:microsoft.com/office/officeart/2005/8/layout/list1"/>
    <dgm:cxn modelId="{E8D9BB66-923E-460B-8E6D-E4FBBBF15B59}" type="presParOf" srcId="{2C56C194-FF4E-4ADD-B3D6-393A99E1B8F2}" destId="{3A348EB3-00FB-44E3-8F83-EB901B6AF049}" srcOrd="0" destOrd="0" presId="urn:microsoft.com/office/officeart/2005/8/layout/list1"/>
    <dgm:cxn modelId="{3D6E0873-3D69-465B-9BA4-AC8A6C92E0D6}" type="presParOf" srcId="{2C56C194-FF4E-4ADD-B3D6-393A99E1B8F2}" destId="{6D99E05D-D672-4D4E-8558-6A27DD8F58C9}" srcOrd="1" destOrd="0" presId="urn:microsoft.com/office/officeart/2005/8/layout/list1"/>
    <dgm:cxn modelId="{D718F20E-AFD1-4A37-A69C-C231BF93146C}" type="presParOf" srcId="{77F13234-B8BD-4811-AEF7-E88CF8EAB5ED}" destId="{F7A32333-AD02-41BB-A49C-75B2FFCF0950}" srcOrd="1" destOrd="0" presId="urn:microsoft.com/office/officeart/2005/8/layout/list1"/>
    <dgm:cxn modelId="{3DCDF625-771E-4A63-9208-62DB4185DAF4}" type="presParOf" srcId="{77F13234-B8BD-4811-AEF7-E88CF8EAB5ED}" destId="{431207F4-B2C2-40DE-84FC-CEC002E8115E}" srcOrd="2" destOrd="0" presId="urn:microsoft.com/office/officeart/2005/8/layout/list1"/>
    <dgm:cxn modelId="{20A9F6CC-FEB1-4B75-AE3A-40DA83242B1B}" type="presParOf" srcId="{77F13234-B8BD-4811-AEF7-E88CF8EAB5ED}" destId="{5B760751-8D17-431D-B428-AC77E7D58412}" srcOrd="3" destOrd="0" presId="urn:microsoft.com/office/officeart/2005/8/layout/list1"/>
    <dgm:cxn modelId="{4BCFCE30-25B6-4D0E-BB35-F0206BC6EFAC}" type="presParOf" srcId="{77F13234-B8BD-4811-AEF7-E88CF8EAB5ED}" destId="{7F7206CE-0096-4CE4-83C2-C3D73BDCECD6}" srcOrd="4" destOrd="0" presId="urn:microsoft.com/office/officeart/2005/8/layout/list1"/>
    <dgm:cxn modelId="{55BA4BF8-D4E2-4383-9A14-0ED18D42A491}" type="presParOf" srcId="{7F7206CE-0096-4CE4-83C2-C3D73BDCECD6}" destId="{D04E3264-0926-4B0E-81B2-FF20718A3AD6}" srcOrd="0" destOrd="0" presId="urn:microsoft.com/office/officeart/2005/8/layout/list1"/>
    <dgm:cxn modelId="{2E015969-B014-41E3-A9E9-272BB0D69420}" type="presParOf" srcId="{7F7206CE-0096-4CE4-83C2-C3D73BDCECD6}" destId="{D3FB2ACF-3E54-44F7-8DBD-CB7F9188F719}" srcOrd="1" destOrd="0" presId="urn:microsoft.com/office/officeart/2005/8/layout/list1"/>
    <dgm:cxn modelId="{7DC0627F-F040-45AB-B307-4A7E473172B3}" type="presParOf" srcId="{77F13234-B8BD-4811-AEF7-E88CF8EAB5ED}" destId="{0AAFDBC7-C714-432A-ACE2-720E2DD63710}" srcOrd="5" destOrd="0" presId="urn:microsoft.com/office/officeart/2005/8/layout/list1"/>
    <dgm:cxn modelId="{A14A94F0-653D-48BD-8A07-DFBDDFFBF100}" type="presParOf" srcId="{77F13234-B8BD-4811-AEF7-E88CF8EAB5ED}" destId="{C6B495DE-92D7-4362-BC61-4CD8DA944B57}" srcOrd="6" destOrd="0" presId="urn:microsoft.com/office/officeart/2005/8/layout/list1"/>
    <dgm:cxn modelId="{B4C52D29-E269-42FB-B526-B05D1DD434C4}" type="presParOf" srcId="{77F13234-B8BD-4811-AEF7-E88CF8EAB5ED}" destId="{D6BB2242-EFF7-467C-AA23-AEE22B8E2985}" srcOrd="7" destOrd="0" presId="urn:microsoft.com/office/officeart/2005/8/layout/list1"/>
    <dgm:cxn modelId="{11E5F444-864B-49DB-84B8-5C5014110F6B}" type="presParOf" srcId="{77F13234-B8BD-4811-AEF7-E88CF8EAB5ED}" destId="{A8E0D2AC-8EB3-4B3E-8BA1-29B0CC1AEAFA}" srcOrd="8" destOrd="0" presId="urn:microsoft.com/office/officeart/2005/8/layout/list1"/>
    <dgm:cxn modelId="{F018F6BF-E1F2-41FA-A24A-2383ACB804EA}" type="presParOf" srcId="{A8E0D2AC-8EB3-4B3E-8BA1-29B0CC1AEAFA}" destId="{AB8AD7D7-0AA6-4E1F-BF92-5F7176E6FAC6}" srcOrd="0" destOrd="0" presId="urn:microsoft.com/office/officeart/2005/8/layout/list1"/>
    <dgm:cxn modelId="{69307556-04A4-40AC-AD09-1290F0B438A5}" type="presParOf" srcId="{A8E0D2AC-8EB3-4B3E-8BA1-29B0CC1AEAFA}" destId="{5967604F-BE59-46FB-9820-708335C20DF8}" srcOrd="1" destOrd="0" presId="urn:microsoft.com/office/officeart/2005/8/layout/list1"/>
    <dgm:cxn modelId="{EC6B2DFD-BAC8-4DB3-A608-8F1512EF0822}" type="presParOf" srcId="{77F13234-B8BD-4811-AEF7-E88CF8EAB5ED}" destId="{D69F0EE0-3629-427C-BFE3-FF627A03E4C8}" srcOrd="9" destOrd="0" presId="urn:microsoft.com/office/officeart/2005/8/layout/list1"/>
    <dgm:cxn modelId="{2DF7C0DF-A03A-4799-B542-84F7FFEB2857}" type="presParOf" srcId="{77F13234-B8BD-4811-AEF7-E88CF8EAB5ED}" destId="{639977D8-4498-48C8-A556-20F8544D370A}" srcOrd="10" destOrd="0" presId="urn:microsoft.com/office/officeart/2005/8/layout/list1"/>
    <dgm:cxn modelId="{D544826E-AA25-4D6B-BA60-160A78A2A934}" type="presParOf" srcId="{77F13234-B8BD-4811-AEF7-E88CF8EAB5ED}" destId="{7A1C7C4B-B3E7-464F-90F8-64D8604D3511}" srcOrd="11" destOrd="0" presId="urn:microsoft.com/office/officeart/2005/8/layout/list1"/>
    <dgm:cxn modelId="{E42349F8-E1EA-4DC4-B62A-3637AA4ADDE0}" type="presParOf" srcId="{77F13234-B8BD-4811-AEF7-E88CF8EAB5ED}" destId="{7EE6FE6D-CF10-4719-8E22-2C17C0F74AE6}" srcOrd="12" destOrd="0" presId="urn:microsoft.com/office/officeart/2005/8/layout/list1"/>
    <dgm:cxn modelId="{DE5FDA1D-AB35-4A29-AFFB-C6DD43AB59C1}" type="presParOf" srcId="{7EE6FE6D-CF10-4719-8E22-2C17C0F74AE6}" destId="{7DC2EE61-2FE2-4E91-A68A-72B8F1E17CA3}" srcOrd="0" destOrd="0" presId="urn:microsoft.com/office/officeart/2005/8/layout/list1"/>
    <dgm:cxn modelId="{BADA0F9C-C77C-4FF6-ADDA-5642BE90C3F6}" type="presParOf" srcId="{7EE6FE6D-CF10-4719-8E22-2C17C0F74AE6}" destId="{765732EA-581E-4865-A82A-F8516F525047}" srcOrd="1" destOrd="0" presId="urn:microsoft.com/office/officeart/2005/8/layout/list1"/>
    <dgm:cxn modelId="{6BB174C2-4DC9-4CAC-9569-42D5FD816C65}" type="presParOf" srcId="{77F13234-B8BD-4811-AEF7-E88CF8EAB5ED}" destId="{6FE4B7F2-622C-4E44-9D3D-9095777771A5}" srcOrd="13" destOrd="0" presId="urn:microsoft.com/office/officeart/2005/8/layout/list1"/>
    <dgm:cxn modelId="{D7D53F42-C232-4B51-AC8E-D497D462F3C2}" type="presParOf" srcId="{77F13234-B8BD-4811-AEF7-E88CF8EAB5ED}" destId="{9F3612B6-73BF-447C-B5CB-C5854E5103D2}" srcOrd="14" destOrd="0" presId="urn:microsoft.com/office/officeart/2005/8/layout/list1"/>
    <dgm:cxn modelId="{69ECEA9A-2CD0-4CB8-AE43-3514F8E5932D}" type="presParOf" srcId="{77F13234-B8BD-4811-AEF7-E88CF8EAB5ED}" destId="{DC15DFF7-3031-4BFD-B506-FCA339B7962A}" srcOrd="15" destOrd="0" presId="urn:microsoft.com/office/officeart/2005/8/layout/list1"/>
    <dgm:cxn modelId="{CBC9F46C-0119-4AA0-89F1-364642A95532}" type="presParOf" srcId="{77F13234-B8BD-4811-AEF7-E88CF8EAB5ED}" destId="{ABB77EBB-8353-4899-B6A1-91AF651CD07B}" srcOrd="16" destOrd="0" presId="urn:microsoft.com/office/officeart/2005/8/layout/list1"/>
    <dgm:cxn modelId="{603C7011-78F0-4D71-84EB-99314676300F}" type="presParOf" srcId="{ABB77EBB-8353-4899-B6A1-91AF651CD07B}" destId="{4F3B68BF-5F99-455E-B015-DF18926F0AE3}" srcOrd="0" destOrd="0" presId="urn:microsoft.com/office/officeart/2005/8/layout/list1"/>
    <dgm:cxn modelId="{1BA9B7AD-9A8C-412A-B4D6-39B5BFCF6D99}" type="presParOf" srcId="{ABB77EBB-8353-4899-B6A1-91AF651CD07B}" destId="{E77190B4-AB93-47EC-ADFB-04E5EEF620B8}" srcOrd="1" destOrd="0" presId="urn:microsoft.com/office/officeart/2005/8/layout/list1"/>
    <dgm:cxn modelId="{D246DF66-8BFF-4AB5-9FCC-EA72AB175FC3}" type="presParOf" srcId="{77F13234-B8BD-4811-AEF7-E88CF8EAB5ED}" destId="{60EEB6B8-821F-46C9-9491-15BB011DEE14}" srcOrd="17" destOrd="0" presId="urn:microsoft.com/office/officeart/2005/8/layout/list1"/>
    <dgm:cxn modelId="{6A32BE26-4BFC-428A-B71B-5BD41E433E2B}" type="presParOf" srcId="{77F13234-B8BD-4811-AEF7-E88CF8EAB5ED}" destId="{8A630EEC-22B8-48E4-A33E-A79CA984D7DB}" srcOrd="18" destOrd="0" presId="urn:microsoft.com/office/officeart/2005/8/layout/list1"/>
    <dgm:cxn modelId="{BA6D7D98-115D-42FF-8786-F91F6BE461C7}" type="presParOf" srcId="{77F13234-B8BD-4811-AEF7-E88CF8EAB5ED}" destId="{A5290938-0766-40A4-BFCF-24171C3535D0}" srcOrd="19" destOrd="0" presId="urn:microsoft.com/office/officeart/2005/8/layout/list1"/>
    <dgm:cxn modelId="{4DB26343-2E16-4C28-9CC1-C1B9D091DF96}" type="presParOf" srcId="{77F13234-B8BD-4811-AEF7-E88CF8EAB5ED}" destId="{F1FEEA85-37A5-49D3-87CA-1A241B39D80B}" srcOrd="20" destOrd="0" presId="urn:microsoft.com/office/officeart/2005/8/layout/list1"/>
    <dgm:cxn modelId="{18CA9DB5-8581-4A69-9050-2EA76F85F5B3}" type="presParOf" srcId="{F1FEEA85-37A5-49D3-87CA-1A241B39D80B}" destId="{52D5C826-3F14-47C8-82BE-EBA4EC1EAEF0}" srcOrd="0" destOrd="0" presId="urn:microsoft.com/office/officeart/2005/8/layout/list1"/>
    <dgm:cxn modelId="{72669B87-B366-4C50-A16B-35C8AE51CF73}" type="presParOf" srcId="{F1FEEA85-37A5-49D3-87CA-1A241B39D80B}" destId="{5A9079F1-DE67-4275-B13F-9F6CF77A0E33}" srcOrd="1" destOrd="0" presId="urn:microsoft.com/office/officeart/2005/8/layout/list1"/>
    <dgm:cxn modelId="{891BDE2C-6F64-4D37-A90C-83AA8E160BA9}" type="presParOf" srcId="{77F13234-B8BD-4811-AEF7-E88CF8EAB5ED}" destId="{F631EC83-A8E1-42D0-9B02-9C94F962B3F5}" srcOrd="21" destOrd="0" presId="urn:microsoft.com/office/officeart/2005/8/layout/list1"/>
    <dgm:cxn modelId="{2F050776-75D7-4F60-A19A-432463B30EFA}" type="presParOf" srcId="{77F13234-B8BD-4811-AEF7-E88CF8EAB5ED}" destId="{8CEFE121-2B56-48A6-ACD2-337A8ACF90BE}" srcOrd="22" destOrd="0" presId="urn:microsoft.com/office/officeart/2005/8/layout/list1"/>
    <dgm:cxn modelId="{7EFD38E3-7836-4C3D-A07A-E6E61B3AF0AB}" type="presParOf" srcId="{77F13234-B8BD-4811-AEF7-E88CF8EAB5ED}" destId="{A2921573-713D-4E7C-A1CB-D5253E1773D5}" srcOrd="23" destOrd="0" presId="urn:microsoft.com/office/officeart/2005/8/layout/list1"/>
    <dgm:cxn modelId="{68AE786F-0FD4-4C92-BB9E-9F826EBF5031}" type="presParOf" srcId="{77F13234-B8BD-4811-AEF7-E88CF8EAB5ED}" destId="{623A9055-C6AA-4222-9F1A-A00D49C218EA}" srcOrd="24" destOrd="0" presId="urn:microsoft.com/office/officeart/2005/8/layout/list1"/>
    <dgm:cxn modelId="{EED9B43B-5575-4704-BBF9-DE61ED195987}" type="presParOf" srcId="{623A9055-C6AA-4222-9F1A-A00D49C218EA}" destId="{A4C202B2-B011-46E8-A22D-9222F338B040}" srcOrd="0" destOrd="0" presId="urn:microsoft.com/office/officeart/2005/8/layout/list1"/>
    <dgm:cxn modelId="{27AB56EF-28CF-4199-9B28-2BA448FD67D6}" type="presParOf" srcId="{623A9055-C6AA-4222-9F1A-A00D49C218EA}" destId="{F81DFCDD-2AC5-4B4B-A628-83AA920B8E86}" srcOrd="1" destOrd="0" presId="urn:microsoft.com/office/officeart/2005/8/layout/list1"/>
    <dgm:cxn modelId="{B40611B4-29B5-4F36-AD05-6656D6124170}" type="presParOf" srcId="{77F13234-B8BD-4811-AEF7-E88CF8EAB5ED}" destId="{2486CFF6-7F7E-4E9F-BCB4-E942D0F957B7}" srcOrd="25" destOrd="0" presId="urn:microsoft.com/office/officeart/2005/8/layout/list1"/>
    <dgm:cxn modelId="{061103F9-2959-4F0E-89F9-B709905383C9}" type="presParOf" srcId="{77F13234-B8BD-4811-AEF7-E88CF8EAB5ED}" destId="{462A7C97-3290-4606-A7F2-66490417390D}" srcOrd="26" destOrd="0" presId="urn:microsoft.com/office/officeart/2005/8/layout/list1"/>
    <dgm:cxn modelId="{1C076169-9D9B-4EBF-AE61-1B8F1B3FFF82}" type="presParOf" srcId="{77F13234-B8BD-4811-AEF7-E88CF8EAB5ED}" destId="{799A5CDB-0D22-4E11-BD7E-92A2EAAE0899}" srcOrd="27" destOrd="0" presId="urn:microsoft.com/office/officeart/2005/8/layout/list1"/>
    <dgm:cxn modelId="{3E6EB38F-CC43-40D6-9CDF-D0FED83A1763}" type="presParOf" srcId="{77F13234-B8BD-4811-AEF7-E88CF8EAB5ED}" destId="{4C8837BF-6F8F-4D02-BFC1-5121A2EF568E}" srcOrd="28" destOrd="0" presId="urn:microsoft.com/office/officeart/2005/8/layout/list1"/>
    <dgm:cxn modelId="{1C9B1DC4-A6DC-41BA-8669-1C69AE9C119D}" type="presParOf" srcId="{4C8837BF-6F8F-4D02-BFC1-5121A2EF568E}" destId="{26F70232-29CF-4B53-9169-80D7EC764BE9}" srcOrd="0" destOrd="0" presId="urn:microsoft.com/office/officeart/2005/8/layout/list1"/>
    <dgm:cxn modelId="{26FAEE45-0B33-4C1E-B2AC-A40EC502CA87}" type="presParOf" srcId="{4C8837BF-6F8F-4D02-BFC1-5121A2EF568E}" destId="{BFAD65C8-7253-49B9-A20B-32C348B68FE3}" srcOrd="1" destOrd="0" presId="urn:microsoft.com/office/officeart/2005/8/layout/list1"/>
    <dgm:cxn modelId="{7D76E01A-B672-428C-BE5F-5EEE5C4205E7}" type="presParOf" srcId="{77F13234-B8BD-4811-AEF7-E88CF8EAB5ED}" destId="{9A8D251C-D470-4DCE-AE93-E8E8CA7F965B}" srcOrd="29" destOrd="0" presId="urn:microsoft.com/office/officeart/2005/8/layout/list1"/>
    <dgm:cxn modelId="{6544B08D-EA39-4F38-85B1-FEEE861A6BAF}" type="presParOf" srcId="{77F13234-B8BD-4811-AEF7-E88CF8EAB5ED}" destId="{28A600D6-74EA-4769-9E5A-ECEE9071952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A5BAB0-6F42-4B54-B0AE-344409296274}" type="doc">
      <dgm:prSet loTypeId="urn:microsoft.com/office/officeart/2005/8/layout/process4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539BAA-E292-45DF-B838-6B9B8A7ECE5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Observation: The distribution of prices is heavily right-skewed.</a:t>
          </a:r>
        </a:p>
      </dgm:t>
    </dgm:pt>
    <dgm:pt modelId="{3BFB55E1-0040-4C76-A7A3-B35233EF1FD2}" type="parTrans" cxnId="{EDE91E53-7C99-4BFE-BE4E-7BF9441C7278}">
      <dgm:prSet/>
      <dgm:spPr/>
      <dgm:t>
        <a:bodyPr/>
        <a:lstStyle/>
        <a:p>
          <a:endParaRPr lang="en-US"/>
        </a:p>
      </dgm:t>
    </dgm:pt>
    <dgm:pt modelId="{4555EB91-F3ED-4D9A-9749-02892E638953}" type="sibTrans" cxnId="{EDE91E53-7C99-4BFE-BE4E-7BF9441C7278}">
      <dgm:prSet/>
      <dgm:spPr/>
      <dgm:t>
        <a:bodyPr/>
        <a:lstStyle/>
        <a:p>
          <a:endParaRPr lang="en-US"/>
        </a:p>
      </dgm:t>
    </dgm:pt>
    <dgm:pt modelId="{039790DB-4753-46F8-BAD6-474352CFE1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Insight:</a:t>
          </a:r>
        </a:p>
      </dgm:t>
    </dgm:pt>
    <dgm:pt modelId="{BCF0F6B0-0441-43BD-AFE0-A0DA616B149E}" type="parTrans" cxnId="{1E67A949-6372-4995-AEEF-5A3459028191}">
      <dgm:prSet/>
      <dgm:spPr/>
      <dgm:t>
        <a:bodyPr/>
        <a:lstStyle/>
        <a:p>
          <a:endParaRPr lang="en-US"/>
        </a:p>
      </dgm:t>
    </dgm:pt>
    <dgm:pt modelId="{026923E7-3639-4BC4-AF80-DF933E6FDCBA}" type="sibTrans" cxnId="{1E67A949-6372-4995-AEEF-5A3459028191}">
      <dgm:prSet/>
      <dgm:spPr/>
      <dgm:t>
        <a:bodyPr/>
        <a:lstStyle/>
        <a:p>
          <a:endParaRPr lang="en-US"/>
        </a:p>
      </dgm:t>
    </dgm:pt>
    <dgm:pt modelId="{6BBC9CFC-FCAB-44E7-B05E-D7E57E1159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Most houses are concentrated in the lower price range, under $750,000.</a:t>
          </a:r>
        </a:p>
      </dgm:t>
    </dgm:pt>
    <dgm:pt modelId="{7285F7E3-C5A5-4737-A2DF-C393840D279E}" type="parTrans" cxnId="{E6FB6612-A0C2-4780-9F0B-581371B257F7}">
      <dgm:prSet/>
      <dgm:spPr/>
      <dgm:t>
        <a:bodyPr/>
        <a:lstStyle/>
        <a:p>
          <a:endParaRPr lang="en-US"/>
        </a:p>
      </dgm:t>
    </dgm:pt>
    <dgm:pt modelId="{C31DAE93-D919-4821-A22A-0C60726574B3}" type="sibTrans" cxnId="{E6FB6612-A0C2-4780-9F0B-581371B257F7}">
      <dgm:prSet/>
      <dgm:spPr/>
      <dgm:t>
        <a:bodyPr/>
        <a:lstStyle/>
        <a:p>
          <a:endParaRPr lang="en-US"/>
        </a:p>
      </dgm:t>
    </dgm:pt>
    <dgm:pt modelId="{22F39EE0-4E75-419D-83BE-103116243F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 small number of high-value luxury homes (outliers up to $7.7M) pull the average price up, making it higher than the median.</a:t>
          </a:r>
        </a:p>
      </dgm:t>
    </dgm:pt>
    <dgm:pt modelId="{43F05372-B32B-4829-BFC6-84EB1BBC0414}" type="parTrans" cxnId="{FD87CB90-B0CB-48B0-A69C-97E1D2A62F62}">
      <dgm:prSet/>
      <dgm:spPr/>
      <dgm:t>
        <a:bodyPr/>
        <a:lstStyle/>
        <a:p>
          <a:endParaRPr lang="en-US"/>
        </a:p>
      </dgm:t>
    </dgm:pt>
    <dgm:pt modelId="{51B4B597-7D3C-4A86-80D2-4C1B44988DAA}" type="sibTrans" cxnId="{FD87CB90-B0CB-48B0-A69C-97E1D2A62F62}">
      <dgm:prSet/>
      <dgm:spPr/>
      <dgm:t>
        <a:bodyPr/>
        <a:lstStyle/>
        <a:p>
          <a:endParaRPr lang="en-US"/>
        </a:p>
      </dgm:t>
    </dgm:pt>
    <dgm:pt modelId="{EE7DA612-0988-460D-93C9-37872726A670}" type="pres">
      <dgm:prSet presAssocID="{9EA5BAB0-6F42-4B54-B0AE-344409296274}" presName="Name0" presStyleCnt="0">
        <dgm:presLayoutVars>
          <dgm:dir/>
          <dgm:animLvl val="lvl"/>
          <dgm:resizeHandles val="exact"/>
        </dgm:presLayoutVars>
      </dgm:prSet>
      <dgm:spPr/>
    </dgm:pt>
    <dgm:pt modelId="{3E585CA1-AAD1-4708-9CE9-A4BF824939E1}" type="pres">
      <dgm:prSet presAssocID="{039790DB-4753-46F8-BAD6-474352CFE196}" presName="boxAndChildren" presStyleCnt="0"/>
      <dgm:spPr/>
    </dgm:pt>
    <dgm:pt modelId="{FC9C4A5F-0009-432A-87CA-7E923419F585}" type="pres">
      <dgm:prSet presAssocID="{039790DB-4753-46F8-BAD6-474352CFE196}" presName="parentTextBox" presStyleLbl="node1" presStyleIdx="0" presStyleCnt="2"/>
      <dgm:spPr/>
    </dgm:pt>
    <dgm:pt modelId="{C9157261-EC12-4C6E-BD77-FB9332CDFD9B}" type="pres">
      <dgm:prSet presAssocID="{039790DB-4753-46F8-BAD6-474352CFE196}" presName="entireBox" presStyleLbl="node1" presStyleIdx="0" presStyleCnt="2"/>
      <dgm:spPr/>
    </dgm:pt>
    <dgm:pt modelId="{8790C2B3-3B44-43BA-8328-B7D32868CC20}" type="pres">
      <dgm:prSet presAssocID="{039790DB-4753-46F8-BAD6-474352CFE196}" presName="descendantBox" presStyleCnt="0"/>
      <dgm:spPr/>
    </dgm:pt>
    <dgm:pt modelId="{2188CBA6-34CE-492E-B03A-D30D5C6D740E}" type="pres">
      <dgm:prSet presAssocID="{6BBC9CFC-FCAB-44E7-B05E-D7E57E115954}" presName="childTextBox" presStyleLbl="fgAccFollowNode1" presStyleIdx="0" presStyleCnt="2">
        <dgm:presLayoutVars>
          <dgm:bulletEnabled val="1"/>
        </dgm:presLayoutVars>
      </dgm:prSet>
      <dgm:spPr/>
    </dgm:pt>
    <dgm:pt modelId="{AE879301-8455-48F1-81D9-F5FAB0E8D8F9}" type="pres">
      <dgm:prSet presAssocID="{22F39EE0-4E75-419D-83BE-103116243F45}" presName="childTextBox" presStyleLbl="fgAccFollowNode1" presStyleIdx="1" presStyleCnt="2">
        <dgm:presLayoutVars>
          <dgm:bulletEnabled val="1"/>
        </dgm:presLayoutVars>
      </dgm:prSet>
      <dgm:spPr/>
    </dgm:pt>
    <dgm:pt modelId="{0C8CABA6-2183-4DB7-A0A3-F617F41599DD}" type="pres">
      <dgm:prSet presAssocID="{4555EB91-F3ED-4D9A-9749-02892E638953}" presName="sp" presStyleCnt="0"/>
      <dgm:spPr/>
    </dgm:pt>
    <dgm:pt modelId="{3D71700C-17F5-4E7C-ABCC-77C7222289C5}" type="pres">
      <dgm:prSet presAssocID="{90539BAA-E292-45DF-B838-6B9B8A7ECE59}" presName="arrowAndChildren" presStyleCnt="0"/>
      <dgm:spPr/>
    </dgm:pt>
    <dgm:pt modelId="{6D45E650-A067-40EF-8DD0-95A5427B80C4}" type="pres">
      <dgm:prSet presAssocID="{90539BAA-E292-45DF-B838-6B9B8A7ECE59}" presName="parentTextArrow" presStyleLbl="node1" presStyleIdx="1" presStyleCnt="2"/>
      <dgm:spPr/>
    </dgm:pt>
  </dgm:ptLst>
  <dgm:cxnLst>
    <dgm:cxn modelId="{E6FB6612-A0C2-4780-9F0B-581371B257F7}" srcId="{039790DB-4753-46F8-BAD6-474352CFE196}" destId="{6BBC9CFC-FCAB-44E7-B05E-D7E57E115954}" srcOrd="0" destOrd="0" parTransId="{7285F7E3-C5A5-4737-A2DF-C393840D279E}" sibTransId="{C31DAE93-D919-4821-A22A-0C60726574B3}"/>
    <dgm:cxn modelId="{A7152325-F227-4F09-A27D-4E79902927E1}" type="presOf" srcId="{22F39EE0-4E75-419D-83BE-103116243F45}" destId="{AE879301-8455-48F1-81D9-F5FAB0E8D8F9}" srcOrd="0" destOrd="0" presId="urn:microsoft.com/office/officeart/2005/8/layout/process4"/>
    <dgm:cxn modelId="{66E4CF65-DA8A-45E2-90B0-9E73147C05F4}" type="presOf" srcId="{039790DB-4753-46F8-BAD6-474352CFE196}" destId="{C9157261-EC12-4C6E-BD77-FB9332CDFD9B}" srcOrd="1" destOrd="0" presId="urn:microsoft.com/office/officeart/2005/8/layout/process4"/>
    <dgm:cxn modelId="{ECDC8146-D8BC-4855-B298-DE4B7986FA06}" type="presOf" srcId="{039790DB-4753-46F8-BAD6-474352CFE196}" destId="{FC9C4A5F-0009-432A-87CA-7E923419F585}" srcOrd="0" destOrd="0" presId="urn:microsoft.com/office/officeart/2005/8/layout/process4"/>
    <dgm:cxn modelId="{1E67A949-6372-4995-AEEF-5A3459028191}" srcId="{9EA5BAB0-6F42-4B54-B0AE-344409296274}" destId="{039790DB-4753-46F8-BAD6-474352CFE196}" srcOrd="1" destOrd="0" parTransId="{BCF0F6B0-0441-43BD-AFE0-A0DA616B149E}" sibTransId="{026923E7-3639-4BC4-AF80-DF933E6FDCBA}"/>
    <dgm:cxn modelId="{EDE91E53-7C99-4BFE-BE4E-7BF9441C7278}" srcId="{9EA5BAB0-6F42-4B54-B0AE-344409296274}" destId="{90539BAA-E292-45DF-B838-6B9B8A7ECE59}" srcOrd="0" destOrd="0" parTransId="{3BFB55E1-0040-4C76-A7A3-B35233EF1FD2}" sibTransId="{4555EB91-F3ED-4D9A-9749-02892E638953}"/>
    <dgm:cxn modelId="{FD87CB90-B0CB-48B0-A69C-97E1D2A62F62}" srcId="{039790DB-4753-46F8-BAD6-474352CFE196}" destId="{22F39EE0-4E75-419D-83BE-103116243F45}" srcOrd="1" destOrd="0" parTransId="{43F05372-B32B-4829-BFC6-84EB1BBC0414}" sibTransId="{51B4B597-7D3C-4A86-80D2-4C1B44988DAA}"/>
    <dgm:cxn modelId="{9459A0BA-0A59-4A4D-A6F4-849D2DD3F7F3}" type="presOf" srcId="{90539BAA-E292-45DF-B838-6B9B8A7ECE59}" destId="{6D45E650-A067-40EF-8DD0-95A5427B80C4}" srcOrd="0" destOrd="0" presId="urn:microsoft.com/office/officeart/2005/8/layout/process4"/>
    <dgm:cxn modelId="{3A2F0AD4-7519-4518-A529-4531256ACB7E}" type="presOf" srcId="{9EA5BAB0-6F42-4B54-B0AE-344409296274}" destId="{EE7DA612-0988-460D-93C9-37872726A670}" srcOrd="0" destOrd="0" presId="urn:microsoft.com/office/officeart/2005/8/layout/process4"/>
    <dgm:cxn modelId="{A2F582E0-1786-496F-8630-21D3C8443FE7}" type="presOf" srcId="{6BBC9CFC-FCAB-44E7-B05E-D7E57E115954}" destId="{2188CBA6-34CE-492E-B03A-D30D5C6D740E}" srcOrd="0" destOrd="0" presId="urn:microsoft.com/office/officeart/2005/8/layout/process4"/>
    <dgm:cxn modelId="{486674E3-8E2C-487E-A2FB-8FDF430607A7}" type="presParOf" srcId="{EE7DA612-0988-460D-93C9-37872726A670}" destId="{3E585CA1-AAD1-4708-9CE9-A4BF824939E1}" srcOrd="0" destOrd="0" presId="urn:microsoft.com/office/officeart/2005/8/layout/process4"/>
    <dgm:cxn modelId="{441E6DEA-F43F-4E23-9DC4-4778B724B707}" type="presParOf" srcId="{3E585CA1-AAD1-4708-9CE9-A4BF824939E1}" destId="{FC9C4A5F-0009-432A-87CA-7E923419F585}" srcOrd="0" destOrd="0" presId="urn:microsoft.com/office/officeart/2005/8/layout/process4"/>
    <dgm:cxn modelId="{F6EB4D99-BA86-4BDD-883C-366593C87F6B}" type="presParOf" srcId="{3E585CA1-AAD1-4708-9CE9-A4BF824939E1}" destId="{C9157261-EC12-4C6E-BD77-FB9332CDFD9B}" srcOrd="1" destOrd="0" presId="urn:microsoft.com/office/officeart/2005/8/layout/process4"/>
    <dgm:cxn modelId="{AF50965E-6954-4F1E-8875-4B89D38F5FE2}" type="presParOf" srcId="{3E585CA1-AAD1-4708-9CE9-A4BF824939E1}" destId="{8790C2B3-3B44-43BA-8328-B7D32868CC20}" srcOrd="2" destOrd="0" presId="urn:microsoft.com/office/officeart/2005/8/layout/process4"/>
    <dgm:cxn modelId="{49682E6E-BE49-4495-A4EE-5282923E15AE}" type="presParOf" srcId="{8790C2B3-3B44-43BA-8328-B7D32868CC20}" destId="{2188CBA6-34CE-492E-B03A-D30D5C6D740E}" srcOrd="0" destOrd="0" presId="urn:microsoft.com/office/officeart/2005/8/layout/process4"/>
    <dgm:cxn modelId="{441A8F3F-8BB0-41E3-BFA1-E5D6FD87E1CA}" type="presParOf" srcId="{8790C2B3-3B44-43BA-8328-B7D32868CC20}" destId="{AE879301-8455-48F1-81D9-F5FAB0E8D8F9}" srcOrd="1" destOrd="0" presId="urn:microsoft.com/office/officeart/2005/8/layout/process4"/>
    <dgm:cxn modelId="{8936D7E8-BB9A-49B8-B2C8-0BB8A1EB9C27}" type="presParOf" srcId="{EE7DA612-0988-460D-93C9-37872726A670}" destId="{0C8CABA6-2183-4DB7-A0A3-F617F41599DD}" srcOrd="1" destOrd="0" presId="urn:microsoft.com/office/officeart/2005/8/layout/process4"/>
    <dgm:cxn modelId="{9D43ABB7-576C-4C10-BB00-BFA285ECD128}" type="presParOf" srcId="{EE7DA612-0988-460D-93C9-37872726A670}" destId="{3D71700C-17F5-4E7C-ABCC-77C7222289C5}" srcOrd="2" destOrd="0" presId="urn:microsoft.com/office/officeart/2005/8/layout/process4"/>
    <dgm:cxn modelId="{94F947C6-FB7D-4230-9A2E-0AAB3ACEE04B}" type="presParOf" srcId="{3D71700C-17F5-4E7C-ABCC-77C7222289C5}" destId="{6D45E650-A067-40EF-8DD0-95A5427B80C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B2E360-FD7F-4B51-BEE7-3261670F9C57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E4ACBE-8E7B-4ABA-8CE8-7565FD024D5E}">
      <dgm:prSet/>
      <dgm:spPr/>
      <dgm:t>
        <a:bodyPr/>
        <a:lstStyle/>
        <a:p>
          <a:pPr>
            <a:defRPr b="1"/>
          </a:pPr>
          <a:r>
            <a:rPr lang="en-US"/>
            <a:t>Observation: There is a clear and strong positive linear relationship between the living area (sqft_living) and the sale price.</a:t>
          </a:r>
        </a:p>
      </dgm:t>
    </dgm:pt>
    <dgm:pt modelId="{5A8DD40F-76D7-484E-98F2-D0277D78968F}" type="parTrans" cxnId="{16ABF167-963B-4ADB-9EBD-29C43A25A32F}">
      <dgm:prSet/>
      <dgm:spPr/>
      <dgm:t>
        <a:bodyPr/>
        <a:lstStyle/>
        <a:p>
          <a:endParaRPr lang="en-US"/>
        </a:p>
      </dgm:t>
    </dgm:pt>
    <dgm:pt modelId="{D31F08A0-5FEC-47F5-9575-042585FA8899}" type="sibTrans" cxnId="{16ABF167-963B-4ADB-9EBD-29C43A25A32F}">
      <dgm:prSet/>
      <dgm:spPr/>
      <dgm:t>
        <a:bodyPr/>
        <a:lstStyle/>
        <a:p>
          <a:endParaRPr lang="en-US"/>
        </a:p>
      </dgm:t>
    </dgm:pt>
    <dgm:pt modelId="{B489E632-F341-47F6-8974-B9D594CB09C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Insight:</a:t>
          </a:r>
        </a:p>
      </dgm:t>
    </dgm:pt>
    <dgm:pt modelId="{CA5E90B5-365B-4053-A473-691847672E97}" type="parTrans" cxnId="{2A019AE3-E90E-4062-AE74-AB28E98B6370}">
      <dgm:prSet/>
      <dgm:spPr/>
      <dgm:t>
        <a:bodyPr/>
        <a:lstStyle/>
        <a:p>
          <a:endParaRPr lang="en-US"/>
        </a:p>
      </dgm:t>
    </dgm:pt>
    <dgm:pt modelId="{4FDB8C8D-E1CD-446E-96AA-D8F0E9BC7B49}" type="sibTrans" cxnId="{2A019AE3-E90E-4062-AE74-AB28E98B6370}">
      <dgm:prSet/>
      <dgm:spPr/>
      <dgm:t>
        <a:bodyPr/>
        <a:lstStyle/>
        <a:p>
          <a:endParaRPr lang="en-US"/>
        </a:p>
      </dgm:t>
    </dgm:pt>
    <dgm:pt modelId="{F78C3EBC-1A73-4EAB-AB70-8AAC5D59B62E}">
      <dgm:prSet/>
      <dgm:spPr/>
      <dgm:t>
        <a:bodyPr/>
        <a:lstStyle/>
        <a:p>
          <a:r>
            <a:rPr lang="en-US" b="1"/>
            <a:t>As the living space increases, the price tends to increase proportionally.</a:t>
          </a:r>
        </a:p>
      </dgm:t>
    </dgm:pt>
    <dgm:pt modelId="{0DE1EAFC-94F2-4703-927A-669E4BBBD4BE}" type="parTrans" cxnId="{7251DE88-54D2-4B33-BC03-1AA613B36F01}">
      <dgm:prSet/>
      <dgm:spPr/>
      <dgm:t>
        <a:bodyPr/>
        <a:lstStyle/>
        <a:p>
          <a:endParaRPr lang="en-US"/>
        </a:p>
      </dgm:t>
    </dgm:pt>
    <dgm:pt modelId="{F411A016-589C-428A-B4E5-949709FA8E82}" type="sibTrans" cxnId="{7251DE88-54D2-4B33-BC03-1AA613B36F01}">
      <dgm:prSet/>
      <dgm:spPr/>
      <dgm:t>
        <a:bodyPr/>
        <a:lstStyle/>
        <a:p>
          <a:endParaRPr lang="en-US"/>
        </a:p>
      </dgm:t>
    </dgm:pt>
    <dgm:pt modelId="{6EDA88F3-39E7-4E49-8B4E-99FA0DF4D6AD}">
      <dgm:prSet/>
      <dgm:spPr/>
      <dgm:t>
        <a:bodyPr/>
        <a:lstStyle/>
        <a:p>
          <a:r>
            <a:rPr lang="en-US" b="1"/>
            <a:t>sqft_living is one of the most reliable predictors of a home's value in this dataset.</a:t>
          </a:r>
        </a:p>
      </dgm:t>
    </dgm:pt>
    <dgm:pt modelId="{43DD3A31-10FC-4DA8-8F7F-FAAB99B056A9}" type="parTrans" cxnId="{464765BE-0CB6-4BF3-ADED-8B3AD4399382}">
      <dgm:prSet/>
      <dgm:spPr/>
      <dgm:t>
        <a:bodyPr/>
        <a:lstStyle/>
        <a:p>
          <a:endParaRPr lang="en-US"/>
        </a:p>
      </dgm:t>
    </dgm:pt>
    <dgm:pt modelId="{F3F654CE-3D8A-4BB0-AEAC-C90C6FC26C6E}" type="sibTrans" cxnId="{464765BE-0CB6-4BF3-ADED-8B3AD4399382}">
      <dgm:prSet/>
      <dgm:spPr/>
      <dgm:t>
        <a:bodyPr/>
        <a:lstStyle/>
        <a:p>
          <a:endParaRPr lang="en-US"/>
        </a:p>
      </dgm:t>
    </dgm:pt>
    <dgm:pt modelId="{D4746ADC-9954-47D1-992F-E9B155939586}" type="pres">
      <dgm:prSet presAssocID="{B8B2E360-FD7F-4B51-BEE7-3261670F9C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6068F5-4FAD-45CB-B6DA-A6A10D0C450D}" type="pres">
      <dgm:prSet presAssocID="{F5E4ACBE-8E7B-4ABA-8CE8-7565FD024D5E}" presName="hierRoot1" presStyleCnt="0"/>
      <dgm:spPr/>
    </dgm:pt>
    <dgm:pt modelId="{79FC86BD-6B71-4701-BF4B-B12605E46186}" type="pres">
      <dgm:prSet presAssocID="{F5E4ACBE-8E7B-4ABA-8CE8-7565FD024D5E}" presName="composite" presStyleCnt="0"/>
      <dgm:spPr/>
    </dgm:pt>
    <dgm:pt modelId="{5A322AA7-B939-448B-9A69-A006826F20B8}" type="pres">
      <dgm:prSet presAssocID="{F5E4ACBE-8E7B-4ABA-8CE8-7565FD024D5E}" presName="background" presStyleLbl="node0" presStyleIdx="0" presStyleCnt="2"/>
      <dgm:spPr/>
    </dgm:pt>
    <dgm:pt modelId="{A064112E-BE0A-4655-898A-A276B3992B40}" type="pres">
      <dgm:prSet presAssocID="{F5E4ACBE-8E7B-4ABA-8CE8-7565FD024D5E}" presName="text" presStyleLbl="fgAcc0" presStyleIdx="0" presStyleCnt="2">
        <dgm:presLayoutVars>
          <dgm:chPref val="3"/>
        </dgm:presLayoutVars>
      </dgm:prSet>
      <dgm:spPr/>
    </dgm:pt>
    <dgm:pt modelId="{6D15698A-BF5D-4978-B628-1CA91E4C9405}" type="pres">
      <dgm:prSet presAssocID="{F5E4ACBE-8E7B-4ABA-8CE8-7565FD024D5E}" presName="hierChild2" presStyleCnt="0"/>
      <dgm:spPr/>
    </dgm:pt>
    <dgm:pt modelId="{628D2036-F9FE-452B-8C13-69761031B845}" type="pres">
      <dgm:prSet presAssocID="{B489E632-F341-47F6-8974-B9D594CB09C8}" presName="hierRoot1" presStyleCnt="0"/>
      <dgm:spPr/>
    </dgm:pt>
    <dgm:pt modelId="{AA19FB20-C076-4586-8420-61B03102182C}" type="pres">
      <dgm:prSet presAssocID="{B489E632-F341-47F6-8974-B9D594CB09C8}" presName="composite" presStyleCnt="0"/>
      <dgm:spPr/>
    </dgm:pt>
    <dgm:pt modelId="{720763F9-78D2-49A0-ABBB-69EDB2FF6505}" type="pres">
      <dgm:prSet presAssocID="{B489E632-F341-47F6-8974-B9D594CB09C8}" presName="background" presStyleLbl="node0" presStyleIdx="1" presStyleCnt="2"/>
      <dgm:spPr/>
    </dgm:pt>
    <dgm:pt modelId="{42F8842B-D4AF-4302-BE46-E280ED6AE220}" type="pres">
      <dgm:prSet presAssocID="{B489E632-F341-47F6-8974-B9D594CB09C8}" presName="text" presStyleLbl="fgAcc0" presStyleIdx="1" presStyleCnt="2">
        <dgm:presLayoutVars>
          <dgm:chPref val="3"/>
        </dgm:presLayoutVars>
      </dgm:prSet>
      <dgm:spPr/>
    </dgm:pt>
    <dgm:pt modelId="{2049BD52-4A53-4DA0-8DAE-E300B5DD1927}" type="pres">
      <dgm:prSet presAssocID="{B489E632-F341-47F6-8974-B9D594CB09C8}" presName="hierChild2" presStyleCnt="0"/>
      <dgm:spPr/>
    </dgm:pt>
    <dgm:pt modelId="{391EC775-45AA-4555-80B6-18A7D7604238}" type="pres">
      <dgm:prSet presAssocID="{0DE1EAFC-94F2-4703-927A-669E4BBBD4BE}" presName="Name10" presStyleLbl="parChTrans1D2" presStyleIdx="0" presStyleCnt="2"/>
      <dgm:spPr/>
    </dgm:pt>
    <dgm:pt modelId="{F6EF14A6-627B-4BFF-80E6-1FEA299EFBB3}" type="pres">
      <dgm:prSet presAssocID="{F78C3EBC-1A73-4EAB-AB70-8AAC5D59B62E}" presName="hierRoot2" presStyleCnt="0"/>
      <dgm:spPr/>
    </dgm:pt>
    <dgm:pt modelId="{3CFF2B88-99F5-47B9-AE7C-88B61D92F748}" type="pres">
      <dgm:prSet presAssocID="{F78C3EBC-1A73-4EAB-AB70-8AAC5D59B62E}" presName="composite2" presStyleCnt="0"/>
      <dgm:spPr/>
    </dgm:pt>
    <dgm:pt modelId="{5349EC82-9A36-40D3-8757-FB7BDB917E28}" type="pres">
      <dgm:prSet presAssocID="{F78C3EBC-1A73-4EAB-AB70-8AAC5D59B62E}" presName="background2" presStyleLbl="node2" presStyleIdx="0" presStyleCnt="2"/>
      <dgm:spPr/>
    </dgm:pt>
    <dgm:pt modelId="{54248223-9194-4124-BEFC-E7B49B4EEFF9}" type="pres">
      <dgm:prSet presAssocID="{F78C3EBC-1A73-4EAB-AB70-8AAC5D59B62E}" presName="text2" presStyleLbl="fgAcc2" presStyleIdx="0" presStyleCnt="2">
        <dgm:presLayoutVars>
          <dgm:chPref val="3"/>
        </dgm:presLayoutVars>
      </dgm:prSet>
      <dgm:spPr/>
    </dgm:pt>
    <dgm:pt modelId="{9D03C864-43F2-4E14-8FAB-1D55FE03D1DE}" type="pres">
      <dgm:prSet presAssocID="{F78C3EBC-1A73-4EAB-AB70-8AAC5D59B62E}" presName="hierChild3" presStyleCnt="0"/>
      <dgm:spPr/>
    </dgm:pt>
    <dgm:pt modelId="{10915395-3B09-4EB7-8EEE-BB08BD1D38EC}" type="pres">
      <dgm:prSet presAssocID="{43DD3A31-10FC-4DA8-8F7F-FAAB99B056A9}" presName="Name10" presStyleLbl="parChTrans1D2" presStyleIdx="1" presStyleCnt="2"/>
      <dgm:spPr/>
    </dgm:pt>
    <dgm:pt modelId="{C5226A64-A4C1-4362-AE3A-591EB6004151}" type="pres">
      <dgm:prSet presAssocID="{6EDA88F3-39E7-4E49-8B4E-99FA0DF4D6AD}" presName="hierRoot2" presStyleCnt="0"/>
      <dgm:spPr/>
    </dgm:pt>
    <dgm:pt modelId="{DED2999D-2477-49C8-9FDB-FC9A08736CCD}" type="pres">
      <dgm:prSet presAssocID="{6EDA88F3-39E7-4E49-8B4E-99FA0DF4D6AD}" presName="composite2" presStyleCnt="0"/>
      <dgm:spPr/>
    </dgm:pt>
    <dgm:pt modelId="{455A20BE-70DE-41C7-9177-8297C7B59488}" type="pres">
      <dgm:prSet presAssocID="{6EDA88F3-39E7-4E49-8B4E-99FA0DF4D6AD}" presName="background2" presStyleLbl="node2" presStyleIdx="1" presStyleCnt="2"/>
      <dgm:spPr/>
    </dgm:pt>
    <dgm:pt modelId="{244FE438-8840-468B-871F-EE652EEAEB0C}" type="pres">
      <dgm:prSet presAssocID="{6EDA88F3-39E7-4E49-8B4E-99FA0DF4D6AD}" presName="text2" presStyleLbl="fgAcc2" presStyleIdx="1" presStyleCnt="2">
        <dgm:presLayoutVars>
          <dgm:chPref val="3"/>
        </dgm:presLayoutVars>
      </dgm:prSet>
      <dgm:spPr/>
    </dgm:pt>
    <dgm:pt modelId="{3A85365E-29A7-4E90-B768-1AC70FAB522C}" type="pres">
      <dgm:prSet presAssocID="{6EDA88F3-39E7-4E49-8B4E-99FA0DF4D6AD}" presName="hierChild3" presStyleCnt="0"/>
      <dgm:spPr/>
    </dgm:pt>
  </dgm:ptLst>
  <dgm:cxnLst>
    <dgm:cxn modelId="{16ABF167-963B-4ADB-9EBD-29C43A25A32F}" srcId="{B8B2E360-FD7F-4B51-BEE7-3261670F9C57}" destId="{F5E4ACBE-8E7B-4ABA-8CE8-7565FD024D5E}" srcOrd="0" destOrd="0" parTransId="{5A8DD40F-76D7-484E-98F2-D0277D78968F}" sibTransId="{D31F08A0-5FEC-47F5-9575-042585FA8899}"/>
    <dgm:cxn modelId="{91500C49-F73C-44BE-93DD-82658732778E}" type="presOf" srcId="{F5E4ACBE-8E7B-4ABA-8CE8-7565FD024D5E}" destId="{A064112E-BE0A-4655-898A-A276B3992B40}" srcOrd="0" destOrd="0" presId="urn:microsoft.com/office/officeart/2005/8/layout/hierarchy1"/>
    <dgm:cxn modelId="{CC43526E-5699-4DFC-9AC3-2AC490959375}" type="presOf" srcId="{6EDA88F3-39E7-4E49-8B4E-99FA0DF4D6AD}" destId="{244FE438-8840-468B-871F-EE652EEAEB0C}" srcOrd="0" destOrd="0" presId="urn:microsoft.com/office/officeart/2005/8/layout/hierarchy1"/>
    <dgm:cxn modelId="{D3624373-1A53-45D1-90C3-F83A19EED5D9}" type="presOf" srcId="{B8B2E360-FD7F-4B51-BEE7-3261670F9C57}" destId="{D4746ADC-9954-47D1-992F-E9B155939586}" srcOrd="0" destOrd="0" presId="urn:microsoft.com/office/officeart/2005/8/layout/hierarchy1"/>
    <dgm:cxn modelId="{7251DE88-54D2-4B33-BC03-1AA613B36F01}" srcId="{B489E632-F341-47F6-8974-B9D594CB09C8}" destId="{F78C3EBC-1A73-4EAB-AB70-8AAC5D59B62E}" srcOrd="0" destOrd="0" parTransId="{0DE1EAFC-94F2-4703-927A-669E4BBBD4BE}" sibTransId="{F411A016-589C-428A-B4E5-949709FA8E82}"/>
    <dgm:cxn modelId="{B16674A0-F9E1-4AC0-B7F8-CB5ADF7302FD}" type="presOf" srcId="{F78C3EBC-1A73-4EAB-AB70-8AAC5D59B62E}" destId="{54248223-9194-4124-BEFC-E7B49B4EEFF9}" srcOrd="0" destOrd="0" presId="urn:microsoft.com/office/officeart/2005/8/layout/hierarchy1"/>
    <dgm:cxn modelId="{9C9657A9-1E36-4B80-835D-DCA65CBE9182}" type="presOf" srcId="{0DE1EAFC-94F2-4703-927A-669E4BBBD4BE}" destId="{391EC775-45AA-4555-80B6-18A7D7604238}" srcOrd="0" destOrd="0" presId="urn:microsoft.com/office/officeart/2005/8/layout/hierarchy1"/>
    <dgm:cxn modelId="{464765BE-0CB6-4BF3-ADED-8B3AD4399382}" srcId="{B489E632-F341-47F6-8974-B9D594CB09C8}" destId="{6EDA88F3-39E7-4E49-8B4E-99FA0DF4D6AD}" srcOrd="1" destOrd="0" parTransId="{43DD3A31-10FC-4DA8-8F7F-FAAB99B056A9}" sibTransId="{F3F654CE-3D8A-4BB0-AEAC-C90C6FC26C6E}"/>
    <dgm:cxn modelId="{2A019AE3-E90E-4062-AE74-AB28E98B6370}" srcId="{B8B2E360-FD7F-4B51-BEE7-3261670F9C57}" destId="{B489E632-F341-47F6-8974-B9D594CB09C8}" srcOrd="1" destOrd="0" parTransId="{CA5E90B5-365B-4053-A473-691847672E97}" sibTransId="{4FDB8C8D-E1CD-446E-96AA-D8F0E9BC7B49}"/>
    <dgm:cxn modelId="{794C28E5-CC45-4E6F-94D2-C8C9C7959257}" type="presOf" srcId="{43DD3A31-10FC-4DA8-8F7F-FAAB99B056A9}" destId="{10915395-3B09-4EB7-8EEE-BB08BD1D38EC}" srcOrd="0" destOrd="0" presId="urn:microsoft.com/office/officeart/2005/8/layout/hierarchy1"/>
    <dgm:cxn modelId="{CDE8C7FF-E244-4D47-8D54-AA88BC277413}" type="presOf" srcId="{B489E632-F341-47F6-8974-B9D594CB09C8}" destId="{42F8842B-D4AF-4302-BE46-E280ED6AE220}" srcOrd="0" destOrd="0" presId="urn:microsoft.com/office/officeart/2005/8/layout/hierarchy1"/>
    <dgm:cxn modelId="{AE53E349-45DB-4FF5-B274-9864DB924E01}" type="presParOf" srcId="{D4746ADC-9954-47D1-992F-E9B155939586}" destId="{986068F5-4FAD-45CB-B6DA-A6A10D0C450D}" srcOrd="0" destOrd="0" presId="urn:microsoft.com/office/officeart/2005/8/layout/hierarchy1"/>
    <dgm:cxn modelId="{65A301DB-3276-49D5-8F28-0300ADB37FC4}" type="presParOf" srcId="{986068F5-4FAD-45CB-B6DA-A6A10D0C450D}" destId="{79FC86BD-6B71-4701-BF4B-B12605E46186}" srcOrd="0" destOrd="0" presId="urn:microsoft.com/office/officeart/2005/8/layout/hierarchy1"/>
    <dgm:cxn modelId="{75850268-A269-4A86-BCFC-865E3B5B5EBD}" type="presParOf" srcId="{79FC86BD-6B71-4701-BF4B-B12605E46186}" destId="{5A322AA7-B939-448B-9A69-A006826F20B8}" srcOrd="0" destOrd="0" presId="urn:microsoft.com/office/officeart/2005/8/layout/hierarchy1"/>
    <dgm:cxn modelId="{0A430077-CFB3-41A5-AE2B-2DCD4CF2AA1C}" type="presParOf" srcId="{79FC86BD-6B71-4701-BF4B-B12605E46186}" destId="{A064112E-BE0A-4655-898A-A276B3992B40}" srcOrd="1" destOrd="0" presId="urn:microsoft.com/office/officeart/2005/8/layout/hierarchy1"/>
    <dgm:cxn modelId="{643E0E4E-4CE5-4E03-9DB3-50221B02BD57}" type="presParOf" srcId="{986068F5-4FAD-45CB-B6DA-A6A10D0C450D}" destId="{6D15698A-BF5D-4978-B628-1CA91E4C9405}" srcOrd="1" destOrd="0" presId="urn:microsoft.com/office/officeart/2005/8/layout/hierarchy1"/>
    <dgm:cxn modelId="{C9D13A63-DBCC-4996-B377-26F832F9394E}" type="presParOf" srcId="{D4746ADC-9954-47D1-992F-E9B155939586}" destId="{628D2036-F9FE-452B-8C13-69761031B845}" srcOrd="1" destOrd="0" presId="urn:microsoft.com/office/officeart/2005/8/layout/hierarchy1"/>
    <dgm:cxn modelId="{4FF87C9C-473C-4B80-9C12-8C3A89E09939}" type="presParOf" srcId="{628D2036-F9FE-452B-8C13-69761031B845}" destId="{AA19FB20-C076-4586-8420-61B03102182C}" srcOrd="0" destOrd="0" presId="urn:microsoft.com/office/officeart/2005/8/layout/hierarchy1"/>
    <dgm:cxn modelId="{819E93D0-C26A-40C6-9F89-2E0BAA28D442}" type="presParOf" srcId="{AA19FB20-C076-4586-8420-61B03102182C}" destId="{720763F9-78D2-49A0-ABBB-69EDB2FF6505}" srcOrd="0" destOrd="0" presId="urn:microsoft.com/office/officeart/2005/8/layout/hierarchy1"/>
    <dgm:cxn modelId="{3225754D-3BA3-42FE-8105-293083186106}" type="presParOf" srcId="{AA19FB20-C076-4586-8420-61B03102182C}" destId="{42F8842B-D4AF-4302-BE46-E280ED6AE220}" srcOrd="1" destOrd="0" presId="urn:microsoft.com/office/officeart/2005/8/layout/hierarchy1"/>
    <dgm:cxn modelId="{925BC8E0-F9F1-45EA-8B37-6FFA15DAE731}" type="presParOf" srcId="{628D2036-F9FE-452B-8C13-69761031B845}" destId="{2049BD52-4A53-4DA0-8DAE-E300B5DD1927}" srcOrd="1" destOrd="0" presId="urn:microsoft.com/office/officeart/2005/8/layout/hierarchy1"/>
    <dgm:cxn modelId="{9541E79E-86E0-4672-AF88-920BD0AEA886}" type="presParOf" srcId="{2049BD52-4A53-4DA0-8DAE-E300B5DD1927}" destId="{391EC775-45AA-4555-80B6-18A7D7604238}" srcOrd="0" destOrd="0" presId="urn:microsoft.com/office/officeart/2005/8/layout/hierarchy1"/>
    <dgm:cxn modelId="{E8EBDE2A-09E7-449E-B167-5B4421959039}" type="presParOf" srcId="{2049BD52-4A53-4DA0-8DAE-E300B5DD1927}" destId="{F6EF14A6-627B-4BFF-80E6-1FEA299EFBB3}" srcOrd="1" destOrd="0" presId="urn:microsoft.com/office/officeart/2005/8/layout/hierarchy1"/>
    <dgm:cxn modelId="{FF79AECB-8011-41CC-85C6-334ED9FD56C9}" type="presParOf" srcId="{F6EF14A6-627B-4BFF-80E6-1FEA299EFBB3}" destId="{3CFF2B88-99F5-47B9-AE7C-88B61D92F748}" srcOrd="0" destOrd="0" presId="urn:microsoft.com/office/officeart/2005/8/layout/hierarchy1"/>
    <dgm:cxn modelId="{8A610A9E-3688-4770-942F-B7387D6339C6}" type="presParOf" srcId="{3CFF2B88-99F5-47B9-AE7C-88B61D92F748}" destId="{5349EC82-9A36-40D3-8757-FB7BDB917E28}" srcOrd="0" destOrd="0" presId="urn:microsoft.com/office/officeart/2005/8/layout/hierarchy1"/>
    <dgm:cxn modelId="{1298337A-0850-460B-8F5B-F69AFFB42658}" type="presParOf" srcId="{3CFF2B88-99F5-47B9-AE7C-88B61D92F748}" destId="{54248223-9194-4124-BEFC-E7B49B4EEFF9}" srcOrd="1" destOrd="0" presId="urn:microsoft.com/office/officeart/2005/8/layout/hierarchy1"/>
    <dgm:cxn modelId="{17DC2F2D-FE10-459A-B1A5-90D1FB2F76AD}" type="presParOf" srcId="{F6EF14A6-627B-4BFF-80E6-1FEA299EFBB3}" destId="{9D03C864-43F2-4E14-8FAB-1D55FE03D1DE}" srcOrd="1" destOrd="0" presId="urn:microsoft.com/office/officeart/2005/8/layout/hierarchy1"/>
    <dgm:cxn modelId="{58CBA782-7B2E-4F8E-8AE4-E1C5A1176688}" type="presParOf" srcId="{2049BD52-4A53-4DA0-8DAE-E300B5DD1927}" destId="{10915395-3B09-4EB7-8EEE-BB08BD1D38EC}" srcOrd="2" destOrd="0" presId="urn:microsoft.com/office/officeart/2005/8/layout/hierarchy1"/>
    <dgm:cxn modelId="{9C74BB10-66B3-4CE0-B2F4-DC23AE51B5F9}" type="presParOf" srcId="{2049BD52-4A53-4DA0-8DAE-E300B5DD1927}" destId="{C5226A64-A4C1-4362-AE3A-591EB6004151}" srcOrd="3" destOrd="0" presId="urn:microsoft.com/office/officeart/2005/8/layout/hierarchy1"/>
    <dgm:cxn modelId="{5B5D3D00-C649-453A-A580-D6E9B6A77F15}" type="presParOf" srcId="{C5226A64-A4C1-4362-AE3A-591EB6004151}" destId="{DED2999D-2477-49C8-9FDB-FC9A08736CCD}" srcOrd="0" destOrd="0" presId="urn:microsoft.com/office/officeart/2005/8/layout/hierarchy1"/>
    <dgm:cxn modelId="{2DC0A887-584C-48E2-B3A8-EED246447390}" type="presParOf" srcId="{DED2999D-2477-49C8-9FDB-FC9A08736CCD}" destId="{455A20BE-70DE-41C7-9177-8297C7B59488}" srcOrd="0" destOrd="0" presId="urn:microsoft.com/office/officeart/2005/8/layout/hierarchy1"/>
    <dgm:cxn modelId="{169B603C-3E3D-4CD8-B533-351A4BCB7EC5}" type="presParOf" srcId="{DED2999D-2477-49C8-9FDB-FC9A08736CCD}" destId="{244FE438-8840-468B-871F-EE652EEAEB0C}" srcOrd="1" destOrd="0" presId="urn:microsoft.com/office/officeart/2005/8/layout/hierarchy1"/>
    <dgm:cxn modelId="{05537558-7E12-4FB1-9909-CAB95860C975}" type="presParOf" srcId="{C5226A64-A4C1-4362-AE3A-591EB6004151}" destId="{3A85365E-29A7-4E90-B768-1AC70FAB52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BC22786-6754-4A2C-BA22-E882668431D3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FB8A17-7B6D-4BF6-A511-474F9F4FE8F6}">
      <dgm:prSet/>
      <dgm:spPr/>
      <dgm:t>
        <a:bodyPr/>
        <a:lstStyle/>
        <a:p>
          <a:pPr>
            <a:defRPr b="1"/>
          </a:pPr>
          <a:r>
            <a:rPr lang="en-US" dirty="0"/>
            <a:t>Observation: The relationship between a house's construction grade and its average price is positive and exponential.</a:t>
          </a:r>
        </a:p>
      </dgm:t>
    </dgm:pt>
    <dgm:pt modelId="{120649F0-2B0C-4706-BC3A-BCDF3CF5F2EE}" type="parTrans" cxnId="{FCDD3823-CFFF-4D9B-ADC0-AED63868FC82}">
      <dgm:prSet/>
      <dgm:spPr/>
      <dgm:t>
        <a:bodyPr/>
        <a:lstStyle/>
        <a:p>
          <a:endParaRPr lang="en-US"/>
        </a:p>
      </dgm:t>
    </dgm:pt>
    <dgm:pt modelId="{C98FD090-651B-4FDF-8D95-D61975699A17}" type="sibTrans" cxnId="{FCDD3823-CFFF-4D9B-ADC0-AED63868FC82}">
      <dgm:prSet/>
      <dgm:spPr/>
      <dgm:t>
        <a:bodyPr/>
        <a:lstStyle/>
        <a:p>
          <a:endParaRPr lang="en-US"/>
        </a:p>
      </dgm:t>
    </dgm:pt>
    <dgm:pt modelId="{7588684E-79E7-4732-9739-D7C355BA16EE}">
      <dgm:prSet/>
      <dgm:spPr/>
      <dgm:t>
        <a:bodyPr/>
        <a:lstStyle/>
        <a:p>
          <a:pPr>
            <a:defRPr b="1"/>
          </a:pPr>
          <a:r>
            <a:rPr lang="en-US"/>
            <a:t>Insight:</a:t>
          </a:r>
        </a:p>
      </dgm:t>
    </dgm:pt>
    <dgm:pt modelId="{37C27D98-7925-46B7-9972-E17A19624CB5}" type="parTrans" cxnId="{22BBA079-38A2-4991-A46A-23DABFE5B3FD}">
      <dgm:prSet/>
      <dgm:spPr/>
      <dgm:t>
        <a:bodyPr/>
        <a:lstStyle/>
        <a:p>
          <a:endParaRPr lang="en-US"/>
        </a:p>
      </dgm:t>
    </dgm:pt>
    <dgm:pt modelId="{173D0CC2-32BF-474E-BAD8-8CD82B85DF03}" type="sibTrans" cxnId="{22BBA079-38A2-4991-A46A-23DABFE5B3FD}">
      <dgm:prSet/>
      <dgm:spPr/>
      <dgm:t>
        <a:bodyPr/>
        <a:lstStyle/>
        <a:p>
          <a:endParaRPr lang="en-US"/>
        </a:p>
      </dgm:t>
    </dgm:pt>
    <dgm:pt modelId="{1B46402D-EBBE-45E5-AEF9-71A1CC4FF282}">
      <dgm:prSet/>
      <dgm:spPr/>
      <dgm:t>
        <a:bodyPr/>
        <a:lstStyle/>
        <a:p>
          <a:r>
            <a:rPr lang="en-US" b="1"/>
            <a:t>Higher quality construction and design (grade) lead to a dramatic increase in price, especially for grades above 10.</a:t>
          </a:r>
        </a:p>
      </dgm:t>
    </dgm:pt>
    <dgm:pt modelId="{B54BA5A9-56F8-4940-B13C-4454282334E2}" type="parTrans" cxnId="{B11DEF68-5EA9-4BCA-A789-BF1FD2C07A4C}">
      <dgm:prSet/>
      <dgm:spPr/>
      <dgm:t>
        <a:bodyPr/>
        <a:lstStyle/>
        <a:p>
          <a:endParaRPr lang="en-US"/>
        </a:p>
      </dgm:t>
    </dgm:pt>
    <dgm:pt modelId="{9B0CB974-44F7-41AC-B43A-EEC0D1A6F865}" type="sibTrans" cxnId="{B11DEF68-5EA9-4BCA-A789-BF1FD2C07A4C}">
      <dgm:prSet/>
      <dgm:spPr/>
      <dgm:t>
        <a:bodyPr/>
        <a:lstStyle/>
        <a:p>
          <a:endParaRPr lang="en-US"/>
        </a:p>
      </dgm:t>
    </dgm:pt>
    <dgm:pt modelId="{076E8EE1-09DA-4D79-960E-06C0A20C5EC8}">
      <dgm:prSet/>
      <dgm:spPr/>
      <dgm:t>
        <a:bodyPr/>
        <a:lstStyle/>
        <a:p>
          <a:r>
            <a:rPr lang="en-US" b="1"/>
            <a:t>This confirms that grade is a major driver of market value.</a:t>
          </a:r>
        </a:p>
      </dgm:t>
    </dgm:pt>
    <dgm:pt modelId="{7F44152D-7343-4D4E-B365-DF0181F2A600}" type="parTrans" cxnId="{9F043E0B-97B9-4CC0-A945-5157DDF6C669}">
      <dgm:prSet/>
      <dgm:spPr/>
      <dgm:t>
        <a:bodyPr/>
        <a:lstStyle/>
        <a:p>
          <a:endParaRPr lang="en-US"/>
        </a:p>
      </dgm:t>
    </dgm:pt>
    <dgm:pt modelId="{E5FE7175-E9BA-4DF2-B77A-7B2508D2D946}" type="sibTrans" cxnId="{9F043E0B-97B9-4CC0-A945-5157DDF6C669}">
      <dgm:prSet/>
      <dgm:spPr/>
      <dgm:t>
        <a:bodyPr/>
        <a:lstStyle/>
        <a:p>
          <a:endParaRPr lang="en-US"/>
        </a:p>
      </dgm:t>
    </dgm:pt>
    <dgm:pt modelId="{7A88A19A-4CBF-49BE-A2AD-483DC5348F60}" type="pres">
      <dgm:prSet presAssocID="{9BC22786-6754-4A2C-BA22-E882668431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F5AAE-1F95-4F71-8DF4-96AFB9D584B1}" type="pres">
      <dgm:prSet presAssocID="{06FB8A17-7B6D-4BF6-A511-474F9F4FE8F6}" presName="hierRoot1" presStyleCnt="0"/>
      <dgm:spPr/>
    </dgm:pt>
    <dgm:pt modelId="{991138E3-5B36-48CB-A1C7-5B0D96A2E7A3}" type="pres">
      <dgm:prSet presAssocID="{06FB8A17-7B6D-4BF6-A511-474F9F4FE8F6}" presName="composite" presStyleCnt="0"/>
      <dgm:spPr/>
    </dgm:pt>
    <dgm:pt modelId="{8209E46C-E30A-42FA-907B-7BBBE4938ECF}" type="pres">
      <dgm:prSet presAssocID="{06FB8A17-7B6D-4BF6-A511-474F9F4FE8F6}" presName="background" presStyleLbl="node0" presStyleIdx="0" presStyleCnt="2"/>
      <dgm:spPr/>
    </dgm:pt>
    <dgm:pt modelId="{A9662CE1-EAEB-4C2A-81BA-0658BE6F2075}" type="pres">
      <dgm:prSet presAssocID="{06FB8A17-7B6D-4BF6-A511-474F9F4FE8F6}" presName="text" presStyleLbl="fgAcc0" presStyleIdx="0" presStyleCnt="2">
        <dgm:presLayoutVars>
          <dgm:chPref val="3"/>
        </dgm:presLayoutVars>
      </dgm:prSet>
      <dgm:spPr/>
    </dgm:pt>
    <dgm:pt modelId="{A3668150-6DE6-4C15-82C6-40D517A6A959}" type="pres">
      <dgm:prSet presAssocID="{06FB8A17-7B6D-4BF6-A511-474F9F4FE8F6}" presName="hierChild2" presStyleCnt="0"/>
      <dgm:spPr/>
    </dgm:pt>
    <dgm:pt modelId="{B9614FF9-4AF6-4D34-8075-E2C0DAE2B355}" type="pres">
      <dgm:prSet presAssocID="{7588684E-79E7-4732-9739-D7C355BA16EE}" presName="hierRoot1" presStyleCnt="0"/>
      <dgm:spPr/>
    </dgm:pt>
    <dgm:pt modelId="{246D9C17-96A4-4809-9561-A5B1C122492C}" type="pres">
      <dgm:prSet presAssocID="{7588684E-79E7-4732-9739-D7C355BA16EE}" presName="composite" presStyleCnt="0"/>
      <dgm:spPr/>
    </dgm:pt>
    <dgm:pt modelId="{6F38E71E-0358-46FC-8380-3ED9F6C5DDA3}" type="pres">
      <dgm:prSet presAssocID="{7588684E-79E7-4732-9739-D7C355BA16EE}" presName="background" presStyleLbl="node0" presStyleIdx="1" presStyleCnt="2"/>
      <dgm:spPr/>
    </dgm:pt>
    <dgm:pt modelId="{B2396A59-E77D-494E-874C-A9F7E7CEA981}" type="pres">
      <dgm:prSet presAssocID="{7588684E-79E7-4732-9739-D7C355BA16EE}" presName="text" presStyleLbl="fgAcc0" presStyleIdx="1" presStyleCnt="2">
        <dgm:presLayoutVars>
          <dgm:chPref val="3"/>
        </dgm:presLayoutVars>
      </dgm:prSet>
      <dgm:spPr/>
    </dgm:pt>
    <dgm:pt modelId="{FF80468E-A87E-4A02-AA3B-63389F2D407C}" type="pres">
      <dgm:prSet presAssocID="{7588684E-79E7-4732-9739-D7C355BA16EE}" presName="hierChild2" presStyleCnt="0"/>
      <dgm:spPr/>
    </dgm:pt>
    <dgm:pt modelId="{7059B053-A37F-4019-8564-7C5AB1E32EAD}" type="pres">
      <dgm:prSet presAssocID="{B54BA5A9-56F8-4940-B13C-4454282334E2}" presName="Name10" presStyleLbl="parChTrans1D2" presStyleIdx="0" presStyleCnt="2"/>
      <dgm:spPr/>
    </dgm:pt>
    <dgm:pt modelId="{371E1809-CFA3-4A79-8332-3050936D9E29}" type="pres">
      <dgm:prSet presAssocID="{1B46402D-EBBE-45E5-AEF9-71A1CC4FF282}" presName="hierRoot2" presStyleCnt="0"/>
      <dgm:spPr/>
    </dgm:pt>
    <dgm:pt modelId="{58F9FCD5-7277-443B-A1D8-5A2F7C4B001C}" type="pres">
      <dgm:prSet presAssocID="{1B46402D-EBBE-45E5-AEF9-71A1CC4FF282}" presName="composite2" presStyleCnt="0"/>
      <dgm:spPr/>
    </dgm:pt>
    <dgm:pt modelId="{D9DEF597-E40A-43DE-B7EE-CBCA4B16A250}" type="pres">
      <dgm:prSet presAssocID="{1B46402D-EBBE-45E5-AEF9-71A1CC4FF282}" presName="background2" presStyleLbl="node2" presStyleIdx="0" presStyleCnt="2"/>
      <dgm:spPr/>
    </dgm:pt>
    <dgm:pt modelId="{25825D51-1550-4FA3-9496-C90D7033AFE6}" type="pres">
      <dgm:prSet presAssocID="{1B46402D-EBBE-45E5-AEF9-71A1CC4FF282}" presName="text2" presStyleLbl="fgAcc2" presStyleIdx="0" presStyleCnt="2">
        <dgm:presLayoutVars>
          <dgm:chPref val="3"/>
        </dgm:presLayoutVars>
      </dgm:prSet>
      <dgm:spPr/>
    </dgm:pt>
    <dgm:pt modelId="{372CBA3D-EBCB-4CF0-889D-95CC2A69851A}" type="pres">
      <dgm:prSet presAssocID="{1B46402D-EBBE-45E5-AEF9-71A1CC4FF282}" presName="hierChild3" presStyleCnt="0"/>
      <dgm:spPr/>
    </dgm:pt>
    <dgm:pt modelId="{091340D1-87E8-4FB8-BBA5-B3661E186A01}" type="pres">
      <dgm:prSet presAssocID="{7F44152D-7343-4D4E-B365-DF0181F2A600}" presName="Name10" presStyleLbl="parChTrans1D2" presStyleIdx="1" presStyleCnt="2"/>
      <dgm:spPr/>
    </dgm:pt>
    <dgm:pt modelId="{9BC18F21-FF83-4A4A-9CA6-AC1F3D24A4B1}" type="pres">
      <dgm:prSet presAssocID="{076E8EE1-09DA-4D79-960E-06C0A20C5EC8}" presName="hierRoot2" presStyleCnt="0"/>
      <dgm:spPr/>
    </dgm:pt>
    <dgm:pt modelId="{85A34743-4463-4983-AD75-D8360C820840}" type="pres">
      <dgm:prSet presAssocID="{076E8EE1-09DA-4D79-960E-06C0A20C5EC8}" presName="composite2" presStyleCnt="0"/>
      <dgm:spPr/>
    </dgm:pt>
    <dgm:pt modelId="{9218C88B-36DF-4E97-A811-C7EB258D5747}" type="pres">
      <dgm:prSet presAssocID="{076E8EE1-09DA-4D79-960E-06C0A20C5EC8}" presName="background2" presStyleLbl="node2" presStyleIdx="1" presStyleCnt="2"/>
      <dgm:spPr/>
    </dgm:pt>
    <dgm:pt modelId="{74C23954-1084-419A-AE43-DA333A338671}" type="pres">
      <dgm:prSet presAssocID="{076E8EE1-09DA-4D79-960E-06C0A20C5EC8}" presName="text2" presStyleLbl="fgAcc2" presStyleIdx="1" presStyleCnt="2">
        <dgm:presLayoutVars>
          <dgm:chPref val="3"/>
        </dgm:presLayoutVars>
      </dgm:prSet>
      <dgm:spPr/>
    </dgm:pt>
    <dgm:pt modelId="{82313FD9-499F-4D70-B3CC-00ABC191AF76}" type="pres">
      <dgm:prSet presAssocID="{076E8EE1-09DA-4D79-960E-06C0A20C5EC8}" presName="hierChild3" presStyleCnt="0"/>
      <dgm:spPr/>
    </dgm:pt>
  </dgm:ptLst>
  <dgm:cxnLst>
    <dgm:cxn modelId="{9F043E0B-97B9-4CC0-A945-5157DDF6C669}" srcId="{7588684E-79E7-4732-9739-D7C355BA16EE}" destId="{076E8EE1-09DA-4D79-960E-06C0A20C5EC8}" srcOrd="1" destOrd="0" parTransId="{7F44152D-7343-4D4E-B365-DF0181F2A600}" sibTransId="{E5FE7175-E9BA-4DF2-B77A-7B2508D2D946}"/>
    <dgm:cxn modelId="{A2B6DE1A-2C94-4B92-ABED-FBE4AA52B29E}" type="presOf" srcId="{B54BA5A9-56F8-4940-B13C-4454282334E2}" destId="{7059B053-A37F-4019-8564-7C5AB1E32EAD}" srcOrd="0" destOrd="0" presId="urn:microsoft.com/office/officeart/2005/8/layout/hierarchy1"/>
    <dgm:cxn modelId="{FCDD3823-CFFF-4D9B-ADC0-AED63868FC82}" srcId="{9BC22786-6754-4A2C-BA22-E882668431D3}" destId="{06FB8A17-7B6D-4BF6-A511-474F9F4FE8F6}" srcOrd="0" destOrd="0" parTransId="{120649F0-2B0C-4706-BC3A-BCDF3CF5F2EE}" sibTransId="{C98FD090-651B-4FDF-8D95-D61975699A17}"/>
    <dgm:cxn modelId="{B11DEF68-5EA9-4BCA-A789-BF1FD2C07A4C}" srcId="{7588684E-79E7-4732-9739-D7C355BA16EE}" destId="{1B46402D-EBBE-45E5-AEF9-71A1CC4FF282}" srcOrd="0" destOrd="0" parTransId="{B54BA5A9-56F8-4940-B13C-4454282334E2}" sibTransId="{9B0CB974-44F7-41AC-B43A-EEC0D1A6F865}"/>
    <dgm:cxn modelId="{56B9A04D-6068-4B42-848C-9F8BCE01EEE0}" type="presOf" srcId="{06FB8A17-7B6D-4BF6-A511-474F9F4FE8F6}" destId="{A9662CE1-EAEB-4C2A-81BA-0658BE6F2075}" srcOrd="0" destOrd="0" presId="urn:microsoft.com/office/officeart/2005/8/layout/hierarchy1"/>
    <dgm:cxn modelId="{22BBA079-38A2-4991-A46A-23DABFE5B3FD}" srcId="{9BC22786-6754-4A2C-BA22-E882668431D3}" destId="{7588684E-79E7-4732-9739-D7C355BA16EE}" srcOrd="1" destOrd="0" parTransId="{37C27D98-7925-46B7-9972-E17A19624CB5}" sibTransId="{173D0CC2-32BF-474E-BAD8-8CD82B85DF03}"/>
    <dgm:cxn modelId="{C9DB1D80-776A-43CB-ADEE-AEF0BA760AD1}" type="presOf" srcId="{7F44152D-7343-4D4E-B365-DF0181F2A600}" destId="{091340D1-87E8-4FB8-BBA5-B3661E186A01}" srcOrd="0" destOrd="0" presId="urn:microsoft.com/office/officeart/2005/8/layout/hierarchy1"/>
    <dgm:cxn modelId="{6F7CE58C-13E5-4367-8A70-F5E203539475}" type="presOf" srcId="{076E8EE1-09DA-4D79-960E-06C0A20C5EC8}" destId="{74C23954-1084-419A-AE43-DA333A338671}" srcOrd="0" destOrd="0" presId="urn:microsoft.com/office/officeart/2005/8/layout/hierarchy1"/>
    <dgm:cxn modelId="{FF380EB0-3F52-48AF-B3A5-1E4D47543B61}" type="presOf" srcId="{9BC22786-6754-4A2C-BA22-E882668431D3}" destId="{7A88A19A-4CBF-49BE-A2AD-483DC5348F60}" srcOrd="0" destOrd="0" presId="urn:microsoft.com/office/officeart/2005/8/layout/hierarchy1"/>
    <dgm:cxn modelId="{82FA18D4-81F9-492B-B5D3-48DE90C04807}" type="presOf" srcId="{1B46402D-EBBE-45E5-AEF9-71A1CC4FF282}" destId="{25825D51-1550-4FA3-9496-C90D7033AFE6}" srcOrd="0" destOrd="0" presId="urn:microsoft.com/office/officeart/2005/8/layout/hierarchy1"/>
    <dgm:cxn modelId="{F8D4C7D8-7CD3-44FF-9165-5675E63FFC77}" type="presOf" srcId="{7588684E-79E7-4732-9739-D7C355BA16EE}" destId="{B2396A59-E77D-494E-874C-A9F7E7CEA981}" srcOrd="0" destOrd="0" presId="urn:microsoft.com/office/officeart/2005/8/layout/hierarchy1"/>
    <dgm:cxn modelId="{9C6D7D0F-B068-4DBD-9D75-2B88F72557E9}" type="presParOf" srcId="{7A88A19A-4CBF-49BE-A2AD-483DC5348F60}" destId="{EE2F5AAE-1F95-4F71-8DF4-96AFB9D584B1}" srcOrd="0" destOrd="0" presId="urn:microsoft.com/office/officeart/2005/8/layout/hierarchy1"/>
    <dgm:cxn modelId="{ADA83ED8-5999-4589-B16D-FC1D05E9F3EC}" type="presParOf" srcId="{EE2F5AAE-1F95-4F71-8DF4-96AFB9D584B1}" destId="{991138E3-5B36-48CB-A1C7-5B0D96A2E7A3}" srcOrd="0" destOrd="0" presId="urn:microsoft.com/office/officeart/2005/8/layout/hierarchy1"/>
    <dgm:cxn modelId="{55C99AC4-937B-4104-B6C1-941EB9EE9C3B}" type="presParOf" srcId="{991138E3-5B36-48CB-A1C7-5B0D96A2E7A3}" destId="{8209E46C-E30A-42FA-907B-7BBBE4938ECF}" srcOrd="0" destOrd="0" presId="urn:microsoft.com/office/officeart/2005/8/layout/hierarchy1"/>
    <dgm:cxn modelId="{9DAA9E08-4889-4D48-8DD7-512C84C11980}" type="presParOf" srcId="{991138E3-5B36-48CB-A1C7-5B0D96A2E7A3}" destId="{A9662CE1-EAEB-4C2A-81BA-0658BE6F2075}" srcOrd="1" destOrd="0" presId="urn:microsoft.com/office/officeart/2005/8/layout/hierarchy1"/>
    <dgm:cxn modelId="{921C48B0-4BE3-4086-B1C8-4CFA6A1E2771}" type="presParOf" srcId="{EE2F5AAE-1F95-4F71-8DF4-96AFB9D584B1}" destId="{A3668150-6DE6-4C15-82C6-40D517A6A959}" srcOrd="1" destOrd="0" presId="urn:microsoft.com/office/officeart/2005/8/layout/hierarchy1"/>
    <dgm:cxn modelId="{92133171-7DF3-458B-9ED9-4D85C1EAFE58}" type="presParOf" srcId="{7A88A19A-4CBF-49BE-A2AD-483DC5348F60}" destId="{B9614FF9-4AF6-4D34-8075-E2C0DAE2B355}" srcOrd="1" destOrd="0" presId="urn:microsoft.com/office/officeart/2005/8/layout/hierarchy1"/>
    <dgm:cxn modelId="{B150007C-FEB5-421C-AD4F-444E7F41F876}" type="presParOf" srcId="{B9614FF9-4AF6-4D34-8075-E2C0DAE2B355}" destId="{246D9C17-96A4-4809-9561-A5B1C122492C}" srcOrd="0" destOrd="0" presId="urn:microsoft.com/office/officeart/2005/8/layout/hierarchy1"/>
    <dgm:cxn modelId="{BB214AC9-F409-4274-B01A-5E1D7919F53A}" type="presParOf" srcId="{246D9C17-96A4-4809-9561-A5B1C122492C}" destId="{6F38E71E-0358-46FC-8380-3ED9F6C5DDA3}" srcOrd="0" destOrd="0" presId="urn:microsoft.com/office/officeart/2005/8/layout/hierarchy1"/>
    <dgm:cxn modelId="{323D859B-988D-4E52-BB87-3234DEC03F1C}" type="presParOf" srcId="{246D9C17-96A4-4809-9561-A5B1C122492C}" destId="{B2396A59-E77D-494E-874C-A9F7E7CEA981}" srcOrd="1" destOrd="0" presId="urn:microsoft.com/office/officeart/2005/8/layout/hierarchy1"/>
    <dgm:cxn modelId="{2B4C8552-DD4D-402A-9615-2C171097A891}" type="presParOf" srcId="{B9614FF9-4AF6-4D34-8075-E2C0DAE2B355}" destId="{FF80468E-A87E-4A02-AA3B-63389F2D407C}" srcOrd="1" destOrd="0" presId="urn:microsoft.com/office/officeart/2005/8/layout/hierarchy1"/>
    <dgm:cxn modelId="{BC1E56AC-522B-4685-B728-148BABC7ECC6}" type="presParOf" srcId="{FF80468E-A87E-4A02-AA3B-63389F2D407C}" destId="{7059B053-A37F-4019-8564-7C5AB1E32EAD}" srcOrd="0" destOrd="0" presId="urn:microsoft.com/office/officeart/2005/8/layout/hierarchy1"/>
    <dgm:cxn modelId="{13CCAB88-14B6-4A4E-B1AE-C08FDCBD2BC2}" type="presParOf" srcId="{FF80468E-A87E-4A02-AA3B-63389F2D407C}" destId="{371E1809-CFA3-4A79-8332-3050936D9E29}" srcOrd="1" destOrd="0" presId="urn:microsoft.com/office/officeart/2005/8/layout/hierarchy1"/>
    <dgm:cxn modelId="{37889F40-78D8-4866-A981-992A9DDFC590}" type="presParOf" srcId="{371E1809-CFA3-4A79-8332-3050936D9E29}" destId="{58F9FCD5-7277-443B-A1D8-5A2F7C4B001C}" srcOrd="0" destOrd="0" presId="urn:microsoft.com/office/officeart/2005/8/layout/hierarchy1"/>
    <dgm:cxn modelId="{CCED4A4D-E7BA-4BE0-B424-6AC57AC1CFD6}" type="presParOf" srcId="{58F9FCD5-7277-443B-A1D8-5A2F7C4B001C}" destId="{D9DEF597-E40A-43DE-B7EE-CBCA4B16A250}" srcOrd="0" destOrd="0" presId="urn:microsoft.com/office/officeart/2005/8/layout/hierarchy1"/>
    <dgm:cxn modelId="{410080B3-A2D6-4261-9779-B05563A7BFE7}" type="presParOf" srcId="{58F9FCD5-7277-443B-A1D8-5A2F7C4B001C}" destId="{25825D51-1550-4FA3-9496-C90D7033AFE6}" srcOrd="1" destOrd="0" presId="urn:microsoft.com/office/officeart/2005/8/layout/hierarchy1"/>
    <dgm:cxn modelId="{4035A235-036A-4108-B6F3-8EFD2FAD0059}" type="presParOf" srcId="{371E1809-CFA3-4A79-8332-3050936D9E29}" destId="{372CBA3D-EBCB-4CF0-889D-95CC2A69851A}" srcOrd="1" destOrd="0" presId="urn:microsoft.com/office/officeart/2005/8/layout/hierarchy1"/>
    <dgm:cxn modelId="{6D0230F2-F77B-400D-B4C0-E27616859885}" type="presParOf" srcId="{FF80468E-A87E-4A02-AA3B-63389F2D407C}" destId="{091340D1-87E8-4FB8-BBA5-B3661E186A01}" srcOrd="2" destOrd="0" presId="urn:microsoft.com/office/officeart/2005/8/layout/hierarchy1"/>
    <dgm:cxn modelId="{1BD1E5DB-79CD-4DC7-8A61-53CDD8AD3517}" type="presParOf" srcId="{FF80468E-A87E-4A02-AA3B-63389F2D407C}" destId="{9BC18F21-FF83-4A4A-9CA6-AC1F3D24A4B1}" srcOrd="3" destOrd="0" presId="urn:microsoft.com/office/officeart/2005/8/layout/hierarchy1"/>
    <dgm:cxn modelId="{D690C047-03AA-4A3C-9ADC-1904CF9E1171}" type="presParOf" srcId="{9BC18F21-FF83-4A4A-9CA6-AC1F3D24A4B1}" destId="{85A34743-4463-4983-AD75-D8360C820840}" srcOrd="0" destOrd="0" presId="urn:microsoft.com/office/officeart/2005/8/layout/hierarchy1"/>
    <dgm:cxn modelId="{89B73615-3FBD-4F4A-A43A-A5BAF3237F32}" type="presParOf" srcId="{85A34743-4463-4983-AD75-D8360C820840}" destId="{9218C88B-36DF-4E97-A811-C7EB258D5747}" srcOrd="0" destOrd="0" presId="urn:microsoft.com/office/officeart/2005/8/layout/hierarchy1"/>
    <dgm:cxn modelId="{B58EC7F9-1277-4E07-AFF6-82595D83DD42}" type="presParOf" srcId="{85A34743-4463-4983-AD75-D8360C820840}" destId="{74C23954-1084-419A-AE43-DA333A338671}" srcOrd="1" destOrd="0" presId="urn:microsoft.com/office/officeart/2005/8/layout/hierarchy1"/>
    <dgm:cxn modelId="{A1410993-66CC-404C-87CF-7C2F25D33F1A}" type="presParOf" srcId="{9BC18F21-FF83-4A4A-9CA6-AC1F3D24A4B1}" destId="{82313FD9-499F-4D70-B3CC-00ABC191AF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AA03FE-DE14-4B7D-B9BA-D7BB367A63A7}" type="doc">
      <dgm:prSet loTypeId="urn:microsoft.com/office/officeart/2005/8/layout/list1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07D91D-27CF-4B08-A958-60ADEC5D133B}">
      <dgm:prSet/>
      <dgm:spPr/>
      <dgm:t>
        <a:bodyPr/>
        <a:lstStyle/>
        <a:p>
          <a:r>
            <a:rPr lang="en-US" dirty="0"/>
            <a:t>Observation:</a:t>
          </a:r>
        </a:p>
      </dgm:t>
    </dgm:pt>
    <dgm:pt modelId="{3E48230D-FA7E-4944-9DCE-9B7CC2BE5D06}" type="parTrans" cxnId="{1BAE4D57-3AAC-4D90-8004-C7CFBB44D5EB}">
      <dgm:prSet/>
      <dgm:spPr/>
      <dgm:t>
        <a:bodyPr/>
        <a:lstStyle/>
        <a:p>
          <a:endParaRPr lang="en-US"/>
        </a:p>
      </dgm:t>
    </dgm:pt>
    <dgm:pt modelId="{7C66C5E9-A72B-42D0-BD0D-BF8408F00D3F}" type="sibTrans" cxnId="{1BAE4D57-3AAC-4D90-8004-C7CFBB44D5EB}">
      <dgm:prSet/>
      <dgm:spPr/>
      <dgm:t>
        <a:bodyPr/>
        <a:lstStyle/>
        <a:p>
          <a:endParaRPr lang="en-US"/>
        </a:p>
      </dgm:t>
    </dgm:pt>
    <dgm:pt modelId="{7ADCC3E1-8E14-4E64-A71F-EF22662C6F3F}">
      <dgm:prSet/>
      <dgm:spPr/>
      <dgm:t>
        <a:bodyPr/>
        <a:lstStyle/>
        <a:p>
          <a:r>
            <a:rPr lang="en-US"/>
            <a:t>Insight:</a:t>
          </a:r>
        </a:p>
      </dgm:t>
    </dgm:pt>
    <dgm:pt modelId="{7A8E5B57-7675-43DA-A146-3AF82DE4DE60}" type="parTrans" cxnId="{2233AE50-2673-469B-A4D1-F2FFEEB9E1BB}">
      <dgm:prSet/>
      <dgm:spPr/>
      <dgm:t>
        <a:bodyPr/>
        <a:lstStyle/>
        <a:p>
          <a:endParaRPr lang="en-US"/>
        </a:p>
      </dgm:t>
    </dgm:pt>
    <dgm:pt modelId="{24789073-DC02-4470-A759-42E06B7FA9A9}" type="sibTrans" cxnId="{2233AE50-2673-469B-A4D1-F2FFEEB9E1BB}">
      <dgm:prSet/>
      <dgm:spPr/>
      <dgm:t>
        <a:bodyPr/>
        <a:lstStyle/>
        <a:p>
          <a:endParaRPr lang="en-US"/>
        </a:p>
      </dgm:t>
    </dgm:pt>
    <dgm:pt modelId="{65E255CE-DCCC-4444-8EA9-3373EFD17926}">
      <dgm:prSet/>
      <dgm:spPr/>
      <dgm:t>
        <a:bodyPr/>
        <a:lstStyle/>
        <a:p>
          <a:r>
            <a:rPr lang="en-US"/>
            <a:t>Location is a critical factor influencing house prices.</a:t>
          </a:r>
        </a:p>
      </dgm:t>
    </dgm:pt>
    <dgm:pt modelId="{7FC1044E-3E7D-40AF-BE33-D4DC7F65F1C4}" type="parTrans" cxnId="{84E60A14-8FF2-4598-A31E-86048F5DEEF6}">
      <dgm:prSet/>
      <dgm:spPr/>
      <dgm:t>
        <a:bodyPr/>
        <a:lstStyle/>
        <a:p>
          <a:endParaRPr lang="en-US"/>
        </a:p>
      </dgm:t>
    </dgm:pt>
    <dgm:pt modelId="{1EEEF931-9FDA-4B9F-9152-AA058BDB829E}" type="sibTrans" cxnId="{84E60A14-8FF2-4598-A31E-86048F5DEEF6}">
      <dgm:prSet/>
      <dgm:spPr/>
      <dgm:t>
        <a:bodyPr/>
        <a:lstStyle/>
        <a:p>
          <a:endParaRPr lang="en-US"/>
        </a:p>
      </dgm:t>
    </dgm:pt>
    <dgm:pt modelId="{06D93894-777D-43CE-9017-853E11BD9A2D}">
      <dgm:prSet/>
      <dgm:spPr/>
      <dgm:t>
        <a:bodyPr/>
        <a:lstStyle/>
        <a:p>
          <a:r>
            <a:rPr lang="en-US"/>
            <a:t>Areas like 98052 (Redmond) have much higher median prices than areas like 98023. This highlights the importance of geospatial features in prediction.</a:t>
          </a:r>
        </a:p>
      </dgm:t>
    </dgm:pt>
    <dgm:pt modelId="{8C38C88F-AF31-4DA3-9427-2A8C002578E3}" type="parTrans" cxnId="{96E1282B-4C1D-44AF-91F5-A13AEE65DA68}">
      <dgm:prSet/>
      <dgm:spPr/>
      <dgm:t>
        <a:bodyPr/>
        <a:lstStyle/>
        <a:p>
          <a:endParaRPr lang="en-US"/>
        </a:p>
      </dgm:t>
    </dgm:pt>
    <dgm:pt modelId="{A73A8296-AB4F-4660-A933-8DD1060412D3}" type="sibTrans" cxnId="{96E1282B-4C1D-44AF-91F5-A13AEE65DA68}">
      <dgm:prSet/>
      <dgm:spPr/>
      <dgm:t>
        <a:bodyPr/>
        <a:lstStyle/>
        <a:p>
          <a:endParaRPr lang="en-US"/>
        </a:p>
      </dgm:t>
    </dgm:pt>
    <dgm:pt modelId="{585E3616-30B0-4098-8F7F-9E265615A977}">
      <dgm:prSet/>
      <dgm:spPr/>
      <dgm:t>
        <a:bodyPr/>
        <a:lstStyle/>
        <a:p>
          <a:r>
            <a:rPr lang="en-US" dirty="0"/>
            <a:t>The box plot reveals significant variation in median prices and price ranges across the top 10 most common zip codes.</a:t>
          </a:r>
          <a:endParaRPr lang="en-IN" dirty="0"/>
        </a:p>
      </dgm:t>
    </dgm:pt>
    <dgm:pt modelId="{892FB378-372E-47E9-BF2A-96901DE7D866}" type="parTrans" cxnId="{8546A9F8-5DA1-40E5-A1D1-DB96FF8133CB}">
      <dgm:prSet/>
      <dgm:spPr/>
    </dgm:pt>
    <dgm:pt modelId="{406813C6-C4C7-4C59-A753-55A4A2BA36E4}" type="sibTrans" cxnId="{8546A9F8-5DA1-40E5-A1D1-DB96FF8133CB}">
      <dgm:prSet/>
      <dgm:spPr/>
    </dgm:pt>
    <dgm:pt modelId="{2DCA3EB9-CBF1-4189-AC2A-0ED591CF37C5}" type="pres">
      <dgm:prSet presAssocID="{E2AA03FE-DE14-4B7D-B9BA-D7BB367A63A7}" presName="linear" presStyleCnt="0">
        <dgm:presLayoutVars>
          <dgm:dir/>
          <dgm:animLvl val="lvl"/>
          <dgm:resizeHandles val="exact"/>
        </dgm:presLayoutVars>
      </dgm:prSet>
      <dgm:spPr/>
    </dgm:pt>
    <dgm:pt modelId="{0D0DCA71-247D-427D-84CA-F5673836B347}" type="pres">
      <dgm:prSet presAssocID="{D507D91D-27CF-4B08-A958-60ADEC5D133B}" presName="parentLin" presStyleCnt="0"/>
      <dgm:spPr/>
    </dgm:pt>
    <dgm:pt modelId="{BA4992C4-1226-4757-9064-6AC3B2E92489}" type="pres">
      <dgm:prSet presAssocID="{D507D91D-27CF-4B08-A958-60ADEC5D133B}" presName="parentLeftMargin" presStyleLbl="node1" presStyleIdx="0" presStyleCnt="2"/>
      <dgm:spPr/>
    </dgm:pt>
    <dgm:pt modelId="{83BF0219-F46D-4154-A431-1BA2A89C9963}" type="pres">
      <dgm:prSet presAssocID="{D507D91D-27CF-4B08-A958-60ADEC5D13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A5596A-51A9-4C3E-9876-DF40F44D659C}" type="pres">
      <dgm:prSet presAssocID="{D507D91D-27CF-4B08-A958-60ADEC5D133B}" presName="negativeSpace" presStyleCnt="0"/>
      <dgm:spPr/>
    </dgm:pt>
    <dgm:pt modelId="{9C9C9FD6-C476-4A57-81BA-D211A88CD5A6}" type="pres">
      <dgm:prSet presAssocID="{D507D91D-27CF-4B08-A958-60ADEC5D133B}" presName="childText" presStyleLbl="conFgAcc1" presStyleIdx="0" presStyleCnt="2">
        <dgm:presLayoutVars>
          <dgm:bulletEnabled val="1"/>
        </dgm:presLayoutVars>
      </dgm:prSet>
      <dgm:spPr/>
    </dgm:pt>
    <dgm:pt modelId="{2AF49350-E415-4A28-B284-7D8978D67B0C}" type="pres">
      <dgm:prSet presAssocID="{7C66C5E9-A72B-42D0-BD0D-BF8408F00D3F}" presName="spaceBetweenRectangles" presStyleCnt="0"/>
      <dgm:spPr/>
    </dgm:pt>
    <dgm:pt modelId="{AF43CB97-4B93-4988-961B-3AA1195AA7B2}" type="pres">
      <dgm:prSet presAssocID="{7ADCC3E1-8E14-4E64-A71F-EF22662C6F3F}" presName="parentLin" presStyleCnt="0"/>
      <dgm:spPr/>
    </dgm:pt>
    <dgm:pt modelId="{E3D15F05-1410-42F9-A98B-F7CDB7DB8456}" type="pres">
      <dgm:prSet presAssocID="{7ADCC3E1-8E14-4E64-A71F-EF22662C6F3F}" presName="parentLeftMargin" presStyleLbl="node1" presStyleIdx="0" presStyleCnt="2"/>
      <dgm:spPr/>
    </dgm:pt>
    <dgm:pt modelId="{A706A180-32C9-4CC4-B4AC-ED9569A49A1C}" type="pres">
      <dgm:prSet presAssocID="{7ADCC3E1-8E14-4E64-A71F-EF22662C6F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FAEBCB-3385-49BF-8571-DE956C80312C}" type="pres">
      <dgm:prSet presAssocID="{7ADCC3E1-8E14-4E64-A71F-EF22662C6F3F}" presName="negativeSpace" presStyleCnt="0"/>
      <dgm:spPr/>
    </dgm:pt>
    <dgm:pt modelId="{130D14C8-95AF-4A5A-9643-BD26E8AE7864}" type="pres">
      <dgm:prSet presAssocID="{7ADCC3E1-8E14-4E64-A71F-EF22662C6F3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A49300-2080-4F05-BAFC-627505EFEFA8}" type="presOf" srcId="{7ADCC3E1-8E14-4E64-A71F-EF22662C6F3F}" destId="{E3D15F05-1410-42F9-A98B-F7CDB7DB8456}" srcOrd="0" destOrd="0" presId="urn:microsoft.com/office/officeart/2005/8/layout/list1"/>
    <dgm:cxn modelId="{84E60A14-8FF2-4598-A31E-86048F5DEEF6}" srcId="{7ADCC3E1-8E14-4E64-A71F-EF22662C6F3F}" destId="{65E255CE-DCCC-4444-8EA9-3373EFD17926}" srcOrd="0" destOrd="0" parTransId="{7FC1044E-3E7D-40AF-BE33-D4DC7F65F1C4}" sibTransId="{1EEEF931-9FDA-4B9F-9152-AA058BDB829E}"/>
    <dgm:cxn modelId="{A21EE424-0A56-4339-9B7E-CDE365F41AD4}" type="presOf" srcId="{06D93894-777D-43CE-9017-853E11BD9A2D}" destId="{130D14C8-95AF-4A5A-9643-BD26E8AE7864}" srcOrd="0" destOrd="1" presId="urn:microsoft.com/office/officeart/2005/8/layout/list1"/>
    <dgm:cxn modelId="{96E1282B-4C1D-44AF-91F5-A13AEE65DA68}" srcId="{7ADCC3E1-8E14-4E64-A71F-EF22662C6F3F}" destId="{06D93894-777D-43CE-9017-853E11BD9A2D}" srcOrd="1" destOrd="0" parTransId="{8C38C88F-AF31-4DA3-9427-2A8C002578E3}" sibTransId="{A73A8296-AB4F-4660-A933-8DD1060412D3}"/>
    <dgm:cxn modelId="{82AB6E30-8015-4C25-BB64-BCF872A7A877}" type="presOf" srcId="{E2AA03FE-DE14-4B7D-B9BA-D7BB367A63A7}" destId="{2DCA3EB9-CBF1-4189-AC2A-0ED591CF37C5}" srcOrd="0" destOrd="0" presId="urn:microsoft.com/office/officeart/2005/8/layout/list1"/>
    <dgm:cxn modelId="{C77E0234-D770-4BEE-8239-D20F7498179C}" type="presOf" srcId="{7ADCC3E1-8E14-4E64-A71F-EF22662C6F3F}" destId="{A706A180-32C9-4CC4-B4AC-ED9569A49A1C}" srcOrd="1" destOrd="0" presId="urn:microsoft.com/office/officeart/2005/8/layout/list1"/>
    <dgm:cxn modelId="{B9A3073F-DF5F-4160-83FE-42434A52EB53}" type="presOf" srcId="{585E3616-30B0-4098-8F7F-9E265615A977}" destId="{9C9C9FD6-C476-4A57-81BA-D211A88CD5A6}" srcOrd="0" destOrd="0" presId="urn:microsoft.com/office/officeart/2005/8/layout/list1"/>
    <dgm:cxn modelId="{C66D176A-017B-4FD6-B979-A45F35726B0E}" type="presOf" srcId="{D507D91D-27CF-4B08-A958-60ADEC5D133B}" destId="{83BF0219-F46D-4154-A431-1BA2A89C9963}" srcOrd="1" destOrd="0" presId="urn:microsoft.com/office/officeart/2005/8/layout/list1"/>
    <dgm:cxn modelId="{2233AE50-2673-469B-A4D1-F2FFEEB9E1BB}" srcId="{E2AA03FE-DE14-4B7D-B9BA-D7BB367A63A7}" destId="{7ADCC3E1-8E14-4E64-A71F-EF22662C6F3F}" srcOrd="1" destOrd="0" parTransId="{7A8E5B57-7675-43DA-A146-3AF82DE4DE60}" sibTransId="{24789073-DC02-4470-A759-42E06B7FA9A9}"/>
    <dgm:cxn modelId="{1BAE4D57-3AAC-4D90-8004-C7CFBB44D5EB}" srcId="{E2AA03FE-DE14-4B7D-B9BA-D7BB367A63A7}" destId="{D507D91D-27CF-4B08-A958-60ADEC5D133B}" srcOrd="0" destOrd="0" parTransId="{3E48230D-FA7E-4944-9DCE-9B7CC2BE5D06}" sibTransId="{7C66C5E9-A72B-42D0-BD0D-BF8408F00D3F}"/>
    <dgm:cxn modelId="{2C5BD579-368F-45E0-93E1-3B72D1C3C119}" type="presOf" srcId="{65E255CE-DCCC-4444-8EA9-3373EFD17926}" destId="{130D14C8-95AF-4A5A-9643-BD26E8AE7864}" srcOrd="0" destOrd="0" presId="urn:microsoft.com/office/officeart/2005/8/layout/list1"/>
    <dgm:cxn modelId="{538A40F3-6BA3-4605-B9BB-05937EDD7931}" type="presOf" srcId="{D507D91D-27CF-4B08-A958-60ADEC5D133B}" destId="{BA4992C4-1226-4757-9064-6AC3B2E92489}" srcOrd="0" destOrd="0" presId="urn:microsoft.com/office/officeart/2005/8/layout/list1"/>
    <dgm:cxn modelId="{8546A9F8-5DA1-40E5-A1D1-DB96FF8133CB}" srcId="{D507D91D-27CF-4B08-A958-60ADEC5D133B}" destId="{585E3616-30B0-4098-8F7F-9E265615A977}" srcOrd="0" destOrd="0" parTransId="{892FB378-372E-47E9-BF2A-96901DE7D866}" sibTransId="{406813C6-C4C7-4C59-A753-55A4A2BA36E4}"/>
    <dgm:cxn modelId="{D23B21CC-4DB1-4390-823A-0AB76872D4ED}" type="presParOf" srcId="{2DCA3EB9-CBF1-4189-AC2A-0ED591CF37C5}" destId="{0D0DCA71-247D-427D-84CA-F5673836B347}" srcOrd="0" destOrd="0" presId="urn:microsoft.com/office/officeart/2005/8/layout/list1"/>
    <dgm:cxn modelId="{27401916-7089-4B54-99A5-E61013EE68B0}" type="presParOf" srcId="{0D0DCA71-247D-427D-84CA-F5673836B347}" destId="{BA4992C4-1226-4757-9064-6AC3B2E92489}" srcOrd="0" destOrd="0" presId="urn:microsoft.com/office/officeart/2005/8/layout/list1"/>
    <dgm:cxn modelId="{9A1C4CF9-3BEB-4916-9984-9A51FB90864A}" type="presParOf" srcId="{0D0DCA71-247D-427D-84CA-F5673836B347}" destId="{83BF0219-F46D-4154-A431-1BA2A89C9963}" srcOrd="1" destOrd="0" presId="urn:microsoft.com/office/officeart/2005/8/layout/list1"/>
    <dgm:cxn modelId="{27FE7CB3-C40E-4F62-8CFE-A36F53824489}" type="presParOf" srcId="{2DCA3EB9-CBF1-4189-AC2A-0ED591CF37C5}" destId="{C6A5596A-51A9-4C3E-9876-DF40F44D659C}" srcOrd="1" destOrd="0" presId="urn:microsoft.com/office/officeart/2005/8/layout/list1"/>
    <dgm:cxn modelId="{BB0D3B5E-9737-447F-9CC9-D8B8E1201F67}" type="presParOf" srcId="{2DCA3EB9-CBF1-4189-AC2A-0ED591CF37C5}" destId="{9C9C9FD6-C476-4A57-81BA-D211A88CD5A6}" srcOrd="2" destOrd="0" presId="urn:microsoft.com/office/officeart/2005/8/layout/list1"/>
    <dgm:cxn modelId="{E976EDCB-C93B-4F77-B4A8-55E86E496EC7}" type="presParOf" srcId="{2DCA3EB9-CBF1-4189-AC2A-0ED591CF37C5}" destId="{2AF49350-E415-4A28-B284-7D8978D67B0C}" srcOrd="3" destOrd="0" presId="urn:microsoft.com/office/officeart/2005/8/layout/list1"/>
    <dgm:cxn modelId="{5AC943DE-466B-46ED-AFB4-1F65C7A7D31D}" type="presParOf" srcId="{2DCA3EB9-CBF1-4189-AC2A-0ED591CF37C5}" destId="{AF43CB97-4B93-4988-961B-3AA1195AA7B2}" srcOrd="4" destOrd="0" presId="urn:microsoft.com/office/officeart/2005/8/layout/list1"/>
    <dgm:cxn modelId="{F3F5E44C-C8FE-45ED-863A-EDE7DAB1680B}" type="presParOf" srcId="{AF43CB97-4B93-4988-961B-3AA1195AA7B2}" destId="{E3D15F05-1410-42F9-A98B-F7CDB7DB8456}" srcOrd="0" destOrd="0" presId="urn:microsoft.com/office/officeart/2005/8/layout/list1"/>
    <dgm:cxn modelId="{31456204-D4F5-43FE-85D5-924D8790CD88}" type="presParOf" srcId="{AF43CB97-4B93-4988-961B-3AA1195AA7B2}" destId="{A706A180-32C9-4CC4-B4AC-ED9569A49A1C}" srcOrd="1" destOrd="0" presId="urn:microsoft.com/office/officeart/2005/8/layout/list1"/>
    <dgm:cxn modelId="{C6A47119-22B0-48E2-913F-D31ED737010F}" type="presParOf" srcId="{2DCA3EB9-CBF1-4189-AC2A-0ED591CF37C5}" destId="{71FAEBCB-3385-49BF-8571-DE956C80312C}" srcOrd="5" destOrd="0" presId="urn:microsoft.com/office/officeart/2005/8/layout/list1"/>
    <dgm:cxn modelId="{24B32127-0C97-4A92-9BD6-4DBEFD3F1A51}" type="presParOf" srcId="{2DCA3EB9-CBF1-4189-AC2A-0ED591CF37C5}" destId="{130D14C8-95AF-4A5A-9643-BD26E8AE786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B2C4DF-8D38-4313-8EF5-04F93EA402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176D70-4996-4434-B033-0E380EC85F4C}">
      <dgm:prSet/>
      <dgm:spPr/>
      <dgm:t>
        <a:bodyPr/>
        <a:lstStyle/>
        <a:p>
          <a:r>
            <a:rPr lang="en-US" baseline="0"/>
            <a:t>Strongest Positive Predictors of price:</a:t>
          </a:r>
          <a:endParaRPr lang="en-US"/>
        </a:p>
      </dgm:t>
    </dgm:pt>
    <dgm:pt modelId="{5A1642AF-E530-477E-98B5-CE8D75523640}" type="parTrans" cxnId="{868FA728-EC89-49FB-AD33-1CB5D76A38FE}">
      <dgm:prSet/>
      <dgm:spPr/>
      <dgm:t>
        <a:bodyPr/>
        <a:lstStyle/>
        <a:p>
          <a:endParaRPr lang="en-US"/>
        </a:p>
      </dgm:t>
    </dgm:pt>
    <dgm:pt modelId="{4470A4D0-EEBF-4241-803A-5E02047333CC}" type="sibTrans" cxnId="{868FA728-EC89-49FB-AD33-1CB5D76A38FE}">
      <dgm:prSet/>
      <dgm:spPr/>
      <dgm:t>
        <a:bodyPr/>
        <a:lstStyle/>
        <a:p>
          <a:endParaRPr lang="en-US"/>
        </a:p>
      </dgm:t>
    </dgm:pt>
    <dgm:pt modelId="{AB4A9379-A79C-4F5B-A2B5-56695C0011C1}">
      <dgm:prSet/>
      <dgm:spPr/>
      <dgm:t>
        <a:bodyPr/>
        <a:lstStyle/>
        <a:p>
          <a:r>
            <a:rPr lang="en-US"/>
            <a:t>sqft_living (Correlation: 0.70)</a:t>
          </a:r>
        </a:p>
      </dgm:t>
    </dgm:pt>
    <dgm:pt modelId="{84052EE3-1010-4651-92DE-05DA0924D4EC}" type="parTrans" cxnId="{B15B0153-22E6-49F9-AE56-79F2DED70517}">
      <dgm:prSet/>
      <dgm:spPr/>
      <dgm:t>
        <a:bodyPr/>
        <a:lstStyle/>
        <a:p>
          <a:endParaRPr lang="en-US"/>
        </a:p>
      </dgm:t>
    </dgm:pt>
    <dgm:pt modelId="{87F4099E-3D8D-44BE-AF29-5FEF058064E4}" type="sibTrans" cxnId="{B15B0153-22E6-49F9-AE56-79F2DED70517}">
      <dgm:prSet/>
      <dgm:spPr/>
      <dgm:t>
        <a:bodyPr/>
        <a:lstStyle/>
        <a:p>
          <a:endParaRPr lang="en-US"/>
        </a:p>
      </dgm:t>
    </dgm:pt>
    <dgm:pt modelId="{F834ADC2-7004-4C38-B745-FB4F36DBA935}">
      <dgm:prSet/>
      <dgm:spPr/>
      <dgm:t>
        <a:bodyPr/>
        <a:lstStyle/>
        <a:p>
          <a:r>
            <a:rPr lang="en-US"/>
            <a:t>grade (Correlation: 0.67)</a:t>
          </a:r>
        </a:p>
      </dgm:t>
    </dgm:pt>
    <dgm:pt modelId="{ED447919-C43F-4AED-B064-D2792ADE57DE}" type="parTrans" cxnId="{18BCA061-307C-441E-94C1-15D9049563F8}">
      <dgm:prSet/>
      <dgm:spPr/>
      <dgm:t>
        <a:bodyPr/>
        <a:lstStyle/>
        <a:p>
          <a:endParaRPr lang="en-US"/>
        </a:p>
      </dgm:t>
    </dgm:pt>
    <dgm:pt modelId="{6F5947A6-0A7B-4C43-AE2F-0960E4D38251}" type="sibTrans" cxnId="{18BCA061-307C-441E-94C1-15D9049563F8}">
      <dgm:prSet/>
      <dgm:spPr/>
      <dgm:t>
        <a:bodyPr/>
        <a:lstStyle/>
        <a:p>
          <a:endParaRPr lang="en-US"/>
        </a:p>
      </dgm:t>
    </dgm:pt>
    <dgm:pt modelId="{60A84805-9316-4FCC-A538-FD0E4035262E}">
      <dgm:prSet/>
      <dgm:spPr/>
      <dgm:t>
        <a:bodyPr/>
        <a:lstStyle/>
        <a:p>
          <a:r>
            <a:rPr lang="en-US"/>
            <a:t>sqft_above (Correlation: 0.61)</a:t>
          </a:r>
        </a:p>
      </dgm:t>
    </dgm:pt>
    <dgm:pt modelId="{4FE3853A-3D31-4451-977F-F55EE02E9B81}" type="parTrans" cxnId="{DC5C254F-82BC-4A69-BA2B-C21D493812F1}">
      <dgm:prSet/>
      <dgm:spPr/>
      <dgm:t>
        <a:bodyPr/>
        <a:lstStyle/>
        <a:p>
          <a:endParaRPr lang="en-US"/>
        </a:p>
      </dgm:t>
    </dgm:pt>
    <dgm:pt modelId="{E624B190-7770-4C3B-96E5-1229CD64983C}" type="sibTrans" cxnId="{DC5C254F-82BC-4A69-BA2B-C21D493812F1}">
      <dgm:prSet/>
      <dgm:spPr/>
      <dgm:t>
        <a:bodyPr/>
        <a:lstStyle/>
        <a:p>
          <a:endParaRPr lang="en-US"/>
        </a:p>
      </dgm:t>
    </dgm:pt>
    <dgm:pt modelId="{90D1F9F1-EFD9-4C3D-8379-208F86B5805C}">
      <dgm:prSet/>
      <dgm:spPr/>
      <dgm:t>
        <a:bodyPr/>
        <a:lstStyle/>
        <a:p>
          <a:r>
            <a:rPr lang="en-US" baseline="0"/>
            <a:t>Insight: The size (sqft_living, sqft_above) and quality (grade) of a house are the most dominant factors driving its price. This guided our feature selection for the models.</a:t>
          </a:r>
          <a:endParaRPr lang="en-US"/>
        </a:p>
      </dgm:t>
    </dgm:pt>
    <dgm:pt modelId="{B078E307-11A2-4510-985A-A6B5F40C088E}" type="parTrans" cxnId="{BCFFC61B-13C2-4FA3-B698-E07FB7F9197A}">
      <dgm:prSet/>
      <dgm:spPr/>
      <dgm:t>
        <a:bodyPr/>
        <a:lstStyle/>
        <a:p>
          <a:endParaRPr lang="en-US"/>
        </a:p>
      </dgm:t>
    </dgm:pt>
    <dgm:pt modelId="{1549ED8B-7D75-46D1-A2D4-7467FF187AD6}" type="sibTrans" cxnId="{BCFFC61B-13C2-4FA3-B698-E07FB7F9197A}">
      <dgm:prSet/>
      <dgm:spPr/>
      <dgm:t>
        <a:bodyPr/>
        <a:lstStyle/>
        <a:p>
          <a:endParaRPr lang="en-US"/>
        </a:p>
      </dgm:t>
    </dgm:pt>
    <dgm:pt modelId="{228BD90C-3413-419F-8CBA-8B4C6C119C42}" type="pres">
      <dgm:prSet presAssocID="{5EB2C4DF-8D38-4313-8EF5-04F93EA40202}" presName="root" presStyleCnt="0">
        <dgm:presLayoutVars>
          <dgm:dir/>
          <dgm:resizeHandles val="exact"/>
        </dgm:presLayoutVars>
      </dgm:prSet>
      <dgm:spPr/>
    </dgm:pt>
    <dgm:pt modelId="{3E965417-7338-41AB-BB71-451C80B6D3E4}" type="pres">
      <dgm:prSet presAssocID="{44176D70-4996-4434-B033-0E380EC85F4C}" presName="compNode" presStyleCnt="0"/>
      <dgm:spPr/>
    </dgm:pt>
    <dgm:pt modelId="{12C01CC2-9E2E-422C-8D08-BC05F062FCAE}" type="pres">
      <dgm:prSet presAssocID="{44176D70-4996-4434-B033-0E380EC85F4C}" presName="bgRect" presStyleLbl="bgShp" presStyleIdx="0" presStyleCnt="2"/>
      <dgm:spPr/>
    </dgm:pt>
    <dgm:pt modelId="{9E1F6908-9164-41E3-AEA7-EC364094961A}" type="pres">
      <dgm:prSet presAssocID="{44176D70-4996-4434-B033-0E380EC85F4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9D61CEA-A76B-41EB-A23B-9A397DE1F99D}" type="pres">
      <dgm:prSet presAssocID="{44176D70-4996-4434-B033-0E380EC85F4C}" presName="spaceRect" presStyleCnt="0"/>
      <dgm:spPr/>
    </dgm:pt>
    <dgm:pt modelId="{980EA2CC-9548-4BDD-A35A-4A40D4BF7EFD}" type="pres">
      <dgm:prSet presAssocID="{44176D70-4996-4434-B033-0E380EC85F4C}" presName="parTx" presStyleLbl="revTx" presStyleIdx="0" presStyleCnt="3">
        <dgm:presLayoutVars>
          <dgm:chMax val="0"/>
          <dgm:chPref val="0"/>
        </dgm:presLayoutVars>
      </dgm:prSet>
      <dgm:spPr/>
    </dgm:pt>
    <dgm:pt modelId="{CEAADEE3-C92E-422F-A82E-4796FDADEF06}" type="pres">
      <dgm:prSet presAssocID="{44176D70-4996-4434-B033-0E380EC85F4C}" presName="desTx" presStyleLbl="revTx" presStyleIdx="1" presStyleCnt="3">
        <dgm:presLayoutVars/>
      </dgm:prSet>
      <dgm:spPr/>
    </dgm:pt>
    <dgm:pt modelId="{2FD0F3E0-619D-4EA7-BC70-D366C2224E49}" type="pres">
      <dgm:prSet presAssocID="{4470A4D0-EEBF-4241-803A-5E02047333CC}" presName="sibTrans" presStyleCnt="0"/>
      <dgm:spPr/>
    </dgm:pt>
    <dgm:pt modelId="{4CAF2BDA-F4D4-4D0B-8515-946EC4492757}" type="pres">
      <dgm:prSet presAssocID="{90D1F9F1-EFD9-4C3D-8379-208F86B5805C}" presName="compNode" presStyleCnt="0"/>
      <dgm:spPr/>
    </dgm:pt>
    <dgm:pt modelId="{2F01824B-F3C3-496A-A968-906B0D9BBF84}" type="pres">
      <dgm:prSet presAssocID="{90D1F9F1-EFD9-4C3D-8379-208F86B5805C}" presName="bgRect" presStyleLbl="bgShp" presStyleIdx="1" presStyleCnt="2"/>
      <dgm:spPr/>
    </dgm:pt>
    <dgm:pt modelId="{05ABB0A8-36CC-49B5-8A19-E3F6DEE22F79}" type="pres">
      <dgm:prSet presAssocID="{90D1F9F1-EFD9-4C3D-8379-208F86B580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4E12DBE-95E7-481E-A367-2E6DC589468D}" type="pres">
      <dgm:prSet presAssocID="{90D1F9F1-EFD9-4C3D-8379-208F86B5805C}" presName="spaceRect" presStyleCnt="0"/>
      <dgm:spPr/>
    </dgm:pt>
    <dgm:pt modelId="{D6BBE345-851B-4992-B91D-63A0E320AC53}" type="pres">
      <dgm:prSet presAssocID="{90D1F9F1-EFD9-4C3D-8379-208F86B580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FFC61B-13C2-4FA3-B698-E07FB7F9197A}" srcId="{5EB2C4DF-8D38-4313-8EF5-04F93EA40202}" destId="{90D1F9F1-EFD9-4C3D-8379-208F86B5805C}" srcOrd="1" destOrd="0" parTransId="{B078E307-11A2-4510-985A-A6B5F40C088E}" sibTransId="{1549ED8B-7D75-46D1-A2D4-7467FF187AD6}"/>
    <dgm:cxn modelId="{868FA728-EC89-49FB-AD33-1CB5D76A38FE}" srcId="{5EB2C4DF-8D38-4313-8EF5-04F93EA40202}" destId="{44176D70-4996-4434-B033-0E380EC85F4C}" srcOrd="0" destOrd="0" parTransId="{5A1642AF-E530-477E-98B5-CE8D75523640}" sibTransId="{4470A4D0-EEBF-4241-803A-5E02047333CC}"/>
    <dgm:cxn modelId="{C93EBA30-294B-4CBE-B603-0E51035E557C}" type="presOf" srcId="{AB4A9379-A79C-4F5B-A2B5-56695C0011C1}" destId="{CEAADEE3-C92E-422F-A82E-4796FDADEF06}" srcOrd="0" destOrd="0" presId="urn:microsoft.com/office/officeart/2018/2/layout/IconVerticalSolidList"/>
    <dgm:cxn modelId="{7F894B35-14BA-47AB-919C-5D08846C3F28}" type="presOf" srcId="{90D1F9F1-EFD9-4C3D-8379-208F86B5805C}" destId="{D6BBE345-851B-4992-B91D-63A0E320AC53}" srcOrd="0" destOrd="0" presId="urn:microsoft.com/office/officeart/2018/2/layout/IconVerticalSolidList"/>
    <dgm:cxn modelId="{18BCA061-307C-441E-94C1-15D9049563F8}" srcId="{44176D70-4996-4434-B033-0E380EC85F4C}" destId="{F834ADC2-7004-4C38-B745-FB4F36DBA935}" srcOrd="1" destOrd="0" parTransId="{ED447919-C43F-4AED-B064-D2792ADE57DE}" sibTransId="{6F5947A6-0A7B-4C43-AE2F-0960E4D38251}"/>
    <dgm:cxn modelId="{DC5C254F-82BC-4A69-BA2B-C21D493812F1}" srcId="{44176D70-4996-4434-B033-0E380EC85F4C}" destId="{60A84805-9316-4FCC-A538-FD0E4035262E}" srcOrd="2" destOrd="0" parTransId="{4FE3853A-3D31-4451-977F-F55EE02E9B81}" sibTransId="{E624B190-7770-4C3B-96E5-1229CD64983C}"/>
    <dgm:cxn modelId="{B15B0153-22E6-49F9-AE56-79F2DED70517}" srcId="{44176D70-4996-4434-B033-0E380EC85F4C}" destId="{AB4A9379-A79C-4F5B-A2B5-56695C0011C1}" srcOrd="0" destOrd="0" parTransId="{84052EE3-1010-4651-92DE-05DA0924D4EC}" sibTransId="{87F4099E-3D8D-44BE-AF29-5FEF058064E4}"/>
    <dgm:cxn modelId="{FA96BB77-F48F-4296-B68E-B25BA93C9329}" type="presOf" srcId="{F834ADC2-7004-4C38-B745-FB4F36DBA935}" destId="{CEAADEE3-C92E-422F-A82E-4796FDADEF06}" srcOrd="0" destOrd="1" presId="urn:microsoft.com/office/officeart/2018/2/layout/IconVerticalSolidList"/>
    <dgm:cxn modelId="{77BAD779-A624-452B-8461-ECFA33B7585F}" type="presOf" srcId="{44176D70-4996-4434-B033-0E380EC85F4C}" destId="{980EA2CC-9548-4BDD-A35A-4A40D4BF7EFD}" srcOrd="0" destOrd="0" presId="urn:microsoft.com/office/officeart/2018/2/layout/IconVerticalSolidList"/>
    <dgm:cxn modelId="{DAA58EAD-2D84-4C63-A970-AED1E5639787}" type="presOf" srcId="{5EB2C4DF-8D38-4313-8EF5-04F93EA40202}" destId="{228BD90C-3413-419F-8CBA-8B4C6C119C42}" srcOrd="0" destOrd="0" presId="urn:microsoft.com/office/officeart/2018/2/layout/IconVerticalSolidList"/>
    <dgm:cxn modelId="{FCE37BFF-F379-4A8E-B09E-515BE68A0AB5}" type="presOf" srcId="{60A84805-9316-4FCC-A538-FD0E4035262E}" destId="{CEAADEE3-C92E-422F-A82E-4796FDADEF06}" srcOrd="0" destOrd="2" presId="urn:microsoft.com/office/officeart/2018/2/layout/IconVerticalSolidList"/>
    <dgm:cxn modelId="{F63F1295-3A1B-41C6-ACF6-4F13022DD69C}" type="presParOf" srcId="{228BD90C-3413-419F-8CBA-8B4C6C119C42}" destId="{3E965417-7338-41AB-BB71-451C80B6D3E4}" srcOrd="0" destOrd="0" presId="urn:microsoft.com/office/officeart/2018/2/layout/IconVerticalSolidList"/>
    <dgm:cxn modelId="{16CA1ED5-3A8D-434C-AFC2-F40905D167E0}" type="presParOf" srcId="{3E965417-7338-41AB-BB71-451C80B6D3E4}" destId="{12C01CC2-9E2E-422C-8D08-BC05F062FCAE}" srcOrd="0" destOrd="0" presId="urn:microsoft.com/office/officeart/2018/2/layout/IconVerticalSolidList"/>
    <dgm:cxn modelId="{4D7D99B5-195B-41EB-9868-D626A34ACF17}" type="presParOf" srcId="{3E965417-7338-41AB-BB71-451C80B6D3E4}" destId="{9E1F6908-9164-41E3-AEA7-EC364094961A}" srcOrd="1" destOrd="0" presId="urn:microsoft.com/office/officeart/2018/2/layout/IconVerticalSolidList"/>
    <dgm:cxn modelId="{7239AD8F-4145-4FBC-A3E1-25D4E1AE4B04}" type="presParOf" srcId="{3E965417-7338-41AB-BB71-451C80B6D3E4}" destId="{19D61CEA-A76B-41EB-A23B-9A397DE1F99D}" srcOrd="2" destOrd="0" presId="urn:microsoft.com/office/officeart/2018/2/layout/IconVerticalSolidList"/>
    <dgm:cxn modelId="{40EE2313-0752-4191-8684-6F77580D8AC7}" type="presParOf" srcId="{3E965417-7338-41AB-BB71-451C80B6D3E4}" destId="{980EA2CC-9548-4BDD-A35A-4A40D4BF7EFD}" srcOrd="3" destOrd="0" presId="urn:microsoft.com/office/officeart/2018/2/layout/IconVerticalSolidList"/>
    <dgm:cxn modelId="{98E595C3-D2A1-4C3B-8381-410AB273611C}" type="presParOf" srcId="{3E965417-7338-41AB-BB71-451C80B6D3E4}" destId="{CEAADEE3-C92E-422F-A82E-4796FDADEF06}" srcOrd="4" destOrd="0" presId="urn:microsoft.com/office/officeart/2018/2/layout/IconVerticalSolidList"/>
    <dgm:cxn modelId="{5C10A73E-7263-4FC8-81B7-2B9C4DC37CEC}" type="presParOf" srcId="{228BD90C-3413-419F-8CBA-8B4C6C119C42}" destId="{2FD0F3E0-619D-4EA7-BC70-D366C2224E49}" srcOrd="1" destOrd="0" presId="urn:microsoft.com/office/officeart/2018/2/layout/IconVerticalSolidList"/>
    <dgm:cxn modelId="{48D9A91A-DE1E-44B1-9A49-B3B5F84609E6}" type="presParOf" srcId="{228BD90C-3413-419F-8CBA-8B4C6C119C42}" destId="{4CAF2BDA-F4D4-4D0B-8515-946EC4492757}" srcOrd="2" destOrd="0" presId="urn:microsoft.com/office/officeart/2018/2/layout/IconVerticalSolidList"/>
    <dgm:cxn modelId="{713C943B-B8DD-4D15-A88A-268537A20BDC}" type="presParOf" srcId="{4CAF2BDA-F4D4-4D0B-8515-946EC4492757}" destId="{2F01824B-F3C3-496A-A968-906B0D9BBF84}" srcOrd="0" destOrd="0" presId="urn:microsoft.com/office/officeart/2018/2/layout/IconVerticalSolidList"/>
    <dgm:cxn modelId="{75D2E23E-1FA6-45E1-A159-E8E515EE5D28}" type="presParOf" srcId="{4CAF2BDA-F4D4-4D0B-8515-946EC4492757}" destId="{05ABB0A8-36CC-49B5-8A19-E3F6DEE22F79}" srcOrd="1" destOrd="0" presId="urn:microsoft.com/office/officeart/2018/2/layout/IconVerticalSolidList"/>
    <dgm:cxn modelId="{03411605-0F57-45A9-B2CF-FC594DBD2EF2}" type="presParOf" srcId="{4CAF2BDA-F4D4-4D0B-8515-946EC4492757}" destId="{44E12DBE-95E7-481E-A367-2E6DC589468D}" srcOrd="2" destOrd="0" presId="urn:microsoft.com/office/officeart/2018/2/layout/IconVerticalSolidList"/>
    <dgm:cxn modelId="{BC4FE7C7-E665-47EC-831C-F606F10B4EE2}" type="presParOf" srcId="{4CAF2BDA-F4D4-4D0B-8515-946EC4492757}" destId="{D6BBE345-851B-4992-B91D-63A0E320AC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53BD50E-72DC-4BDC-9DC0-7DC7506A1DC3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543108-96C3-4801-BA0D-C221C81B87CA}">
      <dgm:prSet/>
      <dgm:spPr/>
      <dgm:t>
        <a:bodyPr/>
        <a:lstStyle/>
        <a:p>
          <a:r>
            <a:rPr lang="en-US"/>
            <a:t>Data Acquisition: Obtained the King County dataset.</a:t>
          </a:r>
        </a:p>
      </dgm:t>
    </dgm:pt>
    <dgm:pt modelId="{54918FCA-F228-423A-A1FD-0F50EF6F3573}" type="parTrans" cxnId="{8F6C462D-BD81-47A0-A6F8-3DB278BE8711}">
      <dgm:prSet/>
      <dgm:spPr/>
      <dgm:t>
        <a:bodyPr/>
        <a:lstStyle/>
        <a:p>
          <a:endParaRPr lang="en-US"/>
        </a:p>
      </dgm:t>
    </dgm:pt>
    <dgm:pt modelId="{A3CE454B-1CF9-4661-A4CC-B6C475FDDD52}" type="sibTrans" cxnId="{8F6C462D-BD81-47A0-A6F8-3DB278BE8711}">
      <dgm:prSet/>
      <dgm:spPr/>
      <dgm:t>
        <a:bodyPr/>
        <a:lstStyle/>
        <a:p>
          <a:endParaRPr lang="en-US"/>
        </a:p>
      </dgm:t>
    </dgm:pt>
    <dgm:pt modelId="{A1A44EF9-7765-46F4-A92F-542A654E1EDB}">
      <dgm:prSet/>
      <dgm:spPr/>
      <dgm:t>
        <a:bodyPr/>
        <a:lstStyle/>
        <a:p>
          <a:r>
            <a:rPr lang="en-US"/>
            <a:t>Exploratory Data Analysis (EDA): Uncovered patterns and relationships in the data.</a:t>
          </a:r>
        </a:p>
      </dgm:t>
    </dgm:pt>
    <dgm:pt modelId="{65A9E459-50F0-4027-9410-CB8F13642209}" type="parTrans" cxnId="{016C087B-25DC-4D04-8F88-2D749DA95191}">
      <dgm:prSet/>
      <dgm:spPr/>
      <dgm:t>
        <a:bodyPr/>
        <a:lstStyle/>
        <a:p>
          <a:endParaRPr lang="en-US"/>
        </a:p>
      </dgm:t>
    </dgm:pt>
    <dgm:pt modelId="{3F126A5D-9731-49FA-9042-2C428DAA662E}" type="sibTrans" cxnId="{016C087B-25DC-4D04-8F88-2D749DA95191}">
      <dgm:prSet/>
      <dgm:spPr/>
      <dgm:t>
        <a:bodyPr/>
        <a:lstStyle/>
        <a:p>
          <a:endParaRPr lang="en-US"/>
        </a:p>
      </dgm:t>
    </dgm:pt>
    <dgm:pt modelId="{CF9A13D1-19BF-44EE-BA07-859F2DD0675B}">
      <dgm:prSet/>
      <dgm:spPr/>
      <dgm:t>
        <a:bodyPr/>
        <a:lstStyle/>
        <a:p>
          <a:r>
            <a:rPr lang="en-US"/>
            <a:t>Preprocessing &amp; Feature Engineering: Cleaned the data and created new predictive features.</a:t>
          </a:r>
        </a:p>
      </dgm:t>
    </dgm:pt>
    <dgm:pt modelId="{C09CB4EE-8885-4D9D-8671-F406AAE9212D}" type="parTrans" cxnId="{ADFE0D87-D259-4669-9EC4-0FF4D639A359}">
      <dgm:prSet/>
      <dgm:spPr/>
      <dgm:t>
        <a:bodyPr/>
        <a:lstStyle/>
        <a:p>
          <a:endParaRPr lang="en-US"/>
        </a:p>
      </dgm:t>
    </dgm:pt>
    <dgm:pt modelId="{043918B1-7C66-47C8-843E-04D2F13E43B6}" type="sibTrans" cxnId="{ADFE0D87-D259-4669-9EC4-0FF4D639A359}">
      <dgm:prSet/>
      <dgm:spPr/>
      <dgm:t>
        <a:bodyPr/>
        <a:lstStyle/>
        <a:p>
          <a:endParaRPr lang="en-US"/>
        </a:p>
      </dgm:t>
    </dgm:pt>
    <dgm:pt modelId="{390DC9CA-1260-4580-A48F-5F67EF027F27}">
      <dgm:prSet/>
      <dgm:spPr/>
      <dgm:t>
        <a:bodyPr/>
        <a:lstStyle/>
        <a:p>
          <a:r>
            <a:rPr lang="en-US"/>
            <a:t>Model Selection: Chose Linear and Logistic Regression for their interpretability.</a:t>
          </a:r>
        </a:p>
      </dgm:t>
    </dgm:pt>
    <dgm:pt modelId="{BE9A6CBC-322A-454A-9CC6-32C17A4D6AB2}" type="parTrans" cxnId="{D084B802-CED7-4A94-9EB7-313538A21246}">
      <dgm:prSet/>
      <dgm:spPr/>
      <dgm:t>
        <a:bodyPr/>
        <a:lstStyle/>
        <a:p>
          <a:endParaRPr lang="en-US"/>
        </a:p>
      </dgm:t>
    </dgm:pt>
    <dgm:pt modelId="{51154F85-B98F-4024-BC27-7D847D7149D8}" type="sibTrans" cxnId="{D084B802-CED7-4A94-9EB7-313538A21246}">
      <dgm:prSet/>
      <dgm:spPr/>
      <dgm:t>
        <a:bodyPr/>
        <a:lstStyle/>
        <a:p>
          <a:endParaRPr lang="en-US"/>
        </a:p>
      </dgm:t>
    </dgm:pt>
    <dgm:pt modelId="{4B3BCB77-B2DE-46F8-95C5-AE7467F5FDFE}">
      <dgm:prSet/>
      <dgm:spPr/>
      <dgm:t>
        <a:bodyPr/>
        <a:lstStyle/>
        <a:p>
          <a:r>
            <a:rPr lang="en-US"/>
            <a:t>Training &amp; Testing: Split the data to train the models and validate their performance on unseen data.</a:t>
          </a:r>
        </a:p>
      </dgm:t>
    </dgm:pt>
    <dgm:pt modelId="{FB4134EA-9703-4D9D-9D67-F0D777366B4C}" type="parTrans" cxnId="{C7CCB9D6-8F6D-477B-89FB-F4615D220C33}">
      <dgm:prSet/>
      <dgm:spPr/>
      <dgm:t>
        <a:bodyPr/>
        <a:lstStyle/>
        <a:p>
          <a:endParaRPr lang="en-US"/>
        </a:p>
      </dgm:t>
    </dgm:pt>
    <dgm:pt modelId="{15F2E471-EED4-4B87-8AC9-8AE6CFFE95AB}" type="sibTrans" cxnId="{C7CCB9D6-8F6D-477B-89FB-F4615D220C33}">
      <dgm:prSet/>
      <dgm:spPr/>
      <dgm:t>
        <a:bodyPr/>
        <a:lstStyle/>
        <a:p>
          <a:endParaRPr lang="en-US"/>
        </a:p>
      </dgm:t>
    </dgm:pt>
    <dgm:pt modelId="{C5286A3C-72B7-4A72-890C-9F01F0486C8D}">
      <dgm:prSet/>
      <dgm:spPr/>
      <dgm:t>
        <a:bodyPr/>
        <a:lstStyle/>
        <a:p>
          <a:r>
            <a:rPr lang="en-US"/>
            <a:t>Evaluation &amp; Interpretation: Assessed model performance using standard metrics and analyzed feature importance.</a:t>
          </a:r>
        </a:p>
      </dgm:t>
    </dgm:pt>
    <dgm:pt modelId="{F153D868-7F52-4AA4-A70B-AA9DA1EE7969}" type="parTrans" cxnId="{327CF0D1-85B6-424B-86E9-642C44503BE2}">
      <dgm:prSet/>
      <dgm:spPr/>
      <dgm:t>
        <a:bodyPr/>
        <a:lstStyle/>
        <a:p>
          <a:endParaRPr lang="en-US"/>
        </a:p>
      </dgm:t>
    </dgm:pt>
    <dgm:pt modelId="{E0662145-BFCE-415F-99D1-E6CAB166DD25}" type="sibTrans" cxnId="{327CF0D1-85B6-424B-86E9-642C44503BE2}">
      <dgm:prSet/>
      <dgm:spPr/>
      <dgm:t>
        <a:bodyPr/>
        <a:lstStyle/>
        <a:p>
          <a:endParaRPr lang="en-US"/>
        </a:p>
      </dgm:t>
    </dgm:pt>
    <dgm:pt modelId="{CFE42432-8CD6-40AF-B881-D91D5B33E897}" type="pres">
      <dgm:prSet presAssocID="{153BD50E-72DC-4BDC-9DC0-7DC7506A1DC3}" presName="Name0" presStyleCnt="0">
        <dgm:presLayoutVars>
          <dgm:dir/>
          <dgm:resizeHandles val="exact"/>
        </dgm:presLayoutVars>
      </dgm:prSet>
      <dgm:spPr/>
    </dgm:pt>
    <dgm:pt modelId="{71666486-E538-40A3-A9CD-1AC297AD0B19}" type="pres">
      <dgm:prSet presAssocID="{9C543108-96C3-4801-BA0D-C221C81B87CA}" presName="node" presStyleLbl="node1" presStyleIdx="0" presStyleCnt="6">
        <dgm:presLayoutVars>
          <dgm:bulletEnabled val="1"/>
        </dgm:presLayoutVars>
      </dgm:prSet>
      <dgm:spPr/>
    </dgm:pt>
    <dgm:pt modelId="{A076FBD7-90DF-4B32-A561-BFB36FEB3B3A}" type="pres">
      <dgm:prSet presAssocID="{A3CE454B-1CF9-4661-A4CC-B6C475FDDD52}" presName="sibTrans" presStyleLbl="sibTrans1D1" presStyleIdx="0" presStyleCnt="5"/>
      <dgm:spPr/>
    </dgm:pt>
    <dgm:pt modelId="{4B76CF26-2D21-4DA2-822E-7E6459955940}" type="pres">
      <dgm:prSet presAssocID="{A3CE454B-1CF9-4661-A4CC-B6C475FDDD52}" presName="connectorText" presStyleLbl="sibTrans1D1" presStyleIdx="0" presStyleCnt="5"/>
      <dgm:spPr/>
    </dgm:pt>
    <dgm:pt modelId="{11E48EA0-EFA9-437C-8E25-3B6314C700E3}" type="pres">
      <dgm:prSet presAssocID="{A1A44EF9-7765-46F4-A92F-542A654E1EDB}" presName="node" presStyleLbl="node1" presStyleIdx="1" presStyleCnt="6">
        <dgm:presLayoutVars>
          <dgm:bulletEnabled val="1"/>
        </dgm:presLayoutVars>
      </dgm:prSet>
      <dgm:spPr/>
    </dgm:pt>
    <dgm:pt modelId="{E3AA578B-D581-49E4-94EC-1730DE35BFFF}" type="pres">
      <dgm:prSet presAssocID="{3F126A5D-9731-49FA-9042-2C428DAA662E}" presName="sibTrans" presStyleLbl="sibTrans1D1" presStyleIdx="1" presStyleCnt="5"/>
      <dgm:spPr/>
    </dgm:pt>
    <dgm:pt modelId="{34FDA669-27A7-484E-89D0-07E87525ADE3}" type="pres">
      <dgm:prSet presAssocID="{3F126A5D-9731-49FA-9042-2C428DAA662E}" presName="connectorText" presStyleLbl="sibTrans1D1" presStyleIdx="1" presStyleCnt="5"/>
      <dgm:spPr/>
    </dgm:pt>
    <dgm:pt modelId="{6D08F3EC-9E07-4A92-9B9A-75D827BC8C9F}" type="pres">
      <dgm:prSet presAssocID="{CF9A13D1-19BF-44EE-BA07-859F2DD0675B}" presName="node" presStyleLbl="node1" presStyleIdx="2" presStyleCnt="6">
        <dgm:presLayoutVars>
          <dgm:bulletEnabled val="1"/>
        </dgm:presLayoutVars>
      </dgm:prSet>
      <dgm:spPr/>
    </dgm:pt>
    <dgm:pt modelId="{7618A405-4DC9-419E-83CE-C40F0A76CFFF}" type="pres">
      <dgm:prSet presAssocID="{043918B1-7C66-47C8-843E-04D2F13E43B6}" presName="sibTrans" presStyleLbl="sibTrans1D1" presStyleIdx="2" presStyleCnt="5"/>
      <dgm:spPr/>
    </dgm:pt>
    <dgm:pt modelId="{3CD26C61-DBCC-4AA9-A9CB-5B4455B6FA46}" type="pres">
      <dgm:prSet presAssocID="{043918B1-7C66-47C8-843E-04D2F13E43B6}" presName="connectorText" presStyleLbl="sibTrans1D1" presStyleIdx="2" presStyleCnt="5"/>
      <dgm:spPr/>
    </dgm:pt>
    <dgm:pt modelId="{8014B212-9F12-4D45-A85B-AFE3C9626CE6}" type="pres">
      <dgm:prSet presAssocID="{390DC9CA-1260-4580-A48F-5F67EF027F27}" presName="node" presStyleLbl="node1" presStyleIdx="3" presStyleCnt="6">
        <dgm:presLayoutVars>
          <dgm:bulletEnabled val="1"/>
        </dgm:presLayoutVars>
      </dgm:prSet>
      <dgm:spPr/>
    </dgm:pt>
    <dgm:pt modelId="{4BDBDA17-3E94-4A75-95EB-7EC58A6A5632}" type="pres">
      <dgm:prSet presAssocID="{51154F85-B98F-4024-BC27-7D847D7149D8}" presName="sibTrans" presStyleLbl="sibTrans1D1" presStyleIdx="3" presStyleCnt="5"/>
      <dgm:spPr/>
    </dgm:pt>
    <dgm:pt modelId="{4228C6DB-B962-4C39-8568-1DE97D0832DA}" type="pres">
      <dgm:prSet presAssocID="{51154F85-B98F-4024-BC27-7D847D7149D8}" presName="connectorText" presStyleLbl="sibTrans1D1" presStyleIdx="3" presStyleCnt="5"/>
      <dgm:spPr/>
    </dgm:pt>
    <dgm:pt modelId="{5A0A0BAF-878F-4BA1-A0AC-BEAE10C4EB7B}" type="pres">
      <dgm:prSet presAssocID="{4B3BCB77-B2DE-46F8-95C5-AE7467F5FDFE}" presName="node" presStyleLbl="node1" presStyleIdx="4" presStyleCnt="6">
        <dgm:presLayoutVars>
          <dgm:bulletEnabled val="1"/>
        </dgm:presLayoutVars>
      </dgm:prSet>
      <dgm:spPr/>
    </dgm:pt>
    <dgm:pt modelId="{EC6669CD-6D2C-4A9E-9FF0-361DC7A98FD6}" type="pres">
      <dgm:prSet presAssocID="{15F2E471-EED4-4B87-8AC9-8AE6CFFE95AB}" presName="sibTrans" presStyleLbl="sibTrans1D1" presStyleIdx="4" presStyleCnt="5"/>
      <dgm:spPr/>
    </dgm:pt>
    <dgm:pt modelId="{BED3B8BA-54C1-42C7-9C8E-B9B9E5DF1F1F}" type="pres">
      <dgm:prSet presAssocID="{15F2E471-EED4-4B87-8AC9-8AE6CFFE95AB}" presName="connectorText" presStyleLbl="sibTrans1D1" presStyleIdx="4" presStyleCnt="5"/>
      <dgm:spPr/>
    </dgm:pt>
    <dgm:pt modelId="{27BCAE17-BD00-4CBB-8A62-D54112CC6C2C}" type="pres">
      <dgm:prSet presAssocID="{C5286A3C-72B7-4A72-890C-9F01F0486C8D}" presName="node" presStyleLbl="node1" presStyleIdx="5" presStyleCnt="6">
        <dgm:presLayoutVars>
          <dgm:bulletEnabled val="1"/>
        </dgm:presLayoutVars>
      </dgm:prSet>
      <dgm:spPr/>
    </dgm:pt>
  </dgm:ptLst>
  <dgm:cxnLst>
    <dgm:cxn modelId="{D084B802-CED7-4A94-9EB7-313538A21246}" srcId="{153BD50E-72DC-4BDC-9DC0-7DC7506A1DC3}" destId="{390DC9CA-1260-4580-A48F-5F67EF027F27}" srcOrd="3" destOrd="0" parTransId="{BE9A6CBC-322A-454A-9CC6-32C17A4D6AB2}" sibTransId="{51154F85-B98F-4024-BC27-7D847D7149D8}"/>
    <dgm:cxn modelId="{19C7F919-C04F-4640-931E-91CB80E94B96}" type="presOf" srcId="{A1A44EF9-7765-46F4-A92F-542A654E1EDB}" destId="{11E48EA0-EFA9-437C-8E25-3B6314C700E3}" srcOrd="0" destOrd="0" presId="urn:microsoft.com/office/officeart/2016/7/layout/RepeatingBendingProcessNew"/>
    <dgm:cxn modelId="{12702622-3126-4AC5-B08D-4BA06EC28CC1}" type="presOf" srcId="{043918B1-7C66-47C8-843E-04D2F13E43B6}" destId="{3CD26C61-DBCC-4AA9-A9CB-5B4455B6FA46}" srcOrd="1" destOrd="0" presId="urn:microsoft.com/office/officeart/2016/7/layout/RepeatingBendingProcessNew"/>
    <dgm:cxn modelId="{9A01E62C-C6A7-40AC-95E6-05394A7125BE}" type="presOf" srcId="{3F126A5D-9731-49FA-9042-2C428DAA662E}" destId="{34FDA669-27A7-484E-89D0-07E87525ADE3}" srcOrd="1" destOrd="0" presId="urn:microsoft.com/office/officeart/2016/7/layout/RepeatingBendingProcessNew"/>
    <dgm:cxn modelId="{8F6C462D-BD81-47A0-A6F8-3DB278BE8711}" srcId="{153BD50E-72DC-4BDC-9DC0-7DC7506A1DC3}" destId="{9C543108-96C3-4801-BA0D-C221C81B87CA}" srcOrd="0" destOrd="0" parTransId="{54918FCA-F228-423A-A1FD-0F50EF6F3573}" sibTransId="{A3CE454B-1CF9-4661-A4CC-B6C475FDDD52}"/>
    <dgm:cxn modelId="{BEBB8246-B84F-44C7-9044-A8F84AB1E9E7}" type="presOf" srcId="{A3CE454B-1CF9-4661-A4CC-B6C475FDDD52}" destId="{A076FBD7-90DF-4B32-A561-BFB36FEB3B3A}" srcOrd="0" destOrd="0" presId="urn:microsoft.com/office/officeart/2016/7/layout/RepeatingBendingProcessNew"/>
    <dgm:cxn modelId="{3BDD2A50-02DB-4F93-9F00-A3623A9B8674}" type="presOf" srcId="{C5286A3C-72B7-4A72-890C-9F01F0486C8D}" destId="{27BCAE17-BD00-4CBB-8A62-D54112CC6C2C}" srcOrd="0" destOrd="0" presId="urn:microsoft.com/office/officeart/2016/7/layout/RepeatingBendingProcessNew"/>
    <dgm:cxn modelId="{016C087B-25DC-4D04-8F88-2D749DA95191}" srcId="{153BD50E-72DC-4BDC-9DC0-7DC7506A1DC3}" destId="{A1A44EF9-7765-46F4-A92F-542A654E1EDB}" srcOrd="1" destOrd="0" parTransId="{65A9E459-50F0-4027-9410-CB8F13642209}" sibTransId="{3F126A5D-9731-49FA-9042-2C428DAA662E}"/>
    <dgm:cxn modelId="{5E5E107C-21B0-4BDE-AAB4-DDF520C178E5}" type="presOf" srcId="{CF9A13D1-19BF-44EE-BA07-859F2DD0675B}" destId="{6D08F3EC-9E07-4A92-9B9A-75D827BC8C9F}" srcOrd="0" destOrd="0" presId="urn:microsoft.com/office/officeart/2016/7/layout/RepeatingBendingProcessNew"/>
    <dgm:cxn modelId="{ADFE0D87-D259-4669-9EC4-0FF4D639A359}" srcId="{153BD50E-72DC-4BDC-9DC0-7DC7506A1DC3}" destId="{CF9A13D1-19BF-44EE-BA07-859F2DD0675B}" srcOrd="2" destOrd="0" parTransId="{C09CB4EE-8885-4D9D-8671-F406AAE9212D}" sibTransId="{043918B1-7C66-47C8-843E-04D2F13E43B6}"/>
    <dgm:cxn modelId="{1BB5C28F-F12C-4630-8400-F56CA87CC4F1}" type="presOf" srcId="{51154F85-B98F-4024-BC27-7D847D7149D8}" destId="{4BDBDA17-3E94-4A75-95EB-7EC58A6A5632}" srcOrd="0" destOrd="0" presId="urn:microsoft.com/office/officeart/2016/7/layout/RepeatingBendingProcessNew"/>
    <dgm:cxn modelId="{1A4599A8-3282-41BB-8962-D2EE70A3506D}" type="presOf" srcId="{390DC9CA-1260-4580-A48F-5F67EF027F27}" destId="{8014B212-9F12-4D45-A85B-AFE3C9626CE6}" srcOrd="0" destOrd="0" presId="urn:microsoft.com/office/officeart/2016/7/layout/RepeatingBendingProcessNew"/>
    <dgm:cxn modelId="{A61FCFAC-74CA-4A62-A2B3-A46EF3157391}" type="presOf" srcId="{4B3BCB77-B2DE-46F8-95C5-AE7467F5FDFE}" destId="{5A0A0BAF-878F-4BA1-A0AC-BEAE10C4EB7B}" srcOrd="0" destOrd="0" presId="urn:microsoft.com/office/officeart/2016/7/layout/RepeatingBendingProcessNew"/>
    <dgm:cxn modelId="{7229C6B3-BBAF-4DBE-9DE1-1ED5496D3826}" type="presOf" srcId="{153BD50E-72DC-4BDC-9DC0-7DC7506A1DC3}" destId="{CFE42432-8CD6-40AF-B881-D91D5B33E897}" srcOrd="0" destOrd="0" presId="urn:microsoft.com/office/officeart/2016/7/layout/RepeatingBendingProcessNew"/>
    <dgm:cxn modelId="{B626FDB6-D3D2-48E8-88CB-79538A388743}" type="presOf" srcId="{043918B1-7C66-47C8-843E-04D2F13E43B6}" destId="{7618A405-4DC9-419E-83CE-C40F0A76CFFF}" srcOrd="0" destOrd="0" presId="urn:microsoft.com/office/officeart/2016/7/layout/RepeatingBendingProcessNew"/>
    <dgm:cxn modelId="{9A11FBC4-A1B0-4C25-AD50-6EA0F120502B}" type="presOf" srcId="{3F126A5D-9731-49FA-9042-2C428DAA662E}" destId="{E3AA578B-D581-49E4-94EC-1730DE35BFFF}" srcOrd="0" destOrd="0" presId="urn:microsoft.com/office/officeart/2016/7/layout/RepeatingBendingProcessNew"/>
    <dgm:cxn modelId="{8A9E89C9-5ABE-4982-8DA3-A18C0CD23437}" type="presOf" srcId="{15F2E471-EED4-4B87-8AC9-8AE6CFFE95AB}" destId="{BED3B8BA-54C1-42C7-9C8E-B9B9E5DF1F1F}" srcOrd="1" destOrd="0" presId="urn:microsoft.com/office/officeart/2016/7/layout/RepeatingBendingProcessNew"/>
    <dgm:cxn modelId="{37F82ACA-862E-4B9E-B8D5-CCA9BD1FB656}" type="presOf" srcId="{9C543108-96C3-4801-BA0D-C221C81B87CA}" destId="{71666486-E538-40A3-A9CD-1AC297AD0B19}" srcOrd="0" destOrd="0" presId="urn:microsoft.com/office/officeart/2016/7/layout/RepeatingBendingProcessNew"/>
    <dgm:cxn modelId="{97C269CF-BC85-47BC-BFE1-0EC974976EDA}" type="presOf" srcId="{15F2E471-EED4-4B87-8AC9-8AE6CFFE95AB}" destId="{EC6669CD-6D2C-4A9E-9FF0-361DC7A98FD6}" srcOrd="0" destOrd="0" presId="urn:microsoft.com/office/officeart/2016/7/layout/RepeatingBendingProcessNew"/>
    <dgm:cxn modelId="{327CF0D1-85B6-424B-86E9-642C44503BE2}" srcId="{153BD50E-72DC-4BDC-9DC0-7DC7506A1DC3}" destId="{C5286A3C-72B7-4A72-890C-9F01F0486C8D}" srcOrd="5" destOrd="0" parTransId="{F153D868-7F52-4AA4-A70B-AA9DA1EE7969}" sibTransId="{E0662145-BFCE-415F-99D1-E6CAB166DD25}"/>
    <dgm:cxn modelId="{F1A139D2-E4F8-455B-950D-081632DE7E27}" type="presOf" srcId="{A3CE454B-1CF9-4661-A4CC-B6C475FDDD52}" destId="{4B76CF26-2D21-4DA2-822E-7E6459955940}" srcOrd="1" destOrd="0" presId="urn:microsoft.com/office/officeart/2016/7/layout/RepeatingBendingProcessNew"/>
    <dgm:cxn modelId="{C7CCB9D6-8F6D-477B-89FB-F4615D220C33}" srcId="{153BD50E-72DC-4BDC-9DC0-7DC7506A1DC3}" destId="{4B3BCB77-B2DE-46F8-95C5-AE7467F5FDFE}" srcOrd="4" destOrd="0" parTransId="{FB4134EA-9703-4D9D-9D67-F0D777366B4C}" sibTransId="{15F2E471-EED4-4B87-8AC9-8AE6CFFE95AB}"/>
    <dgm:cxn modelId="{129E14F3-369A-4D32-B9CE-35472105D507}" type="presOf" srcId="{51154F85-B98F-4024-BC27-7D847D7149D8}" destId="{4228C6DB-B962-4C39-8568-1DE97D0832DA}" srcOrd="1" destOrd="0" presId="urn:microsoft.com/office/officeart/2016/7/layout/RepeatingBendingProcessNew"/>
    <dgm:cxn modelId="{A6238418-4F1E-4E2B-B2D2-DBB62D853CAA}" type="presParOf" srcId="{CFE42432-8CD6-40AF-B881-D91D5B33E897}" destId="{71666486-E538-40A3-A9CD-1AC297AD0B19}" srcOrd="0" destOrd="0" presId="urn:microsoft.com/office/officeart/2016/7/layout/RepeatingBendingProcessNew"/>
    <dgm:cxn modelId="{2928C4B6-73F6-49C7-8A68-5D4452F70E75}" type="presParOf" srcId="{CFE42432-8CD6-40AF-B881-D91D5B33E897}" destId="{A076FBD7-90DF-4B32-A561-BFB36FEB3B3A}" srcOrd="1" destOrd="0" presId="urn:microsoft.com/office/officeart/2016/7/layout/RepeatingBendingProcessNew"/>
    <dgm:cxn modelId="{6638AC21-1B57-4A28-B5F5-21B6CFC8FE58}" type="presParOf" srcId="{A076FBD7-90DF-4B32-A561-BFB36FEB3B3A}" destId="{4B76CF26-2D21-4DA2-822E-7E6459955940}" srcOrd="0" destOrd="0" presId="urn:microsoft.com/office/officeart/2016/7/layout/RepeatingBendingProcessNew"/>
    <dgm:cxn modelId="{40CD9B44-57A3-4692-9AD8-840AFC687C8D}" type="presParOf" srcId="{CFE42432-8CD6-40AF-B881-D91D5B33E897}" destId="{11E48EA0-EFA9-437C-8E25-3B6314C700E3}" srcOrd="2" destOrd="0" presId="urn:microsoft.com/office/officeart/2016/7/layout/RepeatingBendingProcessNew"/>
    <dgm:cxn modelId="{5D14AECF-4ECD-490C-9BC8-3DBA8E656ED1}" type="presParOf" srcId="{CFE42432-8CD6-40AF-B881-D91D5B33E897}" destId="{E3AA578B-D581-49E4-94EC-1730DE35BFFF}" srcOrd="3" destOrd="0" presId="urn:microsoft.com/office/officeart/2016/7/layout/RepeatingBendingProcessNew"/>
    <dgm:cxn modelId="{7E9A390D-B195-470C-8DB0-630BA20F86F8}" type="presParOf" srcId="{E3AA578B-D581-49E4-94EC-1730DE35BFFF}" destId="{34FDA669-27A7-484E-89D0-07E87525ADE3}" srcOrd="0" destOrd="0" presId="urn:microsoft.com/office/officeart/2016/7/layout/RepeatingBendingProcessNew"/>
    <dgm:cxn modelId="{ED8A3DBC-5D65-4B03-B006-43E5D82FA588}" type="presParOf" srcId="{CFE42432-8CD6-40AF-B881-D91D5B33E897}" destId="{6D08F3EC-9E07-4A92-9B9A-75D827BC8C9F}" srcOrd="4" destOrd="0" presId="urn:microsoft.com/office/officeart/2016/7/layout/RepeatingBendingProcessNew"/>
    <dgm:cxn modelId="{A07D0002-782B-428A-BBB0-E393D63654D8}" type="presParOf" srcId="{CFE42432-8CD6-40AF-B881-D91D5B33E897}" destId="{7618A405-4DC9-419E-83CE-C40F0A76CFFF}" srcOrd="5" destOrd="0" presId="urn:microsoft.com/office/officeart/2016/7/layout/RepeatingBendingProcessNew"/>
    <dgm:cxn modelId="{239D9812-DC98-4A0F-9317-D699186710AB}" type="presParOf" srcId="{7618A405-4DC9-419E-83CE-C40F0A76CFFF}" destId="{3CD26C61-DBCC-4AA9-A9CB-5B4455B6FA46}" srcOrd="0" destOrd="0" presId="urn:microsoft.com/office/officeart/2016/7/layout/RepeatingBendingProcessNew"/>
    <dgm:cxn modelId="{6E262D06-8C98-4939-ACFF-78619DFDC194}" type="presParOf" srcId="{CFE42432-8CD6-40AF-B881-D91D5B33E897}" destId="{8014B212-9F12-4D45-A85B-AFE3C9626CE6}" srcOrd="6" destOrd="0" presId="urn:microsoft.com/office/officeart/2016/7/layout/RepeatingBendingProcessNew"/>
    <dgm:cxn modelId="{42A39869-3334-43FA-A71A-6823639063E9}" type="presParOf" srcId="{CFE42432-8CD6-40AF-B881-D91D5B33E897}" destId="{4BDBDA17-3E94-4A75-95EB-7EC58A6A5632}" srcOrd="7" destOrd="0" presId="urn:microsoft.com/office/officeart/2016/7/layout/RepeatingBendingProcessNew"/>
    <dgm:cxn modelId="{91B07D2E-43FB-4214-8A21-2694B4F90B51}" type="presParOf" srcId="{4BDBDA17-3E94-4A75-95EB-7EC58A6A5632}" destId="{4228C6DB-B962-4C39-8568-1DE97D0832DA}" srcOrd="0" destOrd="0" presId="urn:microsoft.com/office/officeart/2016/7/layout/RepeatingBendingProcessNew"/>
    <dgm:cxn modelId="{D2D96BD1-61B3-4BC1-AEC2-3BF7E340DB52}" type="presParOf" srcId="{CFE42432-8CD6-40AF-B881-D91D5B33E897}" destId="{5A0A0BAF-878F-4BA1-A0AC-BEAE10C4EB7B}" srcOrd="8" destOrd="0" presId="urn:microsoft.com/office/officeart/2016/7/layout/RepeatingBendingProcessNew"/>
    <dgm:cxn modelId="{7C6FC9AF-7591-47E4-BF64-7E427FBC44FB}" type="presParOf" srcId="{CFE42432-8CD6-40AF-B881-D91D5B33E897}" destId="{EC6669CD-6D2C-4A9E-9FF0-361DC7A98FD6}" srcOrd="9" destOrd="0" presId="urn:microsoft.com/office/officeart/2016/7/layout/RepeatingBendingProcessNew"/>
    <dgm:cxn modelId="{539525C1-EBA7-4CBD-86C0-7F5E3C41641F}" type="presParOf" srcId="{EC6669CD-6D2C-4A9E-9FF0-361DC7A98FD6}" destId="{BED3B8BA-54C1-42C7-9C8E-B9B9E5DF1F1F}" srcOrd="0" destOrd="0" presId="urn:microsoft.com/office/officeart/2016/7/layout/RepeatingBendingProcessNew"/>
    <dgm:cxn modelId="{FD1DD62E-B8BA-417E-AF7F-316CCC446756}" type="presParOf" srcId="{CFE42432-8CD6-40AF-B881-D91D5B33E897}" destId="{27BCAE17-BD00-4CBB-8A62-D54112CC6C2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B86264F-C962-471A-8316-E0AC9F04D8F4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1394FA3-9A93-4319-9D28-2FABBD8E6EAA}">
      <dgm:prSet/>
      <dgm:spPr/>
      <dgm:t>
        <a:bodyPr/>
        <a:lstStyle/>
        <a:p>
          <a:r>
            <a:rPr lang="en-US"/>
            <a:t>1. Linear Regression (Baseline Model)</a:t>
          </a:r>
        </a:p>
      </dgm:t>
    </dgm:pt>
    <dgm:pt modelId="{9F06DB5A-7A1F-4882-B186-F2253F5B4AB2}" type="parTrans" cxnId="{37591EDE-3ED2-42C7-9054-C02D3CCDE9A8}">
      <dgm:prSet/>
      <dgm:spPr/>
      <dgm:t>
        <a:bodyPr/>
        <a:lstStyle/>
        <a:p>
          <a:endParaRPr lang="en-US"/>
        </a:p>
      </dgm:t>
    </dgm:pt>
    <dgm:pt modelId="{669F2D03-0114-420E-80D4-C96901D599E3}" type="sibTrans" cxnId="{37591EDE-3ED2-42C7-9054-C02D3CCDE9A8}">
      <dgm:prSet/>
      <dgm:spPr/>
      <dgm:t>
        <a:bodyPr/>
        <a:lstStyle/>
        <a:p>
          <a:endParaRPr lang="en-US"/>
        </a:p>
      </dgm:t>
    </dgm:pt>
    <dgm:pt modelId="{65E883CA-09C1-4287-9852-327C044EA82C}">
      <dgm:prSet/>
      <dgm:spPr/>
      <dgm:t>
        <a:bodyPr/>
        <a:lstStyle/>
        <a:p>
          <a:r>
            <a:rPr lang="en-US"/>
            <a:t>Why? Simple, highly interpretable, and a standard in real estate valuation.</a:t>
          </a:r>
        </a:p>
      </dgm:t>
    </dgm:pt>
    <dgm:pt modelId="{29907949-527E-4F40-9622-EE1398271E46}" type="parTrans" cxnId="{5D31F0A1-CAF6-421A-AC16-0FAF0F5F624D}">
      <dgm:prSet/>
      <dgm:spPr/>
      <dgm:t>
        <a:bodyPr/>
        <a:lstStyle/>
        <a:p>
          <a:endParaRPr lang="en-US"/>
        </a:p>
      </dgm:t>
    </dgm:pt>
    <dgm:pt modelId="{77ED4F31-24FB-4743-A5BA-CE3C4A506516}" type="sibTrans" cxnId="{5D31F0A1-CAF6-421A-AC16-0FAF0F5F624D}">
      <dgm:prSet/>
      <dgm:spPr/>
      <dgm:t>
        <a:bodyPr/>
        <a:lstStyle/>
        <a:p>
          <a:endParaRPr lang="en-US"/>
        </a:p>
      </dgm:t>
    </dgm:pt>
    <dgm:pt modelId="{CA55A64B-5A2F-49A0-99D7-5F89F9AD1948}">
      <dgm:prSet/>
      <dgm:spPr/>
      <dgm:t>
        <a:bodyPr/>
        <a:lstStyle/>
        <a:p>
          <a:r>
            <a:rPr lang="en-US"/>
            <a:t>How? Fits a linear equation that minimizes the squared difference between predicted and actual prices.</a:t>
          </a:r>
        </a:p>
      </dgm:t>
    </dgm:pt>
    <dgm:pt modelId="{19E72192-439C-4707-853D-3F388B6DB517}" type="parTrans" cxnId="{79B17D6C-33A5-469E-8F9E-B65E55B8FCF7}">
      <dgm:prSet/>
      <dgm:spPr/>
      <dgm:t>
        <a:bodyPr/>
        <a:lstStyle/>
        <a:p>
          <a:endParaRPr lang="en-US"/>
        </a:p>
      </dgm:t>
    </dgm:pt>
    <dgm:pt modelId="{151CEF62-11A0-41AB-9761-BA39E3A86FFF}" type="sibTrans" cxnId="{79B17D6C-33A5-469E-8F9E-B65E55B8FCF7}">
      <dgm:prSet/>
      <dgm:spPr/>
      <dgm:t>
        <a:bodyPr/>
        <a:lstStyle/>
        <a:p>
          <a:endParaRPr lang="en-US"/>
        </a:p>
      </dgm:t>
    </dgm:pt>
    <dgm:pt modelId="{E65F984E-9B53-4439-B798-A9661A97FFB4}">
      <dgm:prSet/>
      <dgm:spPr/>
      <dgm:t>
        <a:bodyPr/>
        <a:lstStyle/>
        <a:p>
          <a:r>
            <a:rPr lang="en-US"/>
            <a:t>Goal: Predict the continuous price variable.</a:t>
          </a:r>
        </a:p>
      </dgm:t>
    </dgm:pt>
    <dgm:pt modelId="{E5478A55-A2F1-4E64-B6BE-87A9E1C6A9D4}" type="parTrans" cxnId="{8E757D5E-99F4-4ED8-8633-A27C3581B018}">
      <dgm:prSet/>
      <dgm:spPr/>
      <dgm:t>
        <a:bodyPr/>
        <a:lstStyle/>
        <a:p>
          <a:endParaRPr lang="en-US"/>
        </a:p>
      </dgm:t>
    </dgm:pt>
    <dgm:pt modelId="{12D3C14F-C33E-4601-AEB5-2535BB4AAA79}" type="sibTrans" cxnId="{8E757D5E-99F4-4ED8-8633-A27C3581B018}">
      <dgm:prSet/>
      <dgm:spPr/>
      <dgm:t>
        <a:bodyPr/>
        <a:lstStyle/>
        <a:p>
          <a:endParaRPr lang="en-US"/>
        </a:p>
      </dgm:t>
    </dgm:pt>
    <dgm:pt modelId="{6EE7904D-8A86-4D40-A5B7-508323600C81}">
      <dgm:prSet/>
      <dgm:spPr/>
      <dgm:t>
        <a:bodyPr/>
        <a:lstStyle/>
        <a:p>
          <a:r>
            <a:rPr lang="en-US"/>
            <a:t>2. Logistic Regression (For Classification)</a:t>
          </a:r>
        </a:p>
      </dgm:t>
    </dgm:pt>
    <dgm:pt modelId="{99FC08F3-910D-49C1-AB1D-BE988AF0A0F7}" type="parTrans" cxnId="{D79FC2A1-D942-4432-B6B8-45ED902F132A}">
      <dgm:prSet/>
      <dgm:spPr/>
      <dgm:t>
        <a:bodyPr/>
        <a:lstStyle/>
        <a:p>
          <a:endParaRPr lang="en-US"/>
        </a:p>
      </dgm:t>
    </dgm:pt>
    <dgm:pt modelId="{735B098C-3503-4603-9AA7-FDFF1E75ECD3}" type="sibTrans" cxnId="{D79FC2A1-D942-4432-B6B8-45ED902F132A}">
      <dgm:prSet/>
      <dgm:spPr/>
      <dgm:t>
        <a:bodyPr/>
        <a:lstStyle/>
        <a:p>
          <a:endParaRPr lang="en-US"/>
        </a:p>
      </dgm:t>
    </dgm:pt>
    <dgm:pt modelId="{FBA209D0-D848-4D87-818D-51AF0DCAB27D}">
      <dgm:prSet/>
      <dgm:spPr/>
      <dgm:t>
        <a:bodyPr/>
        <a:lstStyle/>
        <a:p>
          <a:r>
            <a:rPr lang="en-US"/>
            <a:t>Why? Useful for analyzing price categories rather than exact values.</a:t>
          </a:r>
        </a:p>
      </dgm:t>
    </dgm:pt>
    <dgm:pt modelId="{DD8A8DD0-3C9D-46FF-93A3-38CD35A0BDD7}" type="parTrans" cxnId="{ADF884A8-936E-496A-8F43-4B314EF954C8}">
      <dgm:prSet/>
      <dgm:spPr/>
      <dgm:t>
        <a:bodyPr/>
        <a:lstStyle/>
        <a:p>
          <a:endParaRPr lang="en-US"/>
        </a:p>
      </dgm:t>
    </dgm:pt>
    <dgm:pt modelId="{1D3FDD1B-7CB9-4383-8C39-3C2BFDE56AA6}" type="sibTrans" cxnId="{ADF884A8-936E-496A-8F43-4B314EF954C8}">
      <dgm:prSet/>
      <dgm:spPr/>
      <dgm:t>
        <a:bodyPr/>
        <a:lstStyle/>
        <a:p>
          <a:endParaRPr lang="en-US"/>
        </a:p>
      </dgm:t>
    </dgm:pt>
    <dgm:pt modelId="{39B9B639-37CE-4500-AB53-F8E9C1E926C8}">
      <dgm:prSet/>
      <dgm:spPr/>
      <dgm:t>
        <a:bodyPr/>
        <a:lstStyle/>
        <a:p>
          <a:r>
            <a:rPr lang="en-US"/>
            <a:t>How? We categorized houses as "high-value" or "low-value" based on the median price.</a:t>
          </a:r>
        </a:p>
      </dgm:t>
    </dgm:pt>
    <dgm:pt modelId="{9C2503CF-26AA-4C20-9753-04CC551E805E}" type="parTrans" cxnId="{7D8F5F01-B691-4EA8-A3F6-A243C1794583}">
      <dgm:prSet/>
      <dgm:spPr/>
      <dgm:t>
        <a:bodyPr/>
        <a:lstStyle/>
        <a:p>
          <a:endParaRPr lang="en-US"/>
        </a:p>
      </dgm:t>
    </dgm:pt>
    <dgm:pt modelId="{D6FE3F5A-3B86-4999-A2E2-3D299B53267C}" type="sibTrans" cxnId="{7D8F5F01-B691-4EA8-A3F6-A243C1794583}">
      <dgm:prSet/>
      <dgm:spPr/>
      <dgm:t>
        <a:bodyPr/>
        <a:lstStyle/>
        <a:p>
          <a:endParaRPr lang="en-US"/>
        </a:p>
      </dgm:t>
    </dgm:pt>
    <dgm:pt modelId="{61731147-DF90-4C2D-9F59-403A0B134086}">
      <dgm:prSet/>
      <dgm:spPr/>
      <dgm:t>
        <a:bodyPr/>
        <a:lstStyle/>
        <a:p>
          <a:r>
            <a:rPr lang="en-US"/>
            <a:t>Goal: Classify if a house is above or below the median price.</a:t>
          </a:r>
        </a:p>
      </dgm:t>
    </dgm:pt>
    <dgm:pt modelId="{9C06C5D1-DD0A-4746-9EA4-53ADE4EFB1D8}" type="parTrans" cxnId="{FC2BE5F1-0C05-450C-AD3D-8DD728523AAD}">
      <dgm:prSet/>
      <dgm:spPr/>
      <dgm:t>
        <a:bodyPr/>
        <a:lstStyle/>
        <a:p>
          <a:endParaRPr lang="en-US"/>
        </a:p>
      </dgm:t>
    </dgm:pt>
    <dgm:pt modelId="{97071F37-8B17-49C9-8D30-8CE9B0A7BB20}" type="sibTrans" cxnId="{FC2BE5F1-0C05-450C-AD3D-8DD728523AAD}">
      <dgm:prSet/>
      <dgm:spPr/>
      <dgm:t>
        <a:bodyPr/>
        <a:lstStyle/>
        <a:p>
          <a:endParaRPr lang="en-US"/>
        </a:p>
      </dgm:t>
    </dgm:pt>
    <dgm:pt modelId="{CD3F0BC9-13A0-442B-9598-FBD7E1424F8D}" type="pres">
      <dgm:prSet presAssocID="{EB86264F-C962-471A-8316-E0AC9F04D8F4}" presName="Name0" presStyleCnt="0">
        <dgm:presLayoutVars>
          <dgm:dir/>
          <dgm:animLvl val="lvl"/>
          <dgm:resizeHandles val="exact"/>
        </dgm:presLayoutVars>
      </dgm:prSet>
      <dgm:spPr/>
    </dgm:pt>
    <dgm:pt modelId="{E6EB03A9-A2E7-43C5-B569-7D60414F3E46}" type="pres">
      <dgm:prSet presAssocID="{6EE7904D-8A86-4D40-A5B7-508323600C81}" presName="boxAndChildren" presStyleCnt="0"/>
      <dgm:spPr/>
    </dgm:pt>
    <dgm:pt modelId="{84B78852-38AA-49C3-AA21-CD2AB6604A17}" type="pres">
      <dgm:prSet presAssocID="{6EE7904D-8A86-4D40-A5B7-508323600C81}" presName="parentTextBox" presStyleLbl="alignNode1" presStyleIdx="0" presStyleCnt="2"/>
      <dgm:spPr/>
    </dgm:pt>
    <dgm:pt modelId="{71B6B86A-4352-4B9E-AD36-A334283CE3F4}" type="pres">
      <dgm:prSet presAssocID="{6EE7904D-8A86-4D40-A5B7-508323600C81}" presName="descendantBox" presStyleLbl="bgAccFollowNode1" presStyleIdx="0" presStyleCnt="2"/>
      <dgm:spPr/>
    </dgm:pt>
    <dgm:pt modelId="{1DF00A37-2A3A-4315-A09E-45DC2CDAD9C5}" type="pres">
      <dgm:prSet presAssocID="{669F2D03-0114-420E-80D4-C96901D599E3}" presName="sp" presStyleCnt="0"/>
      <dgm:spPr/>
    </dgm:pt>
    <dgm:pt modelId="{52F3C138-32FD-4D78-A75A-CDB3969B1766}" type="pres">
      <dgm:prSet presAssocID="{B1394FA3-9A93-4319-9D28-2FABBD8E6EAA}" presName="arrowAndChildren" presStyleCnt="0"/>
      <dgm:spPr/>
    </dgm:pt>
    <dgm:pt modelId="{A489C51F-ABD7-4762-B41F-99930CAB6BFA}" type="pres">
      <dgm:prSet presAssocID="{B1394FA3-9A93-4319-9D28-2FABBD8E6EAA}" presName="parentTextArrow" presStyleLbl="node1" presStyleIdx="0" presStyleCnt="0"/>
      <dgm:spPr/>
    </dgm:pt>
    <dgm:pt modelId="{A0ED5891-B723-4F27-968E-72AAB65BA933}" type="pres">
      <dgm:prSet presAssocID="{B1394FA3-9A93-4319-9D28-2FABBD8E6EAA}" presName="arrow" presStyleLbl="alignNode1" presStyleIdx="1" presStyleCnt="2"/>
      <dgm:spPr/>
    </dgm:pt>
    <dgm:pt modelId="{3AE8304D-5BE1-4E3E-916B-EB3678CCAE95}" type="pres">
      <dgm:prSet presAssocID="{B1394FA3-9A93-4319-9D28-2FABBD8E6EAA}" presName="descendantArrow" presStyleLbl="bgAccFollowNode1" presStyleIdx="1" presStyleCnt="2"/>
      <dgm:spPr/>
    </dgm:pt>
  </dgm:ptLst>
  <dgm:cxnLst>
    <dgm:cxn modelId="{7D8F5F01-B691-4EA8-A3F6-A243C1794583}" srcId="{6EE7904D-8A86-4D40-A5B7-508323600C81}" destId="{39B9B639-37CE-4500-AB53-F8E9C1E926C8}" srcOrd="1" destOrd="0" parTransId="{9C2503CF-26AA-4C20-9753-04CC551E805E}" sibTransId="{D6FE3F5A-3B86-4999-A2E2-3D299B53267C}"/>
    <dgm:cxn modelId="{CED16C19-1C9B-4E13-81CD-4C68AE59C6F1}" type="presOf" srcId="{CA55A64B-5A2F-49A0-99D7-5F89F9AD1948}" destId="{3AE8304D-5BE1-4E3E-916B-EB3678CCAE95}" srcOrd="0" destOrd="1" presId="urn:microsoft.com/office/officeart/2016/7/layout/VerticalDownArrowProcess"/>
    <dgm:cxn modelId="{8E757D5E-99F4-4ED8-8633-A27C3581B018}" srcId="{B1394FA3-9A93-4319-9D28-2FABBD8E6EAA}" destId="{E65F984E-9B53-4439-B798-A9661A97FFB4}" srcOrd="2" destOrd="0" parTransId="{E5478A55-A2F1-4E64-B6BE-87A9E1C6A9D4}" sibTransId="{12D3C14F-C33E-4601-AEB5-2535BB4AAA79}"/>
    <dgm:cxn modelId="{79B17D6C-33A5-469E-8F9E-B65E55B8FCF7}" srcId="{B1394FA3-9A93-4319-9D28-2FABBD8E6EAA}" destId="{CA55A64B-5A2F-49A0-99D7-5F89F9AD1948}" srcOrd="1" destOrd="0" parTransId="{19E72192-439C-4707-853D-3F388B6DB517}" sibTransId="{151CEF62-11A0-41AB-9761-BA39E3A86FFF}"/>
    <dgm:cxn modelId="{373FC551-0098-4AC3-8AC1-870799F8D17E}" type="presOf" srcId="{65E883CA-09C1-4287-9852-327C044EA82C}" destId="{3AE8304D-5BE1-4E3E-916B-EB3678CCAE95}" srcOrd="0" destOrd="0" presId="urn:microsoft.com/office/officeart/2016/7/layout/VerticalDownArrowProcess"/>
    <dgm:cxn modelId="{FACD7873-75E8-4C58-98B3-AC9D3ADA3DB9}" type="presOf" srcId="{E65F984E-9B53-4439-B798-A9661A97FFB4}" destId="{3AE8304D-5BE1-4E3E-916B-EB3678CCAE95}" srcOrd="0" destOrd="2" presId="urn:microsoft.com/office/officeart/2016/7/layout/VerticalDownArrowProcess"/>
    <dgm:cxn modelId="{FAEBEC7E-009D-4B6C-8A6A-FB13079C220F}" type="presOf" srcId="{B1394FA3-9A93-4319-9D28-2FABBD8E6EAA}" destId="{A0ED5891-B723-4F27-968E-72AAB65BA933}" srcOrd="1" destOrd="0" presId="urn:microsoft.com/office/officeart/2016/7/layout/VerticalDownArrowProcess"/>
    <dgm:cxn modelId="{73361080-1BDA-4F0D-85FB-6D973F80195B}" type="presOf" srcId="{6EE7904D-8A86-4D40-A5B7-508323600C81}" destId="{84B78852-38AA-49C3-AA21-CD2AB6604A17}" srcOrd="0" destOrd="0" presId="urn:microsoft.com/office/officeart/2016/7/layout/VerticalDownArrowProcess"/>
    <dgm:cxn modelId="{F1F78D8C-C9D8-4999-9D1E-64C34F3422AE}" type="presOf" srcId="{61731147-DF90-4C2D-9F59-403A0B134086}" destId="{71B6B86A-4352-4B9E-AD36-A334283CE3F4}" srcOrd="0" destOrd="2" presId="urn:microsoft.com/office/officeart/2016/7/layout/VerticalDownArrowProcess"/>
    <dgm:cxn modelId="{6E71558F-1451-4649-8ABF-9A8DC571A835}" type="presOf" srcId="{EB86264F-C962-471A-8316-E0AC9F04D8F4}" destId="{CD3F0BC9-13A0-442B-9598-FBD7E1424F8D}" srcOrd="0" destOrd="0" presId="urn:microsoft.com/office/officeart/2016/7/layout/VerticalDownArrowProcess"/>
    <dgm:cxn modelId="{593F2B96-4096-4AFB-8EEE-C38D5BA1F72A}" type="presOf" srcId="{39B9B639-37CE-4500-AB53-F8E9C1E926C8}" destId="{71B6B86A-4352-4B9E-AD36-A334283CE3F4}" srcOrd="0" destOrd="1" presId="urn:microsoft.com/office/officeart/2016/7/layout/VerticalDownArrowProcess"/>
    <dgm:cxn modelId="{D79FC2A1-D942-4432-B6B8-45ED902F132A}" srcId="{EB86264F-C962-471A-8316-E0AC9F04D8F4}" destId="{6EE7904D-8A86-4D40-A5B7-508323600C81}" srcOrd="1" destOrd="0" parTransId="{99FC08F3-910D-49C1-AB1D-BE988AF0A0F7}" sibTransId="{735B098C-3503-4603-9AA7-FDFF1E75ECD3}"/>
    <dgm:cxn modelId="{5D31F0A1-CAF6-421A-AC16-0FAF0F5F624D}" srcId="{B1394FA3-9A93-4319-9D28-2FABBD8E6EAA}" destId="{65E883CA-09C1-4287-9852-327C044EA82C}" srcOrd="0" destOrd="0" parTransId="{29907949-527E-4F40-9622-EE1398271E46}" sibTransId="{77ED4F31-24FB-4743-A5BA-CE3C4A506516}"/>
    <dgm:cxn modelId="{ADF884A8-936E-496A-8F43-4B314EF954C8}" srcId="{6EE7904D-8A86-4D40-A5B7-508323600C81}" destId="{FBA209D0-D848-4D87-818D-51AF0DCAB27D}" srcOrd="0" destOrd="0" parTransId="{DD8A8DD0-3C9D-46FF-93A3-38CD35A0BDD7}" sibTransId="{1D3FDD1B-7CB9-4383-8C39-3C2BFDE56AA6}"/>
    <dgm:cxn modelId="{D3F960C0-E260-442A-A695-13710614B968}" type="presOf" srcId="{B1394FA3-9A93-4319-9D28-2FABBD8E6EAA}" destId="{A489C51F-ABD7-4762-B41F-99930CAB6BFA}" srcOrd="0" destOrd="0" presId="urn:microsoft.com/office/officeart/2016/7/layout/VerticalDownArrowProcess"/>
    <dgm:cxn modelId="{37591EDE-3ED2-42C7-9054-C02D3CCDE9A8}" srcId="{EB86264F-C962-471A-8316-E0AC9F04D8F4}" destId="{B1394FA3-9A93-4319-9D28-2FABBD8E6EAA}" srcOrd="0" destOrd="0" parTransId="{9F06DB5A-7A1F-4882-B186-F2253F5B4AB2}" sibTransId="{669F2D03-0114-420E-80D4-C96901D599E3}"/>
    <dgm:cxn modelId="{A995FFE5-4A19-426A-B833-D93A65D00F4A}" type="presOf" srcId="{FBA209D0-D848-4D87-818D-51AF0DCAB27D}" destId="{71B6B86A-4352-4B9E-AD36-A334283CE3F4}" srcOrd="0" destOrd="0" presId="urn:microsoft.com/office/officeart/2016/7/layout/VerticalDownArrowProcess"/>
    <dgm:cxn modelId="{FC2BE5F1-0C05-450C-AD3D-8DD728523AAD}" srcId="{6EE7904D-8A86-4D40-A5B7-508323600C81}" destId="{61731147-DF90-4C2D-9F59-403A0B134086}" srcOrd="2" destOrd="0" parTransId="{9C06C5D1-DD0A-4746-9EA4-53ADE4EFB1D8}" sibTransId="{97071F37-8B17-49C9-8D30-8CE9B0A7BB20}"/>
    <dgm:cxn modelId="{46B88A75-A552-4A07-BD35-7039B8EA6CCC}" type="presParOf" srcId="{CD3F0BC9-13A0-442B-9598-FBD7E1424F8D}" destId="{E6EB03A9-A2E7-43C5-B569-7D60414F3E46}" srcOrd="0" destOrd="0" presId="urn:microsoft.com/office/officeart/2016/7/layout/VerticalDownArrowProcess"/>
    <dgm:cxn modelId="{7E707C6A-A102-4730-BD2C-FDE874A42D25}" type="presParOf" srcId="{E6EB03A9-A2E7-43C5-B569-7D60414F3E46}" destId="{84B78852-38AA-49C3-AA21-CD2AB6604A17}" srcOrd="0" destOrd="0" presId="urn:microsoft.com/office/officeart/2016/7/layout/VerticalDownArrowProcess"/>
    <dgm:cxn modelId="{8BCBDA72-81BC-4363-B9FB-09211B62693C}" type="presParOf" srcId="{E6EB03A9-A2E7-43C5-B569-7D60414F3E46}" destId="{71B6B86A-4352-4B9E-AD36-A334283CE3F4}" srcOrd="1" destOrd="0" presId="urn:microsoft.com/office/officeart/2016/7/layout/VerticalDownArrowProcess"/>
    <dgm:cxn modelId="{294593DB-73A9-4F1D-A6D1-ACE249833AE6}" type="presParOf" srcId="{CD3F0BC9-13A0-442B-9598-FBD7E1424F8D}" destId="{1DF00A37-2A3A-4315-A09E-45DC2CDAD9C5}" srcOrd="1" destOrd="0" presId="urn:microsoft.com/office/officeart/2016/7/layout/VerticalDownArrowProcess"/>
    <dgm:cxn modelId="{6A523B7D-F6D7-42BC-A8E7-E8958F7981E4}" type="presParOf" srcId="{CD3F0BC9-13A0-442B-9598-FBD7E1424F8D}" destId="{52F3C138-32FD-4D78-A75A-CDB3969B1766}" srcOrd="2" destOrd="0" presId="urn:microsoft.com/office/officeart/2016/7/layout/VerticalDownArrowProcess"/>
    <dgm:cxn modelId="{296F9610-4914-431C-BFBB-810B556E3085}" type="presParOf" srcId="{52F3C138-32FD-4D78-A75A-CDB3969B1766}" destId="{A489C51F-ABD7-4762-B41F-99930CAB6BFA}" srcOrd="0" destOrd="0" presId="urn:microsoft.com/office/officeart/2016/7/layout/VerticalDownArrowProcess"/>
    <dgm:cxn modelId="{32EA4AA2-F251-44D1-9E13-623630AE1B94}" type="presParOf" srcId="{52F3C138-32FD-4D78-A75A-CDB3969B1766}" destId="{A0ED5891-B723-4F27-968E-72AAB65BA933}" srcOrd="1" destOrd="0" presId="urn:microsoft.com/office/officeart/2016/7/layout/VerticalDownArrowProcess"/>
    <dgm:cxn modelId="{1C023F92-7F78-4CE3-B7DD-ADB19A364F1C}" type="presParOf" srcId="{52F3C138-32FD-4D78-A75A-CDB3969B1766}" destId="{3AE8304D-5BE1-4E3E-916B-EB3678CCAE9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5A995E7-B6C6-46C0-BC5B-7E16D05C8D8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C309EE-0BDC-433E-BAAB-E98510CC407F}">
      <dgm:prSet/>
      <dgm:spPr/>
      <dgm:t>
        <a:bodyPr/>
        <a:lstStyle/>
        <a:p>
          <a:pPr>
            <a:defRPr b="1"/>
          </a:pPr>
          <a:r>
            <a:rPr lang="en-US"/>
            <a:t>Language: Python (via Jupyter Notebooks)</a:t>
          </a:r>
        </a:p>
      </dgm:t>
    </dgm:pt>
    <dgm:pt modelId="{49E678E2-17E4-4FBF-963F-3DE8A7592596}" type="parTrans" cxnId="{83BE8BE8-3CEF-4D8F-8A5A-CDDA8CE48F58}">
      <dgm:prSet/>
      <dgm:spPr/>
      <dgm:t>
        <a:bodyPr/>
        <a:lstStyle/>
        <a:p>
          <a:endParaRPr lang="en-US"/>
        </a:p>
      </dgm:t>
    </dgm:pt>
    <dgm:pt modelId="{0FC43387-A562-4D40-8E14-0D3635604B9F}" type="sibTrans" cxnId="{83BE8BE8-3CEF-4D8F-8A5A-CDDA8CE48F58}">
      <dgm:prSet/>
      <dgm:spPr/>
      <dgm:t>
        <a:bodyPr/>
        <a:lstStyle/>
        <a:p>
          <a:endParaRPr lang="en-US"/>
        </a:p>
      </dgm:t>
    </dgm:pt>
    <dgm:pt modelId="{DABD1047-33C7-48A7-95EE-4857B5B004AE}">
      <dgm:prSet/>
      <dgm:spPr/>
      <dgm:t>
        <a:bodyPr/>
        <a:lstStyle/>
        <a:p>
          <a:pPr>
            <a:defRPr b="1"/>
          </a:pPr>
          <a:r>
            <a:rPr lang="en-US"/>
            <a:t>Core Libraries:</a:t>
          </a:r>
        </a:p>
      </dgm:t>
    </dgm:pt>
    <dgm:pt modelId="{D3D9E5AF-843F-4303-AE48-5F132DE0EA2E}" type="parTrans" cxnId="{A3043FE4-A2C2-4ABD-B33B-44A623ACCDA6}">
      <dgm:prSet/>
      <dgm:spPr/>
      <dgm:t>
        <a:bodyPr/>
        <a:lstStyle/>
        <a:p>
          <a:endParaRPr lang="en-US"/>
        </a:p>
      </dgm:t>
    </dgm:pt>
    <dgm:pt modelId="{A4E6EC81-10F6-4748-A9B6-81D3AF497A3F}" type="sibTrans" cxnId="{A3043FE4-A2C2-4ABD-B33B-44A623ACCDA6}">
      <dgm:prSet/>
      <dgm:spPr/>
      <dgm:t>
        <a:bodyPr/>
        <a:lstStyle/>
        <a:p>
          <a:endParaRPr lang="en-US"/>
        </a:p>
      </dgm:t>
    </dgm:pt>
    <dgm:pt modelId="{F04CDD4B-6ADC-4092-A5C5-2E442352E316}">
      <dgm:prSet/>
      <dgm:spPr/>
      <dgm:t>
        <a:bodyPr/>
        <a:lstStyle/>
        <a:p>
          <a:r>
            <a:rPr lang="en-US"/>
            <a:t>Pandas: For data manipulation and loading (pd.read_csv).</a:t>
          </a:r>
        </a:p>
      </dgm:t>
    </dgm:pt>
    <dgm:pt modelId="{07BE59D6-3E73-4B38-BC2C-6FC133C32775}" type="parTrans" cxnId="{B05B9548-4636-4356-BE7D-BC4236CD5CBD}">
      <dgm:prSet/>
      <dgm:spPr/>
      <dgm:t>
        <a:bodyPr/>
        <a:lstStyle/>
        <a:p>
          <a:endParaRPr lang="en-US"/>
        </a:p>
      </dgm:t>
    </dgm:pt>
    <dgm:pt modelId="{24E75E6C-BEF9-4F68-AF13-CE8671C2D1ED}" type="sibTrans" cxnId="{B05B9548-4636-4356-BE7D-BC4236CD5CBD}">
      <dgm:prSet/>
      <dgm:spPr/>
      <dgm:t>
        <a:bodyPr/>
        <a:lstStyle/>
        <a:p>
          <a:endParaRPr lang="en-US"/>
        </a:p>
      </dgm:t>
    </dgm:pt>
    <dgm:pt modelId="{CDD0A724-2A47-46BE-AE7E-D6FC0BFE0994}">
      <dgm:prSet/>
      <dgm:spPr/>
      <dgm:t>
        <a:bodyPr/>
        <a:lstStyle/>
        <a:p>
          <a:r>
            <a:rPr lang="en-US"/>
            <a:t>NumPy: For numerical operations and feature creation.</a:t>
          </a:r>
        </a:p>
      </dgm:t>
    </dgm:pt>
    <dgm:pt modelId="{F1229809-E79D-4007-B0AD-5CC5AFE612D1}" type="parTrans" cxnId="{8D6E56F6-C711-44F6-B8E7-32AFCA7DC7BA}">
      <dgm:prSet/>
      <dgm:spPr/>
      <dgm:t>
        <a:bodyPr/>
        <a:lstStyle/>
        <a:p>
          <a:endParaRPr lang="en-US"/>
        </a:p>
      </dgm:t>
    </dgm:pt>
    <dgm:pt modelId="{9C8EDFAA-8876-418A-9D22-D342E58B4277}" type="sibTrans" cxnId="{8D6E56F6-C711-44F6-B8E7-32AFCA7DC7BA}">
      <dgm:prSet/>
      <dgm:spPr/>
      <dgm:t>
        <a:bodyPr/>
        <a:lstStyle/>
        <a:p>
          <a:endParaRPr lang="en-US"/>
        </a:p>
      </dgm:t>
    </dgm:pt>
    <dgm:pt modelId="{29621440-7A5E-4321-8EC9-C2EC37AFF147}">
      <dgm:prSet/>
      <dgm:spPr/>
      <dgm:t>
        <a:bodyPr/>
        <a:lstStyle/>
        <a:p>
          <a:pPr>
            <a:defRPr b="1"/>
          </a:pPr>
          <a:r>
            <a:rPr lang="en-US"/>
            <a:t>Machine Learning:</a:t>
          </a:r>
        </a:p>
      </dgm:t>
    </dgm:pt>
    <dgm:pt modelId="{2DF3EF6F-E720-485B-8C54-9BE7D9272AD5}" type="parTrans" cxnId="{6773CA2E-36F9-401E-BAF5-22E2156BE5D2}">
      <dgm:prSet/>
      <dgm:spPr/>
      <dgm:t>
        <a:bodyPr/>
        <a:lstStyle/>
        <a:p>
          <a:endParaRPr lang="en-US"/>
        </a:p>
      </dgm:t>
    </dgm:pt>
    <dgm:pt modelId="{2D251CC4-9584-44DE-8236-5D5024D97711}" type="sibTrans" cxnId="{6773CA2E-36F9-401E-BAF5-22E2156BE5D2}">
      <dgm:prSet/>
      <dgm:spPr/>
      <dgm:t>
        <a:bodyPr/>
        <a:lstStyle/>
        <a:p>
          <a:endParaRPr lang="en-US"/>
        </a:p>
      </dgm:t>
    </dgm:pt>
    <dgm:pt modelId="{F68A3B11-8BDE-4584-912C-BC07632BA65F}">
      <dgm:prSet/>
      <dgm:spPr/>
      <dgm:t>
        <a:bodyPr/>
        <a:lstStyle/>
        <a:p>
          <a:r>
            <a:rPr lang="en-US"/>
            <a:t>Scikit-learn: For implementing train_test_split, LinearRegression, and LogisticRegression models.</a:t>
          </a:r>
        </a:p>
      </dgm:t>
    </dgm:pt>
    <dgm:pt modelId="{CCCDADDE-A387-4C98-A03F-9227C2EE521D}" type="parTrans" cxnId="{29C5933F-0ED3-47D7-AB95-EA0F2BFE4BFD}">
      <dgm:prSet/>
      <dgm:spPr/>
      <dgm:t>
        <a:bodyPr/>
        <a:lstStyle/>
        <a:p>
          <a:endParaRPr lang="en-US"/>
        </a:p>
      </dgm:t>
    </dgm:pt>
    <dgm:pt modelId="{E318AD9D-1FDE-469F-B0F9-A9C7E35501D0}" type="sibTrans" cxnId="{29C5933F-0ED3-47D7-AB95-EA0F2BFE4BFD}">
      <dgm:prSet/>
      <dgm:spPr/>
      <dgm:t>
        <a:bodyPr/>
        <a:lstStyle/>
        <a:p>
          <a:endParaRPr lang="en-US"/>
        </a:p>
      </dgm:t>
    </dgm:pt>
    <dgm:pt modelId="{6465D6A6-31C3-4F20-A550-445735B6CD4C}">
      <dgm:prSet/>
      <dgm:spPr/>
      <dgm:t>
        <a:bodyPr/>
        <a:lstStyle/>
        <a:p>
          <a:pPr>
            <a:defRPr b="1"/>
          </a:pPr>
          <a:r>
            <a:rPr lang="en-US"/>
            <a:t>Visualization:</a:t>
          </a:r>
        </a:p>
      </dgm:t>
    </dgm:pt>
    <dgm:pt modelId="{01C71B57-D1D6-41C0-A2D9-DF3E1E8115D8}" type="parTrans" cxnId="{82F84CF9-BF37-4B0D-A0DE-D5B518B1E5FC}">
      <dgm:prSet/>
      <dgm:spPr/>
      <dgm:t>
        <a:bodyPr/>
        <a:lstStyle/>
        <a:p>
          <a:endParaRPr lang="en-US"/>
        </a:p>
      </dgm:t>
    </dgm:pt>
    <dgm:pt modelId="{6EE6BDD8-DCCA-4910-89F1-FA6DEA4BBCCE}" type="sibTrans" cxnId="{82F84CF9-BF37-4B0D-A0DE-D5B518B1E5FC}">
      <dgm:prSet/>
      <dgm:spPr/>
      <dgm:t>
        <a:bodyPr/>
        <a:lstStyle/>
        <a:p>
          <a:endParaRPr lang="en-US"/>
        </a:p>
      </dgm:t>
    </dgm:pt>
    <dgm:pt modelId="{C4C588FE-96A0-4A4E-8CE1-FBA4344457FF}">
      <dgm:prSet/>
      <dgm:spPr/>
      <dgm:t>
        <a:bodyPr/>
        <a:lstStyle/>
        <a:p>
          <a:r>
            <a:rPr lang="en-US"/>
            <a:t>Matplotlib &amp; Seaborn: For creating all the charts and plots seen in the EDA.</a:t>
          </a:r>
        </a:p>
      </dgm:t>
    </dgm:pt>
    <dgm:pt modelId="{3917BC6C-6CC8-4C17-BB47-4951240169DA}" type="parTrans" cxnId="{A2740720-B3D7-4096-9B2F-2DD3C57F3DF3}">
      <dgm:prSet/>
      <dgm:spPr/>
      <dgm:t>
        <a:bodyPr/>
        <a:lstStyle/>
        <a:p>
          <a:endParaRPr lang="en-US"/>
        </a:p>
      </dgm:t>
    </dgm:pt>
    <dgm:pt modelId="{E64BC692-3F8E-4DAD-ACFE-4916ECA98437}" type="sibTrans" cxnId="{A2740720-B3D7-4096-9B2F-2DD3C57F3DF3}">
      <dgm:prSet/>
      <dgm:spPr/>
      <dgm:t>
        <a:bodyPr/>
        <a:lstStyle/>
        <a:p>
          <a:endParaRPr lang="en-US"/>
        </a:p>
      </dgm:t>
    </dgm:pt>
    <dgm:pt modelId="{4EC8B4DF-4D79-4164-B8B2-7C230C52CF48}" type="pres">
      <dgm:prSet presAssocID="{C5A995E7-B6C6-46C0-BC5B-7E16D05C8D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805021-E5E1-4E83-A5B9-B52949CA7CB1}" type="pres">
      <dgm:prSet presAssocID="{A4C309EE-0BDC-433E-BAAB-E98510CC407F}" presName="hierRoot1" presStyleCnt="0"/>
      <dgm:spPr/>
    </dgm:pt>
    <dgm:pt modelId="{BCC06B72-5330-4F0C-8F4D-458ABDE9C90B}" type="pres">
      <dgm:prSet presAssocID="{A4C309EE-0BDC-433E-BAAB-E98510CC407F}" presName="composite" presStyleCnt="0"/>
      <dgm:spPr/>
    </dgm:pt>
    <dgm:pt modelId="{E7E95B15-F056-4B76-95A1-A82795B02C53}" type="pres">
      <dgm:prSet presAssocID="{A4C309EE-0BDC-433E-BAAB-E98510CC407F}" presName="background" presStyleLbl="node0" presStyleIdx="0" presStyleCnt="4"/>
      <dgm:spPr/>
    </dgm:pt>
    <dgm:pt modelId="{C3EA11F2-0146-4E8D-9FC8-E9E51D230EFB}" type="pres">
      <dgm:prSet presAssocID="{A4C309EE-0BDC-433E-BAAB-E98510CC407F}" presName="text" presStyleLbl="fgAcc0" presStyleIdx="0" presStyleCnt="4">
        <dgm:presLayoutVars>
          <dgm:chPref val="3"/>
        </dgm:presLayoutVars>
      </dgm:prSet>
      <dgm:spPr/>
    </dgm:pt>
    <dgm:pt modelId="{A60A7D25-DCF1-45F3-B6D4-3FEC4AC3E064}" type="pres">
      <dgm:prSet presAssocID="{A4C309EE-0BDC-433E-BAAB-E98510CC407F}" presName="hierChild2" presStyleCnt="0"/>
      <dgm:spPr/>
    </dgm:pt>
    <dgm:pt modelId="{44089359-FDAA-4E11-87E9-B5B47C5F4387}" type="pres">
      <dgm:prSet presAssocID="{DABD1047-33C7-48A7-95EE-4857B5B004AE}" presName="hierRoot1" presStyleCnt="0"/>
      <dgm:spPr/>
    </dgm:pt>
    <dgm:pt modelId="{063A0E47-BD9B-4FD2-82E0-D12E22B5C44A}" type="pres">
      <dgm:prSet presAssocID="{DABD1047-33C7-48A7-95EE-4857B5B004AE}" presName="composite" presStyleCnt="0"/>
      <dgm:spPr/>
    </dgm:pt>
    <dgm:pt modelId="{8BE01B34-7A85-4D5C-A089-B4A2E6719436}" type="pres">
      <dgm:prSet presAssocID="{DABD1047-33C7-48A7-95EE-4857B5B004AE}" presName="background" presStyleLbl="node0" presStyleIdx="1" presStyleCnt="4"/>
      <dgm:spPr/>
    </dgm:pt>
    <dgm:pt modelId="{5FAB06EA-85BA-4209-9694-1D193DB9743D}" type="pres">
      <dgm:prSet presAssocID="{DABD1047-33C7-48A7-95EE-4857B5B004AE}" presName="text" presStyleLbl="fgAcc0" presStyleIdx="1" presStyleCnt="4">
        <dgm:presLayoutVars>
          <dgm:chPref val="3"/>
        </dgm:presLayoutVars>
      </dgm:prSet>
      <dgm:spPr/>
    </dgm:pt>
    <dgm:pt modelId="{C72EBBC0-9B81-4A3E-907A-EBCBBD43DD75}" type="pres">
      <dgm:prSet presAssocID="{DABD1047-33C7-48A7-95EE-4857B5B004AE}" presName="hierChild2" presStyleCnt="0"/>
      <dgm:spPr/>
    </dgm:pt>
    <dgm:pt modelId="{04048044-8408-4DF1-A25B-426968D3743D}" type="pres">
      <dgm:prSet presAssocID="{07BE59D6-3E73-4B38-BC2C-6FC133C32775}" presName="Name10" presStyleLbl="parChTrans1D2" presStyleIdx="0" presStyleCnt="4"/>
      <dgm:spPr/>
    </dgm:pt>
    <dgm:pt modelId="{6C894F4A-9FA2-4954-A55C-1588B97AAEEF}" type="pres">
      <dgm:prSet presAssocID="{F04CDD4B-6ADC-4092-A5C5-2E442352E316}" presName="hierRoot2" presStyleCnt="0"/>
      <dgm:spPr/>
    </dgm:pt>
    <dgm:pt modelId="{1C9BA9D1-E5B5-473C-944B-0004A2C7BE13}" type="pres">
      <dgm:prSet presAssocID="{F04CDD4B-6ADC-4092-A5C5-2E442352E316}" presName="composite2" presStyleCnt="0"/>
      <dgm:spPr/>
    </dgm:pt>
    <dgm:pt modelId="{0EE2AB52-63D8-4FDA-A979-5D19358B273C}" type="pres">
      <dgm:prSet presAssocID="{F04CDD4B-6ADC-4092-A5C5-2E442352E316}" presName="background2" presStyleLbl="node2" presStyleIdx="0" presStyleCnt="4"/>
      <dgm:spPr/>
    </dgm:pt>
    <dgm:pt modelId="{997C2584-CF8F-4CD4-B341-D5A2B86D3E14}" type="pres">
      <dgm:prSet presAssocID="{F04CDD4B-6ADC-4092-A5C5-2E442352E316}" presName="text2" presStyleLbl="fgAcc2" presStyleIdx="0" presStyleCnt="4">
        <dgm:presLayoutVars>
          <dgm:chPref val="3"/>
        </dgm:presLayoutVars>
      </dgm:prSet>
      <dgm:spPr/>
    </dgm:pt>
    <dgm:pt modelId="{B3547290-6E29-49CA-959D-5D4862796E41}" type="pres">
      <dgm:prSet presAssocID="{F04CDD4B-6ADC-4092-A5C5-2E442352E316}" presName="hierChild3" presStyleCnt="0"/>
      <dgm:spPr/>
    </dgm:pt>
    <dgm:pt modelId="{36166BDA-718E-457E-BC7E-2F89AF04321D}" type="pres">
      <dgm:prSet presAssocID="{F1229809-E79D-4007-B0AD-5CC5AFE612D1}" presName="Name10" presStyleLbl="parChTrans1D2" presStyleIdx="1" presStyleCnt="4"/>
      <dgm:spPr/>
    </dgm:pt>
    <dgm:pt modelId="{001718C0-1E04-4639-A352-EA12E6BD1CE4}" type="pres">
      <dgm:prSet presAssocID="{CDD0A724-2A47-46BE-AE7E-D6FC0BFE0994}" presName="hierRoot2" presStyleCnt="0"/>
      <dgm:spPr/>
    </dgm:pt>
    <dgm:pt modelId="{1AB457BF-9EE1-4865-88ED-1848904F8FDC}" type="pres">
      <dgm:prSet presAssocID="{CDD0A724-2A47-46BE-AE7E-D6FC0BFE0994}" presName="composite2" presStyleCnt="0"/>
      <dgm:spPr/>
    </dgm:pt>
    <dgm:pt modelId="{03B33621-C9D1-48C3-B853-C2501C5D282F}" type="pres">
      <dgm:prSet presAssocID="{CDD0A724-2A47-46BE-AE7E-D6FC0BFE0994}" presName="background2" presStyleLbl="node2" presStyleIdx="1" presStyleCnt="4"/>
      <dgm:spPr/>
    </dgm:pt>
    <dgm:pt modelId="{B9794AAA-5454-4BDE-83F5-CC34877F3682}" type="pres">
      <dgm:prSet presAssocID="{CDD0A724-2A47-46BE-AE7E-D6FC0BFE0994}" presName="text2" presStyleLbl="fgAcc2" presStyleIdx="1" presStyleCnt="4">
        <dgm:presLayoutVars>
          <dgm:chPref val="3"/>
        </dgm:presLayoutVars>
      </dgm:prSet>
      <dgm:spPr/>
    </dgm:pt>
    <dgm:pt modelId="{D5CC389F-6956-41F2-942F-AB791BE58F24}" type="pres">
      <dgm:prSet presAssocID="{CDD0A724-2A47-46BE-AE7E-D6FC0BFE0994}" presName="hierChild3" presStyleCnt="0"/>
      <dgm:spPr/>
    </dgm:pt>
    <dgm:pt modelId="{3FCDE6D7-A908-4E0C-A2AD-91F6684092DA}" type="pres">
      <dgm:prSet presAssocID="{29621440-7A5E-4321-8EC9-C2EC37AFF147}" presName="hierRoot1" presStyleCnt="0"/>
      <dgm:spPr/>
    </dgm:pt>
    <dgm:pt modelId="{CBD516A7-901B-4E4A-9A5F-7968302169D2}" type="pres">
      <dgm:prSet presAssocID="{29621440-7A5E-4321-8EC9-C2EC37AFF147}" presName="composite" presStyleCnt="0"/>
      <dgm:spPr/>
    </dgm:pt>
    <dgm:pt modelId="{1C822869-0DD9-49E7-A5F4-3425F40C563A}" type="pres">
      <dgm:prSet presAssocID="{29621440-7A5E-4321-8EC9-C2EC37AFF147}" presName="background" presStyleLbl="node0" presStyleIdx="2" presStyleCnt="4"/>
      <dgm:spPr/>
    </dgm:pt>
    <dgm:pt modelId="{62607F44-0E66-4E7F-8F5A-70F3826EA19D}" type="pres">
      <dgm:prSet presAssocID="{29621440-7A5E-4321-8EC9-C2EC37AFF147}" presName="text" presStyleLbl="fgAcc0" presStyleIdx="2" presStyleCnt="4">
        <dgm:presLayoutVars>
          <dgm:chPref val="3"/>
        </dgm:presLayoutVars>
      </dgm:prSet>
      <dgm:spPr/>
    </dgm:pt>
    <dgm:pt modelId="{AB9251CA-C08F-4B7E-9B35-7FC9850E640C}" type="pres">
      <dgm:prSet presAssocID="{29621440-7A5E-4321-8EC9-C2EC37AFF147}" presName="hierChild2" presStyleCnt="0"/>
      <dgm:spPr/>
    </dgm:pt>
    <dgm:pt modelId="{2E0273E4-3F0A-43A6-A7E3-6BED1474F7C0}" type="pres">
      <dgm:prSet presAssocID="{CCCDADDE-A387-4C98-A03F-9227C2EE521D}" presName="Name10" presStyleLbl="parChTrans1D2" presStyleIdx="2" presStyleCnt="4"/>
      <dgm:spPr/>
    </dgm:pt>
    <dgm:pt modelId="{B785796C-7A88-409F-9C36-ADE387562370}" type="pres">
      <dgm:prSet presAssocID="{F68A3B11-8BDE-4584-912C-BC07632BA65F}" presName="hierRoot2" presStyleCnt="0"/>
      <dgm:spPr/>
    </dgm:pt>
    <dgm:pt modelId="{B641E700-5594-47E5-9E10-F6017792712F}" type="pres">
      <dgm:prSet presAssocID="{F68A3B11-8BDE-4584-912C-BC07632BA65F}" presName="composite2" presStyleCnt="0"/>
      <dgm:spPr/>
    </dgm:pt>
    <dgm:pt modelId="{C8879EA3-ECEA-4B1A-B97F-801871AC51A8}" type="pres">
      <dgm:prSet presAssocID="{F68A3B11-8BDE-4584-912C-BC07632BA65F}" presName="background2" presStyleLbl="node2" presStyleIdx="2" presStyleCnt="4"/>
      <dgm:spPr/>
    </dgm:pt>
    <dgm:pt modelId="{F6A01844-9705-43A0-B41B-D5D3945131A8}" type="pres">
      <dgm:prSet presAssocID="{F68A3B11-8BDE-4584-912C-BC07632BA65F}" presName="text2" presStyleLbl="fgAcc2" presStyleIdx="2" presStyleCnt="4">
        <dgm:presLayoutVars>
          <dgm:chPref val="3"/>
        </dgm:presLayoutVars>
      </dgm:prSet>
      <dgm:spPr/>
    </dgm:pt>
    <dgm:pt modelId="{3BD66FEF-317A-44A1-8855-E517735139F6}" type="pres">
      <dgm:prSet presAssocID="{F68A3B11-8BDE-4584-912C-BC07632BA65F}" presName="hierChild3" presStyleCnt="0"/>
      <dgm:spPr/>
    </dgm:pt>
    <dgm:pt modelId="{2FF207D5-E3F7-4C2C-9C8D-AA2D2BBDEE58}" type="pres">
      <dgm:prSet presAssocID="{6465D6A6-31C3-4F20-A550-445735B6CD4C}" presName="hierRoot1" presStyleCnt="0"/>
      <dgm:spPr/>
    </dgm:pt>
    <dgm:pt modelId="{BB5F07B2-38D1-4F40-881D-D246A5E935D6}" type="pres">
      <dgm:prSet presAssocID="{6465D6A6-31C3-4F20-A550-445735B6CD4C}" presName="composite" presStyleCnt="0"/>
      <dgm:spPr/>
    </dgm:pt>
    <dgm:pt modelId="{84E62D9E-696E-47A3-BDBF-694F455F56BE}" type="pres">
      <dgm:prSet presAssocID="{6465D6A6-31C3-4F20-A550-445735B6CD4C}" presName="background" presStyleLbl="node0" presStyleIdx="3" presStyleCnt="4"/>
      <dgm:spPr/>
    </dgm:pt>
    <dgm:pt modelId="{0C8671C4-7C21-435F-A1E6-9333FD2402F6}" type="pres">
      <dgm:prSet presAssocID="{6465D6A6-31C3-4F20-A550-445735B6CD4C}" presName="text" presStyleLbl="fgAcc0" presStyleIdx="3" presStyleCnt="4">
        <dgm:presLayoutVars>
          <dgm:chPref val="3"/>
        </dgm:presLayoutVars>
      </dgm:prSet>
      <dgm:spPr/>
    </dgm:pt>
    <dgm:pt modelId="{9536B9EA-68E0-4AC7-8068-58FAD69290CE}" type="pres">
      <dgm:prSet presAssocID="{6465D6A6-31C3-4F20-A550-445735B6CD4C}" presName="hierChild2" presStyleCnt="0"/>
      <dgm:spPr/>
    </dgm:pt>
    <dgm:pt modelId="{65EEEFB1-869B-43B6-82E6-EAC8F8D9C225}" type="pres">
      <dgm:prSet presAssocID="{3917BC6C-6CC8-4C17-BB47-4951240169DA}" presName="Name10" presStyleLbl="parChTrans1D2" presStyleIdx="3" presStyleCnt="4"/>
      <dgm:spPr/>
    </dgm:pt>
    <dgm:pt modelId="{0F2C88D1-CEDC-4B23-9ED8-106B16E32A9E}" type="pres">
      <dgm:prSet presAssocID="{C4C588FE-96A0-4A4E-8CE1-FBA4344457FF}" presName="hierRoot2" presStyleCnt="0"/>
      <dgm:spPr/>
    </dgm:pt>
    <dgm:pt modelId="{3E7E10E7-A724-4B9C-B664-18D5D2BF76E0}" type="pres">
      <dgm:prSet presAssocID="{C4C588FE-96A0-4A4E-8CE1-FBA4344457FF}" presName="composite2" presStyleCnt="0"/>
      <dgm:spPr/>
    </dgm:pt>
    <dgm:pt modelId="{9ECFDDF0-4BCA-4874-8CD4-887332C7E6A0}" type="pres">
      <dgm:prSet presAssocID="{C4C588FE-96A0-4A4E-8CE1-FBA4344457FF}" presName="background2" presStyleLbl="node2" presStyleIdx="3" presStyleCnt="4"/>
      <dgm:spPr/>
    </dgm:pt>
    <dgm:pt modelId="{B8B6895C-29E9-4148-A0FC-D00B5269B392}" type="pres">
      <dgm:prSet presAssocID="{C4C588FE-96A0-4A4E-8CE1-FBA4344457FF}" presName="text2" presStyleLbl="fgAcc2" presStyleIdx="3" presStyleCnt="4">
        <dgm:presLayoutVars>
          <dgm:chPref val="3"/>
        </dgm:presLayoutVars>
      </dgm:prSet>
      <dgm:spPr/>
    </dgm:pt>
    <dgm:pt modelId="{3E6F57D2-E7E4-47B8-BE18-BE16E0EE00DC}" type="pres">
      <dgm:prSet presAssocID="{C4C588FE-96A0-4A4E-8CE1-FBA4344457FF}" presName="hierChild3" presStyleCnt="0"/>
      <dgm:spPr/>
    </dgm:pt>
  </dgm:ptLst>
  <dgm:cxnLst>
    <dgm:cxn modelId="{A2740720-B3D7-4096-9B2F-2DD3C57F3DF3}" srcId="{6465D6A6-31C3-4F20-A550-445735B6CD4C}" destId="{C4C588FE-96A0-4A4E-8CE1-FBA4344457FF}" srcOrd="0" destOrd="0" parTransId="{3917BC6C-6CC8-4C17-BB47-4951240169DA}" sibTransId="{E64BC692-3F8E-4DAD-ACFE-4916ECA98437}"/>
    <dgm:cxn modelId="{6773CA2E-36F9-401E-BAF5-22E2156BE5D2}" srcId="{C5A995E7-B6C6-46C0-BC5B-7E16D05C8D81}" destId="{29621440-7A5E-4321-8EC9-C2EC37AFF147}" srcOrd="2" destOrd="0" parTransId="{2DF3EF6F-E720-485B-8C54-9BE7D9272AD5}" sibTransId="{2D251CC4-9584-44DE-8236-5D5024D97711}"/>
    <dgm:cxn modelId="{E15ECB31-BCE1-41F3-AAF0-D9E87919B44C}" type="presOf" srcId="{DABD1047-33C7-48A7-95EE-4857B5B004AE}" destId="{5FAB06EA-85BA-4209-9694-1D193DB9743D}" srcOrd="0" destOrd="0" presId="urn:microsoft.com/office/officeart/2005/8/layout/hierarchy1"/>
    <dgm:cxn modelId="{97BD3335-E57C-43D6-9A9C-D0143D6E994B}" type="presOf" srcId="{6465D6A6-31C3-4F20-A550-445735B6CD4C}" destId="{0C8671C4-7C21-435F-A1E6-9333FD2402F6}" srcOrd="0" destOrd="0" presId="urn:microsoft.com/office/officeart/2005/8/layout/hierarchy1"/>
    <dgm:cxn modelId="{29C5933F-0ED3-47D7-AB95-EA0F2BFE4BFD}" srcId="{29621440-7A5E-4321-8EC9-C2EC37AFF147}" destId="{F68A3B11-8BDE-4584-912C-BC07632BA65F}" srcOrd="0" destOrd="0" parTransId="{CCCDADDE-A387-4C98-A03F-9227C2EE521D}" sibTransId="{E318AD9D-1FDE-469F-B0F9-A9C7E35501D0}"/>
    <dgm:cxn modelId="{B05B9548-4636-4356-BE7D-BC4236CD5CBD}" srcId="{DABD1047-33C7-48A7-95EE-4857B5B004AE}" destId="{F04CDD4B-6ADC-4092-A5C5-2E442352E316}" srcOrd="0" destOrd="0" parTransId="{07BE59D6-3E73-4B38-BC2C-6FC133C32775}" sibTransId="{24E75E6C-BEF9-4F68-AF13-CE8671C2D1ED}"/>
    <dgm:cxn modelId="{E1CC5152-F670-4749-924A-AF4A777DA8CF}" type="presOf" srcId="{A4C309EE-0BDC-433E-BAAB-E98510CC407F}" destId="{C3EA11F2-0146-4E8D-9FC8-E9E51D230EFB}" srcOrd="0" destOrd="0" presId="urn:microsoft.com/office/officeart/2005/8/layout/hierarchy1"/>
    <dgm:cxn modelId="{C682217D-F86D-4437-AE85-3A47E73A178D}" type="presOf" srcId="{29621440-7A5E-4321-8EC9-C2EC37AFF147}" destId="{62607F44-0E66-4E7F-8F5A-70F3826EA19D}" srcOrd="0" destOrd="0" presId="urn:microsoft.com/office/officeart/2005/8/layout/hierarchy1"/>
    <dgm:cxn modelId="{6CDB7685-393E-4B63-B69A-BB3FC858F024}" type="presOf" srcId="{3917BC6C-6CC8-4C17-BB47-4951240169DA}" destId="{65EEEFB1-869B-43B6-82E6-EAC8F8D9C225}" srcOrd="0" destOrd="0" presId="urn:microsoft.com/office/officeart/2005/8/layout/hierarchy1"/>
    <dgm:cxn modelId="{0C43D59F-CCEE-473B-A480-243E4F8B5CD7}" type="presOf" srcId="{C4C588FE-96A0-4A4E-8CE1-FBA4344457FF}" destId="{B8B6895C-29E9-4148-A0FC-D00B5269B392}" srcOrd="0" destOrd="0" presId="urn:microsoft.com/office/officeart/2005/8/layout/hierarchy1"/>
    <dgm:cxn modelId="{9F1A62AB-EFAA-428C-AECD-4313C5D056FA}" type="presOf" srcId="{CDD0A724-2A47-46BE-AE7E-D6FC0BFE0994}" destId="{B9794AAA-5454-4BDE-83F5-CC34877F3682}" srcOrd="0" destOrd="0" presId="urn:microsoft.com/office/officeart/2005/8/layout/hierarchy1"/>
    <dgm:cxn modelId="{6E3FEDBF-836B-4CB0-945B-F8B8F6D073B6}" type="presOf" srcId="{F68A3B11-8BDE-4584-912C-BC07632BA65F}" destId="{F6A01844-9705-43A0-B41B-D5D3945131A8}" srcOrd="0" destOrd="0" presId="urn:microsoft.com/office/officeart/2005/8/layout/hierarchy1"/>
    <dgm:cxn modelId="{E6EB37CB-3161-47E9-9AB4-D00F5777FE93}" type="presOf" srcId="{F1229809-E79D-4007-B0AD-5CC5AFE612D1}" destId="{36166BDA-718E-457E-BC7E-2F89AF04321D}" srcOrd="0" destOrd="0" presId="urn:microsoft.com/office/officeart/2005/8/layout/hierarchy1"/>
    <dgm:cxn modelId="{EB6A6DCE-15F9-43F2-841D-D1A8DB430D28}" type="presOf" srcId="{F04CDD4B-6ADC-4092-A5C5-2E442352E316}" destId="{997C2584-CF8F-4CD4-B341-D5A2B86D3E14}" srcOrd="0" destOrd="0" presId="urn:microsoft.com/office/officeart/2005/8/layout/hierarchy1"/>
    <dgm:cxn modelId="{96713BD5-48E4-4AE7-B2C3-A90429E2597C}" type="presOf" srcId="{CCCDADDE-A387-4C98-A03F-9227C2EE521D}" destId="{2E0273E4-3F0A-43A6-A7E3-6BED1474F7C0}" srcOrd="0" destOrd="0" presId="urn:microsoft.com/office/officeart/2005/8/layout/hierarchy1"/>
    <dgm:cxn modelId="{7CAAF2D6-1DD9-488C-8DD5-062CD07E29E6}" type="presOf" srcId="{C5A995E7-B6C6-46C0-BC5B-7E16D05C8D81}" destId="{4EC8B4DF-4D79-4164-B8B2-7C230C52CF48}" srcOrd="0" destOrd="0" presId="urn:microsoft.com/office/officeart/2005/8/layout/hierarchy1"/>
    <dgm:cxn modelId="{A3043FE4-A2C2-4ABD-B33B-44A623ACCDA6}" srcId="{C5A995E7-B6C6-46C0-BC5B-7E16D05C8D81}" destId="{DABD1047-33C7-48A7-95EE-4857B5B004AE}" srcOrd="1" destOrd="0" parTransId="{D3D9E5AF-843F-4303-AE48-5F132DE0EA2E}" sibTransId="{A4E6EC81-10F6-4748-A9B6-81D3AF497A3F}"/>
    <dgm:cxn modelId="{83BE8BE8-3CEF-4D8F-8A5A-CDDA8CE48F58}" srcId="{C5A995E7-B6C6-46C0-BC5B-7E16D05C8D81}" destId="{A4C309EE-0BDC-433E-BAAB-E98510CC407F}" srcOrd="0" destOrd="0" parTransId="{49E678E2-17E4-4FBF-963F-3DE8A7592596}" sibTransId="{0FC43387-A562-4D40-8E14-0D3635604B9F}"/>
    <dgm:cxn modelId="{1105F8F3-218C-4932-A32D-D554D777466C}" type="presOf" srcId="{07BE59D6-3E73-4B38-BC2C-6FC133C32775}" destId="{04048044-8408-4DF1-A25B-426968D3743D}" srcOrd="0" destOrd="0" presId="urn:microsoft.com/office/officeart/2005/8/layout/hierarchy1"/>
    <dgm:cxn modelId="{8D6E56F6-C711-44F6-B8E7-32AFCA7DC7BA}" srcId="{DABD1047-33C7-48A7-95EE-4857B5B004AE}" destId="{CDD0A724-2A47-46BE-AE7E-D6FC0BFE0994}" srcOrd="1" destOrd="0" parTransId="{F1229809-E79D-4007-B0AD-5CC5AFE612D1}" sibTransId="{9C8EDFAA-8876-418A-9D22-D342E58B4277}"/>
    <dgm:cxn modelId="{82F84CF9-BF37-4B0D-A0DE-D5B518B1E5FC}" srcId="{C5A995E7-B6C6-46C0-BC5B-7E16D05C8D81}" destId="{6465D6A6-31C3-4F20-A550-445735B6CD4C}" srcOrd="3" destOrd="0" parTransId="{01C71B57-D1D6-41C0-A2D9-DF3E1E8115D8}" sibTransId="{6EE6BDD8-DCCA-4910-89F1-FA6DEA4BBCCE}"/>
    <dgm:cxn modelId="{9D122D0C-F30F-4384-B25D-4847335A1112}" type="presParOf" srcId="{4EC8B4DF-4D79-4164-B8B2-7C230C52CF48}" destId="{EE805021-E5E1-4E83-A5B9-B52949CA7CB1}" srcOrd="0" destOrd="0" presId="urn:microsoft.com/office/officeart/2005/8/layout/hierarchy1"/>
    <dgm:cxn modelId="{DADA2177-F64B-419B-89DA-EC545AE9DC7E}" type="presParOf" srcId="{EE805021-E5E1-4E83-A5B9-B52949CA7CB1}" destId="{BCC06B72-5330-4F0C-8F4D-458ABDE9C90B}" srcOrd="0" destOrd="0" presId="urn:microsoft.com/office/officeart/2005/8/layout/hierarchy1"/>
    <dgm:cxn modelId="{85B134C2-6C2F-4C82-93A6-8CBE13C2878D}" type="presParOf" srcId="{BCC06B72-5330-4F0C-8F4D-458ABDE9C90B}" destId="{E7E95B15-F056-4B76-95A1-A82795B02C53}" srcOrd="0" destOrd="0" presId="urn:microsoft.com/office/officeart/2005/8/layout/hierarchy1"/>
    <dgm:cxn modelId="{0592AEAB-5394-435B-86D9-80EFCE90BD82}" type="presParOf" srcId="{BCC06B72-5330-4F0C-8F4D-458ABDE9C90B}" destId="{C3EA11F2-0146-4E8D-9FC8-E9E51D230EFB}" srcOrd="1" destOrd="0" presId="urn:microsoft.com/office/officeart/2005/8/layout/hierarchy1"/>
    <dgm:cxn modelId="{C41CA2B5-129A-4F81-86FF-F2C0971F8B71}" type="presParOf" srcId="{EE805021-E5E1-4E83-A5B9-B52949CA7CB1}" destId="{A60A7D25-DCF1-45F3-B6D4-3FEC4AC3E064}" srcOrd="1" destOrd="0" presId="urn:microsoft.com/office/officeart/2005/8/layout/hierarchy1"/>
    <dgm:cxn modelId="{3AA350B6-07B2-4C88-A606-3768AC069E20}" type="presParOf" srcId="{4EC8B4DF-4D79-4164-B8B2-7C230C52CF48}" destId="{44089359-FDAA-4E11-87E9-B5B47C5F4387}" srcOrd="1" destOrd="0" presId="urn:microsoft.com/office/officeart/2005/8/layout/hierarchy1"/>
    <dgm:cxn modelId="{774077EC-B9C7-4AB8-A105-207A94BB46DB}" type="presParOf" srcId="{44089359-FDAA-4E11-87E9-B5B47C5F4387}" destId="{063A0E47-BD9B-4FD2-82E0-D12E22B5C44A}" srcOrd="0" destOrd="0" presId="urn:microsoft.com/office/officeart/2005/8/layout/hierarchy1"/>
    <dgm:cxn modelId="{B7F3FB34-5313-4C90-A66B-2AC357AB2DC1}" type="presParOf" srcId="{063A0E47-BD9B-4FD2-82E0-D12E22B5C44A}" destId="{8BE01B34-7A85-4D5C-A089-B4A2E6719436}" srcOrd="0" destOrd="0" presId="urn:microsoft.com/office/officeart/2005/8/layout/hierarchy1"/>
    <dgm:cxn modelId="{727ABF83-08B5-4195-87C4-463DB449FF8F}" type="presParOf" srcId="{063A0E47-BD9B-4FD2-82E0-D12E22B5C44A}" destId="{5FAB06EA-85BA-4209-9694-1D193DB9743D}" srcOrd="1" destOrd="0" presId="urn:microsoft.com/office/officeart/2005/8/layout/hierarchy1"/>
    <dgm:cxn modelId="{DD45DFF8-6D6B-4336-9AFE-BBE72AB2B805}" type="presParOf" srcId="{44089359-FDAA-4E11-87E9-B5B47C5F4387}" destId="{C72EBBC0-9B81-4A3E-907A-EBCBBD43DD75}" srcOrd="1" destOrd="0" presId="urn:microsoft.com/office/officeart/2005/8/layout/hierarchy1"/>
    <dgm:cxn modelId="{8DFC250D-8000-4BD6-9EA1-C76BF69FB863}" type="presParOf" srcId="{C72EBBC0-9B81-4A3E-907A-EBCBBD43DD75}" destId="{04048044-8408-4DF1-A25B-426968D3743D}" srcOrd="0" destOrd="0" presId="urn:microsoft.com/office/officeart/2005/8/layout/hierarchy1"/>
    <dgm:cxn modelId="{1BA03B2A-307E-4A69-BFB2-8D6316E0368A}" type="presParOf" srcId="{C72EBBC0-9B81-4A3E-907A-EBCBBD43DD75}" destId="{6C894F4A-9FA2-4954-A55C-1588B97AAEEF}" srcOrd="1" destOrd="0" presId="urn:microsoft.com/office/officeart/2005/8/layout/hierarchy1"/>
    <dgm:cxn modelId="{EC7879C9-BDFB-43A0-A711-EC18D5F637F5}" type="presParOf" srcId="{6C894F4A-9FA2-4954-A55C-1588B97AAEEF}" destId="{1C9BA9D1-E5B5-473C-944B-0004A2C7BE13}" srcOrd="0" destOrd="0" presId="urn:microsoft.com/office/officeart/2005/8/layout/hierarchy1"/>
    <dgm:cxn modelId="{E4684B9C-CA76-4DF5-A0EF-4D5CB1D9B253}" type="presParOf" srcId="{1C9BA9D1-E5B5-473C-944B-0004A2C7BE13}" destId="{0EE2AB52-63D8-4FDA-A979-5D19358B273C}" srcOrd="0" destOrd="0" presId="urn:microsoft.com/office/officeart/2005/8/layout/hierarchy1"/>
    <dgm:cxn modelId="{3E485AAF-829D-4C77-842A-2C52C4B7BD83}" type="presParOf" srcId="{1C9BA9D1-E5B5-473C-944B-0004A2C7BE13}" destId="{997C2584-CF8F-4CD4-B341-D5A2B86D3E14}" srcOrd="1" destOrd="0" presId="urn:microsoft.com/office/officeart/2005/8/layout/hierarchy1"/>
    <dgm:cxn modelId="{47521B22-CEFF-4B7C-AF53-F47FF6A57FE6}" type="presParOf" srcId="{6C894F4A-9FA2-4954-A55C-1588B97AAEEF}" destId="{B3547290-6E29-49CA-959D-5D4862796E41}" srcOrd="1" destOrd="0" presId="urn:microsoft.com/office/officeart/2005/8/layout/hierarchy1"/>
    <dgm:cxn modelId="{2A208ECD-2F49-484F-8E0B-984D8CC6AA70}" type="presParOf" srcId="{C72EBBC0-9B81-4A3E-907A-EBCBBD43DD75}" destId="{36166BDA-718E-457E-BC7E-2F89AF04321D}" srcOrd="2" destOrd="0" presId="urn:microsoft.com/office/officeart/2005/8/layout/hierarchy1"/>
    <dgm:cxn modelId="{4CD6330E-B15B-4DF5-A8E7-D2D93F541424}" type="presParOf" srcId="{C72EBBC0-9B81-4A3E-907A-EBCBBD43DD75}" destId="{001718C0-1E04-4639-A352-EA12E6BD1CE4}" srcOrd="3" destOrd="0" presId="urn:microsoft.com/office/officeart/2005/8/layout/hierarchy1"/>
    <dgm:cxn modelId="{40FE91EC-F037-4BEA-8787-55C40A1614BD}" type="presParOf" srcId="{001718C0-1E04-4639-A352-EA12E6BD1CE4}" destId="{1AB457BF-9EE1-4865-88ED-1848904F8FDC}" srcOrd="0" destOrd="0" presId="urn:microsoft.com/office/officeart/2005/8/layout/hierarchy1"/>
    <dgm:cxn modelId="{89E9D2AA-7704-4F45-98F0-7875B4E978E6}" type="presParOf" srcId="{1AB457BF-9EE1-4865-88ED-1848904F8FDC}" destId="{03B33621-C9D1-48C3-B853-C2501C5D282F}" srcOrd="0" destOrd="0" presId="urn:microsoft.com/office/officeart/2005/8/layout/hierarchy1"/>
    <dgm:cxn modelId="{54005E78-6F01-462C-800D-80B04153A269}" type="presParOf" srcId="{1AB457BF-9EE1-4865-88ED-1848904F8FDC}" destId="{B9794AAA-5454-4BDE-83F5-CC34877F3682}" srcOrd="1" destOrd="0" presId="urn:microsoft.com/office/officeart/2005/8/layout/hierarchy1"/>
    <dgm:cxn modelId="{620FF450-E6B5-4256-8C0D-4AF8F10B743A}" type="presParOf" srcId="{001718C0-1E04-4639-A352-EA12E6BD1CE4}" destId="{D5CC389F-6956-41F2-942F-AB791BE58F24}" srcOrd="1" destOrd="0" presId="urn:microsoft.com/office/officeart/2005/8/layout/hierarchy1"/>
    <dgm:cxn modelId="{06167EB1-2254-4EB0-B916-2893A33B5637}" type="presParOf" srcId="{4EC8B4DF-4D79-4164-B8B2-7C230C52CF48}" destId="{3FCDE6D7-A908-4E0C-A2AD-91F6684092DA}" srcOrd="2" destOrd="0" presId="urn:microsoft.com/office/officeart/2005/8/layout/hierarchy1"/>
    <dgm:cxn modelId="{56A8036C-E204-4369-9B9F-C8D97747F76A}" type="presParOf" srcId="{3FCDE6D7-A908-4E0C-A2AD-91F6684092DA}" destId="{CBD516A7-901B-4E4A-9A5F-7968302169D2}" srcOrd="0" destOrd="0" presId="urn:microsoft.com/office/officeart/2005/8/layout/hierarchy1"/>
    <dgm:cxn modelId="{AE2B530E-1CC6-44E6-86AD-8F8D199F790E}" type="presParOf" srcId="{CBD516A7-901B-4E4A-9A5F-7968302169D2}" destId="{1C822869-0DD9-49E7-A5F4-3425F40C563A}" srcOrd="0" destOrd="0" presId="urn:microsoft.com/office/officeart/2005/8/layout/hierarchy1"/>
    <dgm:cxn modelId="{3871FE8C-9977-449E-9B66-7E7C17C89A84}" type="presParOf" srcId="{CBD516A7-901B-4E4A-9A5F-7968302169D2}" destId="{62607F44-0E66-4E7F-8F5A-70F3826EA19D}" srcOrd="1" destOrd="0" presId="urn:microsoft.com/office/officeart/2005/8/layout/hierarchy1"/>
    <dgm:cxn modelId="{9E5A2CAC-92EC-484B-8C38-0B86BBE32B32}" type="presParOf" srcId="{3FCDE6D7-A908-4E0C-A2AD-91F6684092DA}" destId="{AB9251CA-C08F-4B7E-9B35-7FC9850E640C}" srcOrd="1" destOrd="0" presId="urn:microsoft.com/office/officeart/2005/8/layout/hierarchy1"/>
    <dgm:cxn modelId="{A9F31F86-18C6-433E-B17A-A38FA5F3ABCE}" type="presParOf" srcId="{AB9251CA-C08F-4B7E-9B35-7FC9850E640C}" destId="{2E0273E4-3F0A-43A6-A7E3-6BED1474F7C0}" srcOrd="0" destOrd="0" presId="urn:microsoft.com/office/officeart/2005/8/layout/hierarchy1"/>
    <dgm:cxn modelId="{2253368D-B662-4843-8C35-BAA9FE17F64B}" type="presParOf" srcId="{AB9251CA-C08F-4B7E-9B35-7FC9850E640C}" destId="{B785796C-7A88-409F-9C36-ADE387562370}" srcOrd="1" destOrd="0" presId="urn:microsoft.com/office/officeart/2005/8/layout/hierarchy1"/>
    <dgm:cxn modelId="{E82231D7-7D69-4965-8662-B5F0C6393C9E}" type="presParOf" srcId="{B785796C-7A88-409F-9C36-ADE387562370}" destId="{B641E700-5594-47E5-9E10-F6017792712F}" srcOrd="0" destOrd="0" presId="urn:microsoft.com/office/officeart/2005/8/layout/hierarchy1"/>
    <dgm:cxn modelId="{E328ACB2-08BF-43F6-A134-C5D64305C73C}" type="presParOf" srcId="{B641E700-5594-47E5-9E10-F6017792712F}" destId="{C8879EA3-ECEA-4B1A-B97F-801871AC51A8}" srcOrd="0" destOrd="0" presId="urn:microsoft.com/office/officeart/2005/8/layout/hierarchy1"/>
    <dgm:cxn modelId="{0D1C3FC2-F8A7-472F-A361-9C0FB95CEC7E}" type="presParOf" srcId="{B641E700-5594-47E5-9E10-F6017792712F}" destId="{F6A01844-9705-43A0-B41B-D5D3945131A8}" srcOrd="1" destOrd="0" presId="urn:microsoft.com/office/officeart/2005/8/layout/hierarchy1"/>
    <dgm:cxn modelId="{EA6D194B-8DB9-4F25-A6DB-FCF324BDBB60}" type="presParOf" srcId="{B785796C-7A88-409F-9C36-ADE387562370}" destId="{3BD66FEF-317A-44A1-8855-E517735139F6}" srcOrd="1" destOrd="0" presId="urn:microsoft.com/office/officeart/2005/8/layout/hierarchy1"/>
    <dgm:cxn modelId="{E60DEBEF-0C95-4618-A1AE-8DE198D2AF11}" type="presParOf" srcId="{4EC8B4DF-4D79-4164-B8B2-7C230C52CF48}" destId="{2FF207D5-E3F7-4C2C-9C8D-AA2D2BBDEE58}" srcOrd="3" destOrd="0" presId="urn:microsoft.com/office/officeart/2005/8/layout/hierarchy1"/>
    <dgm:cxn modelId="{45F67603-3C55-40D2-BDE7-D56501A954C1}" type="presParOf" srcId="{2FF207D5-E3F7-4C2C-9C8D-AA2D2BBDEE58}" destId="{BB5F07B2-38D1-4F40-881D-D246A5E935D6}" srcOrd="0" destOrd="0" presId="urn:microsoft.com/office/officeart/2005/8/layout/hierarchy1"/>
    <dgm:cxn modelId="{CDE26459-8C5D-4B67-A955-E4C93633120D}" type="presParOf" srcId="{BB5F07B2-38D1-4F40-881D-D246A5E935D6}" destId="{84E62D9E-696E-47A3-BDBF-694F455F56BE}" srcOrd="0" destOrd="0" presId="urn:microsoft.com/office/officeart/2005/8/layout/hierarchy1"/>
    <dgm:cxn modelId="{463F5FDA-9407-4502-976F-DDA7520F38F6}" type="presParOf" srcId="{BB5F07B2-38D1-4F40-881D-D246A5E935D6}" destId="{0C8671C4-7C21-435F-A1E6-9333FD2402F6}" srcOrd="1" destOrd="0" presId="urn:microsoft.com/office/officeart/2005/8/layout/hierarchy1"/>
    <dgm:cxn modelId="{40C82563-6C38-40C9-87E9-A5FA82EF4A15}" type="presParOf" srcId="{2FF207D5-E3F7-4C2C-9C8D-AA2D2BBDEE58}" destId="{9536B9EA-68E0-4AC7-8068-58FAD69290CE}" srcOrd="1" destOrd="0" presId="urn:microsoft.com/office/officeart/2005/8/layout/hierarchy1"/>
    <dgm:cxn modelId="{0CF78CE4-BC14-46F2-A864-9E4584AC1B27}" type="presParOf" srcId="{9536B9EA-68E0-4AC7-8068-58FAD69290CE}" destId="{65EEEFB1-869B-43B6-82E6-EAC8F8D9C225}" srcOrd="0" destOrd="0" presId="urn:microsoft.com/office/officeart/2005/8/layout/hierarchy1"/>
    <dgm:cxn modelId="{76AE7839-9839-4315-85BA-FF62EB2DD65E}" type="presParOf" srcId="{9536B9EA-68E0-4AC7-8068-58FAD69290CE}" destId="{0F2C88D1-CEDC-4B23-9ED8-106B16E32A9E}" srcOrd="1" destOrd="0" presId="urn:microsoft.com/office/officeart/2005/8/layout/hierarchy1"/>
    <dgm:cxn modelId="{37E485D6-F25B-468A-BF6F-0CFB1E42B33A}" type="presParOf" srcId="{0F2C88D1-CEDC-4B23-9ED8-106B16E32A9E}" destId="{3E7E10E7-A724-4B9C-B664-18D5D2BF76E0}" srcOrd="0" destOrd="0" presId="urn:microsoft.com/office/officeart/2005/8/layout/hierarchy1"/>
    <dgm:cxn modelId="{3A447CFA-9A61-4C78-BA24-F621F10F8D0A}" type="presParOf" srcId="{3E7E10E7-A724-4B9C-B664-18D5D2BF76E0}" destId="{9ECFDDF0-4BCA-4874-8CD4-887332C7E6A0}" srcOrd="0" destOrd="0" presId="urn:microsoft.com/office/officeart/2005/8/layout/hierarchy1"/>
    <dgm:cxn modelId="{2DE6B91A-0592-4DCB-8B7B-F9B99FE54B65}" type="presParOf" srcId="{3E7E10E7-A724-4B9C-B664-18D5D2BF76E0}" destId="{B8B6895C-29E9-4148-A0FC-D00B5269B392}" srcOrd="1" destOrd="0" presId="urn:microsoft.com/office/officeart/2005/8/layout/hierarchy1"/>
    <dgm:cxn modelId="{1550F5C3-ACFB-447C-A1DB-BBD63F48E087}" type="presParOf" srcId="{0F2C88D1-CEDC-4B23-9ED8-106B16E32A9E}" destId="{3E6F57D2-E7E4-47B8-BE18-BE16E0EE00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61B207C-9D1A-41B3-A769-FD31B9296BC1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33709E-341E-420A-A2D9-0F4B6CA43E0F}">
      <dgm:prSet/>
      <dgm:spPr/>
      <dgm:t>
        <a:bodyPr/>
        <a:lstStyle/>
        <a:p>
          <a:r>
            <a:rPr lang="en-US" baseline="0"/>
            <a:t>Accuracy: ~83%</a:t>
          </a:r>
          <a:endParaRPr lang="en-US"/>
        </a:p>
      </dgm:t>
    </dgm:pt>
    <dgm:pt modelId="{075921CF-6272-4737-8FCC-4065A63A631B}" type="parTrans" cxnId="{B4E30135-FF59-4CF6-AA3B-D48B34679A6D}">
      <dgm:prSet/>
      <dgm:spPr/>
      <dgm:t>
        <a:bodyPr/>
        <a:lstStyle/>
        <a:p>
          <a:endParaRPr lang="en-US"/>
        </a:p>
      </dgm:t>
    </dgm:pt>
    <dgm:pt modelId="{95346EC9-16DE-4992-9D29-C588C4484DDF}" type="sibTrans" cxnId="{B4E30135-FF59-4CF6-AA3B-D48B34679A6D}">
      <dgm:prSet/>
      <dgm:spPr/>
      <dgm:t>
        <a:bodyPr/>
        <a:lstStyle/>
        <a:p>
          <a:endParaRPr lang="en-US"/>
        </a:p>
      </dgm:t>
    </dgm:pt>
    <dgm:pt modelId="{55B11C5F-EBE8-4763-87A9-D399D1AE41C4}">
      <dgm:prSet/>
      <dgm:spPr/>
      <dgm:t>
        <a:bodyPr/>
        <a:lstStyle/>
        <a:p>
          <a:r>
            <a:rPr lang="en-US"/>
            <a:t>The model correctly classified a house as being above or below the median price 83% of the time.</a:t>
          </a:r>
        </a:p>
      </dgm:t>
    </dgm:pt>
    <dgm:pt modelId="{B849318D-B306-429F-BAF8-03E75650E0E8}" type="parTrans" cxnId="{57AD6B3D-AB41-4C16-97F7-4E1B2CCF5644}">
      <dgm:prSet/>
      <dgm:spPr/>
      <dgm:t>
        <a:bodyPr/>
        <a:lstStyle/>
        <a:p>
          <a:endParaRPr lang="en-US"/>
        </a:p>
      </dgm:t>
    </dgm:pt>
    <dgm:pt modelId="{A962FDDD-407B-412C-A539-BBCAE03F90DE}" type="sibTrans" cxnId="{57AD6B3D-AB41-4C16-97F7-4E1B2CCF5644}">
      <dgm:prSet/>
      <dgm:spPr/>
      <dgm:t>
        <a:bodyPr/>
        <a:lstStyle/>
        <a:p>
          <a:endParaRPr lang="en-US"/>
        </a:p>
      </dgm:t>
    </dgm:pt>
    <dgm:pt modelId="{64968D70-7FE7-4BCB-ADCF-831A9CC38807}">
      <dgm:prSet/>
      <dgm:spPr/>
      <dgm:t>
        <a:bodyPr/>
        <a:lstStyle/>
        <a:p>
          <a:r>
            <a:rPr lang="en-US" baseline="0"/>
            <a:t>Precision: ~82%</a:t>
          </a:r>
          <a:endParaRPr lang="en-US"/>
        </a:p>
      </dgm:t>
    </dgm:pt>
    <dgm:pt modelId="{7322C33A-8C95-4D8A-8B3E-FC26FBBD99D5}" type="parTrans" cxnId="{E367DC66-7274-4851-ADB4-A4900C3A04E6}">
      <dgm:prSet/>
      <dgm:spPr/>
      <dgm:t>
        <a:bodyPr/>
        <a:lstStyle/>
        <a:p>
          <a:endParaRPr lang="en-US"/>
        </a:p>
      </dgm:t>
    </dgm:pt>
    <dgm:pt modelId="{CDD93BFE-F59F-46D6-94F6-6B57D5A03EC0}" type="sibTrans" cxnId="{E367DC66-7274-4851-ADB4-A4900C3A04E6}">
      <dgm:prSet/>
      <dgm:spPr/>
      <dgm:t>
        <a:bodyPr/>
        <a:lstStyle/>
        <a:p>
          <a:endParaRPr lang="en-US"/>
        </a:p>
      </dgm:t>
    </dgm:pt>
    <dgm:pt modelId="{1185D3C0-A5C3-4AE3-9221-7A33139943DA}">
      <dgm:prSet/>
      <dgm:spPr/>
      <dgm:t>
        <a:bodyPr/>
        <a:lstStyle/>
        <a:p>
          <a:r>
            <a:rPr lang="en-US" baseline="0"/>
            <a:t>Recall: ~81%</a:t>
          </a:r>
          <a:endParaRPr lang="en-US"/>
        </a:p>
      </dgm:t>
    </dgm:pt>
    <dgm:pt modelId="{D75ED301-DF56-45BF-91E0-ABFE6C518C3F}" type="parTrans" cxnId="{CEAB6FC8-ED1B-4889-8623-E66CDE5A294F}">
      <dgm:prSet/>
      <dgm:spPr/>
      <dgm:t>
        <a:bodyPr/>
        <a:lstStyle/>
        <a:p>
          <a:endParaRPr lang="en-US"/>
        </a:p>
      </dgm:t>
    </dgm:pt>
    <dgm:pt modelId="{B85DBD53-5C17-46C4-863D-3C95EDB07051}" type="sibTrans" cxnId="{CEAB6FC8-ED1B-4889-8623-E66CDE5A294F}">
      <dgm:prSet/>
      <dgm:spPr/>
      <dgm:t>
        <a:bodyPr/>
        <a:lstStyle/>
        <a:p>
          <a:endParaRPr lang="en-US"/>
        </a:p>
      </dgm:t>
    </dgm:pt>
    <dgm:pt modelId="{1B7B590E-AE64-4A6D-A72C-4827DD84870E}">
      <dgm:prSet/>
      <dgm:spPr/>
      <dgm:t>
        <a:bodyPr/>
        <a:lstStyle/>
        <a:p>
          <a:r>
            <a:rPr lang="en-US" baseline="0"/>
            <a:t>F1 Score: ~0.81</a:t>
          </a:r>
          <a:endParaRPr lang="en-US"/>
        </a:p>
      </dgm:t>
    </dgm:pt>
    <dgm:pt modelId="{FA2745D8-18FB-4935-A527-FA0777B199B3}" type="parTrans" cxnId="{C44FDC67-ABB9-4D14-BADD-E929998614A2}">
      <dgm:prSet/>
      <dgm:spPr/>
      <dgm:t>
        <a:bodyPr/>
        <a:lstStyle/>
        <a:p>
          <a:endParaRPr lang="en-US"/>
        </a:p>
      </dgm:t>
    </dgm:pt>
    <dgm:pt modelId="{565F6318-3899-4B75-8D67-3EC05D83C1DF}" type="sibTrans" cxnId="{C44FDC67-ABB9-4D14-BADD-E929998614A2}">
      <dgm:prSet/>
      <dgm:spPr/>
      <dgm:t>
        <a:bodyPr/>
        <a:lstStyle/>
        <a:p>
          <a:endParaRPr lang="en-US"/>
        </a:p>
      </dgm:t>
    </dgm:pt>
    <dgm:pt modelId="{E26C38B0-B5A2-4981-9C13-26E9A03D81F4}">
      <dgm:prSet/>
      <dgm:spPr/>
      <dgm:t>
        <a:bodyPr/>
        <a:lstStyle/>
        <a:p>
          <a:r>
            <a:rPr lang="en-US" baseline="0"/>
            <a:t>Insight: The balanced precision and recall scores show that the model is robust and not heavily biased towards one class. It's effective at identifying both high and low-value properties.</a:t>
          </a:r>
          <a:endParaRPr lang="en-US"/>
        </a:p>
      </dgm:t>
    </dgm:pt>
    <dgm:pt modelId="{25A7E5BC-5EC3-42C4-B1E9-50306BD73D6C}" type="parTrans" cxnId="{EAE8948B-3B99-4DDA-8C26-83DA8CEF0D5D}">
      <dgm:prSet/>
      <dgm:spPr/>
      <dgm:t>
        <a:bodyPr/>
        <a:lstStyle/>
        <a:p>
          <a:endParaRPr lang="en-US"/>
        </a:p>
      </dgm:t>
    </dgm:pt>
    <dgm:pt modelId="{7DAD9D78-30E7-4DCB-A47B-5732B339F761}" type="sibTrans" cxnId="{EAE8948B-3B99-4DDA-8C26-83DA8CEF0D5D}">
      <dgm:prSet/>
      <dgm:spPr/>
      <dgm:t>
        <a:bodyPr/>
        <a:lstStyle/>
        <a:p>
          <a:endParaRPr lang="en-US"/>
        </a:p>
      </dgm:t>
    </dgm:pt>
    <dgm:pt modelId="{1471564D-83CE-48B5-BC83-863D9121342E}" type="pres">
      <dgm:prSet presAssocID="{061B207C-9D1A-41B3-A769-FD31B9296BC1}" presName="outerComposite" presStyleCnt="0">
        <dgm:presLayoutVars>
          <dgm:chMax val="5"/>
          <dgm:dir/>
          <dgm:resizeHandles val="exact"/>
        </dgm:presLayoutVars>
      </dgm:prSet>
      <dgm:spPr/>
    </dgm:pt>
    <dgm:pt modelId="{1602490C-8A5E-4460-BC2E-050D53CBDBD2}" type="pres">
      <dgm:prSet presAssocID="{061B207C-9D1A-41B3-A769-FD31B9296BC1}" presName="dummyMaxCanvas" presStyleCnt="0">
        <dgm:presLayoutVars/>
      </dgm:prSet>
      <dgm:spPr/>
    </dgm:pt>
    <dgm:pt modelId="{407465E3-738A-4DD1-9CBF-07DAB7842250}" type="pres">
      <dgm:prSet presAssocID="{061B207C-9D1A-41B3-A769-FD31B9296BC1}" presName="FiveNodes_1" presStyleLbl="node1" presStyleIdx="0" presStyleCnt="5">
        <dgm:presLayoutVars>
          <dgm:bulletEnabled val="1"/>
        </dgm:presLayoutVars>
      </dgm:prSet>
      <dgm:spPr/>
    </dgm:pt>
    <dgm:pt modelId="{73A019D7-F5FA-4580-88A9-0138B401B70D}" type="pres">
      <dgm:prSet presAssocID="{061B207C-9D1A-41B3-A769-FD31B9296BC1}" presName="FiveNodes_2" presStyleLbl="node1" presStyleIdx="1" presStyleCnt="5">
        <dgm:presLayoutVars>
          <dgm:bulletEnabled val="1"/>
        </dgm:presLayoutVars>
      </dgm:prSet>
      <dgm:spPr/>
    </dgm:pt>
    <dgm:pt modelId="{B68BAF47-91B8-45F6-9C3B-254F4A00D3DF}" type="pres">
      <dgm:prSet presAssocID="{061B207C-9D1A-41B3-A769-FD31B9296BC1}" presName="FiveNodes_3" presStyleLbl="node1" presStyleIdx="2" presStyleCnt="5">
        <dgm:presLayoutVars>
          <dgm:bulletEnabled val="1"/>
        </dgm:presLayoutVars>
      </dgm:prSet>
      <dgm:spPr/>
    </dgm:pt>
    <dgm:pt modelId="{F5C4C213-C6AC-42D7-965F-934624A7AF6D}" type="pres">
      <dgm:prSet presAssocID="{061B207C-9D1A-41B3-A769-FD31B9296BC1}" presName="FiveNodes_4" presStyleLbl="node1" presStyleIdx="3" presStyleCnt="5">
        <dgm:presLayoutVars>
          <dgm:bulletEnabled val="1"/>
        </dgm:presLayoutVars>
      </dgm:prSet>
      <dgm:spPr/>
    </dgm:pt>
    <dgm:pt modelId="{3E7DEECB-697B-4DC1-97D3-669C8184F9BC}" type="pres">
      <dgm:prSet presAssocID="{061B207C-9D1A-41B3-A769-FD31B9296BC1}" presName="FiveNodes_5" presStyleLbl="node1" presStyleIdx="4" presStyleCnt="5">
        <dgm:presLayoutVars>
          <dgm:bulletEnabled val="1"/>
        </dgm:presLayoutVars>
      </dgm:prSet>
      <dgm:spPr/>
    </dgm:pt>
    <dgm:pt modelId="{86203FF7-17EC-4AA5-9864-C2F10983B766}" type="pres">
      <dgm:prSet presAssocID="{061B207C-9D1A-41B3-A769-FD31B9296BC1}" presName="FiveConn_1-2" presStyleLbl="fgAccFollowNode1" presStyleIdx="0" presStyleCnt="4">
        <dgm:presLayoutVars>
          <dgm:bulletEnabled val="1"/>
        </dgm:presLayoutVars>
      </dgm:prSet>
      <dgm:spPr/>
    </dgm:pt>
    <dgm:pt modelId="{D993CBE9-106F-4820-ADF1-DDF98BC88E19}" type="pres">
      <dgm:prSet presAssocID="{061B207C-9D1A-41B3-A769-FD31B9296BC1}" presName="FiveConn_2-3" presStyleLbl="fgAccFollowNode1" presStyleIdx="1" presStyleCnt="4">
        <dgm:presLayoutVars>
          <dgm:bulletEnabled val="1"/>
        </dgm:presLayoutVars>
      </dgm:prSet>
      <dgm:spPr/>
    </dgm:pt>
    <dgm:pt modelId="{A5BA87C4-84F9-4331-847F-D624D65B4720}" type="pres">
      <dgm:prSet presAssocID="{061B207C-9D1A-41B3-A769-FD31B9296BC1}" presName="FiveConn_3-4" presStyleLbl="fgAccFollowNode1" presStyleIdx="2" presStyleCnt="4">
        <dgm:presLayoutVars>
          <dgm:bulletEnabled val="1"/>
        </dgm:presLayoutVars>
      </dgm:prSet>
      <dgm:spPr/>
    </dgm:pt>
    <dgm:pt modelId="{578FB3FC-9A2E-41E2-99EB-8F6019AA36E6}" type="pres">
      <dgm:prSet presAssocID="{061B207C-9D1A-41B3-A769-FD31B9296BC1}" presName="FiveConn_4-5" presStyleLbl="fgAccFollowNode1" presStyleIdx="3" presStyleCnt="4">
        <dgm:presLayoutVars>
          <dgm:bulletEnabled val="1"/>
        </dgm:presLayoutVars>
      </dgm:prSet>
      <dgm:spPr/>
    </dgm:pt>
    <dgm:pt modelId="{4D52F0AB-EF02-4953-B0B1-121029A57226}" type="pres">
      <dgm:prSet presAssocID="{061B207C-9D1A-41B3-A769-FD31B9296BC1}" presName="FiveNodes_1_text" presStyleLbl="node1" presStyleIdx="4" presStyleCnt="5">
        <dgm:presLayoutVars>
          <dgm:bulletEnabled val="1"/>
        </dgm:presLayoutVars>
      </dgm:prSet>
      <dgm:spPr/>
    </dgm:pt>
    <dgm:pt modelId="{EADC1260-F3A9-488C-BD71-B3BF0B428F69}" type="pres">
      <dgm:prSet presAssocID="{061B207C-9D1A-41B3-A769-FD31B9296BC1}" presName="FiveNodes_2_text" presStyleLbl="node1" presStyleIdx="4" presStyleCnt="5">
        <dgm:presLayoutVars>
          <dgm:bulletEnabled val="1"/>
        </dgm:presLayoutVars>
      </dgm:prSet>
      <dgm:spPr/>
    </dgm:pt>
    <dgm:pt modelId="{CEFAB1D5-2976-443A-B64D-8C9FEC082B61}" type="pres">
      <dgm:prSet presAssocID="{061B207C-9D1A-41B3-A769-FD31B9296BC1}" presName="FiveNodes_3_text" presStyleLbl="node1" presStyleIdx="4" presStyleCnt="5">
        <dgm:presLayoutVars>
          <dgm:bulletEnabled val="1"/>
        </dgm:presLayoutVars>
      </dgm:prSet>
      <dgm:spPr/>
    </dgm:pt>
    <dgm:pt modelId="{363F6876-8E28-4F8D-A24E-1F2CBB508A48}" type="pres">
      <dgm:prSet presAssocID="{061B207C-9D1A-41B3-A769-FD31B9296BC1}" presName="FiveNodes_4_text" presStyleLbl="node1" presStyleIdx="4" presStyleCnt="5">
        <dgm:presLayoutVars>
          <dgm:bulletEnabled val="1"/>
        </dgm:presLayoutVars>
      </dgm:prSet>
      <dgm:spPr/>
    </dgm:pt>
    <dgm:pt modelId="{6A5D0167-7882-4464-8171-6703F9BC52A3}" type="pres">
      <dgm:prSet presAssocID="{061B207C-9D1A-41B3-A769-FD31B9296BC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70B0D00-669E-4F7E-80F4-C2381C142F4A}" type="presOf" srcId="{1185D3C0-A5C3-4AE3-9221-7A33139943DA}" destId="{CEFAB1D5-2976-443A-B64D-8C9FEC082B61}" srcOrd="1" destOrd="0" presId="urn:microsoft.com/office/officeart/2005/8/layout/vProcess5"/>
    <dgm:cxn modelId="{BC1F4E02-36F3-46F2-B5C2-9319E74EB380}" type="presOf" srcId="{E26C38B0-B5A2-4981-9C13-26E9A03D81F4}" destId="{6A5D0167-7882-4464-8171-6703F9BC52A3}" srcOrd="1" destOrd="0" presId="urn:microsoft.com/office/officeart/2005/8/layout/vProcess5"/>
    <dgm:cxn modelId="{CA58930A-62F5-40C7-9BA8-72DD7EE5A98C}" type="presOf" srcId="{061B207C-9D1A-41B3-A769-FD31B9296BC1}" destId="{1471564D-83CE-48B5-BC83-863D9121342E}" srcOrd="0" destOrd="0" presId="urn:microsoft.com/office/officeart/2005/8/layout/vProcess5"/>
    <dgm:cxn modelId="{E2DCDC2D-E280-4241-985E-65388E8718DD}" type="presOf" srcId="{E26C38B0-B5A2-4981-9C13-26E9A03D81F4}" destId="{3E7DEECB-697B-4DC1-97D3-669C8184F9BC}" srcOrd="0" destOrd="0" presId="urn:microsoft.com/office/officeart/2005/8/layout/vProcess5"/>
    <dgm:cxn modelId="{5DBA5C2F-EAD9-480C-AF16-399AA95C1949}" type="presOf" srcId="{565F6318-3899-4B75-8D67-3EC05D83C1DF}" destId="{578FB3FC-9A2E-41E2-99EB-8F6019AA36E6}" srcOrd="0" destOrd="0" presId="urn:microsoft.com/office/officeart/2005/8/layout/vProcess5"/>
    <dgm:cxn modelId="{B4E30135-FF59-4CF6-AA3B-D48B34679A6D}" srcId="{061B207C-9D1A-41B3-A769-FD31B9296BC1}" destId="{0333709E-341E-420A-A2D9-0F4B6CA43E0F}" srcOrd="0" destOrd="0" parTransId="{075921CF-6272-4737-8FCC-4065A63A631B}" sibTransId="{95346EC9-16DE-4992-9D29-C588C4484DDF}"/>
    <dgm:cxn modelId="{57AD6B3D-AB41-4C16-97F7-4E1B2CCF5644}" srcId="{0333709E-341E-420A-A2D9-0F4B6CA43E0F}" destId="{55B11C5F-EBE8-4763-87A9-D399D1AE41C4}" srcOrd="0" destOrd="0" parTransId="{B849318D-B306-429F-BAF8-03E75650E0E8}" sibTransId="{A962FDDD-407B-412C-A539-BBCAE03F90DE}"/>
    <dgm:cxn modelId="{E367DC66-7274-4851-ADB4-A4900C3A04E6}" srcId="{061B207C-9D1A-41B3-A769-FD31B9296BC1}" destId="{64968D70-7FE7-4BCB-ADCF-831A9CC38807}" srcOrd="1" destOrd="0" parTransId="{7322C33A-8C95-4D8A-8B3E-FC26FBBD99D5}" sibTransId="{CDD93BFE-F59F-46D6-94F6-6B57D5A03EC0}"/>
    <dgm:cxn modelId="{C44FDC67-ABB9-4D14-BADD-E929998614A2}" srcId="{061B207C-9D1A-41B3-A769-FD31B9296BC1}" destId="{1B7B590E-AE64-4A6D-A72C-4827DD84870E}" srcOrd="3" destOrd="0" parTransId="{FA2745D8-18FB-4935-A527-FA0777B199B3}" sibTransId="{565F6318-3899-4B75-8D67-3EC05D83C1DF}"/>
    <dgm:cxn modelId="{5591C655-407B-4DFB-A833-1F889ACCCFE5}" type="presOf" srcId="{CDD93BFE-F59F-46D6-94F6-6B57D5A03EC0}" destId="{D993CBE9-106F-4820-ADF1-DDF98BC88E19}" srcOrd="0" destOrd="0" presId="urn:microsoft.com/office/officeart/2005/8/layout/vProcess5"/>
    <dgm:cxn modelId="{E7CA537E-85B4-4AAE-AB58-6A7C2FBB2625}" type="presOf" srcId="{1B7B590E-AE64-4A6D-A72C-4827DD84870E}" destId="{F5C4C213-C6AC-42D7-965F-934624A7AF6D}" srcOrd="0" destOrd="0" presId="urn:microsoft.com/office/officeart/2005/8/layout/vProcess5"/>
    <dgm:cxn modelId="{EAE8948B-3B99-4DDA-8C26-83DA8CEF0D5D}" srcId="{061B207C-9D1A-41B3-A769-FD31B9296BC1}" destId="{E26C38B0-B5A2-4981-9C13-26E9A03D81F4}" srcOrd="4" destOrd="0" parTransId="{25A7E5BC-5EC3-42C4-B1E9-50306BD73D6C}" sibTransId="{7DAD9D78-30E7-4DCB-A47B-5732B339F761}"/>
    <dgm:cxn modelId="{B586BA95-76B1-4D3A-B584-9300A2DE84C3}" type="presOf" srcId="{95346EC9-16DE-4992-9D29-C588C4484DDF}" destId="{86203FF7-17EC-4AA5-9864-C2F10983B766}" srcOrd="0" destOrd="0" presId="urn:microsoft.com/office/officeart/2005/8/layout/vProcess5"/>
    <dgm:cxn modelId="{24C32C9F-2276-4D64-BD16-CBFCB89456D0}" type="presOf" srcId="{55B11C5F-EBE8-4763-87A9-D399D1AE41C4}" destId="{4D52F0AB-EF02-4953-B0B1-121029A57226}" srcOrd="1" destOrd="1" presId="urn:microsoft.com/office/officeart/2005/8/layout/vProcess5"/>
    <dgm:cxn modelId="{29487EAF-C2C9-4B80-96B5-23F9E201C252}" type="presOf" srcId="{64968D70-7FE7-4BCB-ADCF-831A9CC38807}" destId="{73A019D7-F5FA-4580-88A9-0138B401B70D}" srcOrd="0" destOrd="0" presId="urn:microsoft.com/office/officeart/2005/8/layout/vProcess5"/>
    <dgm:cxn modelId="{54E507B7-BA0D-43FF-98BC-BC5B69D2343B}" type="presOf" srcId="{0333709E-341E-420A-A2D9-0F4B6CA43E0F}" destId="{407465E3-738A-4DD1-9CBF-07DAB7842250}" srcOrd="0" destOrd="0" presId="urn:microsoft.com/office/officeart/2005/8/layout/vProcess5"/>
    <dgm:cxn modelId="{BBCEDCB8-C89B-4A47-90A9-07E443D2C797}" type="presOf" srcId="{1185D3C0-A5C3-4AE3-9221-7A33139943DA}" destId="{B68BAF47-91B8-45F6-9C3B-254F4A00D3DF}" srcOrd="0" destOrd="0" presId="urn:microsoft.com/office/officeart/2005/8/layout/vProcess5"/>
    <dgm:cxn modelId="{CEAB6FC8-ED1B-4889-8623-E66CDE5A294F}" srcId="{061B207C-9D1A-41B3-A769-FD31B9296BC1}" destId="{1185D3C0-A5C3-4AE3-9221-7A33139943DA}" srcOrd="2" destOrd="0" parTransId="{D75ED301-DF56-45BF-91E0-ABFE6C518C3F}" sibTransId="{B85DBD53-5C17-46C4-863D-3C95EDB07051}"/>
    <dgm:cxn modelId="{A0C609CB-62DD-4D8E-8420-36A5EAF19D29}" type="presOf" srcId="{64968D70-7FE7-4BCB-ADCF-831A9CC38807}" destId="{EADC1260-F3A9-488C-BD71-B3BF0B428F69}" srcOrd="1" destOrd="0" presId="urn:microsoft.com/office/officeart/2005/8/layout/vProcess5"/>
    <dgm:cxn modelId="{8B53F8CD-DC37-4716-9B43-AF0A86976DE2}" type="presOf" srcId="{55B11C5F-EBE8-4763-87A9-D399D1AE41C4}" destId="{407465E3-738A-4DD1-9CBF-07DAB7842250}" srcOrd="0" destOrd="1" presId="urn:microsoft.com/office/officeart/2005/8/layout/vProcess5"/>
    <dgm:cxn modelId="{39BA5FE3-6F20-479B-8F78-F782A7B75C8A}" type="presOf" srcId="{0333709E-341E-420A-A2D9-0F4B6CA43E0F}" destId="{4D52F0AB-EF02-4953-B0B1-121029A57226}" srcOrd="1" destOrd="0" presId="urn:microsoft.com/office/officeart/2005/8/layout/vProcess5"/>
    <dgm:cxn modelId="{A0E34AE7-77FC-4C52-962F-1CB1B17C2423}" type="presOf" srcId="{B85DBD53-5C17-46C4-863D-3C95EDB07051}" destId="{A5BA87C4-84F9-4331-847F-D624D65B4720}" srcOrd="0" destOrd="0" presId="urn:microsoft.com/office/officeart/2005/8/layout/vProcess5"/>
    <dgm:cxn modelId="{7607D6ED-47D8-401E-87C0-10249DAF81E6}" type="presOf" srcId="{1B7B590E-AE64-4A6D-A72C-4827DD84870E}" destId="{363F6876-8E28-4F8D-A24E-1F2CBB508A48}" srcOrd="1" destOrd="0" presId="urn:microsoft.com/office/officeart/2005/8/layout/vProcess5"/>
    <dgm:cxn modelId="{EDF6B113-2D20-441F-8311-9F7DB3395465}" type="presParOf" srcId="{1471564D-83CE-48B5-BC83-863D9121342E}" destId="{1602490C-8A5E-4460-BC2E-050D53CBDBD2}" srcOrd="0" destOrd="0" presId="urn:microsoft.com/office/officeart/2005/8/layout/vProcess5"/>
    <dgm:cxn modelId="{C40E2349-5397-432E-90D7-D2468E612E30}" type="presParOf" srcId="{1471564D-83CE-48B5-BC83-863D9121342E}" destId="{407465E3-738A-4DD1-9CBF-07DAB7842250}" srcOrd="1" destOrd="0" presId="urn:microsoft.com/office/officeart/2005/8/layout/vProcess5"/>
    <dgm:cxn modelId="{45ADCF02-EC5A-4956-966A-A173D83953DD}" type="presParOf" srcId="{1471564D-83CE-48B5-BC83-863D9121342E}" destId="{73A019D7-F5FA-4580-88A9-0138B401B70D}" srcOrd="2" destOrd="0" presId="urn:microsoft.com/office/officeart/2005/8/layout/vProcess5"/>
    <dgm:cxn modelId="{0C02B61B-379E-4273-B190-133C2EF808C6}" type="presParOf" srcId="{1471564D-83CE-48B5-BC83-863D9121342E}" destId="{B68BAF47-91B8-45F6-9C3B-254F4A00D3DF}" srcOrd="3" destOrd="0" presId="urn:microsoft.com/office/officeart/2005/8/layout/vProcess5"/>
    <dgm:cxn modelId="{EC0F203F-AD62-41BF-8CEA-8D729A91FF5B}" type="presParOf" srcId="{1471564D-83CE-48B5-BC83-863D9121342E}" destId="{F5C4C213-C6AC-42D7-965F-934624A7AF6D}" srcOrd="4" destOrd="0" presId="urn:microsoft.com/office/officeart/2005/8/layout/vProcess5"/>
    <dgm:cxn modelId="{EAA7F4D1-F82A-4FE7-9DB5-F0FC5644DDE1}" type="presParOf" srcId="{1471564D-83CE-48B5-BC83-863D9121342E}" destId="{3E7DEECB-697B-4DC1-97D3-669C8184F9BC}" srcOrd="5" destOrd="0" presId="urn:microsoft.com/office/officeart/2005/8/layout/vProcess5"/>
    <dgm:cxn modelId="{33EF3718-C350-4669-853F-5474DC33D2C8}" type="presParOf" srcId="{1471564D-83CE-48B5-BC83-863D9121342E}" destId="{86203FF7-17EC-4AA5-9864-C2F10983B766}" srcOrd="6" destOrd="0" presId="urn:microsoft.com/office/officeart/2005/8/layout/vProcess5"/>
    <dgm:cxn modelId="{FAAF4F9A-95B3-441A-8D60-462DC943C951}" type="presParOf" srcId="{1471564D-83CE-48B5-BC83-863D9121342E}" destId="{D993CBE9-106F-4820-ADF1-DDF98BC88E19}" srcOrd="7" destOrd="0" presId="urn:microsoft.com/office/officeart/2005/8/layout/vProcess5"/>
    <dgm:cxn modelId="{EA6326E0-7FE0-4E07-AC71-184BFFBDDB47}" type="presParOf" srcId="{1471564D-83CE-48B5-BC83-863D9121342E}" destId="{A5BA87C4-84F9-4331-847F-D624D65B4720}" srcOrd="8" destOrd="0" presId="urn:microsoft.com/office/officeart/2005/8/layout/vProcess5"/>
    <dgm:cxn modelId="{DE25D672-095A-4AC0-8385-B0EF808B0691}" type="presParOf" srcId="{1471564D-83CE-48B5-BC83-863D9121342E}" destId="{578FB3FC-9A2E-41E2-99EB-8F6019AA36E6}" srcOrd="9" destOrd="0" presId="urn:microsoft.com/office/officeart/2005/8/layout/vProcess5"/>
    <dgm:cxn modelId="{AEEE1042-B23B-4FDD-92B9-C6D21867203B}" type="presParOf" srcId="{1471564D-83CE-48B5-BC83-863D9121342E}" destId="{4D52F0AB-EF02-4953-B0B1-121029A57226}" srcOrd="10" destOrd="0" presId="urn:microsoft.com/office/officeart/2005/8/layout/vProcess5"/>
    <dgm:cxn modelId="{9BA03017-E498-432F-86AD-3B8362C295D8}" type="presParOf" srcId="{1471564D-83CE-48B5-BC83-863D9121342E}" destId="{EADC1260-F3A9-488C-BD71-B3BF0B428F69}" srcOrd="11" destOrd="0" presId="urn:microsoft.com/office/officeart/2005/8/layout/vProcess5"/>
    <dgm:cxn modelId="{F2742442-8F53-47CC-BA5C-1C958A9B1FC9}" type="presParOf" srcId="{1471564D-83CE-48B5-BC83-863D9121342E}" destId="{CEFAB1D5-2976-443A-B64D-8C9FEC082B61}" srcOrd="12" destOrd="0" presId="urn:microsoft.com/office/officeart/2005/8/layout/vProcess5"/>
    <dgm:cxn modelId="{D5F9A43C-3F68-403F-BFB3-4B2DC2EAB5E4}" type="presParOf" srcId="{1471564D-83CE-48B5-BC83-863D9121342E}" destId="{363F6876-8E28-4F8D-A24E-1F2CBB508A48}" srcOrd="13" destOrd="0" presId="urn:microsoft.com/office/officeart/2005/8/layout/vProcess5"/>
    <dgm:cxn modelId="{4A921403-07C0-4E37-B18A-845D4CECD61F}" type="presParOf" srcId="{1471564D-83CE-48B5-BC83-863D9121342E}" destId="{6A5D0167-7882-4464-8171-6703F9BC52A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43F24F6-2691-4B09-BB93-666FF5B0D3BA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07E35C-385F-4D6E-9337-ED24EEAAAE63}">
      <dgm:prSet/>
      <dgm:spPr/>
      <dgm:t>
        <a:bodyPr/>
        <a:lstStyle/>
        <a:p>
          <a:r>
            <a:rPr lang="en-US"/>
            <a:t>Size is King: sqft_living is the single most important predictor of price.</a:t>
          </a:r>
        </a:p>
      </dgm:t>
    </dgm:pt>
    <dgm:pt modelId="{E4750CB4-EBFA-4B42-8157-C6966D009AF7}" type="parTrans" cxnId="{ACED183A-13AA-4F84-B3B8-C7477452E902}">
      <dgm:prSet/>
      <dgm:spPr/>
      <dgm:t>
        <a:bodyPr/>
        <a:lstStyle/>
        <a:p>
          <a:endParaRPr lang="en-US"/>
        </a:p>
      </dgm:t>
    </dgm:pt>
    <dgm:pt modelId="{80F6073F-52F4-41DE-BEE0-DCB38C079B5C}" type="sibTrans" cxnId="{ACED183A-13AA-4F84-B3B8-C7477452E902}">
      <dgm:prSet/>
      <dgm:spPr/>
      <dgm:t>
        <a:bodyPr/>
        <a:lstStyle/>
        <a:p>
          <a:endParaRPr lang="en-US"/>
        </a:p>
      </dgm:t>
    </dgm:pt>
    <dgm:pt modelId="{5A7B6DD6-2C3D-40F4-9354-C4F50AD08DE0}">
      <dgm:prSet/>
      <dgm:spPr/>
      <dgm:t>
        <a:bodyPr/>
        <a:lstStyle/>
        <a:p>
          <a:r>
            <a:rPr lang="en-US"/>
            <a:t>Quality Pays: grade has an exponential impact; high-quality homes are valued significantly higher.</a:t>
          </a:r>
        </a:p>
      </dgm:t>
    </dgm:pt>
    <dgm:pt modelId="{FC16C983-D442-4976-81CB-5A653F8DB14D}" type="parTrans" cxnId="{53B4B126-393C-462B-80A8-1EFC291DD880}">
      <dgm:prSet/>
      <dgm:spPr/>
      <dgm:t>
        <a:bodyPr/>
        <a:lstStyle/>
        <a:p>
          <a:endParaRPr lang="en-US"/>
        </a:p>
      </dgm:t>
    </dgm:pt>
    <dgm:pt modelId="{FDCDC62F-0F73-4B37-8C4F-362102440B10}" type="sibTrans" cxnId="{53B4B126-393C-462B-80A8-1EFC291DD880}">
      <dgm:prSet/>
      <dgm:spPr/>
      <dgm:t>
        <a:bodyPr/>
        <a:lstStyle/>
        <a:p>
          <a:endParaRPr lang="en-US"/>
        </a:p>
      </dgm:t>
    </dgm:pt>
    <dgm:pt modelId="{7760AF3B-17AB-449C-88FD-483AE7F15ABB}">
      <dgm:prSet/>
      <dgm:spPr/>
      <dgm:t>
        <a:bodyPr/>
        <a:lstStyle/>
        <a:p>
          <a:r>
            <a:rPr lang="en-US" dirty="0"/>
            <a:t>Location: latitude and </a:t>
          </a:r>
          <a:r>
            <a:rPr lang="en-US" dirty="0" err="1"/>
            <a:t>zipcode</a:t>
          </a:r>
          <a:r>
            <a:rPr lang="en-US" dirty="0"/>
            <a:t> confirmed that location within King County strongly affects valuation.</a:t>
          </a:r>
        </a:p>
      </dgm:t>
    </dgm:pt>
    <dgm:pt modelId="{F49DB05F-7991-41DA-90C8-276DC95A967B}" type="parTrans" cxnId="{9F0A8A52-5492-4E3F-A5A2-EA9B0B152D40}">
      <dgm:prSet/>
      <dgm:spPr/>
      <dgm:t>
        <a:bodyPr/>
        <a:lstStyle/>
        <a:p>
          <a:endParaRPr lang="en-US"/>
        </a:p>
      </dgm:t>
    </dgm:pt>
    <dgm:pt modelId="{741C4B2B-EFDF-4C8E-B7DF-FD209CCC317E}" type="sibTrans" cxnId="{9F0A8A52-5492-4E3F-A5A2-EA9B0B152D40}">
      <dgm:prSet/>
      <dgm:spPr/>
      <dgm:t>
        <a:bodyPr/>
        <a:lstStyle/>
        <a:p>
          <a:endParaRPr lang="en-US"/>
        </a:p>
      </dgm:t>
    </dgm:pt>
    <dgm:pt modelId="{780749B5-8AA5-462E-9050-435902CD5852}">
      <dgm:prSet/>
      <dgm:spPr/>
      <dgm:t>
        <a:bodyPr/>
        <a:lstStyle/>
        <a:p>
          <a:r>
            <a:rPr lang="en-US"/>
            <a:t>The "Wow" Factor: Rare features like a waterfront view or a high view rating drastically increase a home's price.</a:t>
          </a:r>
        </a:p>
      </dgm:t>
    </dgm:pt>
    <dgm:pt modelId="{FC9BEFE1-585E-4D2F-8D54-1872CD475FEB}" type="parTrans" cxnId="{9F79E3DB-0A93-46FB-933F-C5163FBA95DE}">
      <dgm:prSet/>
      <dgm:spPr/>
      <dgm:t>
        <a:bodyPr/>
        <a:lstStyle/>
        <a:p>
          <a:endParaRPr lang="en-US"/>
        </a:p>
      </dgm:t>
    </dgm:pt>
    <dgm:pt modelId="{DBD84EAB-18CB-4CE7-9495-9257883816F2}" type="sibTrans" cxnId="{9F79E3DB-0A93-46FB-933F-C5163FBA95DE}">
      <dgm:prSet/>
      <dgm:spPr/>
      <dgm:t>
        <a:bodyPr/>
        <a:lstStyle/>
        <a:p>
          <a:endParaRPr lang="en-US"/>
        </a:p>
      </dgm:t>
    </dgm:pt>
    <dgm:pt modelId="{B058B6F4-A7F5-4269-85DF-E735B314F881}">
      <dgm:prSet/>
      <dgm:spPr/>
      <dgm:t>
        <a:bodyPr/>
        <a:lstStyle/>
        <a:p>
          <a:r>
            <a:rPr lang="en-US"/>
            <a:t>Less Important: Lot size and bedroom count alone were found to be poor predictors of price.</a:t>
          </a:r>
        </a:p>
      </dgm:t>
    </dgm:pt>
    <dgm:pt modelId="{39C59798-3247-49F1-8395-FE479070E85C}" type="parTrans" cxnId="{FF2616C3-D189-40C0-9CC1-820913C1F710}">
      <dgm:prSet/>
      <dgm:spPr/>
      <dgm:t>
        <a:bodyPr/>
        <a:lstStyle/>
        <a:p>
          <a:endParaRPr lang="en-US"/>
        </a:p>
      </dgm:t>
    </dgm:pt>
    <dgm:pt modelId="{690D2619-3FF5-48F3-ADEE-663F5FA17478}" type="sibTrans" cxnId="{FF2616C3-D189-40C0-9CC1-820913C1F710}">
      <dgm:prSet/>
      <dgm:spPr/>
      <dgm:t>
        <a:bodyPr/>
        <a:lstStyle/>
        <a:p>
          <a:endParaRPr lang="en-US"/>
        </a:p>
      </dgm:t>
    </dgm:pt>
    <dgm:pt modelId="{E82DC231-F659-4794-B5EB-81BC5A00C183}" type="pres">
      <dgm:prSet presAssocID="{243F24F6-2691-4B09-BB93-666FF5B0D3BA}" presName="outerComposite" presStyleCnt="0">
        <dgm:presLayoutVars>
          <dgm:chMax val="5"/>
          <dgm:dir/>
          <dgm:resizeHandles val="exact"/>
        </dgm:presLayoutVars>
      </dgm:prSet>
      <dgm:spPr/>
    </dgm:pt>
    <dgm:pt modelId="{2A4F4B29-BFCA-44FC-A1AE-534BCC2B3D0C}" type="pres">
      <dgm:prSet presAssocID="{243F24F6-2691-4B09-BB93-666FF5B0D3BA}" presName="dummyMaxCanvas" presStyleCnt="0">
        <dgm:presLayoutVars/>
      </dgm:prSet>
      <dgm:spPr/>
    </dgm:pt>
    <dgm:pt modelId="{6E2FF116-69AC-4DA3-B6BA-2A3CDE7C219B}" type="pres">
      <dgm:prSet presAssocID="{243F24F6-2691-4B09-BB93-666FF5B0D3BA}" presName="FiveNodes_1" presStyleLbl="node1" presStyleIdx="0" presStyleCnt="5">
        <dgm:presLayoutVars>
          <dgm:bulletEnabled val="1"/>
        </dgm:presLayoutVars>
      </dgm:prSet>
      <dgm:spPr/>
    </dgm:pt>
    <dgm:pt modelId="{AB537444-3714-485D-9CE6-3908A4883747}" type="pres">
      <dgm:prSet presAssocID="{243F24F6-2691-4B09-BB93-666FF5B0D3BA}" presName="FiveNodes_2" presStyleLbl="node1" presStyleIdx="1" presStyleCnt="5">
        <dgm:presLayoutVars>
          <dgm:bulletEnabled val="1"/>
        </dgm:presLayoutVars>
      </dgm:prSet>
      <dgm:spPr/>
    </dgm:pt>
    <dgm:pt modelId="{4E939A00-6474-4D5C-8A01-53D08164D945}" type="pres">
      <dgm:prSet presAssocID="{243F24F6-2691-4B09-BB93-666FF5B0D3BA}" presName="FiveNodes_3" presStyleLbl="node1" presStyleIdx="2" presStyleCnt="5">
        <dgm:presLayoutVars>
          <dgm:bulletEnabled val="1"/>
        </dgm:presLayoutVars>
      </dgm:prSet>
      <dgm:spPr/>
    </dgm:pt>
    <dgm:pt modelId="{93D14052-7292-4342-AD30-364741E7F6A5}" type="pres">
      <dgm:prSet presAssocID="{243F24F6-2691-4B09-BB93-666FF5B0D3BA}" presName="FiveNodes_4" presStyleLbl="node1" presStyleIdx="3" presStyleCnt="5">
        <dgm:presLayoutVars>
          <dgm:bulletEnabled val="1"/>
        </dgm:presLayoutVars>
      </dgm:prSet>
      <dgm:spPr/>
    </dgm:pt>
    <dgm:pt modelId="{4730BA43-9CCE-42D6-83F8-DEB191309B14}" type="pres">
      <dgm:prSet presAssocID="{243F24F6-2691-4B09-BB93-666FF5B0D3BA}" presName="FiveNodes_5" presStyleLbl="node1" presStyleIdx="4" presStyleCnt="5">
        <dgm:presLayoutVars>
          <dgm:bulletEnabled val="1"/>
        </dgm:presLayoutVars>
      </dgm:prSet>
      <dgm:spPr/>
    </dgm:pt>
    <dgm:pt modelId="{B4D36FB6-932F-4BE1-94F3-F25CD3381493}" type="pres">
      <dgm:prSet presAssocID="{243F24F6-2691-4B09-BB93-666FF5B0D3BA}" presName="FiveConn_1-2" presStyleLbl="fgAccFollowNode1" presStyleIdx="0" presStyleCnt="4">
        <dgm:presLayoutVars>
          <dgm:bulletEnabled val="1"/>
        </dgm:presLayoutVars>
      </dgm:prSet>
      <dgm:spPr/>
    </dgm:pt>
    <dgm:pt modelId="{4DA157A4-AC08-4E4C-AC36-14FAC7736758}" type="pres">
      <dgm:prSet presAssocID="{243F24F6-2691-4B09-BB93-666FF5B0D3BA}" presName="FiveConn_2-3" presStyleLbl="fgAccFollowNode1" presStyleIdx="1" presStyleCnt="4">
        <dgm:presLayoutVars>
          <dgm:bulletEnabled val="1"/>
        </dgm:presLayoutVars>
      </dgm:prSet>
      <dgm:spPr/>
    </dgm:pt>
    <dgm:pt modelId="{022B5704-7E9A-4F1F-9CA8-1B4CE8F22631}" type="pres">
      <dgm:prSet presAssocID="{243F24F6-2691-4B09-BB93-666FF5B0D3BA}" presName="FiveConn_3-4" presStyleLbl="fgAccFollowNode1" presStyleIdx="2" presStyleCnt="4">
        <dgm:presLayoutVars>
          <dgm:bulletEnabled val="1"/>
        </dgm:presLayoutVars>
      </dgm:prSet>
      <dgm:spPr/>
    </dgm:pt>
    <dgm:pt modelId="{C68153CC-6929-48C9-B536-801F3E2DB757}" type="pres">
      <dgm:prSet presAssocID="{243F24F6-2691-4B09-BB93-666FF5B0D3BA}" presName="FiveConn_4-5" presStyleLbl="fgAccFollowNode1" presStyleIdx="3" presStyleCnt="4">
        <dgm:presLayoutVars>
          <dgm:bulletEnabled val="1"/>
        </dgm:presLayoutVars>
      </dgm:prSet>
      <dgm:spPr/>
    </dgm:pt>
    <dgm:pt modelId="{6C1708C9-1691-4CBE-B7C8-77BBD1E2428F}" type="pres">
      <dgm:prSet presAssocID="{243F24F6-2691-4B09-BB93-666FF5B0D3BA}" presName="FiveNodes_1_text" presStyleLbl="node1" presStyleIdx="4" presStyleCnt="5">
        <dgm:presLayoutVars>
          <dgm:bulletEnabled val="1"/>
        </dgm:presLayoutVars>
      </dgm:prSet>
      <dgm:spPr/>
    </dgm:pt>
    <dgm:pt modelId="{E273BD54-CB30-4010-A450-6256A99126AB}" type="pres">
      <dgm:prSet presAssocID="{243F24F6-2691-4B09-BB93-666FF5B0D3BA}" presName="FiveNodes_2_text" presStyleLbl="node1" presStyleIdx="4" presStyleCnt="5">
        <dgm:presLayoutVars>
          <dgm:bulletEnabled val="1"/>
        </dgm:presLayoutVars>
      </dgm:prSet>
      <dgm:spPr/>
    </dgm:pt>
    <dgm:pt modelId="{6BDC5E60-4543-40C7-BE1E-921F5A0E943F}" type="pres">
      <dgm:prSet presAssocID="{243F24F6-2691-4B09-BB93-666FF5B0D3BA}" presName="FiveNodes_3_text" presStyleLbl="node1" presStyleIdx="4" presStyleCnt="5">
        <dgm:presLayoutVars>
          <dgm:bulletEnabled val="1"/>
        </dgm:presLayoutVars>
      </dgm:prSet>
      <dgm:spPr/>
    </dgm:pt>
    <dgm:pt modelId="{A1C726C8-71F7-44E8-B343-9AADE1FB3B9E}" type="pres">
      <dgm:prSet presAssocID="{243F24F6-2691-4B09-BB93-666FF5B0D3BA}" presName="FiveNodes_4_text" presStyleLbl="node1" presStyleIdx="4" presStyleCnt="5">
        <dgm:presLayoutVars>
          <dgm:bulletEnabled val="1"/>
        </dgm:presLayoutVars>
      </dgm:prSet>
      <dgm:spPr/>
    </dgm:pt>
    <dgm:pt modelId="{D3357B08-FF69-49AF-90CD-36F82696EC82}" type="pres">
      <dgm:prSet presAssocID="{243F24F6-2691-4B09-BB93-666FF5B0D3B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59F8C01-D112-4F51-956E-25C1F7FC2CA9}" type="presOf" srcId="{7760AF3B-17AB-449C-88FD-483AE7F15ABB}" destId="{4E939A00-6474-4D5C-8A01-53D08164D945}" srcOrd="0" destOrd="0" presId="urn:microsoft.com/office/officeart/2005/8/layout/vProcess5"/>
    <dgm:cxn modelId="{18C41120-A7AF-408D-8412-722E362F4267}" type="presOf" srcId="{5307E35C-385F-4D6E-9337-ED24EEAAAE63}" destId="{6E2FF116-69AC-4DA3-B6BA-2A3CDE7C219B}" srcOrd="0" destOrd="0" presId="urn:microsoft.com/office/officeart/2005/8/layout/vProcess5"/>
    <dgm:cxn modelId="{53B4B126-393C-462B-80A8-1EFC291DD880}" srcId="{243F24F6-2691-4B09-BB93-666FF5B0D3BA}" destId="{5A7B6DD6-2C3D-40F4-9354-C4F50AD08DE0}" srcOrd="1" destOrd="0" parTransId="{FC16C983-D442-4976-81CB-5A653F8DB14D}" sibTransId="{FDCDC62F-0F73-4B37-8C4F-362102440B10}"/>
    <dgm:cxn modelId="{490BBB2A-2E9E-41EE-991E-DF66D1C28B55}" type="presOf" srcId="{243F24F6-2691-4B09-BB93-666FF5B0D3BA}" destId="{E82DC231-F659-4794-B5EB-81BC5A00C183}" srcOrd="0" destOrd="0" presId="urn:microsoft.com/office/officeart/2005/8/layout/vProcess5"/>
    <dgm:cxn modelId="{ACED183A-13AA-4F84-B3B8-C7477452E902}" srcId="{243F24F6-2691-4B09-BB93-666FF5B0D3BA}" destId="{5307E35C-385F-4D6E-9337-ED24EEAAAE63}" srcOrd="0" destOrd="0" parTransId="{E4750CB4-EBFA-4B42-8157-C6966D009AF7}" sibTransId="{80F6073F-52F4-41DE-BEE0-DCB38C079B5C}"/>
    <dgm:cxn modelId="{80CC205E-ECE7-4558-9579-D36929D57454}" type="presOf" srcId="{B058B6F4-A7F5-4269-85DF-E735B314F881}" destId="{D3357B08-FF69-49AF-90CD-36F82696EC82}" srcOrd="1" destOrd="0" presId="urn:microsoft.com/office/officeart/2005/8/layout/vProcess5"/>
    <dgm:cxn modelId="{A9F30F71-106F-48A2-B0E5-25A922F70854}" type="presOf" srcId="{80F6073F-52F4-41DE-BEE0-DCB38C079B5C}" destId="{B4D36FB6-932F-4BE1-94F3-F25CD3381493}" srcOrd="0" destOrd="0" presId="urn:microsoft.com/office/officeart/2005/8/layout/vProcess5"/>
    <dgm:cxn modelId="{9F0A8A52-5492-4E3F-A5A2-EA9B0B152D40}" srcId="{243F24F6-2691-4B09-BB93-666FF5B0D3BA}" destId="{7760AF3B-17AB-449C-88FD-483AE7F15ABB}" srcOrd="2" destOrd="0" parTransId="{F49DB05F-7991-41DA-90C8-276DC95A967B}" sibTransId="{741C4B2B-EFDF-4C8E-B7DF-FD209CCC317E}"/>
    <dgm:cxn modelId="{50B78C81-D2D3-4A33-B8DA-EB9D8976532F}" type="presOf" srcId="{780749B5-8AA5-462E-9050-435902CD5852}" destId="{93D14052-7292-4342-AD30-364741E7F6A5}" srcOrd="0" destOrd="0" presId="urn:microsoft.com/office/officeart/2005/8/layout/vProcess5"/>
    <dgm:cxn modelId="{F496F98C-592F-4C33-BBD8-E0B26B972CB0}" type="presOf" srcId="{B058B6F4-A7F5-4269-85DF-E735B314F881}" destId="{4730BA43-9CCE-42D6-83F8-DEB191309B14}" srcOrd="0" destOrd="0" presId="urn:microsoft.com/office/officeart/2005/8/layout/vProcess5"/>
    <dgm:cxn modelId="{6121B19D-1F1B-4FB9-A261-DF859BB5E49F}" type="presOf" srcId="{5A7B6DD6-2C3D-40F4-9354-C4F50AD08DE0}" destId="{AB537444-3714-485D-9CE6-3908A4883747}" srcOrd="0" destOrd="0" presId="urn:microsoft.com/office/officeart/2005/8/layout/vProcess5"/>
    <dgm:cxn modelId="{4E0C1BA1-CE7B-46F8-B982-33CDE92518C6}" type="presOf" srcId="{7760AF3B-17AB-449C-88FD-483AE7F15ABB}" destId="{6BDC5E60-4543-40C7-BE1E-921F5A0E943F}" srcOrd="1" destOrd="0" presId="urn:microsoft.com/office/officeart/2005/8/layout/vProcess5"/>
    <dgm:cxn modelId="{B64D72BB-A13D-4EF2-B67B-64E5822A6F36}" type="presOf" srcId="{DBD84EAB-18CB-4CE7-9495-9257883816F2}" destId="{C68153CC-6929-48C9-B536-801F3E2DB757}" srcOrd="0" destOrd="0" presId="urn:microsoft.com/office/officeart/2005/8/layout/vProcess5"/>
    <dgm:cxn modelId="{D1C2CCBF-B266-4984-82D9-B6ED3EC00A22}" type="presOf" srcId="{FDCDC62F-0F73-4B37-8C4F-362102440B10}" destId="{4DA157A4-AC08-4E4C-AC36-14FAC7736758}" srcOrd="0" destOrd="0" presId="urn:microsoft.com/office/officeart/2005/8/layout/vProcess5"/>
    <dgm:cxn modelId="{FF2616C3-D189-40C0-9CC1-820913C1F710}" srcId="{243F24F6-2691-4B09-BB93-666FF5B0D3BA}" destId="{B058B6F4-A7F5-4269-85DF-E735B314F881}" srcOrd="4" destOrd="0" parTransId="{39C59798-3247-49F1-8395-FE479070E85C}" sibTransId="{690D2619-3FF5-48F3-ADEE-663F5FA17478}"/>
    <dgm:cxn modelId="{9E4BB2D4-DA79-4357-82EB-00E937908282}" type="presOf" srcId="{780749B5-8AA5-462E-9050-435902CD5852}" destId="{A1C726C8-71F7-44E8-B343-9AADE1FB3B9E}" srcOrd="1" destOrd="0" presId="urn:microsoft.com/office/officeart/2005/8/layout/vProcess5"/>
    <dgm:cxn modelId="{9F79E3DB-0A93-46FB-933F-C5163FBA95DE}" srcId="{243F24F6-2691-4B09-BB93-666FF5B0D3BA}" destId="{780749B5-8AA5-462E-9050-435902CD5852}" srcOrd="3" destOrd="0" parTransId="{FC9BEFE1-585E-4D2F-8D54-1872CD475FEB}" sibTransId="{DBD84EAB-18CB-4CE7-9495-9257883816F2}"/>
    <dgm:cxn modelId="{CD54ACE5-E6DB-4864-89A0-68C81F886D35}" type="presOf" srcId="{741C4B2B-EFDF-4C8E-B7DF-FD209CCC317E}" destId="{022B5704-7E9A-4F1F-9CA8-1B4CE8F22631}" srcOrd="0" destOrd="0" presId="urn:microsoft.com/office/officeart/2005/8/layout/vProcess5"/>
    <dgm:cxn modelId="{B2A6C8F3-184F-4EE2-86A5-F042DFFADEE8}" type="presOf" srcId="{5307E35C-385F-4D6E-9337-ED24EEAAAE63}" destId="{6C1708C9-1691-4CBE-B7C8-77BBD1E2428F}" srcOrd="1" destOrd="0" presId="urn:microsoft.com/office/officeart/2005/8/layout/vProcess5"/>
    <dgm:cxn modelId="{4C8CBAFD-F734-48C1-999F-AC15CABA2043}" type="presOf" srcId="{5A7B6DD6-2C3D-40F4-9354-C4F50AD08DE0}" destId="{E273BD54-CB30-4010-A450-6256A99126AB}" srcOrd="1" destOrd="0" presId="urn:microsoft.com/office/officeart/2005/8/layout/vProcess5"/>
    <dgm:cxn modelId="{376BE25E-6084-4D82-9A9D-0CA0C8FEDB72}" type="presParOf" srcId="{E82DC231-F659-4794-B5EB-81BC5A00C183}" destId="{2A4F4B29-BFCA-44FC-A1AE-534BCC2B3D0C}" srcOrd="0" destOrd="0" presId="urn:microsoft.com/office/officeart/2005/8/layout/vProcess5"/>
    <dgm:cxn modelId="{326A0462-1FC3-4953-A052-5591284F7552}" type="presParOf" srcId="{E82DC231-F659-4794-B5EB-81BC5A00C183}" destId="{6E2FF116-69AC-4DA3-B6BA-2A3CDE7C219B}" srcOrd="1" destOrd="0" presId="urn:microsoft.com/office/officeart/2005/8/layout/vProcess5"/>
    <dgm:cxn modelId="{B8794E1E-C7BF-42F6-9D89-8E9944DCDD62}" type="presParOf" srcId="{E82DC231-F659-4794-B5EB-81BC5A00C183}" destId="{AB537444-3714-485D-9CE6-3908A4883747}" srcOrd="2" destOrd="0" presId="urn:microsoft.com/office/officeart/2005/8/layout/vProcess5"/>
    <dgm:cxn modelId="{6B89AC5E-C0D4-44F6-8EFA-D04FE5829B05}" type="presParOf" srcId="{E82DC231-F659-4794-B5EB-81BC5A00C183}" destId="{4E939A00-6474-4D5C-8A01-53D08164D945}" srcOrd="3" destOrd="0" presId="urn:microsoft.com/office/officeart/2005/8/layout/vProcess5"/>
    <dgm:cxn modelId="{2D7CA725-22B3-4063-A57A-3A8E4142B187}" type="presParOf" srcId="{E82DC231-F659-4794-B5EB-81BC5A00C183}" destId="{93D14052-7292-4342-AD30-364741E7F6A5}" srcOrd="4" destOrd="0" presId="urn:microsoft.com/office/officeart/2005/8/layout/vProcess5"/>
    <dgm:cxn modelId="{6FCBD2A6-6510-4314-83B5-9EDE882AC6E8}" type="presParOf" srcId="{E82DC231-F659-4794-B5EB-81BC5A00C183}" destId="{4730BA43-9CCE-42D6-83F8-DEB191309B14}" srcOrd="5" destOrd="0" presId="urn:microsoft.com/office/officeart/2005/8/layout/vProcess5"/>
    <dgm:cxn modelId="{0986C3B3-3306-41B4-A7E0-CFC3D639EF07}" type="presParOf" srcId="{E82DC231-F659-4794-B5EB-81BC5A00C183}" destId="{B4D36FB6-932F-4BE1-94F3-F25CD3381493}" srcOrd="6" destOrd="0" presId="urn:microsoft.com/office/officeart/2005/8/layout/vProcess5"/>
    <dgm:cxn modelId="{AE588BB7-9991-4F5F-9783-808D76BC13FA}" type="presParOf" srcId="{E82DC231-F659-4794-B5EB-81BC5A00C183}" destId="{4DA157A4-AC08-4E4C-AC36-14FAC7736758}" srcOrd="7" destOrd="0" presId="urn:microsoft.com/office/officeart/2005/8/layout/vProcess5"/>
    <dgm:cxn modelId="{5A8FA72C-E9B8-4FA7-AB0E-C69F91F4C12E}" type="presParOf" srcId="{E82DC231-F659-4794-B5EB-81BC5A00C183}" destId="{022B5704-7E9A-4F1F-9CA8-1B4CE8F22631}" srcOrd="8" destOrd="0" presId="urn:microsoft.com/office/officeart/2005/8/layout/vProcess5"/>
    <dgm:cxn modelId="{BB282C80-DD88-43BB-9944-97DFF5E91925}" type="presParOf" srcId="{E82DC231-F659-4794-B5EB-81BC5A00C183}" destId="{C68153CC-6929-48C9-B536-801F3E2DB757}" srcOrd="9" destOrd="0" presId="urn:microsoft.com/office/officeart/2005/8/layout/vProcess5"/>
    <dgm:cxn modelId="{D5A3D881-D6D8-4C88-A6BC-A429CCA6EB8A}" type="presParOf" srcId="{E82DC231-F659-4794-B5EB-81BC5A00C183}" destId="{6C1708C9-1691-4CBE-B7C8-77BBD1E2428F}" srcOrd="10" destOrd="0" presId="urn:microsoft.com/office/officeart/2005/8/layout/vProcess5"/>
    <dgm:cxn modelId="{B9EAC111-B626-432D-AC6C-7122FC8C9FB6}" type="presParOf" srcId="{E82DC231-F659-4794-B5EB-81BC5A00C183}" destId="{E273BD54-CB30-4010-A450-6256A99126AB}" srcOrd="11" destOrd="0" presId="urn:microsoft.com/office/officeart/2005/8/layout/vProcess5"/>
    <dgm:cxn modelId="{2E49354A-F189-45CF-A3D0-3F46111DEE15}" type="presParOf" srcId="{E82DC231-F659-4794-B5EB-81BC5A00C183}" destId="{6BDC5E60-4543-40C7-BE1E-921F5A0E943F}" srcOrd="12" destOrd="0" presId="urn:microsoft.com/office/officeart/2005/8/layout/vProcess5"/>
    <dgm:cxn modelId="{BCC4253C-1525-4F25-ADE0-F0D8B09B8E60}" type="presParOf" srcId="{E82DC231-F659-4794-B5EB-81BC5A00C183}" destId="{A1C726C8-71F7-44E8-B343-9AADE1FB3B9E}" srcOrd="13" destOrd="0" presId="urn:microsoft.com/office/officeart/2005/8/layout/vProcess5"/>
    <dgm:cxn modelId="{0AC48130-1302-4AC9-93EF-31916DCA6D4D}" type="presParOf" srcId="{E82DC231-F659-4794-B5EB-81BC5A00C183}" destId="{D3357B08-FF69-49AF-90CD-36F82696EC8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E65DBC-9D96-4C87-BEA1-9EC74D546DB4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C2F1610-4427-4E5C-A322-CB38777B4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 estate is a cornerstone of economic growth and wealth distribution.</a:t>
          </a:r>
        </a:p>
      </dgm:t>
    </dgm:pt>
    <dgm:pt modelId="{51476B90-3F11-4A88-BC7C-AA27AC7CACD6}" type="parTrans" cxnId="{25F9DE1C-3579-4F31-916D-EB84A58FD538}">
      <dgm:prSet/>
      <dgm:spPr/>
      <dgm:t>
        <a:bodyPr/>
        <a:lstStyle/>
        <a:p>
          <a:endParaRPr lang="en-US"/>
        </a:p>
      </dgm:t>
    </dgm:pt>
    <dgm:pt modelId="{6F12A7A7-BD9A-45B9-8FD0-53BFE8649823}" type="sibTrans" cxnId="{25F9DE1C-3579-4F31-916D-EB84A58FD538}">
      <dgm:prSet/>
      <dgm:spPr/>
      <dgm:t>
        <a:bodyPr/>
        <a:lstStyle/>
        <a:p>
          <a:endParaRPr lang="en-US"/>
        </a:p>
      </dgm:t>
    </dgm:pt>
    <dgm:pt modelId="{78287FA0-6566-44EB-8D0A-A2B68634B9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most people, buying a home is the largest financial decision of their lifetime.</a:t>
          </a:r>
        </a:p>
      </dgm:t>
    </dgm:pt>
    <dgm:pt modelId="{C8142952-0656-4F06-A2C3-D3296A5DD4CA}" type="parTrans" cxnId="{16B234AA-B282-45C5-B164-76439C6799EA}">
      <dgm:prSet/>
      <dgm:spPr/>
      <dgm:t>
        <a:bodyPr/>
        <a:lstStyle/>
        <a:p>
          <a:endParaRPr lang="en-US"/>
        </a:p>
      </dgm:t>
    </dgm:pt>
    <dgm:pt modelId="{DCE0C9E8-A57A-42C5-ACDE-F4524D3CD358}" type="sibTrans" cxnId="{16B234AA-B282-45C5-B164-76439C6799EA}">
      <dgm:prSet/>
      <dgm:spPr/>
      <dgm:t>
        <a:bodyPr/>
        <a:lstStyle/>
        <a:p>
          <a:endParaRPr lang="en-US"/>
        </a:p>
      </dgm:t>
    </dgm:pt>
    <dgm:pt modelId="{4C174639-9C30-44F1-A4D7-904636B7D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Accurate valuation is critical for buyers, banks, urban planners, and policymakers.</a:t>
          </a:r>
        </a:p>
      </dgm:t>
    </dgm:pt>
    <dgm:pt modelId="{942694C9-8DC1-4F09-8AB1-A23A15511FF3}" type="parTrans" cxnId="{9DC3B2C4-D1E8-4637-9CCA-52526767BF8B}">
      <dgm:prSet/>
      <dgm:spPr/>
      <dgm:t>
        <a:bodyPr/>
        <a:lstStyle/>
        <a:p>
          <a:endParaRPr lang="en-US"/>
        </a:p>
      </dgm:t>
    </dgm:pt>
    <dgm:pt modelId="{E95DBF15-37D4-43E0-AA44-A6069EB860EF}" type="sibTrans" cxnId="{9DC3B2C4-D1E8-4637-9CCA-52526767BF8B}">
      <dgm:prSet/>
      <dgm:spPr/>
      <dgm:t>
        <a:bodyPr/>
        <a:lstStyle/>
        <a:p>
          <a:endParaRPr lang="en-US"/>
        </a:p>
      </dgm:t>
    </dgm:pt>
    <dgm:pt modelId="{489B7BA6-1EBF-4D55-B3D5-012F50A8C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models often fail to capture complex market dynamics.</a:t>
          </a:r>
        </a:p>
      </dgm:t>
    </dgm:pt>
    <dgm:pt modelId="{6640BE52-8B56-4A72-A91B-559294226C21}" type="parTrans" cxnId="{03304661-E699-48F8-AB51-ACCEEF8D1C56}">
      <dgm:prSet/>
      <dgm:spPr/>
      <dgm:t>
        <a:bodyPr/>
        <a:lstStyle/>
        <a:p>
          <a:endParaRPr lang="en-US"/>
        </a:p>
      </dgm:t>
    </dgm:pt>
    <dgm:pt modelId="{536F10CE-4F03-4825-833B-D3F28966675C}" type="sibTrans" cxnId="{03304661-E699-48F8-AB51-ACCEEF8D1C56}">
      <dgm:prSet/>
      <dgm:spPr/>
      <dgm:t>
        <a:bodyPr/>
        <a:lstStyle/>
        <a:p>
          <a:endParaRPr lang="en-US"/>
        </a:p>
      </dgm:t>
    </dgm:pt>
    <dgm:pt modelId="{E24639D4-7357-4371-950D-E33549E76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 offers a powerful way to identify non-linear patterns and improve prediction accuracy.</a:t>
          </a:r>
        </a:p>
      </dgm:t>
    </dgm:pt>
    <dgm:pt modelId="{E2DC9E77-DB6A-435D-AC2D-FB0A277AD6A1}" type="parTrans" cxnId="{4AE00F8B-73D1-4E75-9EC1-0FD1AB0E64C5}">
      <dgm:prSet/>
      <dgm:spPr/>
      <dgm:t>
        <a:bodyPr/>
        <a:lstStyle/>
        <a:p>
          <a:endParaRPr lang="en-US"/>
        </a:p>
      </dgm:t>
    </dgm:pt>
    <dgm:pt modelId="{CDCC62C3-F9DC-46F6-A500-3D9D8D0221CF}" type="sibTrans" cxnId="{4AE00F8B-73D1-4E75-9EC1-0FD1AB0E64C5}">
      <dgm:prSet/>
      <dgm:spPr/>
      <dgm:t>
        <a:bodyPr/>
        <a:lstStyle/>
        <a:p>
          <a:endParaRPr lang="en-US"/>
        </a:p>
      </dgm:t>
    </dgm:pt>
    <dgm:pt modelId="{61CDB890-7DA7-40CB-9FCE-3196B81E3ACD}" type="pres">
      <dgm:prSet presAssocID="{75E65DBC-9D96-4C87-BEA1-9EC74D546DB4}" presName="outerComposite" presStyleCnt="0">
        <dgm:presLayoutVars>
          <dgm:chMax val="5"/>
          <dgm:dir/>
          <dgm:resizeHandles val="exact"/>
        </dgm:presLayoutVars>
      </dgm:prSet>
      <dgm:spPr/>
    </dgm:pt>
    <dgm:pt modelId="{CEA00854-B7AE-4BAD-B31E-39FCAAA1A9BB}" type="pres">
      <dgm:prSet presAssocID="{75E65DBC-9D96-4C87-BEA1-9EC74D546DB4}" presName="dummyMaxCanvas" presStyleCnt="0">
        <dgm:presLayoutVars/>
      </dgm:prSet>
      <dgm:spPr/>
    </dgm:pt>
    <dgm:pt modelId="{EB135E88-CCAB-4EB4-8823-98709B15A661}" type="pres">
      <dgm:prSet presAssocID="{75E65DBC-9D96-4C87-BEA1-9EC74D546DB4}" presName="FiveNodes_1" presStyleLbl="node1" presStyleIdx="0" presStyleCnt="5">
        <dgm:presLayoutVars>
          <dgm:bulletEnabled val="1"/>
        </dgm:presLayoutVars>
      </dgm:prSet>
      <dgm:spPr/>
    </dgm:pt>
    <dgm:pt modelId="{DB29C089-4708-4641-8E82-1071F0E328E6}" type="pres">
      <dgm:prSet presAssocID="{75E65DBC-9D96-4C87-BEA1-9EC74D546DB4}" presName="FiveNodes_2" presStyleLbl="node1" presStyleIdx="1" presStyleCnt="5">
        <dgm:presLayoutVars>
          <dgm:bulletEnabled val="1"/>
        </dgm:presLayoutVars>
      </dgm:prSet>
      <dgm:spPr/>
    </dgm:pt>
    <dgm:pt modelId="{F1F333C0-470B-4652-8BB5-0ADECB9E175F}" type="pres">
      <dgm:prSet presAssocID="{75E65DBC-9D96-4C87-BEA1-9EC74D546DB4}" presName="FiveNodes_3" presStyleLbl="node1" presStyleIdx="2" presStyleCnt="5">
        <dgm:presLayoutVars>
          <dgm:bulletEnabled val="1"/>
        </dgm:presLayoutVars>
      </dgm:prSet>
      <dgm:spPr/>
    </dgm:pt>
    <dgm:pt modelId="{9453DAE2-F7E9-48B5-87CD-342EA99A9220}" type="pres">
      <dgm:prSet presAssocID="{75E65DBC-9D96-4C87-BEA1-9EC74D546DB4}" presName="FiveNodes_4" presStyleLbl="node1" presStyleIdx="3" presStyleCnt="5">
        <dgm:presLayoutVars>
          <dgm:bulletEnabled val="1"/>
        </dgm:presLayoutVars>
      </dgm:prSet>
      <dgm:spPr/>
    </dgm:pt>
    <dgm:pt modelId="{65EC1FF9-20D0-437D-9660-14C8426C1788}" type="pres">
      <dgm:prSet presAssocID="{75E65DBC-9D96-4C87-BEA1-9EC74D546DB4}" presName="FiveNodes_5" presStyleLbl="node1" presStyleIdx="4" presStyleCnt="5">
        <dgm:presLayoutVars>
          <dgm:bulletEnabled val="1"/>
        </dgm:presLayoutVars>
      </dgm:prSet>
      <dgm:spPr/>
    </dgm:pt>
    <dgm:pt modelId="{4D5B1C79-3C21-4ED7-AC0F-AB3E039395CD}" type="pres">
      <dgm:prSet presAssocID="{75E65DBC-9D96-4C87-BEA1-9EC74D546DB4}" presName="FiveConn_1-2" presStyleLbl="fgAccFollowNode1" presStyleIdx="0" presStyleCnt="4">
        <dgm:presLayoutVars>
          <dgm:bulletEnabled val="1"/>
        </dgm:presLayoutVars>
      </dgm:prSet>
      <dgm:spPr/>
    </dgm:pt>
    <dgm:pt modelId="{7B58CBCA-46BF-491B-BAE7-4EFBF7130C48}" type="pres">
      <dgm:prSet presAssocID="{75E65DBC-9D96-4C87-BEA1-9EC74D546DB4}" presName="FiveConn_2-3" presStyleLbl="fgAccFollowNode1" presStyleIdx="1" presStyleCnt="4">
        <dgm:presLayoutVars>
          <dgm:bulletEnabled val="1"/>
        </dgm:presLayoutVars>
      </dgm:prSet>
      <dgm:spPr/>
    </dgm:pt>
    <dgm:pt modelId="{7A5BE45B-AAF3-4D88-ADFB-ED32C6911D18}" type="pres">
      <dgm:prSet presAssocID="{75E65DBC-9D96-4C87-BEA1-9EC74D546DB4}" presName="FiveConn_3-4" presStyleLbl="fgAccFollowNode1" presStyleIdx="2" presStyleCnt="4">
        <dgm:presLayoutVars>
          <dgm:bulletEnabled val="1"/>
        </dgm:presLayoutVars>
      </dgm:prSet>
      <dgm:spPr/>
    </dgm:pt>
    <dgm:pt modelId="{2A7E505A-E8D0-4922-9481-F5B6C201723B}" type="pres">
      <dgm:prSet presAssocID="{75E65DBC-9D96-4C87-BEA1-9EC74D546DB4}" presName="FiveConn_4-5" presStyleLbl="fgAccFollowNode1" presStyleIdx="3" presStyleCnt="4">
        <dgm:presLayoutVars>
          <dgm:bulletEnabled val="1"/>
        </dgm:presLayoutVars>
      </dgm:prSet>
      <dgm:spPr/>
    </dgm:pt>
    <dgm:pt modelId="{319FB34B-F094-4D07-9640-EB808546631D}" type="pres">
      <dgm:prSet presAssocID="{75E65DBC-9D96-4C87-BEA1-9EC74D546DB4}" presName="FiveNodes_1_text" presStyleLbl="node1" presStyleIdx="4" presStyleCnt="5">
        <dgm:presLayoutVars>
          <dgm:bulletEnabled val="1"/>
        </dgm:presLayoutVars>
      </dgm:prSet>
      <dgm:spPr/>
    </dgm:pt>
    <dgm:pt modelId="{EBD46F78-3F58-4C64-AE39-BC644E4A120F}" type="pres">
      <dgm:prSet presAssocID="{75E65DBC-9D96-4C87-BEA1-9EC74D546DB4}" presName="FiveNodes_2_text" presStyleLbl="node1" presStyleIdx="4" presStyleCnt="5">
        <dgm:presLayoutVars>
          <dgm:bulletEnabled val="1"/>
        </dgm:presLayoutVars>
      </dgm:prSet>
      <dgm:spPr/>
    </dgm:pt>
    <dgm:pt modelId="{984CD7F2-C890-468B-9CE3-77B476B0539C}" type="pres">
      <dgm:prSet presAssocID="{75E65DBC-9D96-4C87-BEA1-9EC74D546DB4}" presName="FiveNodes_3_text" presStyleLbl="node1" presStyleIdx="4" presStyleCnt="5">
        <dgm:presLayoutVars>
          <dgm:bulletEnabled val="1"/>
        </dgm:presLayoutVars>
      </dgm:prSet>
      <dgm:spPr/>
    </dgm:pt>
    <dgm:pt modelId="{2166CEA1-C827-4564-84D1-47529E5E08C7}" type="pres">
      <dgm:prSet presAssocID="{75E65DBC-9D96-4C87-BEA1-9EC74D546DB4}" presName="FiveNodes_4_text" presStyleLbl="node1" presStyleIdx="4" presStyleCnt="5">
        <dgm:presLayoutVars>
          <dgm:bulletEnabled val="1"/>
        </dgm:presLayoutVars>
      </dgm:prSet>
      <dgm:spPr/>
    </dgm:pt>
    <dgm:pt modelId="{BBA58771-10C5-4849-95F5-7C04342D2E03}" type="pres">
      <dgm:prSet presAssocID="{75E65DBC-9D96-4C87-BEA1-9EC74D546DB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05B9B10-1966-415E-BA8C-143C7A8CEB8B}" type="presOf" srcId="{536F10CE-4F03-4825-833B-D3F28966675C}" destId="{2A7E505A-E8D0-4922-9481-F5B6C201723B}" srcOrd="0" destOrd="0" presId="urn:microsoft.com/office/officeart/2005/8/layout/vProcess5"/>
    <dgm:cxn modelId="{141DAD10-E9AA-43D3-90F5-3862C86DFE98}" type="presOf" srcId="{78287FA0-6566-44EB-8D0A-A2B68634B9DA}" destId="{EBD46F78-3F58-4C64-AE39-BC644E4A120F}" srcOrd="1" destOrd="0" presId="urn:microsoft.com/office/officeart/2005/8/layout/vProcess5"/>
    <dgm:cxn modelId="{4F08FE15-2CE8-4E3C-8EB1-98AE10C38165}" type="presOf" srcId="{E24639D4-7357-4371-950D-E33549E76738}" destId="{BBA58771-10C5-4849-95F5-7C04342D2E03}" srcOrd="1" destOrd="0" presId="urn:microsoft.com/office/officeart/2005/8/layout/vProcess5"/>
    <dgm:cxn modelId="{25F9DE1C-3579-4F31-916D-EB84A58FD538}" srcId="{75E65DBC-9D96-4C87-BEA1-9EC74D546DB4}" destId="{BC2F1610-4427-4E5C-A322-CB38777B47C0}" srcOrd="0" destOrd="0" parTransId="{51476B90-3F11-4A88-BC7C-AA27AC7CACD6}" sibTransId="{6F12A7A7-BD9A-45B9-8FD0-53BFE8649823}"/>
    <dgm:cxn modelId="{A8A5A624-A1D0-4425-825E-094826176A54}" type="presOf" srcId="{75E65DBC-9D96-4C87-BEA1-9EC74D546DB4}" destId="{61CDB890-7DA7-40CB-9FCE-3196B81E3ACD}" srcOrd="0" destOrd="0" presId="urn:microsoft.com/office/officeart/2005/8/layout/vProcess5"/>
    <dgm:cxn modelId="{EF2E342A-E86D-4F19-802B-976050606A87}" type="presOf" srcId="{489B7BA6-1EBF-4D55-B3D5-012F50A8C4F4}" destId="{2166CEA1-C827-4564-84D1-47529E5E08C7}" srcOrd="1" destOrd="0" presId="urn:microsoft.com/office/officeart/2005/8/layout/vProcess5"/>
    <dgm:cxn modelId="{70EB6B31-EFAC-476D-885E-38212CC33060}" type="presOf" srcId="{E24639D4-7357-4371-950D-E33549E76738}" destId="{65EC1FF9-20D0-437D-9660-14C8426C1788}" srcOrd="0" destOrd="0" presId="urn:microsoft.com/office/officeart/2005/8/layout/vProcess5"/>
    <dgm:cxn modelId="{03304661-E699-48F8-AB51-ACCEEF8D1C56}" srcId="{75E65DBC-9D96-4C87-BEA1-9EC74D546DB4}" destId="{489B7BA6-1EBF-4D55-B3D5-012F50A8C4F4}" srcOrd="3" destOrd="0" parTransId="{6640BE52-8B56-4A72-A91B-559294226C21}" sibTransId="{536F10CE-4F03-4825-833B-D3F28966675C}"/>
    <dgm:cxn modelId="{0AB41074-2C3A-41C1-80A1-D9D02E9825BF}" type="presOf" srcId="{489B7BA6-1EBF-4D55-B3D5-012F50A8C4F4}" destId="{9453DAE2-F7E9-48B5-87CD-342EA99A9220}" srcOrd="0" destOrd="0" presId="urn:microsoft.com/office/officeart/2005/8/layout/vProcess5"/>
    <dgm:cxn modelId="{85093A7B-12AA-49A7-9AA7-A179CC411046}" type="presOf" srcId="{4C174639-9C30-44F1-A4D7-904636B7DEC4}" destId="{984CD7F2-C890-468B-9CE3-77B476B0539C}" srcOrd="1" destOrd="0" presId="urn:microsoft.com/office/officeart/2005/8/layout/vProcess5"/>
    <dgm:cxn modelId="{4F57FE7C-A593-4A90-BA33-B1F72EC6AEC6}" type="presOf" srcId="{6F12A7A7-BD9A-45B9-8FD0-53BFE8649823}" destId="{4D5B1C79-3C21-4ED7-AC0F-AB3E039395CD}" srcOrd="0" destOrd="0" presId="urn:microsoft.com/office/officeart/2005/8/layout/vProcess5"/>
    <dgm:cxn modelId="{5BD9FD80-67E2-4E9A-84EA-1FF49ED0C819}" type="presOf" srcId="{DCE0C9E8-A57A-42C5-ACDE-F4524D3CD358}" destId="{7B58CBCA-46BF-491B-BAE7-4EFBF7130C48}" srcOrd="0" destOrd="0" presId="urn:microsoft.com/office/officeart/2005/8/layout/vProcess5"/>
    <dgm:cxn modelId="{4AE00F8B-73D1-4E75-9EC1-0FD1AB0E64C5}" srcId="{75E65DBC-9D96-4C87-BEA1-9EC74D546DB4}" destId="{E24639D4-7357-4371-950D-E33549E76738}" srcOrd="4" destOrd="0" parTransId="{E2DC9E77-DB6A-435D-AC2D-FB0A277AD6A1}" sibTransId="{CDCC62C3-F9DC-46F6-A500-3D9D8D0221CF}"/>
    <dgm:cxn modelId="{360FF29E-C7FF-45E5-ABE6-30575B45B1BB}" type="presOf" srcId="{BC2F1610-4427-4E5C-A322-CB38777B47C0}" destId="{EB135E88-CCAB-4EB4-8823-98709B15A661}" srcOrd="0" destOrd="0" presId="urn:microsoft.com/office/officeart/2005/8/layout/vProcess5"/>
    <dgm:cxn modelId="{D22AB3A3-8FDF-4F49-9BD6-1180C6EB3630}" type="presOf" srcId="{BC2F1610-4427-4E5C-A322-CB38777B47C0}" destId="{319FB34B-F094-4D07-9640-EB808546631D}" srcOrd="1" destOrd="0" presId="urn:microsoft.com/office/officeart/2005/8/layout/vProcess5"/>
    <dgm:cxn modelId="{75232DAA-57DC-45FF-83A4-FE969604FE8B}" type="presOf" srcId="{78287FA0-6566-44EB-8D0A-A2B68634B9DA}" destId="{DB29C089-4708-4641-8E82-1071F0E328E6}" srcOrd="0" destOrd="0" presId="urn:microsoft.com/office/officeart/2005/8/layout/vProcess5"/>
    <dgm:cxn modelId="{16B234AA-B282-45C5-B164-76439C6799EA}" srcId="{75E65DBC-9D96-4C87-BEA1-9EC74D546DB4}" destId="{78287FA0-6566-44EB-8D0A-A2B68634B9DA}" srcOrd="1" destOrd="0" parTransId="{C8142952-0656-4F06-A2C3-D3296A5DD4CA}" sibTransId="{DCE0C9E8-A57A-42C5-ACDE-F4524D3CD358}"/>
    <dgm:cxn modelId="{9DC3B2C4-D1E8-4637-9CCA-52526767BF8B}" srcId="{75E65DBC-9D96-4C87-BEA1-9EC74D546DB4}" destId="{4C174639-9C30-44F1-A4D7-904636B7DEC4}" srcOrd="2" destOrd="0" parTransId="{942694C9-8DC1-4F09-8AB1-A23A15511FF3}" sibTransId="{E95DBF15-37D4-43E0-AA44-A6069EB860EF}"/>
    <dgm:cxn modelId="{CD4532D0-EE19-42D0-9225-CE2E2D375EC3}" type="presOf" srcId="{4C174639-9C30-44F1-A4D7-904636B7DEC4}" destId="{F1F333C0-470B-4652-8BB5-0ADECB9E175F}" srcOrd="0" destOrd="0" presId="urn:microsoft.com/office/officeart/2005/8/layout/vProcess5"/>
    <dgm:cxn modelId="{EF40C6F0-641B-4C9B-8D76-F5F69C2D1E09}" type="presOf" srcId="{E95DBF15-37D4-43E0-AA44-A6069EB860EF}" destId="{7A5BE45B-AAF3-4D88-ADFB-ED32C6911D18}" srcOrd="0" destOrd="0" presId="urn:microsoft.com/office/officeart/2005/8/layout/vProcess5"/>
    <dgm:cxn modelId="{E00B918D-85B8-4EE1-B4D7-2523C99B8E2C}" type="presParOf" srcId="{61CDB890-7DA7-40CB-9FCE-3196B81E3ACD}" destId="{CEA00854-B7AE-4BAD-B31E-39FCAAA1A9BB}" srcOrd="0" destOrd="0" presId="urn:microsoft.com/office/officeart/2005/8/layout/vProcess5"/>
    <dgm:cxn modelId="{19619AD8-29BA-453C-B7FD-A39DD4270B82}" type="presParOf" srcId="{61CDB890-7DA7-40CB-9FCE-3196B81E3ACD}" destId="{EB135E88-CCAB-4EB4-8823-98709B15A661}" srcOrd="1" destOrd="0" presId="urn:microsoft.com/office/officeart/2005/8/layout/vProcess5"/>
    <dgm:cxn modelId="{9F3CBE7F-0A1F-4DBF-9ECC-2BB86C75D622}" type="presParOf" srcId="{61CDB890-7DA7-40CB-9FCE-3196B81E3ACD}" destId="{DB29C089-4708-4641-8E82-1071F0E328E6}" srcOrd="2" destOrd="0" presId="urn:microsoft.com/office/officeart/2005/8/layout/vProcess5"/>
    <dgm:cxn modelId="{CEF160CC-E692-4B9B-BF4B-66217CDAA350}" type="presParOf" srcId="{61CDB890-7DA7-40CB-9FCE-3196B81E3ACD}" destId="{F1F333C0-470B-4652-8BB5-0ADECB9E175F}" srcOrd="3" destOrd="0" presId="urn:microsoft.com/office/officeart/2005/8/layout/vProcess5"/>
    <dgm:cxn modelId="{2F638C99-E00D-46F5-9075-89026FD8BC6D}" type="presParOf" srcId="{61CDB890-7DA7-40CB-9FCE-3196B81E3ACD}" destId="{9453DAE2-F7E9-48B5-87CD-342EA99A9220}" srcOrd="4" destOrd="0" presId="urn:microsoft.com/office/officeart/2005/8/layout/vProcess5"/>
    <dgm:cxn modelId="{88ED4DA8-F278-43F0-82F3-1C452C7F16CD}" type="presParOf" srcId="{61CDB890-7DA7-40CB-9FCE-3196B81E3ACD}" destId="{65EC1FF9-20D0-437D-9660-14C8426C1788}" srcOrd="5" destOrd="0" presId="urn:microsoft.com/office/officeart/2005/8/layout/vProcess5"/>
    <dgm:cxn modelId="{C2AA9130-4508-41A7-A96D-C0219377615C}" type="presParOf" srcId="{61CDB890-7DA7-40CB-9FCE-3196B81E3ACD}" destId="{4D5B1C79-3C21-4ED7-AC0F-AB3E039395CD}" srcOrd="6" destOrd="0" presId="urn:microsoft.com/office/officeart/2005/8/layout/vProcess5"/>
    <dgm:cxn modelId="{25A6078A-D2A1-4690-A5A4-3EC3201B2C4E}" type="presParOf" srcId="{61CDB890-7DA7-40CB-9FCE-3196B81E3ACD}" destId="{7B58CBCA-46BF-491B-BAE7-4EFBF7130C48}" srcOrd="7" destOrd="0" presId="urn:microsoft.com/office/officeart/2005/8/layout/vProcess5"/>
    <dgm:cxn modelId="{9DD6B3A4-3C84-4B12-A2D9-D10AC7E5A89B}" type="presParOf" srcId="{61CDB890-7DA7-40CB-9FCE-3196B81E3ACD}" destId="{7A5BE45B-AAF3-4D88-ADFB-ED32C6911D18}" srcOrd="8" destOrd="0" presId="urn:microsoft.com/office/officeart/2005/8/layout/vProcess5"/>
    <dgm:cxn modelId="{CF1D1967-BA88-4B8C-86B6-0DAFBC19752B}" type="presParOf" srcId="{61CDB890-7DA7-40CB-9FCE-3196B81E3ACD}" destId="{2A7E505A-E8D0-4922-9481-F5B6C201723B}" srcOrd="9" destOrd="0" presId="urn:microsoft.com/office/officeart/2005/8/layout/vProcess5"/>
    <dgm:cxn modelId="{13834C23-A606-481B-96BD-DEEABB922746}" type="presParOf" srcId="{61CDB890-7DA7-40CB-9FCE-3196B81E3ACD}" destId="{319FB34B-F094-4D07-9640-EB808546631D}" srcOrd="10" destOrd="0" presId="urn:microsoft.com/office/officeart/2005/8/layout/vProcess5"/>
    <dgm:cxn modelId="{172AAFED-C229-4E3E-B766-C864CF8653C1}" type="presParOf" srcId="{61CDB890-7DA7-40CB-9FCE-3196B81E3ACD}" destId="{EBD46F78-3F58-4C64-AE39-BC644E4A120F}" srcOrd="11" destOrd="0" presId="urn:microsoft.com/office/officeart/2005/8/layout/vProcess5"/>
    <dgm:cxn modelId="{5FEC39A7-3518-46E2-B2C1-895274E25CA0}" type="presParOf" srcId="{61CDB890-7DA7-40CB-9FCE-3196B81E3ACD}" destId="{984CD7F2-C890-468B-9CE3-77B476B0539C}" srcOrd="12" destOrd="0" presId="urn:microsoft.com/office/officeart/2005/8/layout/vProcess5"/>
    <dgm:cxn modelId="{C38A8BE4-E9E3-4E09-B8C9-AC876D7E8D9E}" type="presParOf" srcId="{61CDB890-7DA7-40CB-9FCE-3196B81E3ACD}" destId="{2166CEA1-C827-4564-84D1-47529E5E08C7}" srcOrd="13" destOrd="0" presId="urn:microsoft.com/office/officeart/2005/8/layout/vProcess5"/>
    <dgm:cxn modelId="{CAB1137A-2E5D-450A-9B2B-B74C3083CA3D}" type="presParOf" srcId="{61CDB890-7DA7-40CB-9FCE-3196B81E3ACD}" destId="{BBA58771-10C5-4849-95F5-7C04342D2E0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C4588BC-8AB8-4345-8AA8-9370A4D128A7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1BCBB0A-4F5B-4723-82EE-BDDED67B5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Constraints:</a:t>
          </a:r>
        </a:p>
      </dgm:t>
    </dgm:pt>
    <dgm:pt modelId="{464D58D9-87E6-48D8-81AA-C14EBA40CFD2}" type="parTrans" cxnId="{ED61BDB3-CCF0-481B-B105-0FF5BE4EC14F}">
      <dgm:prSet/>
      <dgm:spPr/>
      <dgm:t>
        <a:bodyPr/>
        <a:lstStyle/>
        <a:p>
          <a:endParaRPr lang="en-US"/>
        </a:p>
      </dgm:t>
    </dgm:pt>
    <dgm:pt modelId="{C85EDD62-98EF-485F-9747-B3D4CA5A102C}" type="sibTrans" cxnId="{ED61BDB3-CCF0-481B-B105-0FF5BE4EC14F}">
      <dgm:prSet/>
      <dgm:spPr/>
      <dgm:t>
        <a:bodyPr/>
        <a:lstStyle/>
        <a:p>
          <a:endParaRPr lang="en-US"/>
        </a:p>
      </dgm:t>
    </dgm:pt>
    <dgm:pt modelId="{E56636D4-1129-4598-A89A-A878671977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Geographic: The model is specific to King County, WA, and not generalizable to other markets.</a:t>
          </a:r>
        </a:p>
      </dgm:t>
    </dgm:pt>
    <dgm:pt modelId="{CC64E873-9E42-4A38-94AA-EB2C565CB456}" type="parTrans" cxnId="{67E23685-A2B2-4B35-BB98-020BBD985135}">
      <dgm:prSet/>
      <dgm:spPr/>
      <dgm:t>
        <a:bodyPr/>
        <a:lstStyle/>
        <a:p>
          <a:endParaRPr lang="en-US"/>
        </a:p>
      </dgm:t>
    </dgm:pt>
    <dgm:pt modelId="{6DAE6F03-1A5D-450B-B356-70FC8A062CDA}" type="sibTrans" cxnId="{67E23685-A2B2-4B35-BB98-020BBD985135}">
      <dgm:prSet/>
      <dgm:spPr/>
      <dgm:t>
        <a:bodyPr/>
        <a:lstStyle/>
        <a:p>
          <a:endParaRPr lang="en-US"/>
        </a:p>
      </dgm:t>
    </dgm:pt>
    <dgm:pt modelId="{40EF03DB-C6F7-47B0-9E88-2930245767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Temporal: Data is from a one-year window (2014-2015) and may not capture current market dynamics.</a:t>
          </a:r>
        </a:p>
      </dgm:t>
    </dgm:pt>
    <dgm:pt modelId="{8D4D75FE-DA98-4160-B181-B8C3799C1B96}" type="parTrans" cxnId="{D002FE28-7FE3-453D-A7F5-AAB8A0AB2706}">
      <dgm:prSet/>
      <dgm:spPr/>
      <dgm:t>
        <a:bodyPr/>
        <a:lstStyle/>
        <a:p>
          <a:endParaRPr lang="en-US"/>
        </a:p>
      </dgm:t>
    </dgm:pt>
    <dgm:pt modelId="{B54B9D3A-3DC4-4BB6-9294-925D7FC90FB1}" type="sibTrans" cxnId="{D002FE28-7FE3-453D-A7F5-AAB8A0AB2706}">
      <dgm:prSet/>
      <dgm:spPr/>
      <dgm:t>
        <a:bodyPr/>
        <a:lstStyle/>
        <a:p>
          <a:endParaRPr lang="en-US"/>
        </a:p>
      </dgm:t>
    </dgm:pt>
    <dgm:pt modelId="{A3F7A9D8-F20D-4E7F-8C18-528E0FCF1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Gaps: Lacks important external data like crime rates, school quality, or amenities.</a:t>
          </a:r>
        </a:p>
      </dgm:t>
    </dgm:pt>
    <dgm:pt modelId="{E58F817F-471E-442D-BFD9-33DC40F8DC29}" type="parTrans" cxnId="{BBC9881A-3E10-4E25-A061-7A722B9DD61D}">
      <dgm:prSet/>
      <dgm:spPr/>
      <dgm:t>
        <a:bodyPr/>
        <a:lstStyle/>
        <a:p>
          <a:endParaRPr lang="en-US"/>
        </a:p>
      </dgm:t>
    </dgm:pt>
    <dgm:pt modelId="{8B120C2B-7B4A-493F-ABDF-B44FED8AC11A}" type="sibTrans" cxnId="{BBC9881A-3E10-4E25-A061-7A722B9DD61D}">
      <dgm:prSet/>
      <dgm:spPr/>
      <dgm:t>
        <a:bodyPr/>
        <a:lstStyle/>
        <a:p>
          <a:endParaRPr lang="en-US"/>
        </a:p>
      </dgm:t>
    </dgm:pt>
    <dgm:pt modelId="{67C831AE-65E2-436E-B617-D50EC038F5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Constraints:</a:t>
          </a:r>
        </a:p>
      </dgm:t>
    </dgm:pt>
    <dgm:pt modelId="{A1C9BDCA-BC8E-40D6-8C4A-E365E7DB9FDB}" type="parTrans" cxnId="{BDCE3495-CF53-4B86-9DC9-D5F0F9540DB9}">
      <dgm:prSet/>
      <dgm:spPr/>
      <dgm:t>
        <a:bodyPr/>
        <a:lstStyle/>
        <a:p>
          <a:endParaRPr lang="en-US"/>
        </a:p>
      </dgm:t>
    </dgm:pt>
    <dgm:pt modelId="{988B0005-899D-4EAD-A622-5BBDC385F4F6}" type="sibTrans" cxnId="{BDCE3495-CF53-4B86-9DC9-D5F0F9540DB9}">
      <dgm:prSet/>
      <dgm:spPr/>
      <dgm:t>
        <a:bodyPr/>
        <a:lstStyle/>
        <a:p>
          <a:endParaRPr lang="en-US"/>
        </a:p>
      </dgm:t>
    </dgm:pt>
    <dgm:pt modelId="{98CF3F2B-2270-454C-82C5-F55C06E6CE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Linearity: Linear Regression cannot capture complex, non-linear relationships.</a:t>
          </a:r>
        </a:p>
      </dgm:t>
    </dgm:pt>
    <dgm:pt modelId="{767DA396-62A0-4E27-9A7E-68B63E08A44E}" type="parTrans" cxnId="{1BDA650C-5623-4A32-8AED-FFDCE11DAB79}">
      <dgm:prSet/>
      <dgm:spPr/>
      <dgm:t>
        <a:bodyPr/>
        <a:lstStyle/>
        <a:p>
          <a:endParaRPr lang="en-US"/>
        </a:p>
      </dgm:t>
    </dgm:pt>
    <dgm:pt modelId="{B01C24D2-45C3-421B-AB55-7890458B594A}" type="sibTrans" cxnId="{1BDA650C-5623-4A32-8AED-FFDCE11DAB79}">
      <dgm:prSet/>
      <dgm:spPr/>
      <dgm:t>
        <a:bodyPr/>
        <a:lstStyle/>
        <a:p>
          <a:endParaRPr lang="en-US"/>
        </a:p>
      </dgm:t>
    </dgm:pt>
    <dgm:pt modelId="{A89B028E-5ABF-4395-A6DF-412A5B560D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Algorithm Scope: The study did not explore more advanced models like Random Forest or Gradient Boosting.</a:t>
          </a:r>
        </a:p>
      </dgm:t>
    </dgm:pt>
    <dgm:pt modelId="{76220546-D72A-4FCE-8B58-E33D298A3FBD}" type="parTrans" cxnId="{A4F3B4FA-D8E1-43D9-98E1-1B3282EFEB6F}">
      <dgm:prSet/>
      <dgm:spPr/>
      <dgm:t>
        <a:bodyPr/>
        <a:lstStyle/>
        <a:p>
          <a:endParaRPr lang="en-US"/>
        </a:p>
      </dgm:t>
    </dgm:pt>
    <dgm:pt modelId="{09322DE2-3A3D-4D33-9B12-0B4F9A7C84F0}" type="sibTrans" cxnId="{A4F3B4FA-D8E1-43D9-98E1-1B3282EFEB6F}">
      <dgm:prSet/>
      <dgm:spPr/>
      <dgm:t>
        <a:bodyPr/>
        <a:lstStyle/>
        <a:p>
          <a:endParaRPr lang="en-US"/>
        </a:p>
      </dgm:t>
    </dgm:pt>
    <dgm:pt modelId="{EBE7BDC8-E646-4049-BE2B-2E6E2B1C29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Practical Constraints: The classic trade-off between interpretability and accuracy remains; more accurate models are often harder to explain.</a:t>
          </a:r>
        </a:p>
      </dgm:t>
    </dgm:pt>
    <dgm:pt modelId="{698F031D-CFC5-4802-AB99-EAB1ABE93B99}" type="parTrans" cxnId="{762E4FED-9F4E-4A6E-9EDA-3BBAA52CEF57}">
      <dgm:prSet/>
      <dgm:spPr/>
      <dgm:t>
        <a:bodyPr/>
        <a:lstStyle/>
        <a:p>
          <a:endParaRPr lang="en-US"/>
        </a:p>
      </dgm:t>
    </dgm:pt>
    <dgm:pt modelId="{F68BA1C5-E572-41A2-90F7-ADDCFF41BF0D}" type="sibTrans" cxnId="{762E4FED-9F4E-4A6E-9EDA-3BBAA52CEF57}">
      <dgm:prSet/>
      <dgm:spPr/>
      <dgm:t>
        <a:bodyPr/>
        <a:lstStyle/>
        <a:p>
          <a:endParaRPr lang="en-US"/>
        </a:p>
      </dgm:t>
    </dgm:pt>
    <dgm:pt modelId="{699A656D-C4CE-40DA-9F29-A8440D8BA0F0}" type="pres">
      <dgm:prSet presAssocID="{8C4588BC-8AB8-4345-8AA8-9370A4D128A7}" presName="linear" presStyleCnt="0">
        <dgm:presLayoutVars>
          <dgm:dir/>
          <dgm:animLvl val="lvl"/>
          <dgm:resizeHandles val="exact"/>
        </dgm:presLayoutVars>
      </dgm:prSet>
      <dgm:spPr/>
    </dgm:pt>
    <dgm:pt modelId="{7F2283C6-D485-4513-9FDB-F5C45FB619F8}" type="pres">
      <dgm:prSet presAssocID="{21BCBB0A-4F5B-4723-82EE-BDDED67B54EA}" presName="parentLin" presStyleCnt="0"/>
      <dgm:spPr/>
    </dgm:pt>
    <dgm:pt modelId="{0A0EC065-1BEA-4E0D-940B-98183E8D4ACC}" type="pres">
      <dgm:prSet presAssocID="{21BCBB0A-4F5B-4723-82EE-BDDED67B54EA}" presName="parentLeftMargin" presStyleLbl="node1" presStyleIdx="0" presStyleCnt="2"/>
      <dgm:spPr/>
    </dgm:pt>
    <dgm:pt modelId="{D564744F-701A-45B2-B5C8-0B7379F66141}" type="pres">
      <dgm:prSet presAssocID="{21BCBB0A-4F5B-4723-82EE-BDDED67B54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D76F72-A3F5-4940-A7F0-EC5166C41465}" type="pres">
      <dgm:prSet presAssocID="{21BCBB0A-4F5B-4723-82EE-BDDED67B54EA}" presName="negativeSpace" presStyleCnt="0"/>
      <dgm:spPr/>
    </dgm:pt>
    <dgm:pt modelId="{1F54A6D9-79D7-49C7-9F6E-7F799EEF813B}" type="pres">
      <dgm:prSet presAssocID="{21BCBB0A-4F5B-4723-82EE-BDDED67B54EA}" presName="childText" presStyleLbl="conFgAcc1" presStyleIdx="0" presStyleCnt="2">
        <dgm:presLayoutVars>
          <dgm:bulletEnabled val="1"/>
        </dgm:presLayoutVars>
      </dgm:prSet>
      <dgm:spPr/>
    </dgm:pt>
    <dgm:pt modelId="{3AD141B8-5265-4941-8AC7-EFA6DDEBE336}" type="pres">
      <dgm:prSet presAssocID="{C85EDD62-98EF-485F-9747-B3D4CA5A102C}" presName="spaceBetweenRectangles" presStyleCnt="0"/>
      <dgm:spPr/>
    </dgm:pt>
    <dgm:pt modelId="{F6695795-E69C-47F4-BF23-AAF75C117ABE}" type="pres">
      <dgm:prSet presAssocID="{67C831AE-65E2-436E-B617-D50EC038F5C5}" presName="parentLin" presStyleCnt="0"/>
      <dgm:spPr/>
    </dgm:pt>
    <dgm:pt modelId="{68879BBF-E0DA-49F8-B37A-0F7C1D78B13F}" type="pres">
      <dgm:prSet presAssocID="{67C831AE-65E2-436E-B617-D50EC038F5C5}" presName="parentLeftMargin" presStyleLbl="node1" presStyleIdx="0" presStyleCnt="2"/>
      <dgm:spPr/>
    </dgm:pt>
    <dgm:pt modelId="{00519409-9BB9-43C8-A1B3-EDAD954971CC}" type="pres">
      <dgm:prSet presAssocID="{67C831AE-65E2-436E-B617-D50EC038F5C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343C513-6774-4A18-A5A0-4D0B4BBB863E}" type="pres">
      <dgm:prSet presAssocID="{67C831AE-65E2-436E-B617-D50EC038F5C5}" presName="negativeSpace" presStyleCnt="0"/>
      <dgm:spPr/>
    </dgm:pt>
    <dgm:pt modelId="{356C8B08-F5DF-487B-A168-51A3BE87646E}" type="pres">
      <dgm:prSet presAssocID="{67C831AE-65E2-436E-B617-D50EC038F5C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BDA650C-5623-4A32-8AED-FFDCE11DAB79}" srcId="{67C831AE-65E2-436E-B617-D50EC038F5C5}" destId="{98CF3F2B-2270-454C-82C5-F55C06E6CE66}" srcOrd="0" destOrd="0" parTransId="{767DA396-62A0-4E27-9A7E-68B63E08A44E}" sibTransId="{B01C24D2-45C3-421B-AB55-7890458B594A}"/>
    <dgm:cxn modelId="{BBC9881A-3E10-4E25-A061-7A722B9DD61D}" srcId="{21BCBB0A-4F5B-4723-82EE-BDDED67B54EA}" destId="{A3F7A9D8-F20D-4E7F-8C18-528E0FCF1DC7}" srcOrd="2" destOrd="0" parTransId="{E58F817F-471E-442D-BFD9-33DC40F8DC29}" sibTransId="{8B120C2B-7B4A-493F-ABDF-B44FED8AC11A}"/>
    <dgm:cxn modelId="{D002FE28-7FE3-453D-A7F5-AAB8A0AB2706}" srcId="{21BCBB0A-4F5B-4723-82EE-BDDED67B54EA}" destId="{40EF03DB-C6F7-47B0-9E88-293024576718}" srcOrd="1" destOrd="0" parTransId="{8D4D75FE-DA98-4160-B181-B8C3799C1B96}" sibTransId="{B54B9D3A-3DC4-4BB6-9294-925D7FC90FB1}"/>
    <dgm:cxn modelId="{CB4B722B-8D41-4EC3-9FEB-4725053FD5D6}" type="presOf" srcId="{98CF3F2B-2270-454C-82C5-F55C06E6CE66}" destId="{356C8B08-F5DF-487B-A168-51A3BE87646E}" srcOrd="0" destOrd="0" presId="urn:microsoft.com/office/officeart/2005/8/layout/list1"/>
    <dgm:cxn modelId="{541D7241-E699-47CB-BF0D-49411CF1CC04}" type="presOf" srcId="{67C831AE-65E2-436E-B617-D50EC038F5C5}" destId="{68879BBF-E0DA-49F8-B37A-0F7C1D78B13F}" srcOrd="0" destOrd="0" presId="urn:microsoft.com/office/officeart/2005/8/layout/list1"/>
    <dgm:cxn modelId="{32D46157-03D3-4DF4-B3F9-8C0486625E8E}" type="presOf" srcId="{21BCBB0A-4F5B-4723-82EE-BDDED67B54EA}" destId="{D564744F-701A-45B2-B5C8-0B7379F66141}" srcOrd="1" destOrd="0" presId="urn:microsoft.com/office/officeart/2005/8/layout/list1"/>
    <dgm:cxn modelId="{67E23685-A2B2-4B35-BB98-020BBD985135}" srcId="{21BCBB0A-4F5B-4723-82EE-BDDED67B54EA}" destId="{E56636D4-1129-4598-A89A-A878671977D7}" srcOrd="0" destOrd="0" parTransId="{CC64E873-9E42-4A38-94AA-EB2C565CB456}" sibTransId="{6DAE6F03-1A5D-450B-B356-70FC8A062CDA}"/>
    <dgm:cxn modelId="{BDCE3495-CF53-4B86-9DC9-D5F0F9540DB9}" srcId="{8C4588BC-8AB8-4345-8AA8-9370A4D128A7}" destId="{67C831AE-65E2-436E-B617-D50EC038F5C5}" srcOrd="1" destOrd="0" parTransId="{A1C9BDCA-BC8E-40D6-8C4A-E365E7DB9FDB}" sibTransId="{988B0005-899D-4EAD-A622-5BBDC385F4F6}"/>
    <dgm:cxn modelId="{642D2898-D8AE-45EB-8F00-EE3D9DDC8F35}" type="presOf" srcId="{E56636D4-1129-4598-A89A-A878671977D7}" destId="{1F54A6D9-79D7-49C7-9F6E-7F799EEF813B}" srcOrd="0" destOrd="0" presId="urn:microsoft.com/office/officeart/2005/8/layout/list1"/>
    <dgm:cxn modelId="{B4305099-01B6-4794-99E7-3E91C9D9E785}" type="presOf" srcId="{21BCBB0A-4F5B-4723-82EE-BDDED67B54EA}" destId="{0A0EC065-1BEA-4E0D-940B-98183E8D4ACC}" srcOrd="0" destOrd="0" presId="urn:microsoft.com/office/officeart/2005/8/layout/list1"/>
    <dgm:cxn modelId="{ED61BDB3-CCF0-481B-B105-0FF5BE4EC14F}" srcId="{8C4588BC-8AB8-4345-8AA8-9370A4D128A7}" destId="{21BCBB0A-4F5B-4723-82EE-BDDED67B54EA}" srcOrd="0" destOrd="0" parTransId="{464D58D9-87E6-48D8-81AA-C14EBA40CFD2}" sibTransId="{C85EDD62-98EF-485F-9747-B3D4CA5A102C}"/>
    <dgm:cxn modelId="{52AB9FBA-0966-41BD-9F99-66FAF8DEDD9D}" type="presOf" srcId="{A3F7A9D8-F20D-4E7F-8C18-528E0FCF1DC7}" destId="{1F54A6D9-79D7-49C7-9F6E-7F799EEF813B}" srcOrd="0" destOrd="2" presId="urn:microsoft.com/office/officeart/2005/8/layout/list1"/>
    <dgm:cxn modelId="{F262A6BC-FEBA-465B-9E0E-6EF1C6AF3B57}" type="presOf" srcId="{8C4588BC-8AB8-4345-8AA8-9370A4D128A7}" destId="{699A656D-C4CE-40DA-9F29-A8440D8BA0F0}" srcOrd="0" destOrd="0" presId="urn:microsoft.com/office/officeart/2005/8/layout/list1"/>
    <dgm:cxn modelId="{EA9AC0BC-F11D-478B-863A-6A49163FDF77}" type="presOf" srcId="{A89B028E-5ABF-4395-A6DF-412A5B560DC2}" destId="{356C8B08-F5DF-487B-A168-51A3BE87646E}" srcOrd="0" destOrd="1" presId="urn:microsoft.com/office/officeart/2005/8/layout/list1"/>
    <dgm:cxn modelId="{736FEFC2-883E-4603-AF0A-093695CCAD10}" type="presOf" srcId="{40EF03DB-C6F7-47B0-9E88-293024576718}" destId="{1F54A6D9-79D7-49C7-9F6E-7F799EEF813B}" srcOrd="0" destOrd="1" presId="urn:microsoft.com/office/officeart/2005/8/layout/list1"/>
    <dgm:cxn modelId="{63C749DF-201D-49A6-A1F0-2E9698CC9D48}" type="presOf" srcId="{EBE7BDC8-E646-4049-BE2B-2E6E2B1C29A0}" destId="{356C8B08-F5DF-487B-A168-51A3BE87646E}" srcOrd="0" destOrd="2" presId="urn:microsoft.com/office/officeart/2005/8/layout/list1"/>
    <dgm:cxn modelId="{2A88D8E3-0BF1-44AB-9D30-54358CF85929}" type="presOf" srcId="{67C831AE-65E2-436E-B617-D50EC038F5C5}" destId="{00519409-9BB9-43C8-A1B3-EDAD954971CC}" srcOrd="1" destOrd="0" presId="urn:microsoft.com/office/officeart/2005/8/layout/list1"/>
    <dgm:cxn modelId="{762E4FED-9F4E-4A6E-9EDA-3BBAA52CEF57}" srcId="{67C831AE-65E2-436E-B617-D50EC038F5C5}" destId="{EBE7BDC8-E646-4049-BE2B-2E6E2B1C29A0}" srcOrd="2" destOrd="0" parTransId="{698F031D-CFC5-4802-AB99-EAB1ABE93B99}" sibTransId="{F68BA1C5-E572-41A2-90F7-ADDCFF41BF0D}"/>
    <dgm:cxn modelId="{A4F3B4FA-D8E1-43D9-98E1-1B3282EFEB6F}" srcId="{67C831AE-65E2-436E-B617-D50EC038F5C5}" destId="{A89B028E-5ABF-4395-A6DF-412A5B560DC2}" srcOrd="1" destOrd="0" parTransId="{76220546-D72A-4FCE-8B58-E33D298A3FBD}" sibTransId="{09322DE2-3A3D-4D33-9B12-0B4F9A7C84F0}"/>
    <dgm:cxn modelId="{66F36F1A-E199-4214-960F-E5C16ADC1250}" type="presParOf" srcId="{699A656D-C4CE-40DA-9F29-A8440D8BA0F0}" destId="{7F2283C6-D485-4513-9FDB-F5C45FB619F8}" srcOrd="0" destOrd="0" presId="urn:microsoft.com/office/officeart/2005/8/layout/list1"/>
    <dgm:cxn modelId="{214411BA-47BF-4028-AAC1-E910DB69BCFE}" type="presParOf" srcId="{7F2283C6-D485-4513-9FDB-F5C45FB619F8}" destId="{0A0EC065-1BEA-4E0D-940B-98183E8D4ACC}" srcOrd="0" destOrd="0" presId="urn:microsoft.com/office/officeart/2005/8/layout/list1"/>
    <dgm:cxn modelId="{A71E4AEF-F8C9-43AD-9240-B3DD711A8149}" type="presParOf" srcId="{7F2283C6-D485-4513-9FDB-F5C45FB619F8}" destId="{D564744F-701A-45B2-B5C8-0B7379F66141}" srcOrd="1" destOrd="0" presId="urn:microsoft.com/office/officeart/2005/8/layout/list1"/>
    <dgm:cxn modelId="{E274D1B0-1837-45EC-86AC-F408C90D1484}" type="presParOf" srcId="{699A656D-C4CE-40DA-9F29-A8440D8BA0F0}" destId="{C6D76F72-A3F5-4940-A7F0-EC5166C41465}" srcOrd="1" destOrd="0" presId="urn:microsoft.com/office/officeart/2005/8/layout/list1"/>
    <dgm:cxn modelId="{395797C9-B000-4F8D-A7CB-D04936D80300}" type="presParOf" srcId="{699A656D-C4CE-40DA-9F29-A8440D8BA0F0}" destId="{1F54A6D9-79D7-49C7-9F6E-7F799EEF813B}" srcOrd="2" destOrd="0" presId="urn:microsoft.com/office/officeart/2005/8/layout/list1"/>
    <dgm:cxn modelId="{8771C876-F67E-4DCB-9E8D-B61C2A3F4EC8}" type="presParOf" srcId="{699A656D-C4CE-40DA-9F29-A8440D8BA0F0}" destId="{3AD141B8-5265-4941-8AC7-EFA6DDEBE336}" srcOrd="3" destOrd="0" presId="urn:microsoft.com/office/officeart/2005/8/layout/list1"/>
    <dgm:cxn modelId="{ED97C8D2-5971-4A0B-9AA9-E882B145E08F}" type="presParOf" srcId="{699A656D-C4CE-40DA-9F29-A8440D8BA0F0}" destId="{F6695795-E69C-47F4-BF23-AAF75C117ABE}" srcOrd="4" destOrd="0" presId="urn:microsoft.com/office/officeart/2005/8/layout/list1"/>
    <dgm:cxn modelId="{A3E27C5B-2797-4CF8-A8E1-9DC1C435B0E1}" type="presParOf" srcId="{F6695795-E69C-47F4-BF23-AAF75C117ABE}" destId="{68879BBF-E0DA-49F8-B37A-0F7C1D78B13F}" srcOrd="0" destOrd="0" presId="urn:microsoft.com/office/officeart/2005/8/layout/list1"/>
    <dgm:cxn modelId="{E2AE360B-CA5C-490C-A453-42D3331B7DB6}" type="presParOf" srcId="{F6695795-E69C-47F4-BF23-AAF75C117ABE}" destId="{00519409-9BB9-43C8-A1B3-EDAD954971CC}" srcOrd="1" destOrd="0" presId="urn:microsoft.com/office/officeart/2005/8/layout/list1"/>
    <dgm:cxn modelId="{C15A6587-F9AC-4143-ADF9-DCD24534EEFB}" type="presParOf" srcId="{699A656D-C4CE-40DA-9F29-A8440D8BA0F0}" destId="{2343C513-6774-4A18-A5A0-4D0B4BBB863E}" srcOrd="5" destOrd="0" presId="urn:microsoft.com/office/officeart/2005/8/layout/list1"/>
    <dgm:cxn modelId="{BD67F96E-E281-4345-8C17-00B801404B9D}" type="presParOf" srcId="{699A656D-C4CE-40DA-9F29-A8440D8BA0F0}" destId="{356C8B08-F5DF-487B-A168-51A3BE8764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3D0077B-9D92-4E88-AB3B-3C06A711B7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3C114B-F6CA-4315-82B5-3D9247975EAF}">
      <dgm:prSet/>
      <dgm:spPr/>
      <dgm:t>
        <a:bodyPr/>
        <a:lstStyle/>
        <a:p>
          <a:r>
            <a:rPr lang="en-US"/>
            <a:t>Real Estate Agencies: For automating property valuations and improving negotiation transparency.</a:t>
          </a:r>
        </a:p>
      </dgm:t>
    </dgm:pt>
    <dgm:pt modelId="{18EED915-19B6-4A82-89F0-379737B7A2C2}" type="parTrans" cxnId="{091FAC5B-90AB-4653-B736-8FAE3B62B27D}">
      <dgm:prSet/>
      <dgm:spPr/>
      <dgm:t>
        <a:bodyPr/>
        <a:lstStyle/>
        <a:p>
          <a:endParaRPr lang="en-US"/>
        </a:p>
      </dgm:t>
    </dgm:pt>
    <dgm:pt modelId="{EF35BBB9-A928-4A9B-826B-1799E86637B6}" type="sibTrans" cxnId="{091FAC5B-90AB-4653-B736-8FAE3B62B27D}">
      <dgm:prSet/>
      <dgm:spPr/>
      <dgm:t>
        <a:bodyPr/>
        <a:lstStyle/>
        <a:p>
          <a:endParaRPr lang="en-US"/>
        </a:p>
      </dgm:t>
    </dgm:pt>
    <dgm:pt modelId="{A1839221-ADEC-41EA-96C2-0E8FAB3CEB8F}">
      <dgm:prSet/>
      <dgm:spPr/>
      <dgm:t>
        <a:bodyPr/>
        <a:lstStyle/>
        <a:p>
          <a:r>
            <a:rPr lang="en-US"/>
            <a:t>Banking &amp; Finance: To enhance mortgage loan approval engines and assess collateral value objectively.</a:t>
          </a:r>
        </a:p>
      </dgm:t>
    </dgm:pt>
    <dgm:pt modelId="{CCB44DF2-B445-4D67-B868-6A62274B8B26}" type="parTrans" cxnId="{1CAF9EF5-1F70-45AB-B550-B40AAC607051}">
      <dgm:prSet/>
      <dgm:spPr/>
      <dgm:t>
        <a:bodyPr/>
        <a:lstStyle/>
        <a:p>
          <a:endParaRPr lang="en-US"/>
        </a:p>
      </dgm:t>
    </dgm:pt>
    <dgm:pt modelId="{4F27F15C-5E5D-4253-9679-B939A2963CEA}" type="sibTrans" cxnId="{1CAF9EF5-1F70-45AB-B550-B40AAC607051}">
      <dgm:prSet/>
      <dgm:spPr/>
      <dgm:t>
        <a:bodyPr/>
        <a:lstStyle/>
        <a:p>
          <a:endParaRPr lang="en-US"/>
        </a:p>
      </dgm:t>
    </dgm:pt>
    <dgm:pt modelId="{C5A47ACD-1BD8-46EA-A656-6E5DB97E4E4F}">
      <dgm:prSet/>
      <dgm:spPr/>
      <dgm:t>
        <a:bodyPr/>
        <a:lstStyle/>
        <a:p>
          <a:r>
            <a:rPr lang="en-US"/>
            <a:t>Government &amp; Urban Planning: To analyze housing affordability and guide zoning and taxation policies.</a:t>
          </a:r>
        </a:p>
      </dgm:t>
    </dgm:pt>
    <dgm:pt modelId="{2B700B43-19B1-4F85-9640-0A8C5CB87E28}" type="parTrans" cxnId="{DFDC488B-508F-4DC6-8290-342019206DDA}">
      <dgm:prSet/>
      <dgm:spPr/>
      <dgm:t>
        <a:bodyPr/>
        <a:lstStyle/>
        <a:p>
          <a:endParaRPr lang="en-US"/>
        </a:p>
      </dgm:t>
    </dgm:pt>
    <dgm:pt modelId="{DF267F67-0800-4725-A411-9D7529104612}" type="sibTrans" cxnId="{DFDC488B-508F-4DC6-8290-342019206DDA}">
      <dgm:prSet/>
      <dgm:spPr/>
      <dgm:t>
        <a:bodyPr/>
        <a:lstStyle/>
        <a:p>
          <a:endParaRPr lang="en-US"/>
        </a:p>
      </dgm:t>
    </dgm:pt>
    <dgm:pt modelId="{7ABA9A6E-6227-4110-B67D-04EBD41E92A6}">
      <dgm:prSet/>
      <dgm:spPr/>
      <dgm:t>
        <a:bodyPr/>
        <a:lstStyle/>
        <a:p>
          <a:r>
            <a:rPr lang="en-US"/>
            <a:t>Insurance Sector: To create more accurate risk assessment systems for property insurance.</a:t>
          </a:r>
        </a:p>
      </dgm:t>
    </dgm:pt>
    <dgm:pt modelId="{1AC0AB59-29AF-445C-BCB7-7162DE497A1E}" type="parTrans" cxnId="{B127E0A1-B849-4E1A-8875-8A72D1F9BA40}">
      <dgm:prSet/>
      <dgm:spPr/>
      <dgm:t>
        <a:bodyPr/>
        <a:lstStyle/>
        <a:p>
          <a:endParaRPr lang="en-US"/>
        </a:p>
      </dgm:t>
    </dgm:pt>
    <dgm:pt modelId="{FBF52921-000D-4712-9ACA-80E8AAE9FB33}" type="sibTrans" cxnId="{B127E0A1-B849-4E1A-8875-8A72D1F9BA40}">
      <dgm:prSet/>
      <dgm:spPr/>
      <dgm:t>
        <a:bodyPr/>
        <a:lstStyle/>
        <a:p>
          <a:endParaRPr lang="en-US"/>
        </a:p>
      </dgm:t>
    </dgm:pt>
    <dgm:pt modelId="{DFF32A90-8A21-4612-902C-D8F4DD60BE98}">
      <dgm:prSet/>
      <dgm:spPr/>
      <dgm:t>
        <a:bodyPr/>
        <a:lstStyle/>
        <a:p>
          <a:r>
            <a:rPr lang="en-US"/>
            <a:t>PropTech Startups: As a blueprint for building lightweight Automated Valuation Models (AVMs).</a:t>
          </a:r>
        </a:p>
      </dgm:t>
    </dgm:pt>
    <dgm:pt modelId="{2D566AA4-2E99-4159-B085-E1F40329C768}" type="parTrans" cxnId="{2DDBBBC5-B192-4A1C-8E8D-CBDE9BBB5CCA}">
      <dgm:prSet/>
      <dgm:spPr/>
      <dgm:t>
        <a:bodyPr/>
        <a:lstStyle/>
        <a:p>
          <a:endParaRPr lang="en-US"/>
        </a:p>
      </dgm:t>
    </dgm:pt>
    <dgm:pt modelId="{D036776B-6381-4607-A2EF-D927C3E83E87}" type="sibTrans" cxnId="{2DDBBBC5-B192-4A1C-8E8D-CBDE9BBB5CCA}">
      <dgm:prSet/>
      <dgm:spPr/>
      <dgm:t>
        <a:bodyPr/>
        <a:lstStyle/>
        <a:p>
          <a:endParaRPr lang="en-US"/>
        </a:p>
      </dgm:t>
    </dgm:pt>
    <dgm:pt modelId="{32F9C485-D0B9-4C57-8997-2C327B1C6F24}" type="pres">
      <dgm:prSet presAssocID="{23D0077B-9D92-4E88-AB3B-3C06A711B72E}" presName="linear" presStyleCnt="0">
        <dgm:presLayoutVars>
          <dgm:animLvl val="lvl"/>
          <dgm:resizeHandles val="exact"/>
        </dgm:presLayoutVars>
      </dgm:prSet>
      <dgm:spPr/>
    </dgm:pt>
    <dgm:pt modelId="{F003B6DF-252C-4858-A1FF-F43515E00D9A}" type="pres">
      <dgm:prSet presAssocID="{503C114B-F6CA-4315-82B5-3D9247975E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AD8412-44C8-44B1-B780-05D1A442CBB7}" type="pres">
      <dgm:prSet presAssocID="{EF35BBB9-A928-4A9B-826B-1799E86637B6}" presName="spacer" presStyleCnt="0"/>
      <dgm:spPr/>
    </dgm:pt>
    <dgm:pt modelId="{BC41E458-90E5-4DCD-8FDE-558433BC39C7}" type="pres">
      <dgm:prSet presAssocID="{A1839221-ADEC-41EA-96C2-0E8FAB3CEB8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D54646-EBEB-48C3-80D6-E7864451CCAA}" type="pres">
      <dgm:prSet presAssocID="{4F27F15C-5E5D-4253-9679-B939A2963CEA}" presName="spacer" presStyleCnt="0"/>
      <dgm:spPr/>
    </dgm:pt>
    <dgm:pt modelId="{27FD6309-E8AB-4F9A-BFAE-4805B7B2EAE0}" type="pres">
      <dgm:prSet presAssocID="{C5A47ACD-1BD8-46EA-A656-6E5DB97E4E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4B3BE3-D7D2-4F55-AED4-62429E4266E1}" type="pres">
      <dgm:prSet presAssocID="{DF267F67-0800-4725-A411-9D7529104612}" presName="spacer" presStyleCnt="0"/>
      <dgm:spPr/>
    </dgm:pt>
    <dgm:pt modelId="{FFD260E7-1427-48AC-A7C2-9CF2701F7D9D}" type="pres">
      <dgm:prSet presAssocID="{7ABA9A6E-6227-4110-B67D-04EBD41E92A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D2D8267-C092-46FD-A436-93B609811882}" type="pres">
      <dgm:prSet presAssocID="{FBF52921-000D-4712-9ACA-80E8AAE9FB33}" presName="spacer" presStyleCnt="0"/>
      <dgm:spPr/>
    </dgm:pt>
    <dgm:pt modelId="{758419A6-8E20-4E64-A401-53273ADD5D15}" type="pres">
      <dgm:prSet presAssocID="{DFF32A90-8A21-4612-902C-D8F4DD60BE9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3741313-51D5-49E7-A59D-831253B1B211}" type="presOf" srcId="{503C114B-F6CA-4315-82B5-3D9247975EAF}" destId="{F003B6DF-252C-4858-A1FF-F43515E00D9A}" srcOrd="0" destOrd="0" presId="urn:microsoft.com/office/officeart/2005/8/layout/vList2"/>
    <dgm:cxn modelId="{DDC40730-EDF8-4976-B5B9-E389CB3D4642}" type="presOf" srcId="{7ABA9A6E-6227-4110-B67D-04EBD41E92A6}" destId="{FFD260E7-1427-48AC-A7C2-9CF2701F7D9D}" srcOrd="0" destOrd="0" presId="urn:microsoft.com/office/officeart/2005/8/layout/vList2"/>
    <dgm:cxn modelId="{091FAC5B-90AB-4653-B736-8FAE3B62B27D}" srcId="{23D0077B-9D92-4E88-AB3B-3C06A711B72E}" destId="{503C114B-F6CA-4315-82B5-3D9247975EAF}" srcOrd="0" destOrd="0" parTransId="{18EED915-19B6-4A82-89F0-379737B7A2C2}" sibTransId="{EF35BBB9-A928-4A9B-826B-1799E86637B6}"/>
    <dgm:cxn modelId="{4E13AD4F-38C0-421B-BCBF-03DA34D23394}" type="presOf" srcId="{23D0077B-9D92-4E88-AB3B-3C06A711B72E}" destId="{32F9C485-D0B9-4C57-8997-2C327B1C6F24}" srcOrd="0" destOrd="0" presId="urn:microsoft.com/office/officeart/2005/8/layout/vList2"/>
    <dgm:cxn modelId="{DFDC488B-508F-4DC6-8290-342019206DDA}" srcId="{23D0077B-9D92-4E88-AB3B-3C06A711B72E}" destId="{C5A47ACD-1BD8-46EA-A656-6E5DB97E4E4F}" srcOrd="2" destOrd="0" parTransId="{2B700B43-19B1-4F85-9640-0A8C5CB87E28}" sibTransId="{DF267F67-0800-4725-A411-9D7529104612}"/>
    <dgm:cxn modelId="{B127E0A1-B849-4E1A-8875-8A72D1F9BA40}" srcId="{23D0077B-9D92-4E88-AB3B-3C06A711B72E}" destId="{7ABA9A6E-6227-4110-B67D-04EBD41E92A6}" srcOrd="3" destOrd="0" parTransId="{1AC0AB59-29AF-445C-BCB7-7162DE497A1E}" sibTransId="{FBF52921-000D-4712-9ACA-80E8AAE9FB33}"/>
    <dgm:cxn modelId="{443954B5-5049-43CC-B2F0-3F274ED81391}" type="presOf" srcId="{DFF32A90-8A21-4612-902C-D8F4DD60BE98}" destId="{758419A6-8E20-4E64-A401-53273ADD5D15}" srcOrd="0" destOrd="0" presId="urn:microsoft.com/office/officeart/2005/8/layout/vList2"/>
    <dgm:cxn modelId="{2DDBBBC5-B192-4A1C-8E8D-CBDE9BBB5CCA}" srcId="{23D0077B-9D92-4E88-AB3B-3C06A711B72E}" destId="{DFF32A90-8A21-4612-902C-D8F4DD60BE98}" srcOrd="4" destOrd="0" parTransId="{2D566AA4-2E99-4159-B085-E1F40329C768}" sibTransId="{D036776B-6381-4607-A2EF-D927C3E83E87}"/>
    <dgm:cxn modelId="{AB6377C6-B5FE-42CE-BA8B-7DD9526A4A34}" type="presOf" srcId="{A1839221-ADEC-41EA-96C2-0E8FAB3CEB8F}" destId="{BC41E458-90E5-4DCD-8FDE-558433BC39C7}" srcOrd="0" destOrd="0" presId="urn:microsoft.com/office/officeart/2005/8/layout/vList2"/>
    <dgm:cxn modelId="{1CAF9EF5-1F70-45AB-B550-B40AAC607051}" srcId="{23D0077B-9D92-4E88-AB3B-3C06A711B72E}" destId="{A1839221-ADEC-41EA-96C2-0E8FAB3CEB8F}" srcOrd="1" destOrd="0" parTransId="{CCB44DF2-B445-4D67-B868-6A62274B8B26}" sibTransId="{4F27F15C-5E5D-4253-9679-B939A2963CEA}"/>
    <dgm:cxn modelId="{D3C7A3F7-ECFE-40BA-AD24-31E368169B32}" type="presOf" srcId="{C5A47ACD-1BD8-46EA-A656-6E5DB97E4E4F}" destId="{27FD6309-E8AB-4F9A-BFAE-4805B7B2EAE0}" srcOrd="0" destOrd="0" presId="urn:microsoft.com/office/officeart/2005/8/layout/vList2"/>
    <dgm:cxn modelId="{E908BFE3-B57B-4922-9B15-DE8B1DF7615C}" type="presParOf" srcId="{32F9C485-D0B9-4C57-8997-2C327B1C6F24}" destId="{F003B6DF-252C-4858-A1FF-F43515E00D9A}" srcOrd="0" destOrd="0" presId="urn:microsoft.com/office/officeart/2005/8/layout/vList2"/>
    <dgm:cxn modelId="{C6C70335-0942-4F61-854A-6C6D7235522D}" type="presParOf" srcId="{32F9C485-D0B9-4C57-8997-2C327B1C6F24}" destId="{74AD8412-44C8-44B1-B780-05D1A442CBB7}" srcOrd="1" destOrd="0" presId="urn:microsoft.com/office/officeart/2005/8/layout/vList2"/>
    <dgm:cxn modelId="{F6F62725-AF92-4BDF-BE75-43595E431AD5}" type="presParOf" srcId="{32F9C485-D0B9-4C57-8997-2C327B1C6F24}" destId="{BC41E458-90E5-4DCD-8FDE-558433BC39C7}" srcOrd="2" destOrd="0" presId="urn:microsoft.com/office/officeart/2005/8/layout/vList2"/>
    <dgm:cxn modelId="{80B230C2-FF72-4ECD-A410-3EBE490C2F0C}" type="presParOf" srcId="{32F9C485-D0B9-4C57-8997-2C327B1C6F24}" destId="{6DD54646-EBEB-48C3-80D6-E7864451CCAA}" srcOrd="3" destOrd="0" presId="urn:microsoft.com/office/officeart/2005/8/layout/vList2"/>
    <dgm:cxn modelId="{600A316A-FADF-4D32-9B0D-1EF6AB4EAAC9}" type="presParOf" srcId="{32F9C485-D0B9-4C57-8997-2C327B1C6F24}" destId="{27FD6309-E8AB-4F9A-BFAE-4805B7B2EAE0}" srcOrd="4" destOrd="0" presId="urn:microsoft.com/office/officeart/2005/8/layout/vList2"/>
    <dgm:cxn modelId="{51828026-9212-4F65-9DCE-4FA33B725D33}" type="presParOf" srcId="{32F9C485-D0B9-4C57-8997-2C327B1C6F24}" destId="{3D4B3BE3-D7D2-4F55-AED4-62429E4266E1}" srcOrd="5" destOrd="0" presId="urn:microsoft.com/office/officeart/2005/8/layout/vList2"/>
    <dgm:cxn modelId="{A6217D1B-BD27-4FFA-AF1F-DEEC5F9E3455}" type="presParOf" srcId="{32F9C485-D0B9-4C57-8997-2C327B1C6F24}" destId="{FFD260E7-1427-48AC-A7C2-9CF2701F7D9D}" srcOrd="6" destOrd="0" presId="urn:microsoft.com/office/officeart/2005/8/layout/vList2"/>
    <dgm:cxn modelId="{2442F496-4393-4049-9C41-E2A248040D7F}" type="presParOf" srcId="{32F9C485-D0B9-4C57-8997-2C327B1C6F24}" destId="{1D2D8267-C092-46FD-A436-93B609811882}" srcOrd="7" destOrd="0" presId="urn:microsoft.com/office/officeart/2005/8/layout/vList2"/>
    <dgm:cxn modelId="{1F647771-18DE-42A2-BD0A-79F224CB0B98}" type="presParOf" srcId="{32F9C485-D0B9-4C57-8997-2C327B1C6F24}" destId="{758419A6-8E20-4E64-A401-53273ADD5D1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A6AB513-F552-499E-A4AA-77CF3DE9AE5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416272-36F7-4358-9F7D-B0D5466EC6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Conclusion:</a:t>
          </a:r>
        </a:p>
      </dgm:t>
    </dgm:pt>
    <dgm:pt modelId="{E0EDB7BD-D246-4B0A-B9CC-99716B726C0F}" type="parTrans" cxnId="{CCD42609-71AD-4D1E-95E3-40C5655550A6}">
      <dgm:prSet/>
      <dgm:spPr/>
      <dgm:t>
        <a:bodyPr/>
        <a:lstStyle/>
        <a:p>
          <a:endParaRPr lang="en-US"/>
        </a:p>
      </dgm:t>
    </dgm:pt>
    <dgm:pt modelId="{31D2AE55-27C9-4DF7-BFB1-2396CE51DFE0}" type="sibTrans" cxnId="{CCD42609-71AD-4D1E-95E3-40C5655550A6}">
      <dgm:prSet/>
      <dgm:spPr/>
      <dgm:t>
        <a:bodyPr/>
        <a:lstStyle/>
        <a:p>
          <a:endParaRPr lang="en-US"/>
        </a:p>
      </dgm:t>
    </dgm:pt>
    <dgm:pt modelId="{B5FA930D-2D33-4676-A3D4-4BCCE1DC38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successfully demonstrated that a machine learning model combining property attributes and geospatial data can predict house prices in King County with strong performance (R² ~0.70).</a:t>
          </a:r>
        </a:p>
      </dgm:t>
    </dgm:pt>
    <dgm:pt modelId="{20017923-E5A8-4101-8BB9-956ADA559A0C}" type="parTrans" cxnId="{CCEA672E-49C2-4023-9BA9-C9AD46D3F0B9}">
      <dgm:prSet/>
      <dgm:spPr/>
      <dgm:t>
        <a:bodyPr/>
        <a:lstStyle/>
        <a:p>
          <a:endParaRPr lang="en-US"/>
        </a:p>
      </dgm:t>
    </dgm:pt>
    <dgm:pt modelId="{F6BACFF5-7CDA-407D-8A04-43B49D9C773A}" type="sibTrans" cxnId="{CCEA672E-49C2-4023-9BA9-C9AD46D3F0B9}">
      <dgm:prSet/>
      <dgm:spPr/>
      <dgm:t>
        <a:bodyPr/>
        <a:lstStyle/>
        <a:p>
          <a:endParaRPr lang="en-US"/>
        </a:p>
      </dgm:t>
    </dgm:pt>
    <dgm:pt modelId="{5540CEEA-8C39-4230-A7DB-4BD8E28A5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key drivers of price are living area, construction grade, and location.</a:t>
          </a:r>
        </a:p>
      </dgm:t>
    </dgm:pt>
    <dgm:pt modelId="{568DAF91-8130-4224-ADF2-15EA1CEF38CD}" type="parTrans" cxnId="{31DCFF0B-F0D9-409B-A36A-EFB9546D4ECA}">
      <dgm:prSet/>
      <dgm:spPr/>
      <dgm:t>
        <a:bodyPr/>
        <a:lstStyle/>
        <a:p>
          <a:endParaRPr lang="en-US"/>
        </a:p>
      </dgm:t>
    </dgm:pt>
    <dgm:pt modelId="{09D5F519-ADEA-45AD-98B4-F55FB646B352}" type="sibTrans" cxnId="{31DCFF0B-F0D9-409B-A36A-EFB9546D4ECA}">
      <dgm:prSet/>
      <dgm:spPr/>
      <dgm:t>
        <a:bodyPr/>
        <a:lstStyle/>
        <a:p>
          <a:endParaRPr lang="en-US"/>
        </a:p>
      </dgm:t>
    </dgm:pt>
    <dgm:pt modelId="{12E5C0C6-634B-40B9-9F65-E48B7317E5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</a:t>
          </a:r>
        </a:p>
      </dgm:t>
    </dgm:pt>
    <dgm:pt modelId="{97F9C25F-2D90-47C4-A6E8-F9F7876C5D75}" type="parTrans" cxnId="{6CE8B889-1023-4717-B51C-FAFEB6E8A08B}">
      <dgm:prSet/>
      <dgm:spPr/>
      <dgm:t>
        <a:bodyPr/>
        <a:lstStyle/>
        <a:p>
          <a:endParaRPr lang="en-US"/>
        </a:p>
      </dgm:t>
    </dgm:pt>
    <dgm:pt modelId="{BE6A21F5-4EB5-4461-9EDF-9591CB731DB4}" type="sibTrans" cxnId="{6CE8B889-1023-4717-B51C-FAFEB6E8A08B}">
      <dgm:prSet/>
      <dgm:spPr/>
      <dgm:t>
        <a:bodyPr/>
        <a:lstStyle/>
        <a:p>
          <a:endParaRPr lang="en-US"/>
        </a:p>
      </dgm:t>
    </dgm:pt>
    <dgm:pt modelId="{5B0E2217-D75E-4D6D-A39E-29C8F35188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Advanced Algorithms: Explore ensemble methods like Random Forest and XGBoost.</a:t>
          </a:r>
        </a:p>
      </dgm:t>
    </dgm:pt>
    <dgm:pt modelId="{AF50E796-38B0-40EA-AFC0-C73FB72BE9E2}" type="parTrans" cxnId="{4F2CE8EC-991D-4097-BB5F-50EDD4548EFD}">
      <dgm:prSet/>
      <dgm:spPr/>
      <dgm:t>
        <a:bodyPr/>
        <a:lstStyle/>
        <a:p>
          <a:endParaRPr lang="en-US"/>
        </a:p>
      </dgm:t>
    </dgm:pt>
    <dgm:pt modelId="{AF9681B0-8CD4-439F-B833-A3A0EAEC84B0}" type="sibTrans" cxnId="{4F2CE8EC-991D-4097-BB5F-50EDD4548EFD}">
      <dgm:prSet/>
      <dgm:spPr/>
      <dgm:t>
        <a:bodyPr/>
        <a:lstStyle/>
        <a:p>
          <a:endParaRPr lang="en-US"/>
        </a:p>
      </dgm:t>
    </dgm:pt>
    <dgm:pt modelId="{5B5C424E-3ECF-4F17-898E-F46321CBDF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External Data: Integrate datasets on crime rates, school quality, and economic indicators.</a:t>
          </a:r>
        </a:p>
      </dgm:t>
    </dgm:pt>
    <dgm:pt modelId="{F5286206-906E-4730-A68A-641871F3D65A}" type="parTrans" cxnId="{2446CDA4-C049-4DFB-A572-BD3E54E74D46}">
      <dgm:prSet/>
      <dgm:spPr/>
      <dgm:t>
        <a:bodyPr/>
        <a:lstStyle/>
        <a:p>
          <a:endParaRPr lang="en-US"/>
        </a:p>
      </dgm:t>
    </dgm:pt>
    <dgm:pt modelId="{D55D8B54-D15A-4B97-9309-492C1D916A59}" type="sibTrans" cxnId="{2446CDA4-C049-4DFB-A572-BD3E54E74D46}">
      <dgm:prSet/>
      <dgm:spPr/>
      <dgm:t>
        <a:bodyPr/>
        <a:lstStyle/>
        <a:p>
          <a:endParaRPr lang="en-US"/>
        </a:p>
      </dgm:t>
    </dgm:pt>
    <dgm:pt modelId="{5E116E7F-94F6-4CDD-B988-DDF74C7B73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System: Deploy the model as an interactive API or dashboard for stakeholders.</a:t>
          </a:r>
        </a:p>
      </dgm:t>
    </dgm:pt>
    <dgm:pt modelId="{FB2CB0DB-9916-402F-9376-E13DC466E754}" type="parTrans" cxnId="{3BB41FAD-D9D9-4C05-978A-25C238538FA0}">
      <dgm:prSet/>
      <dgm:spPr/>
      <dgm:t>
        <a:bodyPr/>
        <a:lstStyle/>
        <a:p>
          <a:endParaRPr lang="en-US"/>
        </a:p>
      </dgm:t>
    </dgm:pt>
    <dgm:pt modelId="{DB65CE9B-00AA-4348-8D6F-62CAD987F1E7}" type="sibTrans" cxnId="{3BB41FAD-D9D9-4C05-978A-25C238538FA0}">
      <dgm:prSet/>
      <dgm:spPr/>
      <dgm:t>
        <a:bodyPr/>
        <a:lstStyle/>
        <a:p>
          <a:endParaRPr lang="en-US"/>
        </a:p>
      </dgm:t>
    </dgm:pt>
    <dgm:pt modelId="{513A56B3-84B0-4127-A339-4CD09622D1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Explainable AI (XAI): Use tools like SHAP or LIME to improve model transparency.</a:t>
          </a:r>
        </a:p>
      </dgm:t>
    </dgm:pt>
    <dgm:pt modelId="{D78C5CC2-3095-4949-8162-4B16315CA9F7}" type="parTrans" cxnId="{A4830EC9-6E25-4C84-BBC0-E6AE6ADACC54}">
      <dgm:prSet/>
      <dgm:spPr/>
      <dgm:t>
        <a:bodyPr/>
        <a:lstStyle/>
        <a:p>
          <a:endParaRPr lang="en-US"/>
        </a:p>
      </dgm:t>
    </dgm:pt>
    <dgm:pt modelId="{E656A1F9-6ABE-494C-9AC8-93613A7EB81F}" type="sibTrans" cxnId="{A4830EC9-6E25-4C84-BBC0-E6AE6ADACC54}">
      <dgm:prSet/>
      <dgm:spPr/>
      <dgm:t>
        <a:bodyPr/>
        <a:lstStyle/>
        <a:p>
          <a:endParaRPr lang="en-US"/>
        </a:p>
      </dgm:t>
    </dgm:pt>
    <dgm:pt modelId="{90DB320E-5BD9-4A7F-98AF-46EB57B00E20}" type="pres">
      <dgm:prSet presAssocID="{4A6AB513-F552-499E-A4AA-77CF3DE9AE53}" presName="linear" presStyleCnt="0">
        <dgm:presLayoutVars>
          <dgm:dir/>
          <dgm:animLvl val="lvl"/>
          <dgm:resizeHandles val="exact"/>
        </dgm:presLayoutVars>
      </dgm:prSet>
      <dgm:spPr/>
    </dgm:pt>
    <dgm:pt modelId="{217C1AE6-5B8A-4683-9911-B38169BBE2F2}" type="pres">
      <dgm:prSet presAssocID="{DE416272-36F7-4358-9F7D-B0D5466EC600}" presName="parentLin" presStyleCnt="0"/>
      <dgm:spPr/>
    </dgm:pt>
    <dgm:pt modelId="{2F0C044C-C286-4325-8A35-952AF0AB65D4}" type="pres">
      <dgm:prSet presAssocID="{DE416272-36F7-4358-9F7D-B0D5466EC600}" presName="parentLeftMargin" presStyleLbl="node1" presStyleIdx="0" presStyleCnt="2"/>
      <dgm:spPr/>
    </dgm:pt>
    <dgm:pt modelId="{28C7D00E-D53D-4197-949D-BCCC0A9CC0DD}" type="pres">
      <dgm:prSet presAssocID="{DE416272-36F7-4358-9F7D-B0D5466EC6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EFD622-7A77-4F53-A729-962611C077D2}" type="pres">
      <dgm:prSet presAssocID="{DE416272-36F7-4358-9F7D-B0D5466EC600}" presName="negativeSpace" presStyleCnt="0"/>
      <dgm:spPr/>
    </dgm:pt>
    <dgm:pt modelId="{04CCD8BE-E65A-4083-AB17-3194957C7E29}" type="pres">
      <dgm:prSet presAssocID="{DE416272-36F7-4358-9F7D-B0D5466EC600}" presName="childText" presStyleLbl="conFgAcc1" presStyleIdx="0" presStyleCnt="2">
        <dgm:presLayoutVars>
          <dgm:bulletEnabled val="1"/>
        </dgm:presLayoutVars>
      </dgm:prSet>
      <dgm:spPr/>
    </dgm:pt>
    <dgm:pt modelId="{E827FDEC-B335-48F6-940C-449FD8E499B9}" type="pres">
      <dgm:prSet presAssocID="{31D2AE55-27C9-4DF7-BFB1-2396CE51DFE0}" presName="spaceBetweenRectangles" presStyleCnt="0"/>
      <dgm:spPr/>
    </dgm:pt>
    <dgm:pt modelId="{7702C48C-C03F-4531-AAA0-CA4D5713316B}" type="pres">
      <dgm:prSet presAssocID="{12E5C0C6-634B-40B9-9F65-E48B7317E546}" presName="parentLin" presStyleCnt="0"/>
      <dgm:spPr/>
    </dgm:pt>
    <dgm:pt modelId="{0C453DDA-CD93-4956-909C-8BEDA97E8BF9}" type="pres">
      <dgm:prSet presAssocID="{12E5C0C6-634B-40B9-9F65-E48B7317E546}" presName="parentLeftMargin" presStyleLbl="node1" presStyleIdx="0" presStyleCnt="2"/>
      <dgm:spPr/>
    </dgm:pt>
    <dgm:pt modelId="{05B36E92-11EE-4A7A-B811-CFBC7578ECEC}" type="pres">
      <dgm:prSet presAssocID="{12E5C0C6-634B-40B9-9F65-E48B7317E54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610C200-90FC-4D85-B7E9-DCBF6073DBC3}" type="pres">
      <dgm:prSet presAssocID="{12E5C0C6-634B-40B9-9F65-E48B7317E546}" presName="negativeSpace" presStyleCnt="0"/>
      <dgm:spPr/>
    </dgm:pt>
    <dgm:pt modelId="{F0EA780B-14DA-48D7-B085-83537EF0BE1B}" type="pres">
      <dgm:prSet presAssocID="{12E5C0C6-634B-40B9-9F65-E48B7317E54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CD42609-71AD-4D1E-95E3-40C5655550A6}" srcId="{4A6AB513-F552-499E-A4AA-77CF3DE9AE53}" destId="{DE416272-36F7-4358-9F7D-B0D5466EC600}" srcOrd="0" destOrd="0" parTransId="{E0EDB7BD-D246-4B0A-B9CC-99716B726C0F}" sibTransId="{31D2AE55-27C9-4DF7-BFB1-2396CE51DFE0}"/>
    <dgm:cxn modelId="{31DCFF0B-F0D9-409B-A36A-EFB9546D4ECA}" srcId="{DE416272-36F7-4358-9F7D-B0D5466EC600}" destId="{5540CEEA-8C39-4230-A7DB-4BD8E28A59C5}" srcOrd="1" destOrd="0" parTransId="{568DAF91-8130-4224-ADF2-15EA1CEF38CD}" sibTransId="{09D5F519-ADEA-45AD-98B4-F55FB646B352}"/>
    <dgm:cxn modelId="{7991DA1E-3634-4A59-B359-51E9F0819A17}" type="presOf" srcId="{12E5C0C6-634B-40B9-9F65-E48B7317E546}" destId="{0C453DDA-CD93-4956-909C-8BEDA97E8BF9}" srcOrd="0" destOrd="0" presId="urn:microsoft.com/office/officeart/2005/8/layout/list1"/>
    <dgm:cxn modelId="{B31DE229-E247-41A2-9081-6E7FD3B70ECD}" type="presOf" srcId="{5E116E7F-94F6-4CDD-B988-DDF74C7B7342}" destId="{F0EA780B-14DA-48D7-B085-83537EF0BE1B}" srcOrd="0" destOrd="2" presId="urn:microsoft.com/office/officeart/2005/8/layout/list1"/>
    <dgm:cxn modelId="{CCEA672E-49C2-4023-9BA9-C9AD46D3F0B9}" srcId="{DE416272-36F7-4358-9F7D-B0D5466EC600}" destId="{B5FA930D-2D33-4676-A3D4-4BCCE1DC3813}" srcOrd="0" destOrd="0" parTransId="{20017923-E5A8-4101-8BB9-956ADA559A0C}" sibTransId="{F6BACFF5-7CDA-407D-8A04-43B49D9C773A}"/>
    <dgm:cxn modelId="{71FB5952-9A3E-4B8D-BE3B-9834245310BC}" type="presOf" srcId="{5B0E2217-D75E-4D6D-A39E-29C8F351885A}" destId="{F0EA780B-14DA-48D7-B085-83537EF0BE1B}" srcOrd="0" destOrd="0" presId="urn:microsoft.com/office/officeart/2005/8/layout/list1"/>
    <dgm:cxn modelId="{965E9772-4A50-460E-A377-F76D3DE8A248}" type="presOf" srcId="{5540CEEA-8C39-4230-A7DB-4BD8E28A59C5}" destId="{04CCD8BE-E65A-4083-AB17-3194957C7E29}" srcOrd="0" destOrd="1" presId="urn:microsoft.com/office/officeart/2005/8/layout/list1"/>
    <dgm:cxn modelId="{07142E7E-059E-4DEE-B353-082FB5DF08CB}" type="presOf" srcId="{DE416272-36F7-4358-9F7D-B0D5466EC600}" destId="{2F0C044C-C286-4325-8A35-952AF0AB65D4}" srcOrd="0" destOrd="0" presId="urn:microsoft.com/office/officeart/2005/8/layout/list1"/>
    <dgm:cxn modelId="{2FB7DD7E-527C-465B-9C34-3CD7FBD8E011}" type="presOf" srcId="{5B5C424E-3ECF-4F17-898E-F46321CBDFA0}" destId="{F0EA780B-14DA-48D7-B085-83537EF0BE1B}" srcOrd="0" destOrd="1" presId="urn:microsoft.com/office/officeart/2005/8/layout/list1"/>
    <dgm:cxn modelId="{6CE8B889-1023-4717-B51C-FAFEB6E8A08B}" srcId="{4A6AB513-F552-499E-A4AA-77CF3DE9AE53}" destId="{12E5C0C6-634B-40B9-9F65-E48B7317E546}" srcOrd="1" destOrd="0" parTransId="{97F9C25F-2D90-47C4-A6E8-F9F7876C5D75}" sibTransId="{BE6A21F5-4EB5-4461-9EDF-9591CB731DB4}"/>
    <dgm:cxn modelId="{2446CDA4-C049-4DFB-A572-BD3E54E74D46}" srcId="{12E5C0C6-634B-40B9-9F65-E48B7317E546}" destId="{5B5C424E-3ECF-4F17-898E-F46321CBDFA0}" srcOrd="1" destOrd="0" parTransId="{F5286206-906E-4730-A68A-641871F3D65A}" sibTransId="{D55D8B54-D15A-4B97-9309-492C1D916A59}"/>
    <dgm:cxn modelId="{3BB41FAD-D9D9-4C05-978A-25C238538FA0}" srcId="{12E5C0C6-634B-40B9-9F65-E48B7317E546}" destId="{5E116E7F-94F6-4CDD-B988-DDF74C7B7342}" srcOrd="2" destOrd="0" parTransId="{FB2CB0DB-9916-402F-9376-E13DC466E754}" sibTransId="{DB65CE9B-00AA-4348-8D6F-62CAD987F1E7}"/>
    <dgm:cxn modelId="{B2C3E7C1-4724-49D5-920A-7E187AD6BE68}" type="presOf" srcId="{DE416272-36F7-4358-9F7D-B0D5466EC600}" destId="{28C7D00E-D53D-4197-949D-BCCC0A9CC0DD}" srcOrd="1" destOrd="0" presId="urn:microsoft.com/office/officeart/2005/8/layout/list1"/>
    <dgm:cxn modelId="{2EBD0BC5-4235-488D-A135-E54806FF33CC}" type="presOf" srcId="{B5FA930D-2D33-4676-A3D4-4BCCE1DC3813}" destId="{04CCD8BE-E65A-4083-AB17-3194957C7E29}" srcOrd="0" destOrd="0" presId="urn:microsoft.com/office/officeart/2005/8/layout/list1"/>
    <dgm:cxn modelId="{A4830EC9-6E25-4C84-BBC0-E6AE6ADACC54}" srcId="{12E5C0C6-634B-40B9-9F65-E48B7317E546}" destId="{513A56B3-84B0-4127-A339-4CD09622D195}" srcOrd="3" destOrd="0" parTransId="{D78C5CC2-3095-4949-8162-4B16315CA9F7}" sibTransId="{E656A1F9-6ABE-494C-9AC8-93613A7EB81F}"/>
    <dgm:cxn modelId="{195A17D7-10A2-4BE7-B430-3CCB94DD20A7}" type="presOf" srcId="{513A56B3-84B0-4127-A339-4CD09622D195}" destId="{F0EA780B-14DA-48D7-B085-83537EF0BE1B}" srcOrd="0" destOrd="3" presId="urn:microsoft.com/office/officeart/2005/8/layout/list1"/>
    <dgm:cxn modelId="{1653D7EC-8D6D-418F-BB46-B981728F8B36}" type="presOf" srcId="{12E5C0C6-634B-40B9-9F65-E48B7317E546}" destId="{05B36E92-11EE-4A7A-B811-CFBC7578ECEC}" srcOrd="1" destOrd="0" presId="urn:microsoft.com/office/officeart/2005/8/layout/list1"/>
    <dgm:cxn modelId="{4F2CE8EC-991D-4097-BB5F-50EDD4548EFD}" srcId="{12E5C0C6-634B-40B9-9F65-E48B7317E546}" destId="{5B0E2217-D75E-4D6D-A39E-29C8F351885A}" srcOrd="0" destOrd="0" parTransId="{AF50E796-38B0-40EA-AFC0-C73FB72BE9E2}" sibTransId="{AF9681B0-8CD4-439F-B833-A3A0EAEC84B0}"/>
    <dgm:cxn modelId="{5EACB9FD-3FE8-4435-AB3F-B4DB5BBAE6A6}" type="presOf" srcId="{4A6AB513-F552-499E-A4AA-77CF3DE9AE53}" destId="{90DB320E-5BD9-4A7F-98AF-46EB57B00E20}" srcOrd="0" destOrd="0" presId="urn:microsoft.com/office/officeart/2005/8/layout/list1"/>
    <dgm:cxn modelId="{3864F5AD-ECEF-43F9-8351-20E4C55CD4F5}" type="presParOf" srcId="{90DB320E-5BD9-4A7F-98AF-46EB57B00E20}" destId="{217C1AE6-5B8A-4683-9911-B38169BBE2F2}" srcOrd="0" destOrd="0" presId="urn:microsoft.com/office/officeart/2005/8/layout/list1"/>
    <dgm:cxn modelId="{C7386021-3FF7-44B8-8B48-5B0B265BE3CF}" type="presParOf" srcId="{217C1AE6-5B8A-4683-9911-B38169BBE2F2}" destId="{2F0C044C-C286-4325-8A35-952AF0AB65D4}" srcOrd="0" destOrd="0" presId="urn:microsoft.com/office/officeart/2005/8/layout/list1"/>
    <dgm:cxn modelId="{69B55487-4744-42B9-A401-FF4104C4C7FD}" type="presParOf" srcId="{217C1AE6-5B8A-4683-9911-B38169BBE2F2}" destId="{28C7D00E-D53D-4197-949D-BCCC0A9CC0DD}" srcOrd="1" destOrd="0" presId="urn:microsoft.com/office/officeart/2005/8/layout/list1"/>
    <dgm:cxn modelId="{F0CB33C2-AA10-4A7F-8A54-B80C4DE6BD2D}" type="presParOf" srcId="{90DB320E-5BD9-4A7F-98AF-46EB57B00E20}" destId="{F3EFD622-7A77-4F53-A729-962611C077D2}" srcOrd="1" destOrd="0" presId="urn:microsoft.com/office/officeart/2005/8/layout/list1"/>
    <dgm:cxn modelId="{4DF2D60D-2C3A-43A6-AC26-1C58D1A2AC94}" type="presParOf" srcId="{90DB320E-5BD9-4A7F-98AF-46EB57B00E20}" destId="{04CCD8BE-E65A-4083-AB17-3194957C7E29}" srcOrd="2" destOrd="0" presId="urn:microsoft.com/office/officeart/2005/8/layout/list1"/>
    <dgm:cxn modelId="{C1CD7F37-C5E4-4A5C-AA90-40D8EC44A084}" type="presParOf" srcId="{90DB320E-5BD9-4A7F-98AF-46EB57B00E20}" destId="{E827FDEC-B335-48F6-940C-449FD8E499B9}" srcOrd="3" destOrd="0" presId="urn:microsoft.com/office/officeart/2005/8/layout/list1"/>
    <dgm:cxn modelId="{BEF754D2-E436-47A7-B101-CCF7BF73513C}" type="presParOf" srcId="{90DB320E-5BD9-4A7F-98AF-46EB57B00E20}" destId="{7702C48C-C03F-4531-AAA0-CA4D5713316B}" srcOrd="4" destOrd="0" presId="urn:microsoft.com/office/officeart/2005/8/layout/list1"/>
    <dgm:cxn modelId="{4548627B-DB7C-417F-9D74-913B738E71D0}" type="presParOf" srcId="{7702C48C-C03F-4531-AAA0-CA4D5713316B}" destId="{0C453DDA-CD93-4956-909C-8BEDA97E8BF9}" srcOrd="0" destOrd="0" presId="urn:microsoft.com/office/officeart/2005/8/layout/list1"/>
    <dgm:cxn modelId="{EF2EFFA3-746B-4A9A-B2CD-3654B63A2A5C}" type="presParOf" srcId="{7702C48C-C03F-4531-AAA0-CA4D5713316B}" destId="{05B36E92-11EE-4A7A-B811-CFBC7578ECEC}" srcOrd="1" destOrd="0" presId="urn:microsoft.com/office/officeart/2005/8/layout/list1"/>
    <dgm:cxn modelId="{7234D86B-FE00-41C8-BE7E-96C7A16569C4}" type="presParOf" srcId="{90DB320E-5BD9-4A7F-98AF-46EB57B00E20}" destId="{6610C200-90FC-4D85-B7E9-DCBF6073DBC3}" srcOrd="5" destOrd="0" presId="urn:microsoft.com/office/officeart/2005/8/layout/list1"/>
    <dgm:cxn modelId="{7B11675F-AF06-4FC9-92B9-593E8A512277}" type="presParOf" srcId="{90DB320E-5BD9-4A7F-98AF-46EB57B00E20}" destId="{F0EA780B-14DA-48D7-B085-83537EF0BE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72F1BC-5E24-4EB8-B8DD-D0D942D09A1D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7AC971-F29C-47FF-A479-CCBA35E01F92}">
      <dgm:prSet/>
      <dgm:spPr/>
      <dgm:t>
        <a:bodyPr/>
        <a:lstStyle/>
        <a:p>
          <a:r>
            <a:rPr lang="en-US"/>
            <a:t>Forecasting housing prices is difficult due to the many variables that influence value.</a:t>
          </a:r>
        </a:p>
      </dgm:t>
    </dgm:pt>
    <dgm:pt modelId="{D18DC36D-12A7-4808-942E-60E710D55B31}" type="parTrans" cxnId="{7EE865DC-547B-45FB-B9E1-B294E074B160}">
      <dgm:prSet/>
      <dgm:spPr/>
      <dgm:t>
        <a:bodyPr/>
        <a:lstStyle/>
        <a:p>
          <a:endParaRPr lang="en-US"/>
        </a:p>
      </dgm:t>
    </dgm:pt>
    <dgm:pt modelId="{9F530612-34B2-4409-880C-BA7891AA1B50}" type="sibTrans" cxnId="{7EE865DC-547B-45FB-B9E1-B294E074B160}">
      <dgm:prSet phldrT="01" phldr="0"/>
      <dgm:spPr/>
      <dgm:t>
        <a:bodyPr/>
        <a:lstStyle/>
        <a:p>
          <a:endParaRPr lang="en-US"/>
        </a:p>
      </dgm:t>
    </dgm:pt>
    <dgm:pt modelId="{82CBFA0F-080F-4CF2-B1FD-197C4A8E8C25}">
      <dgm:prSet/>
      <dgm:spPr/>
      <dgm:t>
        <a:bodyPr/>
        <a:lstStyle/>
        <a:p>
          <a:r>
            <a:rPr lang="en-US"/>
            <a:t>Factors like square footage have direct impacts, but location introduces complex spatial dynamics that are hard to quantify.</a:t>
          </a:r>
        </a:p>
      </dgm:t>
    </dgm:pt>
    <dgm:pt modelId="{1357DFF9-6F48-4B61-BC41-2F91212B22F7}" type="parTrans" cxnId="{5C464DA6-D04C-4EA5-B43E-33D8F7E2C584}">
      <dgm:prSet/>
      <dgm:spPr/>
      <dgm:t>
        <a:bodyPr/>
        <a:lstStyle/>
        <a:p>
          <a:endParaRPr lang="en-US"/>
        </a:p>
      </dgm:t>
    </dgm:pt>
    <dgm:pt modelId="{97A46986-1DA6-4C75-8935-ECAB227A100F}" type="sibTrans" cxnId="{5C464DA6-D04C-4EA5-B43E-33D8F7E2C584}">
      <dgm:prSet phldrT="02" phldr="0"/>
      <dgm:spPr/>
      <dgm:t>
        <a:bodyPr/>
        <a:lstStyle/>
        <a:p>
          <a:endParaRPr lang="en-US"/>
        </a:p>
      </dgm:t>
    </dgm:pt>
    <dgm:pt modelId="{21FD7888-1609-42C4-B94A-BCADFAE01A16}">
      <dgm:prSet/>
      <dgm:spPr/>
      <dgm:t>
        <a:bodyPr/>
        <a:lstStyle/>
        <a:p>
          <a:r>
            <a:rPr lang="en-US"/>
            <a:t>Traditional methods often fail to capture these nuances.</a:t>
          </a:r>
        </a:p>
      </dgm:t>
    </dgm:pt>
    <dgm:pt modelId="{F53BFA51-2B0F-4FD6-A012-E232E0AA9036}" type="parTrans" cxnId="{0D1B0269-076B-475B-B2C9-12802C201939}">
      <dgm:prSet/>
      <dgm:spPr/>
      <dgm:t>
        <a:bodyPr/>
        <a:lstStyle/>
        <a:p>
          <a:endParaRPr lang="en-US"/>
        </a:p>
      </dgm:t>
    </dgm:pt>
    <dgm:pt modelId="{C53A6A79-6C2F-4FE1-8A80-9E0B58C37DCC}" type="sibTrans" cxnId="{0D1B0269-076B-475B-B2C9-12802C201939}">
      <dgm:prSet phldrT="03" phldr="0"/>
      <dgm:spPr/>
      <dgm:t>
        <a:bodyPr/>
        <a:lstStyle/>
        <a:p>
          <a:endParaRPr lang="en-US"/>
        </a:p>
      </dgm:t>
    </dgm:pt>
    <dgm:pt modelId="{97EB0E18-01BF-46DC-B81F-FB96B9E920A8}">
      <dgm:prSet/>
      <dgm:spPr/>
      <dgm:t>
        <a:bodyPr/>
        <a:lstStyle/>
        <a:p>
          <a:r>
            <a:rPr lang="en-US"/>
            <a:t>Central Question: How can we use machine learning and geospatial data to accurately predict house prices in King County, Washington?</a:t>
          </a:r>
        </a:p>
      </dgm:t>
    </dgm:pt>
    <dgm:pt modelId="{9317923C-2481-4596-AB51-F0BE12CE7BA5}" type="parTrans" cxnId="{7D106C0B-24E0-4C66-8596-0107C1A6BDFD}">
      <dgm:prSet/>
      <dgm:spPr/>
      <dgm:t>
        <a:bodyPr/>
        <a:lstStyle/>
        <a:p>
          <a:endParaRPr lang="en-US"/>
        </a:p>
      </dgm:t>
    </dgm:pt>
    <dgm:pt modelId="{EADCF918-A7FB-43C0-ACB4-1B4D32053B89}" type="sibTrans" cxnId="{7D106C0B-24E0-4C66-8596-0107C1A6BDFD}">
      <dgm:prSet phldrT="04" phldr="0"/>
      <dgm:spPr/>
      <dgm:t>
        <a:bodyPr/>
        <a:lstStyle/>
        <a:p>
          <a:endParaRPr lang="en-US"/>
        </a:p>
      </dgm:t>
    </dgm:pt>
    <dgm:pt modelId="{C2323DB1-D786-4B75-B94D-E4ECD7235900}" type="pres">
      <dgm:prSet presAssocID="{5A72F1BC-5E24-4EB8-B8DD-D0D942D09A1D}" presName="diagram" presStyleCnt="0">
        <dgm:presLayoutVars>
          <dgm:dir/>
          <dgm:resizeHandles val="exact"/>
        </dgm:presLayoutVars>
      </dgm:prSet>
      <dgm:spPr/>
    </dgm:pt>
    <dgm:pt modelId="{90EF90B4-85BD-4CB6-BBB9-9B34786FC18E}" type="pres">
      <dgm:prSet presAssocID="{D87AC971-F29C-47FF-A479-CCBA35E01F92}" presName="node" presStyleLbl="node1" presStyleIdx="0" presStyleCnt="4">
        <dgm:presLayoutVars>
          <dgm:bulletEnabled val="1"/>
        </dgm:presLayoutVars>
      </dgm:prSet>
      <dgm:spPr/>
    </dgm:pt>
    <dgm:pt modelId="{6F33CBFD-59BD-4049-AAD2-FF873CDDF39B}" type="pres">
      <dgm:prSet presAssocID="{9F530612-34B2-4409-880C-BA7891AA1B50}" presName="sibTrans" presStyleCnt="0"/>
      <dgm:spPr/>
    </dgm:pt>
    <dgm:pt modelId="{28D87B06-E0E1-436F-BF76-A0F756B73266}" type="pres">
      <dgm:prSet presAssocID="{82CBFA0F-080F-4CF2-B1FD-197C4A8E8C25}" presName="node" presStyleLbl="node1" presStyleIdx="1" presStyleCnt="4">
        <dgm:presLayoutVars>
          <dgm:bulletEnabled val="1"/>
        </dgm:presLayoutVars>
      </dgm:prSet>
      <dgm:spPr/>
    </dgm:pt>
    <dgm:pt modelId="{780F6A58-873B-4C86-92D0-EABC51DEEA91}" type="pres">
      <dgm:prSet presAssocID="{97A46986-1DA6-4C75-8935-ECAB227A100F}" presName="sibTrans" presStyleCnt="0"/>
      <dgm:spPr/>
    </dgm:pt>
    <dgm:pt modelId="{33EAFB19-3471-4220-8F54-B471C9375DFF}" type="pres">
      <dgm:prSet presAssocID="{21FD7888-1609-42C4-B94A-BCADFAE01A16}" presName="node" presStyleLbl="node1" presStyleIdx="2" presStyleCnt="4">
        <dgm:presLayoutVars>
          <dgm:bulletEnabled val="1"/>
        </dgm:presLayoutVars>
      </dgm:prSet>
      <dgm:spPr/>
    </dgm:pt>
    <dgm:pt modelId="{7CC14CBB-46AB-4315-98E9-AD22F6C17476}" type="pres">
      <dgm:prSet presAssocID="{C53A6A79-6C2F-4FE1-8A80-9E0B58C37DCC}" presName="sibTrans" presStyleCnt="0"/>
      <dgm:spPr/>
    </dgm:pt>
    <dgm:pt modelId="{2AC605B2-7123-4138-86A5-085E8C8CE2D3}" type="pres">
      <dgm:prSet presAssocID="{97EB0E18-01BF-46DC-B81F-FB96B9E920A8}" presName="node" presStyleLbl="node1" presStyleIdx="3" presStyleCnt="4">
        <dgm:presLayoutVars>
          <dgm:bulletEnabled val="1"/>
        </dgm:presLayoutVars>
      </dgm:prSet>
      <dgm:spPr/>
    </dgm:pt>
  </dgm:ptLst>
  <dgm:cxnLst>
    <dgm:cxn modelId="{7D106C0B-24E0-4C66-8596-0107C1A6BDFD}" srcId="{5A72F1BC-5E24-4EB8-B8DD-D0D942D09A1D}" destId="{97EB0E18-01BF-46DC-B81F-FB96B9E920A8}" srcOrd="3" destOrd="0" parTransId="{9317923C-2481-4596-AB51-F0BE12CE7BA5}" sibTransId="{EADCF918-A7FB-43C0-ACB4-1B4D32053B89}"/>
    <dgm:cxn modelId="{DF55BD45-4697-4927-9B66-656108B4039F}" type="presOf" srcId="{21FD7888-1609-42C4-B94A-BCADFAE01A16}" destId="{33EAFB19-3471-4220-8F54-B471C9375DFF}" srcOrd="0" destOrd="0" presId="urn:microsoft.com/office/officeart/2005/8/layout/default"/>
    <dgm:cxn modelId="{0D1B0269-076B-475B-B2C9-12802C201939}" srcId="{5A72F1BC-5E24-4EB8-B8DD-D0D942D09A1D}" destId="{21FD7888-1609-42C4-B94A-BCADFAE01A16}" srcOrd="2" destOrd="0" parTransId="{F53BFA51-2B0F-4FD6-A012-E232E0AA9036}" sibTransId="{C53A6A79-6C2F-4FE1-8A80-9E0B58C37DCC}"/>
    <dgm:cxn modelId="{D0962D53-ED68-41F9-8DA6-E2997DF0F3CD}" type="presOf" srcId="{82CBFA0F-080F-4CF2-B1FD-197C4A8E8C25}" destId="{28D87B06-E0E1-436F-BF76-A0F756B73266}" srcOrd="0" destOrd="0" presId="urn:microsoft.com/office/officeart/2005/8/layout/default"/>
    <dgm:cxn modelId="{5C464DA6-D04C-4EA5-B43E-33D8F7E2C584}" srcId="{5A72F1BC-5E24-4EB8-B8DD-D0D942D09A1D}" destId="{82CBFA0F-080F-4CF2-B1FD-197C4A8E8C25}" srcOrd="1" destOrd="0" parTransId="{1357DFF9-6F48-4B61-BC41-2F91212B22F7}" sibTransId="{97A46986-1DA6-4C75-8935-ECAB227A100F}"/>
    <dgm:cxn modelId="{B8EB0DBE-22A5-45E4-A899-08A53AFD9178}" type="presOf" srcId="{97EB0E18-01BF-46DC-B81F-FB96B9E920A8}" destId="{2AC605B2-7123-4138-86A5-085E8C8CE2D3}" srcOrd="0" destOrd="0" presId="urn:microsoft.com/office/officeart/2005/8/layout/default"/>
    <dgm:cxn modelId="{AB3B8FBE-D4FE-4831-8F89-6E7B4CA90793}" type="presOf" srcId="{D87AC971-F29C-47FF-A479-CCBA35E01F92}" destId="{90EF90B4-85BD-4CB6-BBB9-9B34786FC18E}" srcOrd="0" destOrd="0" presId="urn:microsoft.com/office/officeart/2005/8/layout/default"/>
    <dgm:cxn modelId="{7EE865DC-547B-45FB-B9E1-B294E074B160}" srcId="{5A72F1BC-5E24-4EB8-B8DD-D0D942D09A1D}" destId="{D87AC971-F29C-47FF-A479-CCBA35E01F92}" srcOrd="0" destOrd="0" parTransId="{D18DC36D-12A7-4808-942E-60E710D55B31}" sibTransId="{9F530612-34B2-4409-880C-BA7891AA1B50}"/>
    <dgm:cxn modelId="{01E2E9EF-AAA4-45B4-BBB6-8A0CDEDE5CAD}" type="presOf" srcId="{5A72F1BC-5E24-4EB8-B8DD-D0D942D09A1D}" destId="{C2323DB1-D786-4B75-B94D-E4ECD7235900}" srcOrd="0" destOrd="0" presId="urn:microsoft.com/office/officeart/2005/8/layout/default"/>
    <dgm:cxn modelId="{8E9E71CC-06A8-42A3-8DD1-6FB088100280}" type="presParOf" srcId="{C2323DB1-D786-4B75-B94D-E4ECD7235900}" destId="{90EF90B4-85BD-4CB6-BBB9-9B34786FC18E}" srcOrd="0" destOrd="0" presId="urn:microsoft.com/office/officeart/2005/8/layout/default"/>
    <dgm:cxn modelId="{68EA1FA2-5090-4DFC-AAA0-8C485171DFDD}" type="presParOf" srcId="{C2323DB1-D786-4B75-B94D-E4ECD7235900}" destId="{6F33CBFD-59BD-4049-AAD2-FF873CDDF39B}" srcOrd="1" destOrd="0" presId="urn:microsoft.com/office/officeart/2005/8/layout/default"/>
    <dgm:cxn modelId="{DB142CE5-0D16-40C2-9FBF-0BA863E1FB70}" type="presParOf" srcId="{C2323DB1-D786-4B75-B94D-E4ECD7235900}" destId="{28D87B06-E0E1-436F-BF76-A0F756B73266}" srcOrd="2" destOrd="0" presId="urn:microsoft.com/office/officeart/2005/8/layout/default"/>
    <dgm:cxn modelId="{0C2669C7-7EDB-4543-8492-71808DD74F3D}" type="presParOf" srcId="{C2323DB1-D786-4B75-B94D-E4ECD7235900}" destId="{780F6A58-873B-4C86-92D0-EABC51DEEA91}" srcOrd="3" destOrd="0" presId="urn:microsoft.com/office/officeart/2005/8/layout/default"/>
    <dgm:cxn modelId="{AAE2BC57-D9DB-4F4C-B4B4-08EB4D790A3D}" type="presParOf" srcId="{C2323DB1-D786-4B75-B94D-E4ECD7235900}" destId="{33EAFB19-3471-4220-8F54-B471C9375DFF}" srcOrd="4" destOrd="0" presId="urn:microsoft.com/office/officeart/2005/8/layout/default"/>
    <dgm:cxn modelId="{C1FEB2BC-AE53-442B-B672-06823E96D03E}" type="presParOf" srcId="{C2323DB1-D786-4B75-B94D-E4ECD7235900}" destId="{7CC14CBB-46AB-4315-98E9-AD22F6C17476}" srcOrd="5" destOrd="0" presId="urn:microsoft.com/office/officeart/2005/8/layout/default"/>
    <dgm:cxn modelId="{6FD32362-2DB7-452F-8636-BE139C409B00}" type="presParOf" srcId="{C2323DB1-D786-4B75-B94D-E4ECD7235900}" destId="{2AC605B2-7123-4138-86A5-085E8C8CE2D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DB26C-FB7D-4842-8E07-78780E5C8CF8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F26129-9C18-4719-B79E-C49770D669D5}">
      <dgm:prSet/>
      <dgm:spPr/>
      <dgm:t>
        <a:bodyPr/>
        <a:lstStyle/>
        <a:p>
          <a:r>
            <a:rPr lang="en-US"/>
            <a:t>Analyze: Conduct a comprehensive Exploratory Data Analysis (EDA) on the King County dataset.</a:t>
          </a:r>
        </a:p>
      </dgm:t>
    </dgm:pt>
    <dgm:pt modelId="{324B0B8C-21FC-49EF-90AA-3ED63EBA1910}" type="parTrans" cxnId="{7B63C3AE-F083-4944-8622-9AA2034B4688}">
      <dgm:prSet/>
      <dgm:spPr/>
      <dgm:t>
        <a:bodyPr/>
        <a:lstStyle/>
        <a:p>
          <a:endParaRPr lang="en-US"/>
        </a:p>
      </dgm:t>
    </dgm:pt>
    <dgm:pt modelId="{301A5E66-1AB6-4B45-B7EB-66B4D369126F}" type="sibTrans" cxnId="{7B63C3AE-F083-4944-8622-9AA2034B4688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B67AA317-BD4E-4B64-84C2-F125572DC9C8}">
      <dgm:prSet/>
      <dgm:spPr/>
      <dgm:t>
        <a:bodyPr/>
        <a:lstStyle/>
        <a:p>
          <a:r>
            <a:rPr lang="en-US"/>
            <a:t>Implement: Build a machine learning pipeline to predict residential house prices.</a:t>
          </a:r>
        </a:p>
      </dgm:t>
    </dgm:pt>
    <dgm:pt modelId="{865F4232-8526-4689-8DEC-AEAE36289241}" type="parTrans" cxnId="{04BE75DC-2813-421C-94AE-D8F8A500BB63}">
      <dgm:prSet/>
      <dgm:spPr/>
      <dgm:t>
        <a:bodyPr/>
        <a:lstStyle/>
        <a:p>
          <a:endParaRPr lang="en-US"/>
        </a:p>
      </dgm:t>
    </dgm:pt>
    <dgm:pt modelId="{C522BBAC-1C27-46A4-A64A-04CDC0B524DC}" type="sibTrans" cxnId="{04BE75DC-2813-421C-94AE-D8F8A500BB63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D89C3E1-24F9-4CF5-8173-9C4EE0031A77}">
      <dgm:prSet/>
      <dgm:spPr/>
      <dgm:t>
        <a:bodyPr/>
        <a:lstStyle/>
        <a:p>
          <a:r>
            <a:rPr lang="en-US"/>
            <a:t>Evaluate: Compare the performance of Linear and Logistic Regression models.</a:t>
          </a:r>
        </a:p>
      </dgm:t>
    </dgm:pt>
    <dgm:pt modelId="{40555376-2E99-410E-9F04-2F1186F9B37D}" type="parTrans" cxnId="{076F931C-852D-4A24-950A-FA801FB8339B}">
      <dgm:prSet/>
      <dgm:spPr/>
      <dgm:t>
        <a:bodyPr/>
        <a:lstStyle/>
        <a:p>
          <a:endParaRPr lang="en-US"/>
        </a:p>
      </dgm:t>
    </dgm:pt>
    <dgm:pt modelId="{18A7820A-1FB6-4285-8F7E-7A6712DBA4F9}" type="sibTrans" cxnId="{076F931C-852D-4A24-950A-FA801FB8339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9F26CA06-B751-4F3B-8CA4-A521FF54467E}">
      <dgm:prSet/>
      <dgm:spPr/>
      <dgm:t>
        <a:bodyPr/>
        <a:lstStyle/>
        <a:p>
          <a:r>
            <a:rPr lang="en-US"/>
            <a:t>Interpret: Identify the most influential features driving price predictions.</a:t>
          </a:r>
        </a:p>
      </dgm:t>
    </dgm:pt>
    <dgm:pt modelId="{52EB4026-AE3D-451E-8822-2FC2D1BBA123}" type="parTrans" cxnId="{BC1B6663-8F01-4BA5-8A89-C5EBFFF56B02}">
      <dgm:prSet/>
      <dgm:spPr/>
      <dgm:t>
        <a:bodyPr/>
        <a:lstStyle/>
        <a:p>
          <a:endParaRPr lang="en-US"/>
        </a:p>
      </dgm:t>
    </dgm:pt>
    <dgm:pt modelId="{5D719A23-4438-4D03-BB78-53C27347DF64}" type="sibTrans" cxnId="{BC1B6663-8F01-4BA5-8A89-C5EBFFF56B02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23BFE816-16F9-418D-8B83-8F545CA09BFA}">
      <dgm:prSet/>
      <dgm:spPr/>
      <dgm:t>
        <a:bodyPr/>
        <a:lstStyle/>
        <a:p>
          <a:r>
            <a:rPr lang="en-US"/>
            <a:t>Recommend: Propose future extensions using advanced algorithms and external data.</a:t>
          </a:r>
        </a:p>
      </dgm:t>
    </dgm:pt>
    <dgm:pt modelId="{37A6E05F-679A-465D-92C7-57BAC5189C05}" type="parTrans" cxnId="{F24FD0C6-0FBA-47E1-A5BE-12C7EF15FC5D}">
      <dgm:prSet/>
      <dgm:spPr/>
      <dgm:t>
        <a:bodyPr/>
        <a:lstStyle/>
        <a:p>
          <a:endParaRPr lang="en-US"/>
        </a:p>
      </dgm:t>
    </dgm:pt>
    <dgm:pt modelId="{442B6D91-1ECF-4691-AE7E-0C14AFE07D28}" type="sibTrans" cxnId="{F24FD0C6-0FBA-47E1-A5BE-12C7EF15FC5D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B27F0B12-ADB7-4188-8AF1-FAB1C3E9C31E}" type="pres">
      <dgm:prSet presAssocID="{D6BDB26C-FB7D-4842-8E07-78780E5C8CF8}" presName="Name0" presStyleCnt="0">
        <dgm:presLayoutVars>
          <dgm:animLvl val="lvl"/>
          <dgm:resizeHandles val="exact"/>
        </dgm:presLayoutVars>
      </dgm:prSet>
      <dgm:spPr/>
    </dgm:pt>
    <dgm:pt modelId="{F3FEC497-7BF7-4261-84D1-3EECEF7DF797}" type="pres">
      <dgm:prSet presAssocID="{C2F26129-9C18-4719-B79E-C49770D669D5}" presName="compositeNode" presStyleCnt="0">
        <dgm:presLayoutVars>
          <dgm:bulletEnabled val="1"/>
        </dgm:presLayoutVars>
      </dgm:prSet>
      <dgm:spPr/>
    </dgm:pt>
    <dgm:pt modelId="{C98F1AB5-714C-416F-95C2-E03E75B3E12F}" type="pres">
      <dgm:prSet presAssocID="{C2F26129-9C18-4719-B79E-C49770D669D5}" presName="bgRect" presStyleLbl="bgAccFollowNode1" presStyleIdx="0" presStyleCnt="5"/>
      <dgm:spPr/>
    </dgm:pt>
    <dgm:pt modelId="{522DC1EB-482F-4C32-AFF8-CD9AF2A4D9AB}" type="pres">
      <dgm:prSet presAssocID="{301A5E66-1AB6-4B45-B7EB-66B4D369126F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D9223D3E-EF02-4FE4-8F92-430A88A0C3DA}" type="pres">
      <dgm:prSet presAssocID="{C2F26129-9C18-4719-B79E-C49770D669D5}" presName="bottomLine" presStyleLbl="alignNode1" presStyleIdx="1" presStyleCnt="10">
        <dgm:presLayoutVars/>
      </dgm:prSet>
      <dgm:spPr/>
    </dgm:pt>
    <dgm:pt modelId="{FFE0EC81-50B1-4618-B4ED-80E560E2B783}" type="pres">
      <dgm:prSet presAssocID="{C2F26129-9C18-4719-B79E-C49770D669D5}" presName="nodeText" presStyleLbl="bgAccFollowNode1" presStyleIdx="0" presStyleCnt="5">
        <dgm:presLayoutVars>
          <dgm:bulletEnabled val="1"/>
        </dgm:presLayoutVars>
      </dgm:prSet>
      <dgm:spPr/>
    </dgm:pt>
    <dgm:pt modelId="{C22BE7F2-925D-4C7E-A182-A3E15FB04C03}" type="pres">
      <dgm:prSet presAssocID="{301A5E66-1AB6-4B45-B7EB-66B4D369126F}" presName="sibTrans" presStyleCnt="0"/>
      <dgm:spPr/>
    </dgm:pt>
    <dgm:pt modelId="{D62EF214-7782-4119-A87B-E75970990D4E}" type="pres">
      <dgm:prSet presAssocID="{B67AA317-BD4E-4B64-84C2-F125572DC9C8}" presName="compositeNode" presStyleCnt="0">
        <dgm:presLayoutVars>
          <dgm:bulletEnabled val="1"/>
        </dgm:presLayoutVars>
      </dgm:prSet>
      <dgm:spPr/>
    </dgm:pt>
    <dgm:pt modelId="{ABC925C3-E205-4C14-96FF-E0239E63300D}" type="pres">
      <dgm:prSet presAssocID="{B67AA317-BD4E-4B64-84C2-F125572DC9C8}" presName="bgRect" presStyleLbl="bgAccFollowNode1" presStyleIdx="1" presStyleCnt="5"/>
      <dgm:spPr/>
    </dgm:pt>
    <dgm:pt modelId="{8FFC36B2-145C-477F-B789-9F26F5C94199}" type="pres">
      <dgm:prSet presAssocID="{C522BBAC-1C27-46A4-A64A-04CDC0B524DC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F33B8C4A-064E-4EC0-8E41-2B62D727333A}" type="pres">
      <dgm:prSet presAssocID="{B67AA317-BD4E-4B64-84C2-F125572DC9C8}" presName="bottomLine" presStyleLbl="alignNode1" presStyleIdx="3" presStyleCnt="10">
        <dgm:presLayoutVars/>
      </dgm:prSet>
      <dgm:spPr/>
    </dgm:pt>
    <dgm:pt modelId="{9E6B465A-03CC-4245-B069-E36F8FE87937}" type="pres">
      <dgm:prSet presAssocID="{B67AA317-BD4E-4B64-84C2-F125572DC9C8}" presName="nodeText" presStyleLbl="bgAccFollowNode1" presStyleIdx="1" presStyleCnt="5">
        <dgm:presLayoutVars>
          <dgm:bulletEnabled val="1"/>
        </dgm:presLayoutVars>
      </dgm:prSet>
      <dgm:spPr/>
    </dgm:pt>
    <dgm:pt modelId="{03AA4E30-A589-45A1-8A14-B0FDA94A8EE4}" type="pres">
      <dgm:prSet presAssocID="{C522BBAC-1C27-46A4-A64A-04CDC0B524DC}" presName="sibTrans" presStyleCnt="0"/>
      <dgm:spPr/>
    </dgm:pt>
    <dgm:pt modelId="{D3D307D8-3AA5-43D4-8A8C-4A30908E9D31}" type="pres">
      <dgm:prSet presAssocID="{AD89C3E1-24F9-4CF5-8173-9C4EE0031A77}" presName="compositeNode" presStyleCnt="0">
        <dgm:presLayoutVars>
          <dgm:bulletEnabled val="1"/>
        </dgm:presLayoutVars>
      </dgm:prSet>
      <dgm:spPr/>
    </dgm:pt>
    <dgm:pt modelId="{7D8D43F8-3B30-442B-8D43-A7030AB3F9F4}" type="pres">
      <dgm:prSet presAssocID="{AD89C3E1-24F9-4CF5-8173-9C4EE0031A77}" presName="bgRect" presStyleLbl="bgAccFollowNode1" presStyleIdx="2" presStyleCnt="5"/>
      <dgm:spPr/>
    </dgm:pt>
    <dgm:pt modelId="{E5436330-DA95-4F89-854E-50065615EB00}" type="pres">
      <dgm:prSet presAssocID="{18A7820A-1FB6-4285-8F7E-7A6712DBA4F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886E0458-BA31-46D7-874D-FDE49CCF0782}" type="pres">
      <dgm:prSet presAssocID="{AD89C3E1-24F9-4CF5-8173-9C4EE0031A77}" presName="bottomLine" presStyleLbl="alignNode1" presStyleIdx="5" presStyleCnt="10">
        <dgm:presLayoutVars/>
      </dgm:prSet>
      <dgm:spPr/>
    </dgm:pt>
    <dgm:pt modelId="{D6BAE84D-0FAA-4ECE-BEF7-D0C45052AACD}" type="pres">
      <dgm:prSet presAssocID="{AD89C3E1-24F9-4CF5-8173-9C4EE0031A77}" presName="nodeText" presStyleLbl="bgAccFollowNode1" presStyleIdx="2" presStyleCnt="5">
        <dgm:presLayoutVars>
          <dgm:bulletEnabled val="1"/>
        </dgm:presLayoutVars>
      </dgm:prSet>
      <dgm:spPr/>
    </dgm:pt>
    <dgm:pt modelId="{E98DE8DD-4EA0-4A9B-BFBA-B788349E4780}" type="pres">
      <dgm:prSet presAssocID="{18A7820A-1FB6-4285-8F7E-7A6712DBA4F9}" presName="sibTrans" presStyleCnt="0"/>
      <dgm:spPr/>
    </dgm:pt>
    <dgm:pt modelId="{300B53C3-5D82-49EA-941D-F23A7A92E734}" type="pres">
      <dgm:prSet presAssocID="{9F26CA06-B751-4F3B-8CA4-A521FF54467E}" presName="compositeNode" presStyleCnt="0">
        <dgm:presLayoutVars>
          <dgm:bulletEnabled val="1"/>
        </dgm:presLayoutVars>
      </dgm:prSet>
      <dgm:spPr/>
    </dgm:pt>
    <dgm:pt modelId="{43E46B62-3213-4697-8BDC-D3722C71A1E6}" type="pres">
      <dgm:prSet presAssocID="{9F26CA06-B751-4F3B-8CA4-A521FF54467E}" presName="bgRect" presStyleLbl="bgAccFollowNode1" presStyleIdx="3" presStyleCnt="5"/>
      <dgm:spPr/>
    </dgm:pt>
    <dgm:pt modelId="{7A2B2A4F-0E7A-41EE-A641-403D7C6E11D4}" type="pres">
      <dgm:prSet presAssocID="{5D719A23-4438-4D03-BB78-53C27347DF64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9F2AA9D-DC27-4A6D-A9B4-D9E9504166F0}" type="pres">
      <dgm:prSet presAssocID="{9F26CA06-B751-4F3B-8CA4-A521FF54467E}" presName="bottomLine" presStyleLbl="alignNode1" presStyleIdx="7" presStyleCnt="10">
        <dgm:presLayoutVars/>
      </dgm:prSet>
      <dgm:spPr/>
    </dgm:pt>
    <dgm:pt modelId="{3BF2EE32-ED9A-4962-9688-2A92ED8DFB23}" type="pres">
      <dgm:prSet presAssocID="{9F26CA06-B751-4F3B-8CA4-A521FF54467E}" presName="nodeText" presStyleLbl="bgAccFollowNode1" presStyleIdx="3" presStyleCnt="5">
        <dgm:presLayoutVars>
          <dgm:bulletEnabled val="1"/>
        </dgm:presLayoutVars>
      </dgm:prSet>
      <dgm:spPr/>
    </dgm:pt>
    <dgm:pt modelId="{56EBAB7F-3F2C-4473-B4B0-3B3372915D1C}" type="pres">
      <dgm:prSet presAssocID="{5D719A23-4438-4D03-BB78-53C27347DF64}" presName="sibTrans" presStyleCnt="0"/>
      <dgm:spPr/>
    </dgm:pt>
    <dgm:pt modelId="{AC7486C0-B55A-4D1A-B69E-71BC7C64EB9A}" type="pres">
      <dgm:prSet presAssocID="{23BFE816-16F9-418D-8B83-8F545CA09BFA}" presName="compositeNode" presStyleCnt="0">
        <dgm:presLayoutVars>
          <dgm:bulletEnabled val="1"/>
        </dgm:presLayoutVars>
      </dgm:prSet>
      <dgm:spPr/>
    </dgm:pt>
    <dgm:pt modelId="{5432F4BA-18BB-436D-9746-41D59E40CFDC}" type="pres">
      <dgm:prSet presAssocID="{23BFE816-16F9-418D-8B83-8F545CA09BFA}" presName="bgRect" presStyleLbl="bgAccFollowNode1" presStyleIdx="4" presStyleCnt="5"/>
      <dgm:spPr/>
    </dgm:pt>
    <dgm:pt modelId="{2619BE2A-5888-4394-AE09-68F7CF98AEAB}" type="pres">
      <dgm:prSet presAssocID="{442B6D91-1ECF-4691-AE7E-0C14AFE07D2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C6F79651-CD93-491C-8163-09E6AE6D2539}" type="pres">
      <dgm:prSet presAssocID="{23BFE816-16F9-418D-8B83-8F545CA09BFA}" presName="bottomLine" presStyleLbl="alignNode1" presStyleIdx="9" presStyleCnt="10">
        <dgm:presLayoutVars/>
      </dgm:prSet>
      <dgm:spPr/>
    </dgm:pt>
    <dgm:pt modelId="{9805F2EA-8DD8-4F31-8663-C6DFB5B898E1}" type="pres">
      <dgm:prSet presAssocID="{23BFE816-16F9-418D-8B83-8F545CA09BFA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076F931C-852D-4A24-950A-FA801FB8339B}" srcId="{D6BDB26C-FB7D-4842-8E07-78780E5C8CF8}" destId="{AD89C3E1-24F9-4CF5-8173-9C4EE0031A77}" srcOrd="2" destOrd="0" parTransId="{40555376-2E99-410E-9F04-2F1186F9B37D}" sibTransId="{18A7820A-1FB6-4285-8F7E-7A6712DBA4F9}"/>
    <dgm:cxn modelId="{8EC6231E-A5FE-4032-BE4A-B71382879337}" type="presOf" srcId="{9F26CA06-B751-4F3B-8CA4-A521FF54467E}" destId="{43E46B62-3213-4697-8BDC-D3722C71A1E6}" srcOrd="0" destOrd="0" presId="urn:microsoft.com/office/officeart/2016/7/layout/BasicLinearProcessNumbered"/>
    <dgm:cxn modelId="{5AE8F833-7DA5-45B2-BB46-F70240BC6443}" type="presOf" srcId="{5D719A23-4438-4D03-BB78-53C27347DF64}" destId="{7A2B2A4F-0E7A-41EE-A641-403D7C6E11D4}" srcOrd="0" destOrd="0" presId="urn:microsoft.com/office/officeart/2016/7/layout/BasicLinearProcessNumbered"/>
    <dgm:cxn modelId="{2580C234-1F49-4B66-BEB9-7933C485A14E}" type="presOf" srcId="{23BFE816-16F9-418D-8B83-8F545CA09BFA}" destId="{9805F2EA-8DD8-4F31-8663-C6DFB5B898E1}" srcOrd="1" destOrd="0" presId="urn:microsoft.com/office/officeart/2016/7/layout/BasicLinearProcessNumbered"/>
    <dgm:cxn modelId="{BC1B6663-8F01-4BA5-8A89-C5EBFFF56B02}" srcId="{D6BDB26C-FB7D-4842-8E07-78780E5C8CF8}" destId="{9F26CA06-B751-4F3B-8CA4-A521FF54467E}" srcOrd="3" destOrd="0" parTransId="{52EB4026-AE3D-451E-8822-2FC2D1BBA123}" sibTransId="{5D719A23-4438-4D03-BB78-53C27347DF64}"/>
    <dgm:cxn modelId="{BE25C347-2FB0-4D9A-9C66-222129AD4D8D}" type="presOf" srcId="{AD89C3E1-24F9-4CF5-8173-9C4EE0031A77}" destId="{D6BAE84D-0FAA-4ECE-BEF7-D0C45052AACD}" srcOrd="1" destOrd="0" presId="urn:microsoft.com/office/officeart/2016/7/layout/BasicLinearProcessNumbered"/>
    <dgm:cxn modelId="{29BDCA4C-D144-4503-BFB4-8F02AEE17939}" type="presOf" srcId="{C2F26129-9C18-4719-B79E-C49770D669D5}" destId="{C98F1AB5-714C-416F-95C2-E03E75B3E12F}" srcOrd="0" destOrd="0" presId="urn:microsoft.com/office/officeart/2016/7/layout/BasicLinearProcessNumbered"/>
    <dgm:cxn modelId="{B73B0D8A-8440-449A-979E-CFC3A4B3AA46}" type="presOf" srcId="{23BFE816-16F9-418D-8B83-8F545CA09BFA}" destId="{5432F4BA-18BB-436D-9746-41D59E40CFDC}" srcOrd="0" destOrd="0" presId="urn:microsoft.com/office/officeart/2016/7/layout/BasicLinearProcessNumbered"/>
    <dgm:cxn modelId="{B7940A98-E63A-43FD-BEB6-53B7BAD62A17}" type="presOf" srcId="{B67AA317-BD4E-4B64-84C2-F125572DC9C8}" destId="{ABC925C3-E205-4C14-96FF-E0239E63300D}" srcOrd="0" destOrd="0" presId="urn:microsoft.com/office/officeart/2016/7/layout/BasicLinearProcessNumbered"/>
    <dgm:cxn modelId="{427DA49F-DF11-4784-A44B-74971FFC340C}" type="presOf" srcId="{AD89C3E1-24F9-4CF5-8173-9C4EE0031A77}" destId="{7D8D43F8-3B30-442B-8D43-A7030AB3F9F4}" srcOrd="0" destOrd="0" presId="urn:microsoft.com/office/officeart/2016/7/layout/BasicLinearProcessNumbered"/>
    <dgm:cxn modelId="{8D0649A1-55B9-4F98-B3E6-9793FC66BD0B}" type="presOf" srcId="{442B6D91-1ECF-4691-AE7E-0C14AFE07D28}" destId="{2619BE2A-5888-4394-AE09-68F7CF98AEAB}" srcOrd="0" destOrd="0" presId="urn:microsoft.com/office/officeart/2016/7/layout/BasicLinearProcessNumbered"/>
    <dgm:cxn modelId="{55C681AB-AB7D-4CAD-AF5F-41E9014868EC}" type="presOf" srcId="{C522BBAC-1C27-46A4-A64A-04CDC0B524DC}" destId="{8FFC36B2-145C-477F-B789-9F26F5C94199}" srcOrd="0" destOrd="0" presId="urn:microsoft.com/office/officeart/2016/7/layout/BasicLinearProcessNumbered"/>
    <dgm:cxn modelId="{7B63C3AE-F083-4944-8622-9AA2034B4688}" srcId="{D6BDB26C-FB7D-4842-8E07-78780E5C8CF8}" destId="{C2F26129-9C18-4719-B79E-C49770D669D5}" srcOrd="0" destOrd="0" parTransId="{324B0B8C-21FC-49EF-90AA-3ED63EBA1910}" sibTransId="{301A5E66-1AB6-4B45-B7EB-66B4D369126F}"/>
    <dgm:cxn modelId="{314809C3-95E1-4817-9939-4C83CDD4C56F}" type="presOf" srcId="{18A7820A-1FB6-4285-8F7E-7A6712DBA4F9}" destId="{E5436330-DA95-4F89-854E-50065615EB00}" srcOrd="0" destOrd="0" presId="urn:microsoft.com/office/officeart/2016/7/layout/BasicLinearProcessNumbered"/>
    <dgm:cxn modelId="{3AFFCAC3-8D3C-4738-A93D-8BE2F9293310}" type="presOf" srcId="{C2F26129-9C18-4719-B79E-C49770D669D5}" destId="{FFE0EC81-50B1-4618-B4ED-80E560E2B783}" srcOrd="1" destOrd="0" presId="urn:microsoft.com/office/officeart/2016/7/layout/BasicLinearProcessNumbered"/>
    <dgm:cxn modelId="{F24FD0C6-0FBA-47E1-A5BE-12C7EF15FC5D}" srcId="{D6BDB26C-FB7D-4842-8E07-78780E5C8CF8}" destId="{23BFE816-16F9-418D-8B83-8F545CA09BFA}" srcOrd="4" destOrd="0" parTransId="{37A6E05F-679A-465D-92C7-57BAC5189C05}" sibTransId="{442B6D91-1ECF-4691-AE7E-0C14AFE07D28}"/>
    <dgm:cxn modelId="{4EC8E4D3-1606-4AB0-9155-E46CBE8BBC56}" type="presOf" srcId="{9F26CA06-B751-4F3B-8CA4-A521FF54467E}" destId="{3BF2EE32-ED9A-4962-9688-2A92ED8DFB23}" srcOrd="1" destOrd="0" presId="urn:microsoft.com/office/officeart/2016/7/layout/BasicLinearProcessNumbered"/>
    <dgm:cxn modelId="{0D6E76DA-6348-4072-A5CE-7BDC5F52F6C8}" type="presOf" srcId="{301A5E66-1AB6-4B45-B7EB-66B4D369126F}" destId="{522DC1EB-482F-4C32-AFF8-CD9AF2A4D9AB}" srcOrd="0" destOrd="0" presId="urn:microsoft.com/office/officeart/2016/7/layout/BasicLinearProcessNumbered"/>
    <dgm:cxn modelId="{04BE75DC-2813-421C-94AE-D8F8A500BB63}" srcId="{D6BDB26C-FB7D-4842-8E07-78780E5C8CF8}" destId="{B67AA317-BD4E-4B64-84C2-F125572DC9C8}" srcOrd="1" destOrd="0" parTransId="{865F4232-8526-4689-8DEC-AEAE36289241}" sibTransId="{C522BBAC-1C27-46A4-A64A-04CDC0B524DC}"/>
    <dgm:cxn modelId="{D9EF79DC-D6F0-428E-BA33-C6AAB78249B9}" type="presOf" srcId="{B67AA317-BD4E-4B64-84C2-F125572DC9C8}" destId="{9E6B465A-03CC-4245-B069-E36F8FE87937}" srcOrd="1" destOrd="0" presId="urn:microsoft.com/office/officeart/2016/7/layout/BasicLinearProcessNumbered"/>
    <dgm:cxn modelId="{7A3013F3-31C1-4662-A8E0-85686842AFCF}" type="presOf" srcId="{D6BDB26C-FB7D-4842-8E07-78780E5C8CF8}" destId="{B27F0B12-ADB7-4188-8AF1-FAB1C3E9C31E}" srcOrd="0" destOrd="0" presId="urn:microsoft.com/office/officeart/2016/7/layout/BasicLinearProcessNumbered"/>
    <dgm:cxn modelId="{E926DB69-7455-4AB6-AD2D-364DDABE2289}" type="presParOf" srcId="{B27F0B12-ADB7-4188-8AF1-FAB1C3E9C31E}" destId="{F3FEC497-7BF7-4261-84D1-3EECEF7DF797}" srcOrd="0" destOrd="0" presId="urn:microsoft.com/office/officeart/2016/7/layout/BasicLinearProcessNumbered"/>
    <dgm:cxn modelId="{B961C63A-84E7-4FBD-AD46-385A906A4440}" type="presParOf" srcId="{F3FEC497-7BF7-4261-84D1-3EECEF7DF797}" destId="{C98F1AB5-714C-416F-95C2-E03E75B3E12F}" srcOrd="0" destOrd="0" presId="urn:microsoft.com/office/officeart/2016/7/layout/BasicLinearProcessNumbered"/>
    <dgm:cxn modelId="{AC629053-9206-4DAB-A610-19D4E01FAD41}" type="presParOf" srcId="{F3FEC497-7BF7-4261-84D1-3EECEF7DF797}" destId="{522DC1EB-482F-4C32-AFF8-CD9AF2A4D9AB}" srcOrd="1" destOrd="0" presId="urn:microsoft.com/office/officeart/2016/7/layout/BasicLinearProcessNumbered"/>
    <dgm:cxn modelId="{49830F43-B4C8-4BF2-9793-E9647AA6E99E}" type="presParOf" srcId="{F3FEC497-7BF7-4261-84D1-3EECEF7DF797}" destId="{D9223D3E-EF02-4FE4-8F92-430A88A0C3DA}" srcOrd="2" destOrd="0" presId="urn:microsoft.com/office/officeart/2016/7/layout/BasicLinearProcessNumbered"/>
    <dgm:cxn modelId="{C7184CB9-6289-480D-8713-35E2FCE5FE93}" type="presParOf" srcId="{F3FEC497-7BF7-4261-84D1-3EECEF7DF797}" destId="{FFE0EC81-50B1-4618-B4ED-80E560E2B783}" srcOrd="3" destOrd="0" presId="urn:microsoft.com/office/officeart/2016/7/layout/BasicLinearProcessNumbered"/>
    <dgm:cxn modelId="{09313C9E-F0DD-44FF-AE0B-5E08A17C760A}" type="presParOf" srcId="{B27F0B12-ADB7-4188-8AF1-FAB1C3E9C31E}" destId="{C22BE7F2-925D-4C7E-A182-A3E15FB04C03}" srcOrd="1" destOrd="0" presId="urn:microsoft.com/office/officeart/2016/7/layout/BasicLinearProcessNumbered"/>
    <dgm:cxn modelId="{6BE89017-29B4-4DE1-9E9E-7B9EC1436601}" type="presParOf" srcId="{B27F0B12-ADB7-4188-8AF1-FAB1C3E9C31E}" destId="{D62EF214-7782-4119-A87B-E75970990D4E}" srcOrd="2" destOrd="0" presId="urn:microsoft.com/office/officeart/2016/7/layout/BasicLinearProcessNumbered"/>
    <dgm:cxn modelId="{296F8752-AD19-44D9-AC7B-4E6C1F203D5A}" type="presParOf" srcId="{D62EF214-7782-4119-A87B-E75970990D4E}" destId="{ABC925C3-E205-4C14-96FF-E0239E63300D}" srcOrd="0" destOrd="0" presId="urn:microsoft.com/office/officeart/2016/7/layout/BasicLinearProcessNumbered"/>
    <dgm:cxn modelId="{A44558DF-82B8-4C96-965E-49F1E583E44D}" type="presParOf" srcId="{D62EF214-7782-4119-A87B-E75970990D4E}" destId="{8FFC36B2-145C-477F-B789-9F26F5C94199}" srcOrd="1" destOrd="0" presId="urn:microsoft.com/office/officeart/2016/7/layout/BasicLinearProcessNumbered"/>
    <dgm:cxn modelId="{4A90BF4F-7D0A-4348-99B0-F396B3C7198B}" type="presParOf" srcId="{D62EF214-7782-4119-A87B-E75970990D4E}" destId="{F33B8C4A-064E-4EC0-8E41-2B62D727333A}" srcOrd="2" destOrd="0" presId="urn:microsoft.com/office/officeart/2016/7/layout/BasicLinearProcessNumbered"/>
    <dgm:cxn modelId="{C3FF0EB1-3A4B-4E51-9485-7148D53891D7}" type="presParOf" srcId="{D62EF214-7782-4119-A87B-E75970990D4E}" destId="{9E6B465A-03CC-4245-B069-E36F8FE87937}" srcOrd="3" destOrd="0" presId="urn:microsoft.com/office/officeart/2016/7/layout/BasicLinearProcessNumbered"/>
    <dgm:cxn modelId="{0C4D91E1-E1E9-4AD0-BB76-9C1CFAB1D6EA}" type="presParOf" srcId="{B27F0B12-ADB7-4188-8AF1-FAB1C3E9C31E}" destId="{03AA4E30-A589-45A1-8A14-B0FDA94A8EE4}" srcOrd="3" destOrd="0" presId="urn:microsoft.com/office/officeart/2016/7/layout/BasicLinearProcessNumbered"/>
    <dgm:cxn modelId="{B2AA0315-E640-4DD8-B5CF-982D396A56DA}" type="presParOf" srcId="{B27F0B12-ADB7-4188-8AF1-FAB1C3E9C31E}" destId="{D3D307D8-3AA5-43D4-8A8C-4A30908E9D31}" srcOrd="4" destOrd="0" presId="urn:microsoft.com/office/officeart/2016/7/layout/BasicLinearProcessNumbered"/>
    <dgm:cxn modelId="{2209DE80-E639-4F0C-80AB-950C31E4CE4F}" type="presParOf" srcId="{D3D307D8-3AA5-43D4-8A8C-4A30908E9D31}" destId="{7D8D43F8-3B30-442B-8D43-A7030AB3F9F4}" srcOrd="0" destOrd="0" presId="urn:microsoft.com/office/officeart/2016/7/layout/BasicLinearProcessNumbered"/>
    <dgm:cxn modelId="{41B3D215-87C8-4D15-BC46-225CEADFBFA0}" type="presParOf" srcId="{D3D307D8-3AA5-43D4-8A8C-4A30908E9D31}" destId="{E5436330-DA95-4F89-854E-50065615EB00}" srcOrd="1" destOrd="0" presId="urn:microsoft.com/office/officeart/2016/7/layout/BasicLinearProcessNumbered"/>
    <dgm:cxn modelId="{B9220E42-0B0D-4040-A885-24E8B8F9695C}" type="presParOf" srcId="{D3D307D8-3AA5-43D4-8A8C-4A30908E9D31}" destId="{886E0458-BA31-46D7-874D-FDE49CCF0782}" srcOrd="2" destOrd="0" presId="urn:microsoft.com/office/officeart/2016/7/layout/BasicLinearProcessNumbered"/>
    <dgm:cxn modelId="{2A4A1A67-6CA5-49FF-B1DC-AE7A9A122D24}" type="presParOf" srcId="{D3D307D8-3AA5-43D4-8A8C-4A30908E9D31}" destId="{D6BAE84D-0FAA-4ECE-BEF7-D0C45052AACD}" srcOrd="3" destOrd="0" presId="urn:microsoft.com/office/officeart/2016/7/layout/BasicLinearProcessNumbered"/>
    <dgm:cxn modelId="{9CE2BEDA-47AB-4EB0-83EF-D7D570A9B987}" type="presParOf" srcId="{B27F0B12-ADB7-4188-8AF1-FAB1C3E9C31E}" destId="{E98DE8DD-4EA0-4A9B-BFBA-B788349E4780}" srcOrd="5" destOrd="0" presId="urn:microsoft.com/office/officeart/2016/7/layout/BasicLinearProcessNumbered"/>
    <dgm:cxn modelId="{CAD14255-2A95-43AD-B89A-FAF9B9776714}" type="presParOf" srcId="{B27F0B12-ADB7-4188-8AF1-FAB1C3E9C31E}" destId="{300B53C3-5D82-49EA-941D-F23A7A92E734}" srcOrd="6" destOrd="0" presId="urn:microsoft.com/office/officeart/2016/7/layout/BasicLinearProcessNumbered"/>
    <dgm:cxn modelId="{F1AB3C21-54BA-4D7B-B59C-D1638BB4AE19}" type="presParOf" srcId="{300B53C3-5D82-49EA-941D-F23A7A92E734}" destId="{43E46B62-3213-4697-8BDC-D3722C71A1E6}" srcOrd="0" destOrd="0" presId="urn:microsoft.com/office/officeart/2016/7/layout/BasicLinearProcessNumbered"/>
    <dgm:cxn modelId="{E2064E8A-0EAB-45D5-A0EE-67E9EB685161}" type="presParOf" srcId="{300B53C3-5D82-49EA-941D-F23A7A92E734}" destId="{7A2B2A4F-0E7A-41EE-A641-403D7C6E11D4}" srcOrd="1" destOrd="0" presId="urn:microsoft.com/office/officeart/2016/7/layout/BasicLinearProcessNumbered"/>
    <dgm:cxn modelId="{0F268DF1-5994-45F4-B1BD-543FAF88929A}" type="presParOf" srcId="{300B53C3-5D82-49EA-941D-F23A7A92E734}" destId="{69F2AA9D-DC27-4A6D-A9B4-D9E9504166F0}" srcOrd="2" destOrd="0" presId="urn:microsoft.com/office/officeart/2016/7/layout/BasicLinearProcessNumbered"/>
    <dgm:cxn modelId="{B7A955B3-FDB0-4830-96F5-FA64729994C3}" type="presParOf" srcId="{300B53C3-5D82-49EA-941D-F23A7A92E734}" destId="{3BF2EE32-ED9A-4962-9688-2A92ED8DFB23}" srcOrd="3" destOrd="0" presId="urn:microsoft.com/office/officeart/2016/7/layout/BasicLinearProcessNumbered"/>
    <dgm:cxn modelId="{0C3B3846-06EF-42D4-8FEC-1A93A243A171}" type="presParOf" srcId="{B27F0B12-ADB7-4188-8AF1-FAB1C3E9C31E}" destId="{56EBAB7F-3F2C-4473-B4B0-3B3372915D1C}" srcOrd="7" destOrd="0" presId="urn:microsoft.com/office/officeart/2016/7/layout/BasicLinearProcessNumbered"/>
    <dgm:cxn modelId="{E032BB71-B560-4369-9AB4-5EF112D830FE}" type="presParOf" srcId="{B27F0B12-ADB7-4188-8AF1-FAB1C3E9C31E}" destId="{AC7486C0-B55A-4D1A-B69E-71BC7C64EB9A}" srcOrd="8" destOrd="0" presId="urn:microsoft.com/office/officeart/2016/7/layout/BasicLinearProcessNumbered"/>
    <dgm:cxn modelId="{8DD5DDC0-8854-45A7-9155-16E196BFE1C5}" type="presParOf" srcId="{AC7486C0-B55A-4D1A-B69E-71BC7C64EB9A}" destId="{5432F4BA-18BB-436D-9746-41D59E40CFDC}" srcOrd="0" destOrd="0" presId="urn:microsoft.com/office/officeart/2016/7/layout/BasicLinearProcessNumbered"/>
    <dgm:cxn modelId="{099D679A-205B-4DAD-A5FE-4BC4EC46741F}" type="presParOf" srcId="{AC7486C0-B55A-4D1A-B69E-71BC7C64EB9A}" destId="{2619BE2A-5888-4394-AE09-68F7CF98AEAB}" srcOrd="1" destOrd="0" presId="urn:microsoft.com/office/officeart/2016/7/layout/BasicLinearProcessNumbered"/>
    <dgm:cxn modelId="{6BD7A1B0-0013-4227-B60F-E932634BB386}" type="presParOf" srcId="{AC7486C0-B55A-4D1A-B69E-71BC7C64EB9A}" destId="{C6F79651-CD93-491C-8163-09E6AE6D2539}" srcOrd="2" destOrd="0" presId="urn:microsoft.com/office/officeart/2016/7/layout/BasicLinearProcessNumbered"/>
    <dgm:cxn modelId="{BA9F3D49-BAC4-4EE2-B663-43893208A764}" type="presParOf" srcId="{AC7486C0-B55A-4D1A-B69E-71BC7C64EB9A}" destId="{9805F2EA-8DD8-4F31-8663-C6DFB5B898E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5AB1C1-C4A8-4282-8172-6FDB6A01A88A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4C545CE-A414-495F-B056-12AA980F0D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Dataset: Limited to the King County dataset, covering sales from May 2014 to May 2015.</a:t>
          </a:r>
        </a:p>
      </dgm:t>
    </dgm:pt>
    <dgm:pt modelId="{B74ED5D3-D140-4009-9A72-354E1F1EB4E1}" type="parTrans" cxnId="{82963EE1-2538-47C4-AB94-A3DAA78A2327}">
      <dgm:prSet/>
      <dgm:spPr/>
      <dgm:t>
        <a:bodyPr/>
        <a:lstStyle/>
        <a:p>
          <a:endParaRPr lang="en-US"/>
        </a:p>
      </dgm:t>
    </dgm:pt>
    <dgm:pt modelId="{3DA1A181-EA2A-4F5C-B617-61015083517E}" type="sibTrans" cxnId="{82963EE1-2538-47C4-AB94-A3DAA78A2327}">
      <dgm:prSet/>
      <dgm:spPr/>
      <dgm:t>
        <a:bodyPr/>
        <a:lstStyle/>
        <a:p>
          <a:endParaRPr lang="en-US"/>
        </a:p>
      </dgm:t>
    </dgm:pt>
    <dgm:pt modelId="{4CF4A536-C45F-41FE-98D1-B4305D55B6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Features: Analysis includes property characteristics, construction details, and geospatial coordinates.</a:t>
          </a:r>
        </a:p>
      </dgm:t>
    </dgm:pt>
    <dgm:pt modelId="{6897E9C5-D977-4766-B3CE-5E34FEB7E092}" type="parTrans" cxnId="{0971D2F5-5140-4D4D-92DA-171A9F1462AC}">
      <dgm:prSet/>
      <dgm:spPr/>
      <dgm:t>
        <a:bodyPr/>
        <a:lstStyle/>
        <a:p>
          <a:endParaRPr lang="en-US"/>
        </a:p>
      </dgm:t>
    </dgm:pt>
    <dgm:pt modelId="{7719277B-CDF3-47B5-8DF5-1A379B3297E8}" type="sibTrans" cxnId="{0971D2F5-5140-4D4D-92DA-171A9F1462AC}">
      <dgm:prSet/>
      <dgm:spPr/>
      <dgm:t>
        <a:bodyPr/>
        <a:lstStyle/>
        <a:p>
          <a:endParaRPr lang="en-US"/>
        </a:p>
      </dgm:t>
    </dgm:pt>
    <dgm:pt modelId="{927D4AE7-5B78-4E1D-8C92-1F83F7AB5A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Models: The project focuses on creating a baseline using Linear Regression and a Logistic Regression classifier.</a:t>
          </a:r>
        </a:p>
      </dgm:t>
    </dgm:pt>
    <dgm:pt modelId="{B04BB477-2E56-4243-B4B4-7391A0C3B4CC}" type="parTrans" cxnId="{1BEB7A66-941F-490F-BCB5-DA8FF97D60F8}">
      <dgm:prSet/>
      <dgm:spPr/>
      <dgm:t>
        <a:bodyPr/>
        <a:lstStyle/>
        <a:p>
          <a:endParaRPr lang="en-US"/>
        </a:p>
      </dgm:t>
    </dgm:pt>
    <dgm:pt modelId="{45459D19-B391-41EE-9D00-5DF6628E71EA}" type="sibTrans" cxnId="{1BEB7A66-941F-490F-BCB5-DA8FF97D60F8}">
      <dgm:prSet/>
      <dgm:spPr/>
      <dgm:t>
        <a:bodyPr/>
        <a:lstStyle/>
        <a:p>
          <a:endParaRPr lang="en-US"/>
        </a:p>
      </dgm:t>
    </dgm:pt>
    <dgm:pt modelId="{57FF76A9-D21C-4B8F-9C27-89C7B68964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Exclusions: Does not integrate external data like crime statistics, school ratings, or economic indicators.</a:t>
          </a:r>
        </a:p>
      </dgm:t>
    </dgm:pt>
    <dgm:pt modelId="{D7BF6A59-A729-42BD-95D8-F578BAFDFAAD}" type="parTrans" cxnId="{F61E3846-0F56-4E45-AAF0-F7B9B50D3A1C}">
      <dgm:prSet/>
      <dgm:spPr/>
      <dgm:t>
        <a:bodyPr/>
        <a:lstStyle/>
        <a:p>
          <a:endParaRPr lang="en-US"/>
        </a:p>
      </dgm:t>
    </dgm:pt>
    <dgm:pt modelId="{7CFEF58A-8A95-497C-822E-1AA9E9D6C31E}" type="sibTrans" cxnId="{F61E3846-0F56-4E45-AAF0-F7B9B50D3A1C}">
      <dgm:prSet/>
      <dgm:spPr/>
      <dgm:t>
        <a:bodyPr/>
        <a:lstStyle/>
        <a:p>
          <a:endParaRPr lang="en-US"/>
        </a:p>
      </dgm:t>
    </dgm:pt>
    <dgm:pt modelId="{935822A4-31F0-4841-9E1B-7E8E5D567B1D}" type="pres">
      <dgm:prSet presAssocID="{C85AB1C1-C4A8-4282-8172-6FDB6A01A88A}" presName="diagram" presStyleCnt="0">
        <dgm:presLayoutVars>
          <dgm:dir/>
          <dgm:resizeHandles val="exact"/>
        </dgm:presLayoutVars>
      </dgm:prSet>
      <dgm:spPr/>
    </dgm:pt>
    <dgm:pt modelId="{BDDCE0C2-1ABF-49F8-887C-CD1C35BDAFFB}" type="pres">
      <dgm:prSet presAssocID="{54C545CE-A414-495F-B056-12AA980F0DD8}" presName="node" presStyleLbl="node1" presStyleIdx="0" presStyleCnt="4">
        <dgm:presLayoutVars>
          <dgm:bulletEnabled val="1"/>
        </dgm:presLayoutVars>
      </dgm:prSet>
      <dgm:spPr/>
    </dgm:pt>
    <dgm:pt modelId="{FAE0068C-F93B-4591-B754-0460BBF5F95E}" type="pres">
      <dgm:prSet presAssocID="{3DA1A181-EA2A-4F5C-B617-61015083517E}" presName="sibTrans" presStyleCnt="0"/>
      <dgm:spPr/>
    </dgm:pt>
    <dgm:pt modelId="{911195CB-CE6C-4D2F-9758-4C4C7C921AF8}" type="pres">
      <dgm:prSet presAssocID="{4CF4A536-C45F-41FE-98D1-B4305D55B6D2}" presName="node" presStyleLbl="node1" presStyleIdx="1" presStyleCnt="4">
        <dgm:presLayoutVars>
          <dgm:bulletEnabled val="1"/>
        </dgm:presLayoutVars>
      </dgm:prSet>
      <dgm:spPr/>
    </dgm:pt>
    <dgm:pt modelId="{6225CEF3-4D41-48A3-B982-467F54F32E80}" type="pres">
      <dgm:prSet presAssocID="{7719277B-CDF3-47B5-8DF5-1A379B3297E8}" presName="sibTrans" presStyleCnt="0"/>
      <dgm:spPr/>
    </dgm:pt>
    <dgm:pt modelId="{D0C88D68-007E-4FA8-B5BF-3477F4A291D5}" type="pres">
      <dgm:prSet presAssocID="{927D4AE7-5B78-4E1D-8C92-1F83F7AB5AF0}" presName="node" presStyleLbl="node1" presStyleIdx="2" presStyleCnt="4">
        <dgm:presLayoutVars>
          <dgm:bulletEnabled val="1"/>
        </dgm:presLayoutVars>
      </dgm:prSet>
      <dgm:spPr/>
    </dgm:pt>
    <dgm:pt modelId="{226C91F7-2057-4FBA-B4D5-9C9B4D4B83C5}" type="pres">
      <dgm:prSet presAssocID="{45459D19-B391-41EE-9D00-5DF6628E71EA}" presName="sibTrans" presStyleCnt="0"/>
      <dgm:spPr/>
    </dgm:pt>
    <dgm:pt modelId="{1498B5E3-A5F4-4DA4-887B-90FD1C510072}" type="pres">
      <dgm:prSet presAssocID="{57FF76A9-D21C-4B8F-9C27-89C7B6896453}" presName="node" presStyleLbl="node1" presStyleIdx="3" presStyleCnt="4">
        <dgm:presLayoutVars>
          <dgm:bulletEnabled val="1"/>
        </dgm:presLayoutVars>
      </dgm:prSet>
      <dgm:spPr/>
    </dgm:pt>
  </dgm:ptLst>
  <dgm:cxnLst>
    <dgm:cxn modelId="{07BCE617-5F32-447F-BEC2-8B29B65533A9}" type="presOf" srcId="{927D4AE7-5B78-4E1D-8C92-1F83F7AB5AF0}" destId="{D0C88D68-007E-4FA8-B5BF-3477F4A291D5}" srcOrd="0" destOrd="0" presId="urn:microsoft.com/office/officeart/2005/8/layout/default"/>
    <dgm:cxn modelId="{8EF0FB17-9C29-4E85-B5B6-84520D07C8C6}" type="presOf" srcId="{54C545CE-A414-495F-B056-12AA980F0DD8}" destId="{BDDCE0C2-1ABF-49F8-887C-CD1C35BDAFFB}" srcOrd="0" destOrd="0" presId="urn:microsoft.com/office/officeart/2005/8/layout/default"/>
    <dgm:cxn modelId="{F61E3846-0F56-4E45-AAF0-F7B9B50D3A1C}" srcId="{C85AB1C1-C4A8-4282-8172-6FDB6A01A88A}" destId="{57FF76A9-D21C-4B8F-9C27-89C7B6896453}" srcOrd="3" destOrd="0" parTransId="{D7BF6A59-A729-42BD-95D8-F578BAFDFAAD}" sibTransId="{7CFEF58A-8A95-497C-822E-1AA9E9D6C31E}"/>
    <dgm:cxn modelId="{1BEB7A66-941F-490F-BCB5-DA8FF97D60F8}" srcId="{C85AB1C1-C4A8-4282-8172-6FDB6A01A88A}" destId="{927D4AE7-5B78-4E1D-8C92-1F83F7AB5AF0}" srcOrd="2" destOrd="0" parTransId="{B04BB477-2E56-4243-B4B4-7391A0C3B4CC}" sibTransId="{45459D19-B391-41EE-9D00-5DF6628E71EA}"/>
    <dgm:cxn modelId="{F2E3666F-B098-4A4F-BA77-4655DC379CEE}" type="presOf" srcId="{57FF76A9-D21C-4B8F-9C27-89C7B6896453}" destId="{1498B5E3-A5F4-4DA4-887B-90FD1C510072}" srcOrd="0" destOrd="0" presId="urn:microsoft.com/office/officeart/2005/8/layout/default"/>
    <dgm:cxn modelId="{8FF1F3DF-897C-4873-9514-5DB7BEE9900F}" type="presOf" srcId="{4CF4A536-C45F-41FE-98D1-B4305D55B6D2}" destId="{911195CB-CE6C-4D2F-9758-4C4C7C921AF8}" srcOrd="0" destOrd="0" presId="urn:microsoft.com/office/officeart/2005/8/layout/default"/>
    <dgm:cxn modelId="{82963EE1-2538-47C4-AB94-A3DAA78A2327}" srcId="{C85AB1C1-C4A8-4282-8172-6FDB6A01A88A}" destId="{54C545CE-A414-495F-B056-12AA980F0DD8}" srcOrd="0" destOrd="0" parTransId="{B74ED5D3-D140-4009-9A72-354E1F1EB4E1}" sibTransId="{3DA1A181-EA2A-4F5C-B617-61015083517E}"/>
    <dgm:cxn modelId="{0971D2F5-5140-4D4D-92DA-171A9F1462AC}" srcId="{C85AB1C1-C4A8-4282-8172-6FDB6A01A88A}" destId="{4CF4A536-C45F-41FE-98D1-B4305D55B6D2}" srcOrd="1" destOrd="0" parTransId="{6897E9C5-D977-4766-B3CE-5E34FEB7E092}" sibTransId="{7719277B-CDF3-47B5-8DF5-1A379B3297E8}"/>
    <dgm:cxn modelId="{9CE4CDF7-3B8C-4D91-B443-AEFAD468FCFB}" type="presOf" srcId="{C85AB1C1-C4A8-4282-8172-6FDB6A01A88A}" destId="{935822A4-31F0-4841-9E1B-7E8E5D567B1D}" srcOrd="0" destOrd="0" presId="urn:microsoft.com/office/officeart/2005/8/layout/default"/>
    <dgm:cxn modelId="{E20B576F-4EC2-43D9-82B7-BF128CA3F9CA}" type="presParOf" srcId="{935822A4-31F0-4841-9E1B-7E8E5D567B1D}" destId="{BDDCE0C2-1ABF-49F8-887C-CD1C35BDAFFB}" srcOrd="0" destOrd="0" presId="urn:microsoft.com/office/officeart/2005/8/layout/default"/>
    <dgm:cxn modelId="{7736A0E3-3DA3-4D62-973B-4791B4135253}" type="presParOf" srcId="{935822A4-31F0-4841-9E1B-7E8E5D567B1D}" destId="{FAE0068C-F93B-4591-B754-0460BBF5F95E}" srcOrd="1" destOrd="0" presId="urn:microsoft.com/office/officeart/2005/8/layout/default"/>
    <dgm:cxn modelId="{1594F187-B457-4CCD-838B-A975BD8B48A6}" type="presParOf" srcId="{935822A4-31F0-4841-9E1B-7E8E5D567B1D}" destId="{911195CB-CE6C-4D2F-9758-4C4C7C921AF8}" srcOrd="2" destOrd="0" presId="urn:microsoft.com/office/officeart/2005/8/layout/default"/>
    <dgm:cxn modelId="{9864185A-49D0-4642-B338-3E559E296505}" type="presParOf" srcId="{935822A4-31F0-4841-9E1B-7E8E5D567B1D}" destId="{6225CEF3-4D41-48A3-B982-467F54F32E80}" srcOrd="3" destOrd="0" presId="urn:microsoft.com/office/officeart/2005/8/layout/default"/>
    <dgm:cxn modelId="{5FB561A1-097E-4A8E-A606-1D70A127C151}" type="presParOf" srcId="{935822A4-31F0-4841-9E1B-7E8E5D567B1D}" destId="{D0C88D68-007E-4FA8-B5BF-3477F4A291D5}" srcOrd="4" destOrd="0" presId="urn:microsoft.com/office/officeart/2005/8/layout/default"/>
    <dgm:cxn modelId="{9CB4CA67-E769-40E9-AF33-87DB6C4ED06C}" type="presParOf" srcId="{935822A4-31F0-4841-9E1B-7E8E5D567B1D}" destId="{226C91F7-2057-4FBA-B4D5-9C9B4D4B83C5}" srcOrd="5" destOrd="0" presId="urn:microsoft.com/office/officeart/2005/8/layout/default"/>
    <dgm:cxn modelId="{539F380D-D4F3-4A7A-81E7-BA4870A14B64}" type="presParOf" srcId="{935822A4-31F0-4841-9E1B-7E8E5D567B1D}" destId="{1498B5E3-A5F4-4DA4-887B-90FD1C51007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56326E-2449-4437-83CE-305EEB6F495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EF5936-E255-409F-8E8F-D04331E9F546}">
      <dgm:prSet/>
      <dgm:spPr/>
      <dgm:t>
        <a:bodyPr/>
        <a:lstStyle/>
        <a:p>
          <a:r>
            <a:rPr lang="en-US"/>
            <a:t>Econometric Models: Traditional "hedonic pricing" models are linear and struggle with complex spatial data.</a:t>
          </a:r>
        </a:p>
      </dgm:t>
    </dgm:pt>
    <dgm:pt modelId="{E8FC9117-B5BD-45BB-8522-3EF9821E56CE}" type="parTrans" cxnId="{265A02F1-F5EE-46EE-9C7D-4807130BBAA3}">
      <dgm:prSet/>
      <dgm:spPr/>
      <dgm:t>
        <a:bodyPr/>
        <a:lstStyle/>
        <a:p>
          <a:endParaRPr lang="en-US"/>
        </a:p>
      </dgm:t>
    </dgm:pt>
    <dgm:pt modelId="{1036C91F-3B2C-48B9-921C-E6E2395DA77A}" type="sibTrans" cxnId="{265A02F1-F5EE-46EE-9C7D-4807130BBAA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9E5A5AD-0A30-4F76-8C41-59DC7AFE44A0}">
      <dgm:prSet/>
      <dgm:spPr/>
      <dgm:t>
        <a:bodyPr/>
        <a:lstStyle/>
        <a:p>
          <a:r>
            <a:rPr lang="en-US"/>
            <a:t>Machine Learning Models: Tree-based methods (Random Forest, GBMs) consistently outperform linear models but can be harder to interpret.</a:t>
          </a:r>
        </a:p>
      </dgm:t>
    </dgm:pt>
    <dgm:pt modelId="{B05C5795-A5CE-4089-BB04-1171D3C2D56C}" type="parTrans" cxnId="{E5E3C788-3BFD-43FB-9A4D-336424D525BB}">
      <dgm:prSet/>
      <dgm:spPr/>
      <dgm:t>
        <a:bodyPr/>
        <a:lstStyle/>
        <a:p>
          <a:endParaRPr lang="en-US"/>
        </a:p>
      </dgm:t>
    </dgm:pt>
    <dgm:pt modelId="{3536AB8A-FB3A-41E8-A14C-C165CC4FD4CF}" type="sibTrans" cxnId="{E5E3C788-3BFD-43FB-9A4D-336424D525BB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4C4D18A-17E6-4D84-8951-99652AD03E1F}">
      <dgm:prSet/>
      <dgm:spPr/>
      <dgm:t>
        <a:bodyPr/>
        <a:lstStyle/>
        <a:p>
          <a:r>
            <a:rPr lang="en-US"/>
            <a:t>Geospatial Approaches: Directly using latitude and longitude is critical, as location effects dominate price variations.</a:t>
          </a:r>
        </a:p>
      </dgm:t>
    </dgm:pt>
    <dgm:pt modelId="{2AF804EC-5B12-4351-B0FD-37B24DB994CE}" type="parTrans" cxnId="{A7AC5A87-3FCC-43E3-BD83-33528B8051AD}">
      <dgm:prSet/>
      <dgm:spPr/>
      <dgm:t>
        <a:bodyPr/>
        <a:lstStyle/>
        <a:p>
          <a:endParaRPr lang="en-US"/>
        </a:p>
      </dgm:t>
    </dgm:pt>
    <dgm:pt modelId="{CBDFB22A-CDFB-44FA-A976-BC2A3A461AF4}" type="sibTrans" cxnId="{A7AC5A87-3FCC-43E3-BD83-33528B8051A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FA029EDA-7BC5-4D40-904E-6B552D6C4BC9}" type="pres">
      <dgm:prSet presAssocID="{EC56326E-2449-4437-83CE-305EEB6F4954}" presName="Name0" presStyleCnt="0">
        <dgm:presLayoutVars>
          <dgm:animLvl val="lvl"/>
          <dgm:resizeHandles val="exact"/>
        </dgm:presLayoutVars>
      </dgm:prSet>
      <dgm:spPr/>
    </dgm:pt>
    <dgm:pt modelId="{C5CFA46A-2FCB-4222-9DA7-B71CB67CFF81}" type="pres">
      <dgm:prSet presAssocID="{2DEF5936-E255-409F-8E8F-D04331E9F546}" presName="compositeNode" presStyleCnt="0">
        <dgm:presLayoutVars>
          <dgm:bulletEnabled val="1"/>
        </dgm:presLayoutVars>
      </dgm:prSet>
      <dgm:spPr/>
    </dgm:pt>
    <dgm:pt modelId="{D2C3F7D6-AD64-474F-AE48-32B6166501B1}" type="pres">
      <dgm:prSet presAssocID="{2DEF5936-E255-409F-8E8F-D04331E9F546}" presName="bgRect" presStyleLbl="alignNode1" presStyleIdx="0" presStyleCnt="3"/>
      <dgm:spPr/>
    </dgm:pt>
    <dgm:pt modelId="{63827A7A-BE07-45B6-8E4B-70A993C7353C}" type="pres">
      <dgm:prSet presAssocID="{1036C91F-3B2C-48B9-921C-E6E2395DA77A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C1AC577-3473-421F-93E4-4AD9F7182FD8}" type="pres">
      <dgm:prSet presAssocID="{2DEF5936-E255-409F-8E8F-D04331E9F546}" presName="nodeRect" presStyleLbl="alignNode1" presStyleIdx="0" presStyleCnt="3">
        <dgm:presLayoutVars>
          <dgm:bulletEnabled val="1"/>
        </dgm:presLayoutVars>
      </dgm:prSet>
      <dgm:spPr/>
    </dgm:pt>
    <dgm:pt modelId="{F2FF43F0-55AF-45B3-B4F1-0C582FAD48AE}" type="pres">
      <dgm:prSet presAssocID="{1036C91F-3B2C-48B9-921C-E6E2395DA77A}" presName="sibTrans" presStyleCnt="0"/>
      <dgm:spPr/>
    </dgm:pt>
    <dgm:pt modelId="{6D65E1AD-4B5A-4996-83C3-E8AD0CC1B40C}" type="pres">
      <dgm:prSet presAssocID="{E9E5A5AD-0A30-4F76-8C41-59DC7AFE44A0}" presName="compositeNode" presStyleCnt="0">
        <dgm:presLayoutVars>
          <dgm:bulletEnabled val="1"/>
        </dgm:presLayoutVars>
      </dgm:prSet>
      <dgm:spPr/>
    </dgm:pt>
    <dgm:pt modelId="{2347029C-D122-4A9C-9A1E-6E742783D339}" type="pres">
      <dgm:prSet presAssocID="{E9E5A5AD-0A30-4F76-8C41-59DC7AFE44A0}" presName="bgRect" presStyleLbl="alignNode1" presStyleIdx="1" presStyleCnt="3"/>
      <dgm:spPr/>
    </dgm:pt>
    <dgm:pt modelId="{BF362179-7867-4546-9AB5-F8BD21EEBDD9}" type="pres">
      <dgm:prSet presAssocID="{3536AB8A-FB3A-41E8-A14C-C165CC4FD4C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CCC7B10-5487-4F30-BE31-98962122A087}" type="pres">
      <dgm:prSet presAssocID="{E9E5A5AD-0A30-4F76-8C41-59DC7AFE44A0}" presName="nodeRect" presStyleLbl="alignNode1" presStyleIdx="1" presStyleCnt="3">
        <dgm:presLayoutVars>
          <dgm:bulletEnabled val="1"/>
        </dgm:presLayoutVars>
      </dgm:prSet>
      <dgm:spPr/>
    </dgm:pt>
    <dgm:pt modelId="{CFF280AF-3722-41D0-A816-CE12D2CC0B38}" type="pres">
      <dgm:prSet presAssocID="{3536AB8A-FB3A-41E8-A14C-C165CC4FD4CF}" presName="sibTrans" presStyleCnt="0"/>
      <dgm:spPr/>
    </dgm:pt>
    <dgm:pt modelId="{0FB81937-E1BA-46CD-91E1-0B75A03CF5A3}" type="pres">
      <dgm:prSet presAssocID="{14C4D18A-17E6-4D84-8951-99652AD03E1F}" presName="compositeNode" presStyleCnt="0">
        <dgm:presLayoutVars>
          <dgm:bulletEnabled val="1"/>
        </dgm:presLayoutVars>
      </dgm:prSet>
      <dgm:spPr/>
    </dgm:pt>
    <dgm:pt modelId="{CC434936-9610-4898-967B-1A8F7DA9EB49}" type="pres">
      <dgm:prSet presAssocID="{14C4D18A-17E6-4D84-8951-99652AD03E1F}" presName="bgRect" presStyleLbl="alignNode1" presStyleIdx="2" presStyleCnt="3"/>
      <dgm:spPr/>
    </dgm:pt>
    <dgm:pt modelId="{A3D1388F-6E5A-4DA3-B4F6-32BCF378D708}" type="pres">
      <dgm:prSet presAssocID="{CBDFB22A-CDFB-44FA-A976-BC2A3A461AF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B26CBFA-0AC8-4907-9397-F11F051CFF00}" type="pres">
      <dgm:prSet presAssocID="{14C4D18A-17E6-4D84-8951-99652AD03E1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F51B92D-83D1-4334-B603-DC50F029E4AA}" type="presOf" srcId="{2DEF5936-E255-409F-8E8F-D04331E9F546}" destId="{7C1AC577-3473-421F-93E4-4AD9F7182FD8}" srcOrd="1" destOrd="0" presId="urn:microsoft.com/office/officeart/2016/7/layout/LinearBlockProcessNumbered"/>
    <dgm:cxn modelId="{BB2E3971-D0CE-40E6-9E10-393FB8AAD284}" type="presOf" srcId="{2DEF5936-E255-409F-8E8F-D04331E9F546}" destId="{D2C3F7D6-AD64-474F-AE48-32B6166501B1}" srcOrd="0" destOrd="0" presId="urn:microsoft.com/office/officeart/2016/7/layout/LinearBlockProcessNumbered"/>
    <dgm:cxn modelId="{A7AC5A87-3FCC-43E3-BD83-33528B8051AD}" srcId="{EC56326E-2449-4437-83CE-305EEB6F4954}" destId="{14C4D18A-17E6-4D84-8951-99652AD03E1F}" srcOrd="2" destOrd="0" parTransId="{2AF804EC-5B12-4351-B0FD-37B24DB994CE}" sibTransId="{CBDFB22A-CDFB-44FA-A976-BC2A3A461AF4}"/>
    <dgm:cxn modelId="{E5E3C788-3BFD-43FB-9A4D-336424D525BB}" srcId="{EC56326E-2449-4437-83CE-305EEB6F4954}" destId="{E9E5A5AD-0A30-4F76-8C41-59DC7AFE44A0}" srcOrd="1" destOrd="0" parTransId="{B05C5795-A5CE-4089-BB04-1171D3C2D56C}" sibTransId="{3536AB8A-FB3A-41E8-A14C-C165CC4FD4CF}"/>
    <dgm:cxn modelId="{C1B9FA8A-1E48-4F66-91F5-22701E6D6992}" type="presOf" srcId="{14C4D18A-17E6-4D84-8951-99652AD03E1F}" destId="{5B26CBFA-0AC8-4907-9397-F11F051CFF00}" srcOrd="1" destOrd="0" presId="urn:microsoft.com/office/officeart/2016/7/layout/LinearBlockProcessNumbered"/>
    <dgm:cxn modelId="{76BDA88C-D09F-447D-95B9-7D03B34630EC}" type="presOf" srcId="{EC56326E-2449-4437-83CE-305EEB6F4954}" destId="{FA029EDA-7BC5-4D40-904E-6B552D6C4BC9}" srcOrd="0" destOrd="0" presId="urn:microsoft.com/office/officeart/2016/7/layout/LinearBlockProcessNumbered"/>
    <dgm:cxn modelId="{FD1C4B9F-EB08-4A8E-AB7F-27EB1DF15337}" type="presOf" srcId="{E9E5A5AD-0A30-4F76-8C41-59DC7AFE44A0}" destId="{2347029C-D122-4A9C-9A1E-6E742783D339}" srcOrd="0" destOrd="0" presId="urn:microsoft.com/office/officeart/2016/7/layout/LinearBlockProcessNumbered"/>
    <dgm:cxn modelId="{C41073AD-E484-46BB-89CD-9E9A694CC646}" type="presOf" srcId="{14C4D18A-17E6-4D84-8951-99652AD03E1F}" destId="{CC434936-9610-4898-967B-1A8F7DA9EB49}" srcOrd="0" destOrd="0" presId="urn:microsoft.com/office/officeart/2016/7/layout/LinearBlockProcessNumbered"/>
    <dgm:cxn modelId="{EBFD33DF-6E98-481B-9C29-6DF64C81DCC4}" type="presOf" srcId="{3536AB8A-FB3A-41E8-A14C-C165CC4FD4CF}" destId="{BF362179-7867-4546-9AB5-F8BD21EEBDD9}" srcOrd="0" destOrd="0" presId="urn:microsoft.com/office/officeart/2016/7/layout/LinearBlockProcessNumbered"/>
    <dgm:cxn modelId="{2BC078EB-C1AA-4B63-82F9-761F45BA3344}" type="presOf" srcId="{CBDFB22A-CDFB-44FA-A976-BC2A3A461AF4}" destId="{A3D1388F-6E5A-4DA3-B4F6-32BCF378D708}" srcOrd="0" destOrd="0" presId="urn:microsoft.com/office/officeart/2016/7/layout/LinearBlockProcessNumbered"/>
    <dgm:cxn modelId="{265A02F1-F5EE-46EE-9C7D-4807130BBAA3}" srcId="{EC56326E-2449-4437-83CE-305EEB6F4954}" destId="{2DEF5936-E255-409F-8E8F-D04331E9F546}" srcOrd="0" destOrd="0" parTransId="{E8FC9117-B5BD-45BB-8522-3EF9821E56CE}" sibTransId="{1036C91F-3B2C-48B9-921C-E6E2395DA77A}"/>
    <dgm:cxn modelId="{9D9DF4F4-B459-499D-924A-09A7CA531264}" type="presOf" srcId="{1036C91F-3B2C-48B9-921C-E6E2395DA77A}" destId="{63827A7A-BE07-45B6-8E4B-70A993C7353C}" srcOrd="0" destOrd="0" presId="urn:microsoft.com/office/officeart/2016/7/layout/LinearBlockProcessNumbered"/>
    <dgm:cxn modelId="{E666D0FE-54E3-4D29-9399-36976131F894}" type="presOf" srcId="{E9E5A5AD-0A30-4F76-8C41-59DC7AFE44A0}" destId="{DCCC7B10-5487-4F30-BE31-98962122A087}" srcOrd="1" destOrd="0" presId="urn:microsoft.com/office/officeart/2016/7/layout/LinearBlockProcessNumbered"/>
    <dgm:cxn modelId="{A0CF9182-FA8A-45FD-A170-B4941A892881}" type="presParOf" srcId="{FA029EDA-7BC5-4D40-904E-6B552D6C4BC9}" destId="{C5CFA46A-2FCB-4222-9DA7-B71CB67CFF81}" srcOrd="0" destOrd="0" presId="urn:microsoft.com/office/officeart/2016/7/layout/LinearBlockProcessNumbered"/>
    <dgm:cxn modelId="{6F15247C-61B1-464F-9CDC-871A1DC34EF9}" type="presParOf" srcId="{C5CFA46A-2FCB-4222-9DA7-B71CB67CFF81}" destId="{D2C3F7D6-AD64-474F-AE48-32B6166501B1}" srcOrd="0" destOrd="0" presId="urn:microsoft.com/office/officeart/2016/7/layout/LinearBlockProcessNumbered"/>
    <dgm:cxn modelId="{1CEA3C31-6A92-462B-ACE8-7D159F3EAD1F}" type="presParOf" srcId="{C5CFA46A-2FCB-4222-9DA7-B71CB67CFF81}" destId="{63827A7A-BE07-45B6-8E4B-70A993C7353C}" srcOrd="1" destOrd="0" presId="urn:microsoft.com/office/officeart/2016/7/layout/LinearBlockProcessNumbered"/>
    <dgm:cxn modelId="{A52EACFC-37C3-4253-BC73-74833A6F17B2}" type="presParOf" srcId="{C5CFA46A-2FCB-4222-9DA7-B71CB67CFF81}" destId="{7C1AC577-3473-421F-93E4-4AD9F7182FD8}" srcOrd="2" destOrd="0" presId="urn:microsoft.com/office/officeart/2016/7/layout/LinearBlockProcessNumbered"/>
    <dgm:cxn modelId="{5DBFA5CB-FB6D-4472-B74D-22DF6AE682F5}" type="presParOf" srcId="{FA029EDA-7BC5-4D40-904E-6B552D6C4BC9}" destId="{F2FF43F0-55AF-45B3-B4F1-0C582FAD48AE}" srcOrd="1" destOrd="0" presId="urn:microsoft.com/office/officeart/2016/7/layout/LinearBlockProcessNumbered"/>
    <dgm:cxn modelId="{CAACF321-C128-4822-B9A7-5D38BCBF50C0}" type="presParOf" srcId="{FA029EDA-7BC5-4D40-904E-6B552D6C4BC9}" destId="{6D65E1AD-4B5A-4996-83C3-E8AD0CC1B40C}" srcOrd="2" destOrd="0" presId="urn:microsoft.com/office/officeart/2016/7/layout/LinearBlockProcessNumbered"/>
    <dgm:cxn modelId="{8BBEB6FE-1DEA-45CA-BB96-C2A8290A4393}" type="presParOf" srcId="{6D65E1AD-4B5A-4996-83C3-E8AD0CC1B40C}" destId="{2347029C-D122-4A9C-9A1E-6E742783D339}" srcOrd="0" destOrd="0" presId="urn:microsoft.com/office/officeart/2016/7/layout/LinearBlockProcessNumbered"/>
    <dgm:cxn modelId="{7E6EBDDE-EF0F-4AD3-9CFB-21AB945C9079}" type="presParOf" srcId="{6D65E1AD-4B5A-4996-83C3-E8AD0CC1B40C}" destId="{BF362179-7867-4546-9AB5-F8BD21EEBDD9}" srcOrd="1" destOrd="0" presId="urn:microsoft.com/office/officeart/2016/7/layout/LinearBlockProcessNumbered"/>
    <dgm:cxn modelId="{08747F72-3B7C-400A-BD5F-B8E608A42EDC}" type="presParOf" srcId="{6D65E1AD-4B5A-4996-83C3-E8AD0CC1B40C}" destId="{DCCC7B10-5487-4F30-BE31-98962122A087}" srcOrd="2" destOrd="0" presId="urn:microsoft.com/office/officeart/2016/7/layout/LinearBlockProcessNumbered"/>
    <dgm:cxn modelId="{E1BC1334-6F3E-45F7-8965-8DC2E0DECFAB}" type="presParOf" srcId="{FA029EDA-7BC5-4D40-904E-6B552D6C4BC9}" destId="{CFF280AF-3722-41D0-A816-CE12D2CC0B38}" srcOrd="3" destOrd="0" presId="urn:microsoft.com/office/officeart/2016/7/layout/LinearBlockProcessNumbered"/>
    <dgm:cxn modelId="{17DC38A0-C393-449B-89DE-CBC3DAB2E1AA}" type="presParOf" srcId="{FA029EDA-7BC5-4D40-904E-6B552D6C4BC9}" destId="{0FB81937-E1BA-46CD-91E1-0B75A03CF5A3}" srcOrd="4" destOrd="0" presId="urn:microsoft.com/office/officeart/2016/7/layout/LinearBlockProcessNumbered"/>
    <dgm:cxn modelId="{976A17C6-7164-472C-97DB-D7B6526BEBAD}" type="presParOf" srcId="{0FB81937-E1BA-46CD-91E1-0B75A03CF5A3}" destId="{CC434936-9610-4898-967B-1A8F7DA9EB49}" srcOrd="0" destOrd="0" presId="urn:microsoft.com/office/officeart/2016/7/layout/LinearBlockProcessNumbered"/>
    <dgm:cxn modelId="{14EE9AE1-198B-46FE-A983-283FAC8EBF84}" type="presParOf" srcId="{0FB81937-E1BA-46CD-91E1-0B75A03CF5A3}" destId="{A3D1388F-6E5A-4DA3-B4F6-32BCF378D708}" srcOrd="1" destOrd="0" presId="urn:microsoft.com/office/officeart/2016/7/layout/LinearBlockProcessNumbered"/>
    <dgm:cxn modelId="{181CBFCE-10C3-4DD6-9805-B9B27FDA4358}" type="presParOf" srcId="{0FB81937-E1BA-46CD-91E1-0B75A03CF5A3}" destId="{5B26CBFA-0AC8-4907-9397-F11F051CFF0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0E71079-01E9-476E-85A9-DA12E7D9B99B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1298BF-9901-4A91-8146-CF232EDDD0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Source: Kaggle.</a:t>
          </a:r>
        </a:p>
      </dgm:t>
    </dgm:pt>
    <dgm:pt modelId="{0157E391-C776-457F-8992-C544A8C6FAA4}" type="parTrans" cxnId="{53D08C88-626C-459E-8DEE-1DDCD624D8FF}">
      <dgm:prSet/>
      <dgm:spPr/>
      <dgm:t>
        <a:bodyPr/>
        <a:lstStyle/>
        <a:p>
          <a:endParaRPr lang="en-US"/>
        </a:p>
      </dgm:t>
    </dgm:pt>
    <dgm:pt modelId="{91CB6E95-60F3-49E1-ACCA-45662D4F4D25}" type="sibTrans" cxnId="{53D08C88-626C-459E-8DEE-1DDCD624D8FF}">
      <dgm:prSet/>
      <dgm:spPr/>
      <dgm:t>
        <a:bodyPr/>
        <a:lstStyle/>
        <a:p>
          <a:endParaRPr lang="en-US"/>
        </a:p>
      </dgm:t>
    </dgm:pt>
    <dgm:pt modelId="{BFFA6BEF-16AF-45CA-8F3F-C70E63387F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Volume: Contains records of 21,613 house sales.</a:t>
          </a:r>
        </a:p>
      </dgm:t>
    </dgm:pt>
    <dgm:pt modelId="{0F527691-6469-4A2C-8B4E-4BC913FE8424}" type="parTrans" cxnId="{6B9B5C6A-DAAC-41A4-B50F-14E540CAA6A9}">
      <dgm:prSet/>
      <dgm:spPr/>
      <dgm:t>
        <a:bodyPr/>
        <a:lstStyle/>
        <a:p>
          <a:endParaRPr lang="en-US"/>
        </a:p>
      </dgm:t>
    </dgm:pt>
    <dgm:pt modelId="{F4C015A6-F87F-4522-8B65-79B7FC5CF3E7}" type="sibTrans" cxnId="{6B9B5C6A-DAAC-41A4-B50F-14E540CAA6A9}">
      <dgm:prSet/>
      <dgm:spPr/>
      <dgm:t>
        <a:bodyPr/>
        <a:lstStyle/>
        <a:p>
          <a:endParaRPr lang="en-US"/>
        </a:p>
      </dgm:t>
    </dgm:pt>
    <dgm:pt modelId="{B8C5373D-EDFC-4A97-BEA8-5113CA3BEF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Timeframe: All sales occurred between May 2014 and May 2015.</a:t>
          </a:r>
        </a:p>
      </dgm:t>
    </dgm:pt>
    <dgm:pt modelId="{A927D288-DE58-486B-A28E-8264F9BA8979}" type="parTrans" cxnId="{B3163AC3-6D10-439D-AB69-337D5A05618F}">
      <dgm:prSet/>
      <dgm:spPr/>
      <dgm:t>
        <a:bodyPr/>
        <a:lstStyle/>
        <a:p>
          <a:endParaRPr lang="en-US"/>
        </a:p>
      </dgm:t>
    </dgm:pt>
    <dgm:pt modelId="{47492A13-0C9D-4FBE-8012-80EB82DB419E}" type="sibTrans" cxnId="{B3163AC3-6D10-439D-AB69-337D5A05618F}">
      <dgm:prSet/>
      <dgm:spPr/>
      <dgm:t>
        <a:bodyPr/>
        <a:lstStyle/>
        <a:p>
          <a:endParaRPr lang="en-US"/>
        </a:p>
      </dgm:t>
    </dgm:pt>
    <dgm:pt modelId="{C6AB23C2-8433-4FE3-A0BF-FA40594256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Content: The dataset provides a rich mix of features covering property attributes, location, and sale details.</a:t>
          </a:r>
        </a:p>
      </dgm:t>
    </dgm:pt>
    <dgm:pt modelId="{9AA9D15B-24CE-4ED3-95DF-57AA255E1541}" type="parTrans" cxnId="{E38DFA51-AF7A-4706-8557-DF3AD3E09292}">
      <dgm:prSet/>
      <dgm:spPr/>
      <dgm:t>
        <a:bodyPr/>
        <a:lstStyle/>
        <a:p>
          <a:endParaRPr lang="en-US"/>
        </a:p>
      </dgm:t>
    </dgm:pt>
    <dgm:pt modelId="{4677DFC8-EF07-4359-9B9A-A4F9846DDDBF}" type="sibTrans" cxnId="{E38DFA51-AF7A-4706-8557-DF3AD3E09292}">
      <dgm:prSet/>
      <dgm:spPr/>
      <dgm:t>
        <a:bodyPr/>
        <a:lstStyle/>
        <a:p>
          <a:endParaRPr lang="en-US"/>
        </a:p>
      </dgm:t>
    </dgm:pt>
    <dgm:pt modelId="{93DCB68C-4E0A-49DD-992A-E34D5AC63E8A}" type="pres">
      <dgm:prSet presAssocID="{A0E71079-01E9-476E-85A9-DA12E7D9B9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62BEA4-CC14-4504-B18D-186636350C1C}" type="pres">
      <dgm:prSet presAssocID="{AB1298BF-9901-4A91-8146-CF232EDDD022}" presName="hierRoot1" presStyleCnt="0"/>
      <dgm:spPr/>
    </dgm:pt>
    <dgm:pt modelId="{C2173FB7-F80B-40B9-9B78-2B700FE8EFF2}" type="pres">
      <dgm:prSet presAssocID="{AB1298BF-9901-4A91-8146-CF232EDDD022}" presName="composite" presStyleCnt="0"/>
      <dgm:spPr/>
    </dgm:pt>
    <dgm:pt modelId="{BA1079B0-1C89-4F33-8381-3505A2BF6993}" type="pres">
      <dgm:prSet presAssocID="{AB1298BF-9901-4A91-8146-CF232EDDD022}" presName="background" presStyleLbl="node0" presStyleIdx="0" presStyleCnt="4"/>
      <dgm:spPr/>
    </dgm:pt>
    <dgm:pt modelId="{F763831D-74BC-404E-AC1D-CE1F5A2E16B2}" type="pres">
      <dgm:prSet presAssocID="{AB1298BF-9901-4A91-8146-CF232EDDD022}" presName="text" presStyleLbl="fgAcc0" presStyleIdx="0" presStyleCnt="4">
        <dgm:presLayoutVars>
          <dgm:chPref val="3"/>
        </dgm:presLayoutVars>
      </dgm:prSet>
      <dgm:spPr/>
    </dgm:pt>
    <dgm:pt modelId="{BADC80A9-E73F-4720-A432-2EA1E0F2354E}" type="pres">
      <dgm:prSet presAssocID="{AB1298BF-9901-4A91-8146-CF232EDDD022}" presName="hierChild2" presStyleCnt="0"/>
      <dgm:spPr/>
    </dgm:pt>
    <dgm:pt modelId="{BB2674BA-ED61-42FC-9D4B-DA238A5346A2}" type="pres">
      <dgm:prSet presAssocID="{BFFA6BEF-16AF-45CA-8F3F-C70E63387F4F}" presName="hierRoot1" presStyleCnt="0"/>
      <dgm:spPr/>
    </dgm:pt>
    <dgm:pt modelId="{335406FC-7AD9-479A-83C7-C22301893C68}" type="pres">
      <dgm:prSet presAssocID="{BFFA6BEF-16AF-45CA-8F3F-C70E63387F4F}" presName="composite" presStyleCnt="0"/>
      <dgm:spPr/>
    </dgm:pt>
    <dgm:pt modelId="{C7C98A0A-96EA-4664-B4A3-FA1C80AA3A71}" type="pres">
      <dgm:prSet presAssocID="{BFFA6BEF-16AF-45CA-8F3F-C70E63387F4F}" presName="background" presStyleLbl="node0" presStyleIdx="1" presStyleCnt="4"/>
      <dgm:spPr/>
    </dgm:pt>
    <dgm:pt modelId="{D536C8DB-1A6D-4A6F-B123-7091DD336416}" type="pres">
      <dgm:prSet presAssocID="{BFFA6BEF-16AF-45CA-8F3F-C70E63387F4F}" presName="text" presStyleLbl="fgAcc0" presStyleIdx="1" presStyleCnt="4">
        <dgm:presLayoutVars>
          <dgm:chPref val="3"/>
        </dgm:presLayoutVars>
      </dgm:prSet>
      <dgm:spPr/>
    </dgm:pt>
    <dgm:pt modelId="{6A5E5A60-4B8D-4048-B602-9B8881CC56B2}" type="pres">
      <dgm:prSet presAssocID="{BFFA6BEF-16AF-45CA-8F3F-C70E63387F4F}" presName="hierChild2" presStyleCnt="0"/>
      <dgm:spPr/>
    </dgm:pt>
    <dgm:pt modelId="{11771E01-0650-4668-861C-06A50327BD25}" type="pres">
      <dgm:prSet presAssocID="{B8C5373D-EDFC-4A97-BEA8-5113CA3BEFEB}" presName="hierRoot1" presStyleCnt="0"/>
      <dgm:spPr/>
    </dgm:pt>
    <dgm:pt modelId="{83861680-2BC2-41E1-83DD-F94973E47E1F}" type="pres">
      <dgm:prSet presAssocID="{B8C5373D-EDFC-4A97-BEA8-5113CA3BEFEB}" presName="composite" presStyleCnt="0"/>
      <dgm:spPr/>
    </dgm:pt>
    <dgm:pt modelId="{6F7FAAB7-2F02-42BD-B070-00917A95CE25}" type="pres">
      <dgm:prSet presAssocID="{B8C5373D-EDFC-4A97-BEA8-5113CA3BEFEB}" presName="background" presStyleLbl="node0" presStyleIdx="2" presStyleCnt="4"/>
      <dgm:spPr/>
    </dgm:pt>
    <dgm:pt modelId="{113FBA11-0CFF-4A11-8F70-B2BEA861BFCF}" type="pres">
      <dgm:prSet presAssocID="{B8C5373D-EDFC-4A97-BEA8-5113CA3BEFEB}" presName="text" presStyleLbl="fgAcc0" presStyleIdx="2" presStyleCnt="4">
        <dgm:presLayoutVars>
          <dgm:chPref val="3"/>
        </dgm:presLayoutVars>
      </dgm:prSet>
      <dgm:spPr/>
    </dgm:pt>
    <dgm:pt modelId="{F55C40FC-11A3-49E8-A092-8E52687CF0AA}" type="pres">
      <dgm:prSet presAssocID="{B8C5373D-EDFC-4A97-BEA8-5113CA3BEFEB}" presName="hierChild2" presStyleCnt="0"/>
      <dgm:spPr/>
    </dgm:pt>
    <dgm:pt modelId="{B5EBC12E-61F8-42F3-8308-AFC5046B0B58}" type="pres">
      <dgm:prSet presAssocID="{C6AB23C2-8433-4FE3-A0BF-FA40594256FD}" presName="hierRoot1" presStyleCnt="0"/>
      <dgm:spPr/>
    </dgm:pt>
    <dgm:pt modelId="{2091D69E-8B44-436E-80A7-AE08A31A5CBD}" type="pres">
      <dgm:prSet presAssocID="{C6AB23C2-8433-4FE3-A0BF-FA40594256FD}" presName="composite" presStyleCnt="0"/>
      <dgm:spPr/>
    </dgm:pt>
    <dgm:pt modelId="{7A24E4ED-0EA3-4947-B2F0-633BCA270344}" type="pres">
      <dgm:prSet presAssocID="{C6AB23C2-8433-4FE3-A0BF-FA40594256FD}" presName="background" presStyleLbl="node0" presStyleIdx="3" presStyleCnt="4"/>
      <dgm:spPr/>
    </dgm:pt>
    <dgm:pt modelId="{821736AB-D886-4238-9902-1427A932D345}" type="pres">
      <dgm:prSet presAssocID="{C6AB23C2-8433-4FE3-A0BF-FA40594256FD}" presName="text" presStyleLbl="fgAcc0" presStyleIdx="3" presStyleCnt="4">
        <dgm:presLayoutVars>
          <dgm:chPref val="3"/>
        </dgm:presLayoutVars>
      </dgm:prSet>
      <dgm:spPr/>
    </dgm:pt>
    <dgm:pt modelId="{FE71432C-D16C-416A-89A0-ADD818B20779}" type="pres">
      <dgm:prSet presAssocID="{C6AB23C2-8433-4FE3-A0BF-FA40594256FD}" presName="hierChild2" presStyleCnt="0"/>
      <dgm:spPr/>
    </dgm:pt>
  </dgm:ptLst>
  <dgm:cxnLst>
    <dgm:cxn modelId="{82157634-66A5-4113-B600-13B3C66C982A}" type="presOf" srcId="{C6AB23C2-8433-4FE3-A0BF-FA40594256FD}" destId="{821736AB-D886-4238-9902-1427A932D345}" srcOrd="0" destOrd="0" presId="urn:microsoft.com/office/officeart/2005/8/layout/hierarchy1"/>
    <dgm:cxn modelId="{6B9B5C6A-DAAC-41A4-B50F-14E540CAA6A9}" srcId="{A0E71079-01E9-476E-85A9-DA12E7D9B99B}" destId="{BFFA6BEF-16AF-45CA-8F3F-C70E63387F4F}" srcOrd="1" destOrd="0" parTransId="{0F527691-6469-4A2C-8B4E-4BC913FE8424}" sibTransId="{F4C015A6-F87F-4522-8B65-79B7FC5CF3E7}"/>
    <dgm:cxn modelId="{E38DFA51-AF7A-4706-8557-DF3AD3E09292}" srcId="{A0E71079-01E9-476E-85A9-DA12E7D9B99B}" destId="{C6AB23C2-8433-4FE3-A0BF-FA40594256FD}" srcOrd="3" destOrd="0" parTransId="{9AA9D15B-24CE-4ED3-95DF-57AA255E1541}" sibTransId="{4677DFC8-EF07-4359-9B9A-A4F9846DDDBF}"/>
    <dgm:cxn modelId="{6B10AB86-B4A1-40A9-A0A3-66F885D23D9B}" type="presOf" srcId="{BFFA6BEF-16AF-45CA-8F3F-C70E63387F4F}" destId="{D536C8DB-1A6D-4A6F-B123-7091DD336416}" srcOrd="0" destOrd="0" presId="urn:microsoft.com/office/officeart/2005/8/layout/hierarchy1"/>
    <dgm:cxn modelId="{53D08C88-626C-459E-8DEE-1DDCD624D8FF}" srcId="{A0E71079-01E9-476E-85A9-DA12E7D9B99B}" destId="{AB1298BF-9901-4A91-8146-CF232EDDD022}" srcOrd="0" destOrd="0" parTransId="{0157E391-C776-457F-8992-C544A8C6FAA4}" sibTransId="{91CB6E95-60F3-49E1-ACCA-45662D4F4D25}"/>
    <dgm:cxn modelId="{5C3ACF8E-56CE-4529-8DC2-CA1B6866A220}" type="presOf" srcId="{A0E71079-01E9-476E-85A9-DA12E7D9B99B}" destId="{93DCB68C-4E0A-49DD-992A-E34D5AC63E8A}" srcOrd="0" destOrd="0" presId="urn:microsoft.com/office/officeart/2005/8/layout/hierarchy1"/>
    <dgm:cxn modelId="{B3163AC3-6D10-439D-AB69-337D5A05618F}" srcId="{A0E71079-01E9-476E-85A9-DA12E7D9B99B}" destId="{B8C5373D-EDFC-4A97-BEA8-5113CA3BEFEB}" srcOrd="2" destOrd="0" parTransId="{A927D288-DE58-486B-A28E-8264F9BA8979}" sibTransId="{47492A13-0C9D-4FBE-8012-80EB82DB419E}"/>
    <dgm:cxn modelId="{BF7F80C6-6103-4F6A-B8D0-ED8EBC578EF6}" type="presOf" srcId="{AB1298BF-9901-4A91-8146-CF232EDDD022}" destId="{F763831D-74BC-404E-AC1D-CE1F5A2E16B2}" srcOrd="0" destOrd="0" presId="urn:microsoft.com/office/officeart/2005/8/layout/hierarchy1"/>
    <dgm:cxn modelId="{D8543CE3-D6B5-4788-9D3F-E3741E2A9739}" type="presOf" srcId="{B8C5373D-EDFC-4A97-BEA8-5113CA3BEFEB}" destId="{113FBA11-0CFF-4A11-8F70-B2BEA861BFCF}" srcOrd="0" destOrd="0" presId="urn:microsoft.com/office/officeart/2005/8/layout/hierarchy1"/>
    <dgm:cxn modelId="{F7E7CC33-A694-4419-A724-5E3E785F1B1E}" type="presParOf" srcId="{93DCB68C-4E0A-49DD-992A-E34D5AC63E8A}" destId="{9562BEA4-CC14-4504-B18D-186636350C1C}" srcOrd="0" destOrd="0" presId="urn:microsoft.com/office/officeart/2005/8/layout/hierarchy1"/>
    <dgm:cxn modelId="{0D501785-C937-4CBA-B1B9-0341C0F46D0B}" type="presParOf" srcId="{9562BEA4-CC14-4504-B18D-186636350C1C}" destId="{C2173FB7-F80B-40B9-9B78-2B700FE8EFF2}" srcOrd="0" destOrd="0" presId="urn:microsoft.com/office/officeart/2005/8/layout/hierarchy1"/>
    <dgm:cxn modelId="{4E09D9C9-91B4-4469-8FA3-1F5EE05219D1}" type="presParOf" srcId="{C2173FB7-F80B-40B9-9B78-2B700FE8EFF2}" destId="{BA1079B0-1C89-4F33-8381-3505A2BF6993}" srcOrd="0" destOrd="0" presId="urn:microsoft.com/office/officeart/2005/8/layout/hierarchy1"/>
    <dgm:cxn modelId="{C1F2A7CA-5E1D-492B-9158-7C441F81F408}" type="presParOf" srcId="{C2173FB7-F80B-40B9-9B78-2B700FE8EFF2}" destId="{F763831D-74BC-404E-AC1D-CE1F5A2E16B2}" srcOrd="1" destOrd="0" presId="urn:microsoft.com/office/officeart/2005/8/layout/hierarchy1"/>
    <dgm:cxn modelId="{9C1D12CD-1015-4620-ACF0-18F7C25B9A80}" type="presParOf" srcId="{9562BEA4-CC14-4504-B18D-186636350C1C}" destId="{BADC80A9-E73F-4720-A432-2EA1E0F2354E}" srcOrd="1" destOrd="0" presId="urn:microsoft.com/office/officeart/2005/8/layout/hierarchy1"/>
    <dgm:cxn modelId="{4147F96F-955F-4DBE-AB02-7380FFC4F691}" type="presParOf" srcId="{93DCB68C-4E0A-49DD-992A-E34D5AC63E8A}" destId="{BB2674BA-ED61-42FC-9D4B-DA238A5346A2}" srcOrd="1" destOrd="0" presId="urn:microsoft.com/office/officeart/2005/8/layout/hierarchy1"/>
    <dgm:cxn modelId="{4E7FC234-ECDB-43F4-8B42-26B90F66ECF5}" type="presParOf" srcId="{BB2674BA-ED61-42FC-9D4B-DA238A5346A2}" destId="{335406FC-7AD9-479A-83C7-C22301893C68}" srcOrd="0" destOrd="0" presId="urn:microsoft.com/office/officeart/2005/8/layout/hierarchy1"/>
    <dgm:cxn modelId="{C507603A-DE64-4802-B409-1B377566D58A}" type="presParOf" srcId="{335406FC-7AD9-479A-83C7-C22301893C68}" destId="{C7C98A0A-96EA-4664-B4A3-FA1C80AA3A71}" srcOrd="0" destOrd="0" presId="urn:microsoft.com/office/officeart/2005/8/layout/hierarchy1"/>
    <dgm:cxn modelId="{D99772A1-153F-4140-B5EA-FF4BB586C913}" type="presParOf" srcId="{335406FC-7AD9-479A-83C7-C22301893C68}" destId="{D536C8DB-1A6D-4A6F-B123-7091DD336416}" srcOrd="1" destOrd="0" presId="urn:microsoft.com/office/officeart/2005/8/layout/hierarchy1"/>
    <dgm:cxn modelId="{2781F9FB-9287-4052-A848-F94F32B4535A}" type="presParOf" srcId="{BB2674BA-ED61-42FC-9D4B-DA238A5346A2}" destId="{6A5E5A60-4B8D-4048-B602-9B8881CC56B2}" srcOrd="1" destOrd="0" presId="urn:microsoft.com/office/officeart/2005/8/layout/hierarchy1"/>
    <dgm:cxn modelId="{8257E46A-CFBB-472C-8BCD-C16181FC4D65}" type="presParOf" srcId="{93DCB68C-4E0A-49DD-992A-E34D5AC63E8A}" destId="{11771E01-0650-4668-861C-06A50327BD25}" srcOrd="2" destOrd="0" presId="urn:microsoft.com/office/officeart/2005/8/layout/hierarchy1"/>
    <dgm:cxn modelId="{F4B288AE-4D9D-4D60-A65F-6580A1009BE7}" type="presParOf" srcId="{11771E01-0650-4668-861C-06A50327BD25}" destId="{83861680-2BC2-41E1-83DD-F94973E47E1F}" srcOrd="0" destOrd="0" presId="urn:microsoft.com/office/officeart/2005/8/layout/hierarchy1"/>
    <dgm:cxn modelId="{8464C56F-AB0C-439B-A46D-8469F8570DAF}" type="presParOf" srcId="{83861680-2BC2-41E1-83DD-F94973E47E1F}" destId="{6F7FAAB7-2F02-42BD-B070-00917A95CE25}" srcOrd="0" destOrd="0" presId="urn:microsoft.com/office/officeart/2005/8/layout/hierarchy1"/>
    <dgm:cxn modelId="{84D8C0F0-2C5A-496E-BF61-695DD1599539}" type="presParOf" srcId="{83861680-2BC2-41E1-83DD-F94973E47E1F}" destId="{113FBA11-0CFF-4A11-8F70-B2BEA861BFCF}" srcOrd="1" destOrd="0" presId="urn:microsoft.com/office/officeart/2005/8/layout/hierarchy1"/>
    <dgm:cxn modelId="{E0B6AA62-154B-492D-9EC1-BC744CEE70B1}" type="presParOf" srcId="{11771E01-0650-4668-861C-06A50327BD25}" destId="{F55C40FC-11A3-49E8-A092-8E52687CF0AA}" srcOrd="1" destOrd="0" presId="urn:microsoft.com/office/officeart/2005/8/layout/hierarchy1"/>
    <dgm:cxn modelId="{0B790359-C523-4119-AE59-695CE4BFF2FF}" type="presParOf" srcId="{93DCB68C-4E0A-49DD-992A-E34D5AC63E8A}" destId="{B5EBC12E-61F8-42F3-8308-AFC5046B0B58}" srcOrd="3" destOrd="0" presId="urn:microsoft.com/office/officeart/2005/8/layout/hierarchy1"/>
    <dgm:cxn modelId="{77B430D1-18DB-4BE4-97CE-C0DE60B6F7BF}" type="presParOf" srcId="{B5EBC12E-61F8-42F3-8308-AFC5046B0B58}" destId="{2091D69E-8B44-436E-80A7-AE08A31A5CBD}" srcOrd="0" destOrd="0" presId="urn:microsoft.com/office/officeart/2005/8/layout/hierarchy1"/>
    <dgm:cxn modelId="{94691A1B-1498-4743-BEF0-F0C5A49E5F62}" type="presParOf" srcId="{2091D69E-8B44-436E-80A7-AE08A31A5CBD}" destId="{7A24E4ED-0EA3-4947-B2F0-633BCA270344}" srcOrd="0" destOrd="0" presId="urn:microsoft.com/office/officeart/2005/8/layout/hierarchy1"/>
    <dgm:cxn modelId="{AA09389A-9365-4992-B3A4-1D7A13F2DC63}" type="presParOf" srcId="{2091D69E-8B44-436E-80A7-AE08A31A5CBD}" destId="{821736AB-D886-4238-9902-1427A932D345}" srcOrd="1" destOrd="0" presId="urn:microsoft.com/office/officeart/2005/8/layout/hierarchy1"/>
    <dgm:cxn modelId="{108173F9-3EF4-4A11-9DD2-4638C1499AD0}" type="presParOf" srcId="{B5EBC12E-61F8-42F3-8308-AFC5046B0B58}" destId="{FE71432C-D16C-416A-89A0-ADD818B207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A400EF-314E-47E7-BA9D-DEC48B5268A0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55029A5-F4F2-4D3E-8692-A27BE9231C04}">
      <dgm:prSet/>
      <dgm:spPr/>
      <dgm:t>
        <a:bodyPr/>
        <a:lstStyle/>
        <a:p>
          <a:pPr>
            <a:defRPr b="1"/>
          </a:pPr>
          <a:r>
            <a:rPr lang="en-IN"/>
            <a:t>Target Variable:</a:t>
          </a:r>
          <a:endParaRPr lang="en-US"/>
        </a:p>
      </dgm:t>
    </dgm:pt>
    <dgm:pt modelId="{0D982DC0-3E4C-4BF8-9305-000681B86FC0}" type="parTrans" cxnId="{BD75396B-757A-42B1-8868-45250E1CFBCE}">
      <dgm:prSet/>
      <dgm:spPr/>
      <dgm:t>
        <a:bodyPr/>
        <a:lstStyle/>
        <a:p>
          <a:endParaRPr lang="en-US"/>
        </a:p>
      </dgm:t>
    </dgm:pt>
    <dgm:pt modelId="{B5D7F577-6099-4A28-B244-F8014D239F49}" type="sibTrans" cxnId="{BD75396B-757A-42B1-8868-45250E1CFBCE}">
      <dgm:prSet/>
      <dgm:spPr/>
      <dgm:t>
        <a:bodyPr/>
        <a:lstStyle/>
        <a:p>
          <a:endParaRPr lang="en-US"/>
        </a:p>
      </dgm:t>
    </dgm:pt>
    <dgm:pt modelId="{902D0EC4-21ED-45A1-913E-7BAB717B975B}">
      <dgm:prSet/>
      <dgm:spPr/>
      <dgm:t>
        <a:bodyPr/>
        <a:lstStyle/>
        <a:p>
          <a:r>
            <a:rPr lang="en-IN"/>
            <a:t>price: The final sale price in USD.</a:t>
          </a:r>
          <a:endParaRPr lang="en-US"/>
        </a:p>
      </dgm:t>
    </dgm:pt>
    <dgm:pt modelId="{6EA7CA45-6812-4E6F-AA5B-FF230901E0E1}" type="parTrans" cxnId="{A28EC36C-B0BE-4DEE-B323-3C0F43689C17}">
      <dgm:prSet/>
      <dgm:spPr/>
      <dgm:t>
        <a:bodyPr/>
        <a:lstStyle/>
        <a:p>
          <a:endParaRPr lang="en-US"/>
        </a:p>
      </dgm:t>
    </dgm:pt>
    <dgm:pt modelId="{87C79405-52AF-4256-B235-20562CACF4FF}" type="sibTrans" cxnId="{A28EC36C-B0BE-4DEE-B323-3C0F43689C17}">
      <dgm:prSet/>
      <dgm:spPr/>
      <dgm:t>
        <a:bodyPr/>
        <a:lstStyle/>
        <a:p>
          <a:endParaRPr lang="en-US"/>
        </a:p>
      </dgm:t>
    </dgm:pt>
    <dgm:pt modelId="{F7BAC30D-172B-4C10-BC45-231C83FBCF25}">
      <dgm:prSet/>
      <dgm:spPr/>
      <dgm:t>
        <a:bodyPr/>
        <a:lstStyle/>
        <a:p>
          <a:pPr>
            <a:defRPr b="1"/>
          </a:pPr>
          <a:r>
            <a:rPr lang="en-IN"/>
            <a:t>Property Attributes:</a:t>
          </a:r>
          <a:endParaRPr lang="en-US"/>
        </a:p>
      </dgm:t>
    </dgm:pt>
    <dgm:pt modelId="{C4D0D695-76B6-4AA4-B9D9-995E70021925}" type="parTrans" cxnId="{E2E34CAE-526C-44A4-9423-9E5BACFE5010}">
      <dgm:prSet/>
      <dgm:spPr/>
      <dgm:t>
        <a:bodyPr/>
        <a:lstStyle/>
        <a:p>
          <a:endParaRPr lang="en-US"/>
        </a:p>
      </dgm:t>
    </dgm:pt>
    <dgm:pt modelId="{949F7C9D-017C-40BA-8BD8-FF4233B13CCD}" type="sibTrans" cxnId="{E2E34CAE-526C-44A4-9423-9E5BACFE5010}">
      <dgm:prSet/>
      <dgm:spPr/>
      <dgm:t>
        <a:bodyPr/>
        <a:lstStyle/>
        <a:p>
          <a:endParaRPr lang="en-US"/>
        </a:p>
      </dgm:t>
    </dgm:pt>
    <dgm:pt modelId="{57031625-BAC9-46DD-B84A-26A30261FCF9}">
      <dgm:prSet/>
      <dgm:spPr/>
      <dgm:t>
        <a:bodyPr/>
        <a:lstStyle/>
        <a:p>
          <a:r>
            <a:rPr lang="en-IN"/>
            <a:t>bedrooms, bathrooms, floors</a:t>
          </a:r>
          <a:endParaRPr lang="en-US"/>
        </a:p>
      </dgm:t>
    </dgm:pt>
    <dgm:pt modelId="{4976F6C6-1345-4254-9C2C-16B5479860C2}" type="parTrans" cxnId="{340F8E6C-D83D-4207-91F8-D2F1482ED059}">
      <dgm:prSet/>
      <dgm:spPr/>
      <dgm:t>
        <a:bodyPr/>
        <a:lstStyle/>
        <a:p>
          <a:endParaRPr lang="en-US"/>
        </a:p>
      </dgm:t>
    </dgm:pt>
    <dgm:pt modelId="{70E0A8FD-C452-41C1-A184-DB8C8E097BD1}" type="sibTrans" cxnId="{340F8E6C-D83D-4207-91F8-D2F1482ED059}">
      <dgm:prSet/>
      <dgm:spPr/>
      <dgm:t>
        <a:bodyPr/>
        <a:lstStyle/>
        <a:p>
          <a:endParaRPr lang="en-US"/>
        </a:p>
      </dgm:t>
    </dgm:pt>
    <dgm:pt modelId="{A9C4A9B9-DA2F-495D-86CB-F337B443B31F}">
      <dgm:prSet/>
      <dgm:spPr/>
      <dgm:t>
        <a:bodyPr/>
        <a:lstStyle/>
        <a:p>
          <a:r>
            <a:rPr lang="en-IN"/>
            <a:t>sqft_living, sqft_lot, sqft_above, sqft_basement</a:t>
          </a:r>
          <a:endParaRPr lang="en-US"/>
        </a:p>
      </dgm:t>
    </dgm:pt>
    <dgm:pt modelId="{3B6BB1D1-15D0-4ACA-B562-32802EE55744}" type="parTrans" cxnId="{118517C3-D344-411E-B83B-9C187BC81A18}">
      <dgm:prSet/>
      <dgm:spPr/>
      <dgm:t>
        <a:bodyPr/>
        <a:lstStyle/>
        <a:p>
          <a:endParaRPr lang="en-US"/>
        </a:p>
      </dgm:t>
    </dgm:pt>
    <dgm:pt modelId="{D0BA287A-107C-465E-8A03-DD3A3070F19F}" type="sibTrans" cxnId="{118517C3-D344-411E-B83B-9C187BC81A18}">
      <dgm:prSet/>
      <dgm:spPr/>
      <dgm:t>
        <a:bodyPr/>
        <a:lstStyle/>
        <a:p>
          <a:endParaRPr lang="en-US"/>
        </a:p>
      </dgm:t>
    </dgm:pt>
    <dgm:pt modelId="{C739212F-B69E-4A89-886B-F71E685923F8}">
      <dgm:prSet/>
      <dgm:spPr/>
      <dgm:t>
        <a:bodyPr/>
        <a:lstStyle/>
        <a:p>
          <a:pPr>
            <a:defRPr b="1"/>
          </a:pPr>
          <a:r>
            <a:rPr lang="en-IN"/>
            <a:t>Qualitative Features:</a:t>
          </a:r>
          <a:endParaRPr lang="en-US"/>
        </a:p>
      </dgm:t>
    </dgm:pt>
    <dgm:pt modelId="{29B2C26A-A436-4DB4-95B1-9AD97EFDE8F9}" type="parTrans" cxnId="{AABB84EE-6272-4D42-9789-B04901932185}">
      <dgm:prSet/>
      <dgm:spPr/>
      <dgm:t>
        <a:bodyPr/>
        <a:lstStyle/>
        <a:p>
          <a:endParaRPr lang="en-US"/>
        </a:p>
      </dgm:t>
    </dgm:pt>
    <dgm:pt modelId="{7EFEF7B9-D873-44EC-A98E-08D1C57AB764}" type="sibTrans" cxnId="{AABB84EE-6272-4D42-9789-B04901932185}">
      <dgm:prSet/>
      <dgm:spPr/>
      <dgm:t>
        <a:bodyPr/>
        <a:lstStyle/>
        <a:p>
          <a:endParaRPr lang="en-US"/>
        </a:p>
      </dgm:t>
    </dgm:pt>
    <dgm:pt modelId="{3340805C-42F2-47CF-A0FB-6794DCEFEF65}">
      <dgm:prSet/>
      <dgm:spPr/>
      <dgm:t>
        <a:bodyPr/>
        <a:lstStyle/>
        <a:p>
          <a:r>
            <a:rPr lang="en-IN"/>
            <a:t>grade: Quality of construction (1-13).</a:t>
          </a:r>
          <a:endParaRPr lang="en-US"/>
        </a:p>
      </dgm:t>
    </dgm:pt>
    <dgm:pt modelId="{5B884F04-B9D8-47B7-A910-4CDA584C3B46}" type="parTrans" cxnId="{2DEE03AD-99B1-4C8F-A742-29462B3B4557}">
      <dgm:prSet/>
      <dgm:spPr/>
      <dgm:t>
        <a:bodyPr/>
        <a:lstStyle/>
        <a:p>
          <a:endParaRPr lang="en-US"/>
        </a:p>
      </dgm:t>
    </dgm:pt>
    <dgm:pt modelId="{CF952D54-2E88-4787-950E-15E8D3173474}" type="sibTrans" cxnId="{2DEE03AD-99B1-4C8F-A742-29462B3B4557}">
      <dgm:prSet/>
      <dgm:spPr/>
      <dgm:t>
        <a:bodyPr/>
        <a:lstStyle/>
        <a:p>
          <a:endParaRPr lang="en-US"/>
        </a:p>
      </dgm:t>
    </dgm:pt>
    <dgm:pt modelId="{0F681E33-9301-4EEE-A0CB-D569F2CAE59E}">
      <dgm:prSet/>
      <dgm:spPr/>
      <dgm:t>
        <a:bodyPr/>
        <a:lstStyle/>
        <a:p>
          <a:r>
            <a:rPr lang="en-IN"/>
            <a:t>condition: Condition of the house (1-5).</a:t>
          </a:r>
          <a:endParaRPr lang="en-US"/>
        </a:p>
      </dgm:t>
    </dgm:pt>
    <dgm:pt modelId="{B6DFE97E-F5C4-473F-9206-42CE983AF93F}" type="parTrans" cxnId="{6ED62EFD-9F33-43A3-B319-108DBF5010B1}">
      <dgm:prSet/>
      <dgm:spPr/>
      <dgm:t>
        <a:bodyPr/>
        <a:lstStyle/>
        <a:p>
          <a:endParaRPr lang="en-US"/>
        </a:p>
      </dgm:t>
    </dgm:pt>
    <dgm:pt modelId="{E4055A18-E3F0-490E-AA9B-7F016653E910}" type="sibTrans" cxnId="{6ED62EFD-9F33-43A3-B319-108DBF5010B1}">
      <dgm:prSet/>
      <dgm:spPr/>
      <dgm:t>
        <a:bodyPr/>
        <a:lstStyle/>
        <a:p>
          <a:endParaRPr lang="en-US"/>
        </a:p>
      </dgm:t>
    </dgm:pt>
    <dgm:pt modelId="{581E3739-12F1-457D-BC00-BFF935C278BB}">
      <dgm:prSet/>
      <dgm:spPr/>
      <dgm:t>
        <a:bodyPr/>
        <a:lstStyle/>
        <a:p>
          <a:r>
            <a:rPr lang="en-IN"/>
            <a:t>waterfront: Binary flag for a waterfront view.</a:t>
          </a:r>
          <a:endParaRPr lang="en-US"/>
        </a:p>
      </dgm:t>
    </dgm:pt>
    <dgm:pt modelId="{DD32D5E2-5FB2-4530-B07A-20C279A4DD26}" type="parTrans" cxnId="{DCC0EF34-E5F6-414E-9FC9-8FF34370014F}">
      <dgm:prSet/>
      <dgm:spPr/>
      <dgm:t>
        <a:bodyPr/>
        <a:lstStyle/>
        <a:p>
          <a:endParaRPr lang="en-US"/>
        </a:p>
      </dgm:t>
    </dgm:pt>
    <dgm:pt modelId="{E5FD1B00-76B0-4FB3-850F-482405925C49}" type="sibTrans" cxnId="{DCC0EF34-E5F6-414E-9FC9-8FF34370014F}">
      <dgm:prSet/>
      <dgm:spPr/>
      <dgm:t>
        <a:bodyPr/>
        <a:lstStyle/>
        <a:p>
          <a:endParaRPr lang="en-US"/>
        </a:p>
      </dgm:t>
    </dgm:pt>
    <dgm:pt modelId="{BD0F4088-376C-4031-99AD-A1C4851128B2}">
      <dgm:prSet/>
      <dgm:spPr/>
      <dgm:t>
        <a:bodyPr/>
        <a:lstStyle/>
        <a:p>
          <a:pPr>
            <a:defRPr b="1"/>
          </a:pPr>
          <a:r>
            <a:rPr lang="en-IN"/>
            <a:t>Geospatial &amp; Time Features:</a:t>
          </a:r>
          <a:endParaRPr lang="en-US"/>
        </a:p>
      </dgm:t>
    </dgm:pt>
    <dgm:pt modelId="{45FDEC1C-BF01-41CB-BBA7-E0CEBD21180C}" type="parTrans" cxnId="{BDF0A407-3A1A-42D0-BA1C-7436C9FB5B86}">
      <dgm:prSet/>
      <dgm:spPr/>
      <dgm:t>
        <a:bodyPr/>
        <a:lstStyle/>
        <a:p>
          <a:endParaRPr lang="en-US"/>
        </a:p>
      </dgm:t>
    </dgm:pt>
    <dgm:pt modelId="{92033119-635D-4D65-9720-B03061C8CBB7}" type="sibTrans" cxnId="{BDF0A407-3A1A-42D0-BA1C-7436C9FB5B86}">
      <dgm:prSet/>
      <dgm:spPr/>
      <dgm:t>
        <a:bodyPr/>
        <a:lstStyle/>
        <a:p>
          <a:endParaRPr lang="en-US"/>
        </a:p>
      </dgm:t>
    </dgm:pt>
    <dgm:pt modelId="{8C1B54B5-9D65-44BA-99F9-90CCC0C85476}">
      <dgm:prSet/>
      <dgm:spPr/>
      <dgm:t>
        <a:bodyPr/>
        <a:lstStyle/>
        <a:p>
          <a:r>
            <a:rPr lang="en-IN"/>
            <a:t>zipcode, lat, long</a:t>
          </a:r>
          <a:endParaRPr lang="en-US"/>
        </a:p>
      </dgm:t>
    </dgm:pt>
    <dgm:pt modelId="{2DE11030-2A40-4DC6-BA66-5504246B5EDB}" type="parTrans" cxnId="{105BCA13-9011-4540-9163-E005F646D2AA}">
      <dgm:prSet/>
      <dgm:spPr/>
      <dgm:t>
        <a:bodyPr/>
        <a:lstStyle/>
        <a:p>
          <a:endParaRPr lang="en-US"/>
        </a:p>
      </dgm:t>
    </dgm:pt>
    <dgm:pt modelId="{D2620872-CD29-4E87-A8FA-0B00A2F26A83}" type="sibTrans" cxnId="{105BCA13-9011-4540-9163-E005F646D2AA}">
      <dgm:prSet/>
      <dgm:spPr/>
      <dgm:t>
        <a:bodyPr/>
        <a:lstStyle/>
        <a:p>
          <a:endParaRPr lang="en-US"/>
        </a:p>
      </dgm:t>
    </dgm:pt>
    <dgm:pt modelId="{EA46E4E2-1DCD-4C6A-A4AE-628D60966FC6}">
      <dgm:prSet/>
      <dgm:spPr/>
      <dgm:t>
        <a:bodyPr/>
        <a:lstStyle/>
        <a:p>
          <a:r>
            <a:rPr lang="en-IN"/>
            <a:t>yr_built, yr_renovated</a:t>
          </a:r>
          <a:endParaRPr lang="en-US"/>
        </a:p>
      </dgm:t>
    </dgm:pt>
    <dgm:pt modelId="{9FB30DCF-E117-43AA-B3E2-1767AC597573}" type="parTrans" cxnId="{D3CC6E75-AEB8-4FEB-B173-EC6DE3CC4314}">
      <dgm:prSet/>
      <dgm:spPr/>
      <dgm:t>
        <a:bodyPr/>
        <a:lstStyle/>
        <a:p>
          <a:endParaRPr lang="en-US"/>
        </a:p>
      </dgm:t>
    </dgm:pt>
    <dgm:pt modelId="{43DEE0BE-779F-4603-9D8F-83D48D5E2EBF}" type="sibTrans" cxnId="{D3CC6E75-AEB8-4FEB-B173-EC6DE3CC4314}">
      <dgm:prSet/>
      <dgm:spPr/>
      <dgm:t>
        <a:bodyPr/>
        <a:lstStyle/>
        <a:p>
          <a:endParaRPr lang="en-US"/>
        </a:p>
      </dgm:t>
    </dgm:pt>
    <dgm:pt modelId="{6F81ADB7-8A50-4587-88B4-9928C9C41C13}" type="pres">
      <dgm:prSet presAssocID="{60A400EF-314E-47E7-BA9D-DEC48B5268A0}" presName="linear" presStyleCnt="0">
        <dgm:presLayoutVars>
          <dgm:dir/>
          <dgm:animLvl val="lvl"/>
          <dgm:resizeHandles val="exact"/>
        </dgm:presLayoutVars>
      </dgm:prSet>
      <dgm:spPr/>
    </dgm:pt>
    <dgm:pt modelId="{955CBE76-A23E-4318-B055-1120EF069D1E}" type="pres">
      <dgm:prSet presAssocID="{255029A5-F4F2-4D3E-8692-A27BE9231C04}" presName="parentLin" presStyleCnt="0"/>
      <dgm:spPr/>
    </dgm:pt>
    <dgm:pt modelId="{BEB709FB-A178-4170-B16C-06403A4B1155}" type="pres">
      <dgm:prSet presAssocID="{255029A5-F4F2-4D3E-8692-A27BE9231C04}" presName="parentLeftMargin" presStyleLbl="node1" presStyleIdx="0" presStyleCnt="4"/>
      <dgm:spPr/>
    </dgm:pt>
    <dgm:pt modelId="{10DC4C8E-D0DF-4F29-A454-35FB0209EF52}" type="pres">
      <dgm:prSet presAssocID="{255029A5-F4F2-4D3E-8692-A27BE9231C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2F7553A-3071-41E9-AB0B-FEF9D504AE67}" type="pres">
      <dgm:prSet presAssocID="{255029A5-F4F2-4D3E-8692-A27BE9231C04}" presName="negativeSpace" presStyleCnt="0"/>
      <dgm:spPr/>
    </dgm:pt>
    <dgm:pt modelId="{9F6F5359-44CF-4721-9E46-3B4E8C87F49A}" type="pres">
      <dgm:prSet presAssocID="{255029A5-F4F2-4D3E-8692-A27BE9231C04}" presName="childText" presStyleLbl="conFgAcc1" presStyleIdx="0" presStyleCnt="4">
        <dgm:presLayoutVars>
          <dgm:bulletEnabled val="1"/>
        </dgm:presLayoutVars>
      </dgm:prSet>
      <dgm:spPr/>
    </dgm:pt>
    <dgm:pt modelId="{1851A668-3AD8-4FB2-9ABA-189C9083CBE0}" type="pres">
      <dgm:prSet presAssocID="{B5D7F577-6099-4A28-B244-F8014D239F49}" presName="spaceBetweenRectangles" presStyleCnt="0"/>
      <dgm:spPr/>
    </dgm:pt>
    <dgm:pt modelId="{9C5DCE08-54D1-4E00-9A91-29A566784A1F}" type="pres">
      <dgm:prSet presAssocID="{F7BAC30D-172B-4C10-BC45-231C83FBCF25}" presName="parentLin" presStyleCnt="0"/>
      <dgm:spPr/>
    </dgm:pt>
    <dgm:pt modelId="{AB69136B-41A1-4D73-A78E-092FF44091D1}" type="pres">
      <dgm:prSet presAssocID="{F7BAC30D-172B-4C10-BC45-231C83FBCF25}" presName="parentLeftMargin" presStyleLbl="node1" presStyleIdx="0" presStyleCnt="4"/>
      <dgm:spPr/>
    </dgm:pt>
    <dgm:pt modelId="{6FD57D50-D1DB-42D3-9BB7-49DA6F26F14A}" type="pres">
      <dgm:prSet presAssocID="{F7BAC30D-172B-4C10-BC45-231C83FBCF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78A0EB-B0AB-4C25-985E-7694A661D0E9}" type="pres">
      <dgm:prSet presAssocID="{F7BAC30D-172B-4C10-BC45-231C83FBCF25}" presName="negativeSpace" presStyleCnt="0"/>
      <dgm:spPr/>
    </dgm:pt>
    <dgm:pt modelId="{05C3C8B8-15BE-413A-BD85-67355AACA728}" type="pres">
      <dgm:prSet presAssocID="{F7BAC30D-172B-4C10-BC45-231C83FBCF25}" presName="childText" presStyleLbl="conFgAcc1" presStyleIdx="1" presStyleCnt="4">
        <dgm:presLayoutVars>
          <dgm:bulletEnabled val="1"/>
        </dgm:presLayoutVars>
      </dgm:prSet>
      <dgm:spPr/>
    </dgm:pt>
    <dgm:pt modelId="{EB6F1329-EDCF-45AE-8A83-0D5BD35E9411}" type="pres">
      <dgm:prSet presAssocID="{949F7C9D-017C-40BA-8BD8-FF4233B13CCD}" presName="spaceBetweenRectangles" presStyleCnt="0"/>
      <dgm:spPr/>
    </dgm:pt>
    <dgm:pt modelId="{00D293FD-1FBA-4A18-A6CA-194C5EAE463D}" type="pres">
      <dgm:prSet presAssocID="{C739212F-B69E-4A89-886B-F71E685923F8}" presName="parentLin" presStyleCnt="0"/>
      <dgm:spPr/>
    </dgm:pt>
    <dgm:pt modelId="{AFF393C2-B16F-49B8-AA95-FC5647ECBB9A}" type="pres">
      <dgm:prSet presAssocID="{C739212F-B69E-4A89-886B-F71E685923F8}" presName="parentLeftMargin" presStyleLbl="node1" presStyleIdx="1" presStyleCnt="4"/>
      <dgm:spPr/>
    </dgm:pt>
    <dgm:pt modelId="{E58206EA-5235-414B-9D65-AFB6580F300F}" type="pres">
      <dgm:prSet presAssocID="{C739212F-B69E-4A89-886B-F71E685923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7423E0-64D6-4418-9B02-C1BEE3CF2F3D}" type="pres">
      <dgm:prSet presAssocID="{C739212F-B69E-4A89-886B-F71E685923F8}" presName="negativeSpace" presStyleCnt="0"/>
      <dgm:spPr/>
    </dgm:pt>
    <dgm:pt modelId="{E09DDC67-5F10-402E-A44E-924AD33BCF8D}" type="pres">
      <dgm:prSet presAssocID="{C739212F-B69E-4A89-886B-F71E685923F8}" presName="childText" presStyleLbl="conFgAcc1" presStyleIdx="2" presStyleCnt="4">
        <dgm:presLayoutVars>
          <dgm:bulletEnabled val="1"/>
        </dgm:presLayoutVars>
      </dgm:prSet>
      <dgm:spPr/>
    </dgm:pt>
    <dgm:pt modelId="{2A37C2FF-7F82-423B-9BAD-2F281A2215CE}" type="pres">
      <dgm:prSet presAssocID="{7EFEF7B9-D873-44EC-A98E-08D1C57AB764}" presName="spaceBetweenRectangles" presStyleCnt="0"/>
      <dgm:spPr/>
    </dgm:pt>
    <dgm:pt modelId="{16A51397-67AC-4D48-855B-74B9D911DDD6}" type="pres">
      <dgm:prSet presAssocID="{BD0F4088-376C-4031-99AD-A1C4851128B2}" presName="parentLin" presStyleCnt="0"/>
      <dgm:spPr/>
    </dgm:pt>
    <dgm:pt modelId="{02568935-E161-442F-803B-FE2D777FB00B}" type="pres">
      <dgm:prSet presAssocID="{BD0F4088-376C-4031-99AD-A1C4851128B2}" presName="parentLeftMargin" presStyleLbl="node1" presStyleIdx="2" presStyleCnt="4"/>
      <dgm:spPr/>
    </dgm:pt>
    <dgm:pt modelId="{DE8DD8A7-512C-41F8-AE73-2F28C4125AA5}" type="pres">
      <dgm:prSet presAssocID="{BD0F4088-376C-4031-99AD-A1C4851128B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4C6339A-7462-4B21-8733-58B944BB39C0}" type="pres">
      <dgm:prSet presAssocID="{BD0F4088-376C-4031-99AD-A1C4851128B2}" presName="negativeSpace" presStyleCnt="0"/>
      <dgm:spPr/>
    </dgm:pt>
    <dgm:pt modelId="{E825A3D3-81D7-4124-8B0D-B7AA34764B40}" type="pres">
      <dgm:prSet presAssocID="{BD0F4088-376C-4031-99AD-A1C4851128B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DF0A407-3A1A-42D0-BA1C-7436C9FB5B86}" srcId="{60A400EF-314E-47E7-BA9D-DEC48B5268A0}" destId="{BD0F4088-376C-4031-99AD-A1C4851128B2}" srcOrd="3" destOrd="0" parTransId="{45FDEC1C-BF01-41CB-BBA7-E0CEBD21180C}" sibTransId="{92033119-635D-4D65-9720-B03061C8CBB7}"/>
    <dgm:cxn modelId="{D5EB1911-AD18-45AA-A1F3-825DBE8787D8}" type="presOf" srcId="{255029A5-F4F2-4D3E-8692-A27BE9231C04}" destId="{10DC4C8E-D0DF-4F29-A454-35FB0209EF52}" srcOrd="1" destOrd="0" presId="urn:microsoft.com/office/officeart/2005/8/layout/list1"/>
    <dgm:cxn modelId="{70D07911-5202-467F-9FFE-B91C32540B2E}" type="presOf" srcId="{A9C4A9B9-DA2F-495D-86CB-F337B443B31F}" destId="{05C3C8B8-15BE-413A-BD85-67355AACA728}" srcOrd="0" destOrd="1" presId="urn:microsoft.com/office/officeart/2005/8/layout/list1"/>
    <dgm:cxn modelId="{105BCA13-9011-4540-9163-E005F646D2AA}" srcId="{BD0F4088-376C-4031-99AD-A1C4851128B2}" destId="{8C1B54B5-9D65-44BA-99F9-90CCC0C85476}" srcOrd="0" destOrd="0" parTransId="{2DE11030-2A40-4DC6-BA66-5504246B5EDB}" sibTransId="{D2620872-CD29-4E87-A8FA-0B00A2F26A83}"/>
    <dgm:cxn modelId="{888D301F-3F0E-47C7-A456-FE01C0662A0F}" type="presOf" srcId="{F7BAC30D-172B-4C10-BC45-231C83FBCF25}" destId="{AB69136B-41A1-4D73-A78E-092FF44091D1}" srcOrd="0" destOrd="0" presId="urn:microsoft.com/office/officeart/2005/8/layout/list1"/>
    <dgm:cxn modelId="{E21BA21F-D138-44ED-9398-03F9CDADFB5D}" type="presOf" srcId="{F7BAC30D-172B-4C10-BC45-231C83FBCF25}" destId="{6FD57D50-D1DB-42D3-9BB7-49DA6F26F14A}" srcOrd="1" destOrd="0" presId="urn:microsoft.com/office/officeart/2005/8/layout/list1"/>
    <dgm:cxn modelId="{6AA4482C-8E4F-4EC4-A412-C831D6EA12C2}" type="presOf" srcId="{57031625-BAC9-46DD-B84A-26A30261FCF9}" destId="{05C3C8B8-15BE-413A-BD85-67355AACA728}" srcOrd="0" destOrd="0" presId="urn:microsoft.com/office/officeart/2005/8/layout/list1"/>
    <dgm:cxn modelId="{DCC0EF34-E5F6-414E-9FC9-8FF34370014F}" srcId="{C739212F-B69E-4A89-886B-F71E685923F8}" destId="{581E3739-12F1-457D-BC00-BFF935C278BB}" srcOrd="2" destOrd="0" parTransId="{DD32D5E2-5FB2-4530-B07A-20C279A4DD26}" sibTransId="{E5FD1B00-76B0-4FB3-850F-482405925C49}"/>
    <dgm:cxn modelId="{CCE23244-AABD-45E4-837C-545483E1C413}" type="presOf" srcId="{60A400EF-314E-47E7-BA9D-DEC48B5268A0}" destId="{6F81ADB7-8A50-4587-88B4-9928C9C41C13}" srcOrd="0" destOrd="0" presId="urn:microsoft.com/office/officeart/2005/8/layout/list1"/>
    <dgm:cxn modelId="{BD75396B-757A-42B1-8868-45250E1CFBCE}" srcId="{60A400EF-314E-47E7-BA9D-DEC48B5268A0}" destId="{255029A5-F4F2-4D3E-8692-A27BE9231C04}" srcOrd="0" destOrd="0" parTransId="{0D982DC0-3E4C-4BF8-9305-000681B86FC0}" sibTransId="{B5D7F577-6099-4A28-B244-F8014D239F49}"/>
    <dgm:cxn modelId="{C149126C-0F7B-4636-A741-EACF16B3DF20}" type="presOf" srcId="{BD0F4088-376C-4031-99AD-A1C4851128B2}" destId="{02568935-E161-442F-803B-FE2D777FB00B}" srcOrd="0" destOrd="0" presId="urn:microsoft.com/office/officeart/2005/8/layout/list1"/>
    <dgm:cxn modelId="{340F8E6C-D83D-4207-91F8-D2F1482ED059}" srcId="{F7BAC30D-172B-4C10-BC45-231C83FBCF25}" destId="{57031625-BAC9-46DD-B84A-26A30261FCF9}" srcOrd="0" destOrd="0" parTransId="{4976F6C6-1345-4254-9C2C-16B5479860C2}" sibTransId="{70E0A8FD-C452-41C1-A184-DB8C8E097BD1}"/>
    <dgm:cxn modelId="{A28EC36C-B0BE-4DEE-B323-3C0F43689C17}" srcId="{255029A5-F4F2-4D3E-8692-A27BE9231C04}" destId="{902D0EC4-21ED-45A1-913E-7BAB717B975B}" srcOrd="0" destOrd="0" parTransId="{6EA7CA45-6812-4E6F-AA5B-FF230901E0E1}" sibTransId="{87C79405-52AF-4256-B235-20562CACF4FF}"/>
    <dgm:cxn modelId="{DE34ED72-9507-4BC2-9F4A-B9D735B86931}" type="presOf" srcId="{C739212F-B69E-4A89-886B-F71E685923F8}" destId="{AFF393C2-B16F-49B8-AA95-FC5647ECBB9A}" srcOrd="0" destOrd="0" presId="urn:microsoft.com/office/officeart/2005/8/layout/list1"/>
    <dgm:cxn modelId="{18F3D353-E161-41E7-9C85-98D34DEA7A21}" type="presOf" srcId="{3340805C-42F2-47CF-A0FB-6794DCEFEF65}" destId="{E09DDC67-5F10-402E-A44E-924AD33BCF8D}" srcOrd="0" destOrd="0" presId="urn:microsoft.com/office/officeart/2005/8/layout/list1"/>
    <dgm:cxn modelId="{D3CC6E75-AEB8-4FEB-B173-EC6DE3CC4314}" srcId="{BD0F4088-376C-4031-99AD-A1C4851128B2}" destId="{EA46E4E2-1DCD-4C6A-A4AE-628D60966FC6}" srcOrd="1" destOrd="0" parTransId="{9FB30DCF-E117-43AA-B3E2-1767AC597573}" sibTransId="{43DEE0BE-779F-4603-9D8F-83D48D5E2EBF}"/>
    <dgm:cxn modelId="{44037993-1284-4A7D-BDDB-B649D0CAB1D6}" type="presOf" srcId="{581E3739-12F1-457D-BC00-BFF935C278BB}" destId="{E09DDC67-5F10-402E-A44E-924AD33BCF8D}" srcOrd="0" destOrd="2" presId="urn:microsoft.com/office/officeart/2005/8/layout/list1"/>
    <dgm:cxn modelId="{8F7D1B9D-2C2A-48CB-A3B0-0358FCF95086}" type="presOf" srcId="{255029A5-F4F2-4D3E-8692-A27BE9231C04}" destId="{BEB709FB-A178-4170-B16C-06403A4B1155}" srcOrd="0" destOrd="0" presId="urn:microsoft.com/office/officeart/2005/8/layout/list1"/>
    <dgm:cxn modelId="{2DEE03AD-99B1-4C8F-A742-29462B3B4557}" srcId="{C739212F-B69E-4A89-886B-F71E685923F8}" destId="{3340805C-42F2-47CF-A0FB-6794DCEFEF65}" srcOrd="0" destOrd="0" parTransId="{5B884F04-B9D8-47B7-A910-4CDA584C3B46}" sibTransId="{CF952D54-2E88-4787-950E-15E8D3173474}"/>
    <dgm:cxn modelId="{E2E34CAE-526C-44A4-9423-9E5BACFE5010}" srcId="{60A400EF-314E-47E7-BA9D-DEC48B5268A0}" destId="{F7BAC30D-172B-4C10-BC45-231C83FBCF25}" srcOrd="1" destOrd="0" parTransId="{C4D0D695-76B6-4AA4-B9D9-995E70021925}" sibTransId="{949F7C9D-017C-40BA-8BD8-FF4233B13CCD}"/>
    <dgm:cxn modelId="{D2D278AF-60FF-4783-8B76-3AF850D38BCE}" type="presOf" srcId="{902D0EC4-21ED-45A1-913E-7BAB717B975B}" destId="{9F6F5359-44CF-4721-9E46-3B4E8C87F49A}" srcOrd="0" destOrd="0" presId="urn:microsoft.com/office/officeart/2005/8/layout/list1"/>
    <dgm:cxn modelId="{04CC83B2-3329-4D2D-ACEF-C53FF04E99F6}" type="presOf" srcId="{0F681E33-9301-4EEE-A0CB-D569F2CAE59E}" destId="{E09DDC67-5F10-402E-A44E-924AD33BCF8D}" srcOrd="0" destOrd="1" presId="urn:microsoft.com/office/officeart/2005/8/layout/list1"/>
    <dgm:cxn modelId="{2BE096BC-D3DE-4DFC-9B3D-E09440A2F340}" type="presOf" srcId="{BD0F4088-376C-4031-99AD-A1C4851128B2}" destId="{DE8DD8A7-512C-41F8-AE73-2F28C4125AA5}" srcOrd="1" destOrd="0" presId="urn:microsoft.com/office/officeart/2005/8/layout/list1"/>
    <dgm:cxn modelId="{118517C3-D344-411E-B83B-9C187BC81A18}" srcId="{F7BAC30D-172B-4C10-BC45-231C83FBCF25}" destId="{A9C4A9B9-DA2F-495D-86CB-F337B443B31F}" srcOrd="1" destOrd="0" parTransId="{3B6BB1D1-15D0-4ACA-B562-32802EE55744}" sibTransId="{D0BA287A-107C-465E-8A03-DD3A3070F19F}"/>
    <dgm:cxn modelId="{8A234EC5-CF75-4462-8382-E4C248F3EBE5}" type="presOf" srcId="{C739212F-B69E-4A89-886B-F71E685923F8}" destId="{E58206EA-5235-414B-9D65-AFB6580F300F}" srcOrd="1" destOrd="0" presId="urn:microsoft.com/office/officeart/2005/8/layout/list1"/>
    <dgm:cxn modelId="{3B6D2BE7-F92A-433A-9175-7CF1F10F71B0}" type="presOf" srcId="{8C1B54B5-9D65-44BA-99F9-90CCC0C85476}" destId="{E825A3D3-81D7-4124-8B0D-B7AA34764B40}" srcOrd="0" destOrd="0" presId="urn:microsoft.com/office/officeart/2005/8/layout/list1"/>
    <dgm:cxn modelId="{AABB84EE-6272-4D42-9789-B04901932185}" srcId="{60A400EF-314E-47E7-BA9D-DEC48B5268A0}" destId="{C739212F-B69E-4A89-886B-F71E685923F8}" srcOrd="2" destOrd="0" parTransId="{29B2C26A-A436-4DB4-95B1-9AD97EFDE8F9}" sibTransId="{7EFEF7B9-D873-44EC-A98E-08D1C57AB764}"/>
    <dgm:cxn modelId="{6ED62EFD-9F33-43A3-B319-108DBF5010B1}" srcId="{C739212F-B69E-4A89-886B-F71E685923F8}" destId="{0F681E33-9301-4EEE-A0CB-D569F2CAE59E}" srcOrd="1" destOrd="0" parTransId="{B6DFE97E-F5C4-473F-9206-42CE983AF93F}" sibTransId="{E4055A18-E3F0-490E-AA9B-7F016653E910}"/>
    <dgm:cxn modelId="{77B318FF-8997-483D-9845-D0AEE288F14B}" type="presOf" srcId="{EA46E4E2-1DCD-4C6A-A4AE-628D60966FC6}" destId="{E825A3D3-81D7-4124-8B0D-B7AA34764B40}" srcOrd="0" destOrd="1" presId="urn:microsoft.com/office/officeart/2005/8/layout/list1"/>
    <dgm:cxn modelId="{9A9E4F3E-07A1-4DF0-9173-F2F6F28CBF77}" type="presParOf" srcId="{6F81ADB7-8A50-4587-88B4-9928C9C41C13}" destId="{955CBE76-A23E-4318-B055-1120EF069D1E}" srcOrd="0" destOrd="0" presId="urn:microsoft.com/office/officeart/2005/8/layout/list1"/>
    <dgm:cxn modelId="{072B4B1D-006D-440E-BA55-5B264EADB135}" type="presParOf" srcId="{955CBE76-A23E-4318-B055-1120EF069D1E}" destId="{BEB709FB-A178-4170-B16C-06403A4B1155}" srcOrd="0" destOrd="0" presId="urn:microsoft.com/office/officeart/2005/8/layout/list1"/>
    <dgm:cxn modelId="{810C8B6C-A206-4D38-B6AF-96F26A15D383}" type="presParOf" srcId="{955CBE76-A23E-4318-B055-1120EF069D1E}" destId="{10DC4C8E-D0DF-4F29-A454-35FB0209EF52}" srcOrd="1" destOrd="0" presId="urn:microsoft.com/office/officeart/2005/8/layout/list1"/>
    <dgm:cxn modelId="{C3634307-1499-4CD1-BB43-4BE27513E3AC}" type="presParOf" srcId="{6F81ADB7-8A50-4587-88B4-9928C9C41C13}" destId="{F2F7553A-3071-41E9-AB0B-FEF9D504AE67}" srcOrd="1" destOrd="0" presId="urn:microsoft.com/office/officeart/2005/8/layout/list1"/>
    <dgm:cxn modelId="{9618E6FF-DF1C-498B-9A55-0A99CF08474A}" type="presParOf" srcId="{6F81ADB7-8A50-4587-88B4-9928C9C41C13}" destId="{9F6F5359-44CF-4721-9E46-3B4E8C87F49A}" srcOrd="2" destOrd="0" presId="urn:microsoft.com/office/officeart/2005/8/layout/list1"/>
    <dgm:cxn modelId="{F4E778F8-B610-482C-910B-9AD9DE97FCB3}" type="presParOf" srcId="{6F81ADB7-8A50-4587-88B4-9928C9C41C13}" destId="{1851A668-3AD8-4FB2-9ABA-189C9083CBE0}" srcOrd="3" destOrd="0" presId="urn:microsoft.com/office/officeart/2005/8/layout/list1"/>
    <dgm:cxn modelId="{C78E0104-B57C-4475-95D5-653C72C519A6}" type="presParOf" srcId="{6F81ADB7-8A50-4587-88B4-9928C9C41C13}" destId="{9C5DCE08-54D1-4E00-9A91-29A566784A1F}" srcOrd="4" destOrd="0" presId="urn:microsoft.com/office/officeart/2005/8/layout/list1"/>
    <dgm:cxn modelId="{EA76EB39-B301-4084-9DC9-D852C2EF5DA5}" type="presParOf" srcId="{9C5DCE08-54D1-4E00-9A91-29A566784A1F}" destId="{AB69136B-41A1-4D73-A78E-092FF44091D1}" srcOrd="0" destOrd="0" presId="urn:microsoft.com/office/officeart/2005/8/layout/list1"/>
    <dgm:cxn modelId="{4FB85291-84AB-4583-8A2B-3968118929AC}" type="presParOf" srcId="{9C5DCE08-54D1-4E00-9A91-29A566784A1F}" destId="{6FD57D50-D1DB-42D3-9BB7-49DA6F26F14A}" srcOrd="1" destOrd="0" presId="urn:microsoft.com/office/officeart/2005/8/layout/list1"/>
    <dgm:cxn modelId="{80AAC164-0ED3-4D10-A7EC-839E7C5631C9}" type="presParOf" srcId="{6F81ADB7-8A50-4587-88B4-9928C9C41C13}" destId="{9F78A0EB-B0AB-4C25-985E-7694A661D0E9}" srcOrd="5" destOrd="0" presId="urn:microsoft.com/office/officeart/2005/8/layout/list1"/>
    <dgm:cxn modelId="{A175FBE5-723F-41AB-AD9F-16B5F31332AC}" type="presParOf" srcId="{6F81ADB7-8A50-4587-88B4-9928C9C41C13}" destId="{05C3C8B8-15BE-413A-BD85-67355AACA728}" srcOrd="6" destOrd="0" presId="urn:microsoft.com/office/officeart/2005/8/layout/list1"/>
    <dgm:cxn modelId="{D19C01BF-0F95-4163-9DB5-A1699A7B2816}" type="presParOf" srcId="{6F81ADB7-8A50-4587-88B4-9928C9C41C13}" destId="{EB6F1329-EDCF-45AE-8A83-0D5BD35E9411}" srcOrd="7" destOrd="0" presId="urn:microsoft.com/office/officeart/2005/8/layout/list1"/>
    <dgm:cxn modelId="{755CDB41-B3B1-4278-955E-B6CCDB9FD1D3}" type="presParOf" srcId="{6F81ADB7-8A50-4587-88B4-9928C9C41C13}" destId="{00D293FD-1FBA-4A18-A6CA-194C5EAE463D}" srcOrd="8" destOrd="0" presId="urn:microsoft.com/office/officeart/2005/8/layout/list1"/>
    <dgm:cxn modelId="{42DC3573-3DD5-4A01-9BA4-85FD1282DE72}" type="presParOf" srcId="{00D293FD-1FBA-4A18-A6CA-194C5EAE463D}" destId="{AFF393C2-B16F-49B8-AA95-FC5647ECBB9A}" srcOrd="0" destOrd="0" presId="urn:microsoft.com/office/officeart/2005/8/layout/list1"/>
    <dgm:cxn modelId="{A6757093-F671-4014-8F73-06351C323835}" type="presParOf" srcId="{00D293FD-1FBA-4A18-A6CA-194C5EAE463D}" destId="{E58206EA-5235-414B-9D65-AFB6580F300F}" srcOrd="1" destOrd="0" presId="urn:microsoft.com/office/officeart/2005/8/layout/list1"/>
    <dgm:cxn modelId="{A14FFE96-A549-4F94-88E8-F805EE8B138A}" type="presParOf" srcId="{6F81ADB7-8A50-4587-88B4-9928C9C41C13}" destId="{DD7423E0-64D6-4418-9B02-C1BEE3CF2F3D}" srcOrd="9" destOrd="0" presId="urn:microsoft.com/office/officeart/2005/8/layout/list1"/>
    <dgm:cxn modelId="{9908BE13-E4F9-4C65-8CFD-14AD71B1D415}" type="presParOf" srcId="{6F81ADB7-8A50-4587-88B4-9928C9C41C13}" destId="{E09DDC67-5F10-402E-A44E-924AD33BCF8D}" srcOrd="10" destOrd="0" presId="urn:microsoft.com/office/officeart/2005/8/layout/list1"/>
    <dgm:cxn modelId="{11044169-AF20-4232-AF1F-F8147D1CD38A}" type="presParOf" srcId="{6F81ADB7-8A50-4587-88B4-9928C9C41C13}" destId="{2A37C2FF-7F82-423B-9BAD-2F281A2215CE}" srcOrd="11" destOrd="0" presId="urn:microsoft.com/office/officeart/2005/8/layout/list1"/>
    <dgm:cxn modelId="{57771776-FB63-475C-8BB5-5345D74A38D2}" type="presParOf" srcId="{6F81ADB7-8A50-4587-88B4-9928C9C41C13}" destId="{16A51397-67AC-4D48-855B-74B9D911DDD6}" srcOrd="12" destOrd="0" presId="urn:microsoft.com/office/officeart/2005/8/layout/list1"/>
    <dgm:cxn modelId="{C5791A3C-A1EB-4BE8-9001-C2B55019E5CE}" type="presParOf" srcId="{16A51397-67AC-4D48-855B-74B9D911DDD6}" destId="{02568935-E161-442F-803B-FE2D777FB00B}" srcOrd="0" destOrd="0" presId="urn:microsoft.com/office/officeart/2005/8/layout/list1"/>
    <dgm:cxn modelId="{99A3DD85-93F0-4A69-A7AE-1FD03DAD0F33}" type="presParOf" srcId="{16A51397-67AC-4D48-855B-74B9D911DDD6}" destId="{DE8DD8A7-512C-41F8-AE73-2F28C4125AA5}" srcOrd="1" destOrd="0" presId="urn:microsoft.com/office/officeart/2005/8/layout/list1"/>
    <dgm:cxn modelId="{DF6CB4B4-A587-4612-83B2-DA19FED409C0}" type="presParOf" srcId="{6F81ADB7-8A50-4587-88B4-9928C9C41C13}" destId="{04C6339A-7462-4B21-8733-58B944BB39C0}" srcOrd="13" destOrd="0" presId="urn:microsoft.com/office/officeart/2005/8/layout/list1"/>
    <dgm:cxn modelId="{187CDE3C-F805-44D9-8BF4-FA433EA3684F}" type="presParOf" srcId="{6F81ADB7-8A50-4587-88B4-9928C9C41C13}" destId="{E825A3D3-81D7-4124-8B0D-B7AA34764B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B7F551-EF00-4F63-B944-A3B7B7AEB589}" type="doc">
      <dgm:prSet loTypeId="urn:microsoft.com/office/officeart/2005/8/layout/hList1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838CEA-389A-4FE1-9210-14022844306A}">
      <dgm:prSet/>
      <dgm:spPr/>
      <dgm:t>
        <a:bodyPr/>
        <a:lstStyle/>
        <a:p>
          <a:r>
            <a:rPr lang="en-US"/>
            <a:t>Cleaning</a:t>
          </a:r>
        </a:p>
      </dgm:t>
    </dgm:pt>
    <dgm:pt modelId="{B6E0C6E2-2A32-4395-AA35-829F4E143A7A}" type="parTrans" cxnId="{566226C6-4657-4445-8CE1-E78F24ABB496}">
      <dgm:prSet/>
      <dgm:spPr/>
      <dgm:t>
        <a:bodyPr/>
        <a:lstStyle/>
        <a:p>
          <a:endParaRPr lang="en-US"/>
        </a:p>
      </dgm:t>
    </dgm:pt>
    <dgm:pt modelId="{F4247689-58F3-40A1-AA61-B73483254088}" type="sibTrans" cxnId="{566226C6-4657-4445-8CE1-E78F24ABB496}">
      <dgm:prSet/>
      <dgm:spPr/>
      <dgm:t>
        <a:bodyPr/>
        <a:lstStyle/>
        <a:p>
          <a:endParaRPr lang="en-US"/>
        </a:p>
      </dgm:t>
    </dgm:pt>
    <dgm:pt modelId="{24A3BFB8-BCCE-47F7-91FF-303E90F47D86}">
      <dgm:prSet/>
      <dgm:spPr/>
      <dgm:t>
        <a:bodyPr/>
        <a:lstStyle/>
        <a:p>
          <a:r>
            <a:rPr lang="en-US"/>
            <a:t>Data Cleaning:</a:t>
          </a:r>
        </a:p>
      </dgm:t>
    </dgm:pt>
    <dgm:pt modelId="{28F2B44C-ED73-444E-964D-6AF24A979418}" type="parTrans" cxnId="{C0701C37-016E-4562-8241-38BFC3B9E1FC}">
      <dgm:prSet/>
      <dgm:spPr/>
      <dgm:t>
        <a:bodyPr/>
        <a:lstStyle/>
        <a:p>
          <a:endParaRPr lang="en-US"/>
        </a:p>
      </dgm:t>
    </dgm:pt>
    <dgm:pt modelId="{7272B0F8-7F83-40EF-B60E-24BC03CA5F86}" type="sibTrans" cxnId="{C0701C37-016E-4562-8241-38BFC3B9E1FC}">
      <dgm:prSet/>
      <dgm:spPr/>
      <dgm:t>
        <a:bodyPr/>
        <a:lstStyle/>
        <a:p>
          <a:endParaRPr lang="en-US"/>
        </a:p>
      </dgm:t>
    </dgm:pt>
    <dgm:pt modelId="{04F85136-292B-4111-B011-D743DCA3CC1C}">
      <dgm:prSet/>
      <dgm:spPr/>
      <dgm:t>
        <a:bodyPr/>
        <a:lstStyle/>
        <a:p>
          <a:r>
            <a:rPr lang="en-US"/>
            <a:t>Handled missing values.</a:t>
          </a:r>
        </a:p>
      </dgm:t>
    </dgm:pt>
    <dgm:pt modelId="{5C116688-49C9-4237-A977-89B00C425DEA}" type="parTrans" cxnId="{B35991F9-2302-4C20-83DF-C04672A00324}">
      <dgm:prSet/>
      <dgm:spPr/>
      <dgm:t>
        <a:bodyPr/>
        <a:lstStyle/>
        <a:p>
          <a:endParaRPr lang="en-US"/>
        </a:p>
      </dgm:t>
    </dgm:pt>
    <dgm:pt modelId="{841AE98E-ABE1-4111-B130-B07E90877B57}" type="sibTrans" cxnId="{B35991F9-2302-4C20-83DF-C04672A00324}">
      <dgm:prSet/>
      <dgm:spPr/>
      <dgm:t>
        <a:bodyPr/>
        <a:lstStyle/>
        <a:p>
          <a:endParaRPr lang="en-US"/>
        </a:p>
      </dgm:t>
    </dgm:pt>
    <dgm:pt modelId="{DC05F0A7-E348-4D69-93F7-89F447A98873}">
      <dgm:prSet/>
      <dgm:spPr/>
      <dgm:t>
        <a:bodyPr/>
        <a:lstStyle/>
        <a:p>
          <a:r>
            <a:rPr lang="en-US"/>
            <a:t>Converted the date column to a datetime format.</a:t>
          </a:r>
        </a:p>
      </dgm:t>
    </dgm:pt>
    <dgm:pt modelId="{AA0E2CEB-0D89-43BC-86E3-C333DC5466AE}" type="parTrans" cxnId="{57B88736-C683-4048-A4DC-6F621F1FF9FF}">
      <dgm:prSet/>
      <dgm:spPr/>
      <dgm:t>
        <a:bodyPr/>
        <a:lstStyle/>
        <a:p>
          <a:endParaRPr lang="en-US"/>
        </a:p>
      </dgm:t>
    </dgm:pt>
    <dgm:pt modelId="{DBEBDCAF-B912-4E63-ACD7-DAF41D3C16F9}" type="sibTrans" cxnId="{57B88736-C683-4048-A4DC-6F621F1FF9FF}">
      <dgm:prSet/>
      <dgm:spPr/>
      <dgm:t>
        <a:bodyPr/>
        <a:lstStyle/>
        <a:p>
          <a:endParaRPr lang="en-US"/>
        </a:p>
      </dgm:t>
    </dgm:pt>
    <dgm:pt modelId="{DBCF593D-36AF-4FE3-98B6-4D0E99A80D0E}">
      <dgm:prSet/>
      <dgm:spPr/>
      <dgm:t>
        <a:bodyPr/>
        <a:lstStyle/>
        <a:p>
          <a:r>
            <a:rPr lang="en-US"/>
            <a:t>Dropped the irrelevant id column.</a:t>
          </a:r>
        </a:p>
      </dgm:t>
    </dgm:pt>
    <dgm:pt modelId="{3B6CB1E5-C4BE-4EDE-BB54-9D307F517C0C}" type="parTrans" cxnId="{0D378C8F-4664-4967-AA34-EF0990C1C6F9}">
      <dgm:prSet/>
      <dgm:spPr/>
      <dgm:t>
        <a:bodyPr/>
        <a:lstStyle/>
        <a:p>
          <a:endParaRPr lang="en-US"/>
        </a:p>
      </dgm:t>
    </dgm:pt>
    <dgm:pt modelId="{3B182C32-A4A7-4862-8D76-639F211A89D0}" type="sibTrans" cxnId="{0D378C8F-4664-4967-AA34-EF0990C1C6F9}">
      <dgm:prSet/>
      <dgm:spPr/>
      <dgm:t>
        <a:bodyPr/>
        <a:lstStyle/>
        <a:p>
          <a:endParaRPr lang="en-US"/>
        </a:p>
      </dgm:t>
    </dgm:pt>
    <dgm:pt modelId="{458FDB84-E55F-4716-AEA3-007CC8A12E87}">
      <dgm:prSet/>
      <dgm:spPr/>
      <dgm:t>
        <a:bodyPr/>
        <a:lstStyle/>
        <a:p>
          <a:r>
            <a:rPr lang="en-US"/>
            <a:t>Engineering</a:t>
          </a:r>
        </a:p>
      </dgm:t>
    </dgm:pt>
    <dgm:pt modelId="{AA99B3C1-FEF7-4EC1-8E4E-858515DF808F}" type="parTrans" cxnId="{C034A0F3-DA3A-46A1-AB17-6C8DB5B2519B}">
      <dgm:prSet/>
      <dgm:spPr/>
      <dgm:t>
        <a:bodyPr/>
        <a:lstStyle/>
        <a:p>
          <a:endParaRPr lang="en-US"/>
        </a:p>
      </dgm:t>
    </dgm:pt>
    <dgm:pt modelId="{00231CCB-10FC-40E4-A9CE-5CFBD6379E7A}" type="sibTrans" cxnId="{C034A0F3-DA3A-46A1-AB17-6C8DB5B2519B}">
      <dgm:prSet/>
      <dgm:spPr/>
      <dgm:t>
        <a:bodyPr/>
        <a:lstStyle/>
        <a:p>
          <a:endParaRPr lang="en-US"/>
        </a:p>
      </dgm:t>
    </dgm:pt>
    <dgm:pt modelId="{8E0CE54D-4F68-4F95-A739-C50B45108649}">
      <dgm:prSet/>
      <dgm:spPr/>
      <dgm:t>
        <a:bodyPr/>
        <a:lstStyle/>
        <a:p>
          <a:r>
            <a:rPr lang="en-US"/>
            <a:t>Feature Engineering: Created new, insightful features to improve model performance.</a:t>
          </a:r>
        </a:p>
      </dgm:t>
    </dgm:pt>
    <dgm:pt modelId="{377246A1-91BC-4387-BB84-21D023428A9F}" type="parTrans" cxnId="{122E61F1-6D45-422E-BADF-FA6DC9A6F20E}">
      <dgm:prSet/>
      <dgm:spPr/>
      <dgm:t>
        <a:bodyPr/>
        <a:lstStyle/>
        <a:p>
          <a:endParaRPr lang="en-US"/>
        </a:p>
      </dgm:t>
    </dgm:pt>
    <dgm:pt modelId="{D8351DB7-7125-40EC-A112-6409B93EDDBD}" type="sibTrans" cxnId="{122E61F1-6D45-422E-BADF-FA6DC9A6F20E}">
      <dgm:prSet/>
      <dgm:spPr/>
      <dgm:t>
        <a:bodyPr/>
        <a:lstStyle/>
        <a:p>
          <a:endParaRPr lang="en-US"/>
        </a:p>
      </dgm:t>
    </dgm:pt>
    <dgm:pt modelId="{ADF73BDA-1E3B-4DBD-8D0E-1C581C29338F}">
      <dgm:prSet/>
      <dgm:spPr/>
      <dgm:t>
        <a:bodyPr/>
        <a:lstStyle/>
        <a:p>
          <a:r>
            <a:rPr lang="en-US"/>
            <a:t>Age = 2015 – yr_built</a:t>
          </a:r>
        </a:p>
      </dgm:t>
    </dgm:pt>
    <dgm:pt modelId="{78C1FFA6-BFCA-4E99-9021-078D03AD9204}" type="parTrans" cxnId="{ADEFFA69-73C9-4C83-934D-E703ED094D6B}">
      <dgm:prSet/>
      <dgm:spPr/>
      <dgm:t>
        <a:bodyPr/>
        <a:lstStyle/>
        <a:p>
          <a:endParaRPr lang="en-US"/>
        </a:p>
      </dgm:t>
    </dgm:pt>
    <dgm:pt modelId="{C2AE5B94-131A-4476-B43C-37824E33EE34}" type="sibTrans" cxnId="{ADEFFA69-73C9-4C83-934D-E703ED094D6B}">
      <dgm:prSet/>
      <dgm:spPr/>
      <dgm:t>
        <a:bodyPr/>
        <a:lstStyle/>
        <a:p>
          <a:endParaRPr lang="en-US"/>
        </a:p>
      </dgm:t>
    </dgm:pt>
    <dgm:pt modelId="{21DFD173-5D4D-4587-BB9C-1C73570BECFA}">
      <dgm:prSet/>
      <dgm:spPr/>
      <dgm:t>
        <a:bodyPr/>
        <a:lstStyle/>
        <a:p>
          <a:r>
            <a:rPr lang="en-US"/>
            <a:t>Renovated = 1 if yr_renovated &gt; 0, else 0</a:t>
          </a:r>
        </a:p>
      </dgm:t>
    </dgm:pt>
    <dgm:pt modelId="{B72EE580-CB64-486F-87DC-18FE4C7685F9}" type="parTrans" cxnId="{B187108A-7E11-4762-BF4E-D2D9942E899E}">
      <dgm:prSet/>
      <dgm:spPr/>
      <dgm:t>
        <a:bodyPr/>
        <a:lstStyle/>
        <a:p>
          <a:endParaRPr lang="en-US"/>
        </a:p>
      </dgm:t>
    </dgm:pt>
    <dgm:pt modelId="{EC50F6DC-F222-4701-AC06-1439C04BF67D}" type="sibTrans" cxnId="{B187108A-7E11-4762-BF4E-D2D9942E899E}">
      <dgm:prSet/>
      <dgm:spPr/>
      <dgm:t>
        <a:bodyPr/>
        <a:lstStyle/>
        <a:p>
          <a:endParaRPr lang="en-US"/>
        </a:p>
      </dgm:t>
    </dgm:pt>
    <dgm:pt modelId="{BABBF152-2299-4C1B-8C79-2E494671C3C8}">
      <dgm:prSet/>
      <dgm:spPr/>
      <dgm:t>
        <a:bodyPr/>
        <a:lstStyle/>
        <a:p>
          <a:r>
            <a:rPr lang="en-US"/>
            <a:t>Living-to-Lot Ratio = sqft_living / sqft_lot</a:t>
          </a:r>
        </a:p>
      </dgm:t>
    </dgm:pt>
    <dgm:pt modelId="{62863B04-7CFC-4415-A503-9F236AFD7BC5}" type="parTrans" cxnId="{52D1CFC1-90A5-411D-89C3-D0A058E74AB6}">
      <dgm:prSet/>
      <dgm:spPr/>
      <dgm:t>
        <a:bodyPr/>
        <a:lstStyle/>
        <a:p>
          <a:endParaRPr lang="en-US"/>
        </a:p>
      </dgm:t>
    </dgm:pt>
    <dgm:pt modelId="{0FC93368-155E-4970-B81A-C9A711A71D94}" type="sibTrans" cxnId="{52D1CFC1-90A5-411D-89C3-D0A058E74AB6}">
      <dgm:prSet/>
      <dgm:spPr/>
      <dgm:t>
        <a:bodyPr/>
        <a:lstStyle/>
        <a:p>
          <a:endParaRPr lang="en-US"/>
        </a:p>
      </dgm:t>
    </dgm:pt>
    <dgm:pt modelId="{B1819857-080D-40D7-9DDE-0F816B990432}">
      <dgm:prSet/>
      <dgm:spPr/>
      <dgm:t>
        <a:bodyPr/>
        <a:lstStyle/>
        <a:p>
          <a:r>
            <a:rPr lang="en-US"/>
            <a:t>Splitting &amp; Scaling</a:t>
          </a:r>
        </a:p>
      </dgm:t>
    </dgm:pt>
    <dgm:pt modelId="{71F8C643-1C96-40C3-94D2-4BABDFDAEDE4}" type="parTrans" cxnId="{0E7357A1-9778-48CC-B447-40FB82E8C799}">
      <dgm:prSet/>
      <dgm:spPr/>
      <dgm:t>
        <a:bodyPr/>
        <a:lstStyle/>
        <a:p>
          <a:endParaRPr lang="en-US"/>
        </a:p>
      </dgm:t>
    </dgm:pt>
    <dgm:pt modelId="{1634AB6D-BBDF-4600-856B-1E655A5D47C1}" type="sibTrans" cxnId="{0E7357A1-9778-48CC-B447-40FB82E8C799}">
      <dgm:prSet/>
      <dgm:spPr/>
      <dgm:t>
        <a:bodyPr/>
        <a:lstStyle/>
        <a:p>
          <a:endParaRPr lang="en-US"/>
        </a:p>
      </dgm:t>
    </dgm:pt>
    <dgm:pt modelId="{CC869BC1-50DF-458C-8925-61E16B225597}">
      <dgm:prSet/>
      <dgm:spPr/>
      <dgm:t>
        <a:bodyPr/>
        <a:lstStyle/>
        <a:p>
          <a:r>
            <a:rPr lang="en-US"/>
            <a:t>Data Splitting &amp; Scaling:</a:t>
          </a:r>
        </a:p>
      </dgm:t>
    </dgm:pt>
    <dgm:pt modelId="{E7FD9F6F-2C4B-4E87-9BEF-AFA5C2F9B92B}" type="parTrans" cxnId="{AB9F46D3-67B7-492C-94A6-DF6A82566048}">
      <dgm:prSet/>
      <dgm:spPr/>
      <dgm:t>
        <a:bodyPr/>
        <a:lstStyle/>
        <a:p>
          <a:endParaRPr lang="en-US"/>
        </a:p>
      </dgm:t>
    </dgm:pt>
    <dgm:pt modelId="{7358F1C2-7C20-4748-AB58-BB0C52E07AC3}" type="sibTrans" cxnId="{AB9F46D3-67B7-492C-94A6-DF6A82566048}">
      <dgm:prSet/>
      <dgm:spPr/>
      <dgm:t>
        <a:bodyPr/>
        <a:lstStyle/>
        <a:p>
          <a:endParaRPr lang="en-US"/>
        </a:p>
      </dgm:t>
    </dgm:pt>
    <dgm:pt modelId="{EA69191A-0EE4-4B89-A1E2-2D5C70D75FBE}">
      <dgm:prSet/>
      <dgm:spPr/>
      <dgm:t>
        <a:bodyPr/>
        <a:lstStyle/>
        <a:p>
          <a:r>
            <a:rPr lang="en-US"/>
            <a:t>Split data into 80% Training and 20% Testing sets.</a:t>
          </a:r>
        </a:p>
      </dgm:t>
    </dgm:pt>
    <dgm:pt modelId="{1BD73CB4-6B61-4493-9BC1-2B2AFCDB86B0}" type="parTrans" cxnId="{F7C85A25-CC2E-45A5-9B19-C480D6401971}">
      <dgm:prSet/>
      <dgm:spPr/>
      <dgm:t>
        <a:bodyPr/>
        <a:lstStyle/>
        <a:p>
          <a:endParaRPr lang="en-US"/>
        </a:p>
      </dgm:t>
    </dgm:pt>
    <dgm:pt modelId="{F570E063-BDD1-467B-BB7C-FABA3B8D05C7}" type="sibTrans" cxnId="{F7C85A25-CC2E-45A5-9B19-C480D6401971}">
      <dgm:prSet/>
      <dgm:spPr/>
      <dgm:t>
        <a:bodyPr/>
        <a:lstStyle/>
        <a:p>
          <a:endParaRPr lang="en-US"/>
        </a:p>
      </dgm:t>
    </dgm:pt>
    <dgm:pt modelId="{58B6B7E2-2C29-47DD-B384-895EE3B79DFC}">
      <dgm:prSet/>
      <dgm:spPr/>
      <dgm:t>
        <a:bodyPr/>
        <a:lstStyle/>
        <a:p>
          <a:r>
            <a:rPr lang="en-US"/>
            <a:t>Standardized continuous variables to normalize their scales.</a:t>
          </a:r>
        </a:p>
      </dgm:t>
    </dgm:pt>
    <dgm:pt modelId="{31631704-65ED-4107-A003-883D6CBE1DBB}" type="parTrans" cxnId="{0368481D-8B34-48F0-BE68-DB198B7028DF}">
      <dgm:prSet/>
      <dgm:spPr/>
      <dgm:t>
        <a:bodyPr/>
        <a:lstStyle/>
        <a:p>
          <a:endParaRPr lang="en-US"/>
        </a:p>
      </dgm:t>
    </dgm:pt>
    <dgm:pt modelId="{5DCC0F70-6AFC-4301-8F89-BC0CC32F4DA1}" type="sibTrans" cxnId="{0368481D-8B34-48F0-BE68-DB198B7028DF}">
      <dgm:prSet/>
      <dgm:spPr/>
      <dgm:t>
        <a:bodyPr/>
        <a:lstStyle/>
        <a:p>
          <a:endParaRPr lang="en-US"/>
        </a:p>
      </dgm:t>
    </dgm:pt>
    <dgm:pt modelId="{4FA4CD96-D4F2-47FE-8BAB-A1D204918387}" type="pres">
      <dgm:prSet presAssocID="{4DB7F551-EF00-4F63-B944-A3B7B7AEB589}" presName="Name0" presStyleCnt="0">
        <dgm:presLayoutVars>
          <dgm:dir/>
          <dgm:animLvl val="lvl"/>
          <dgm:resizeHandles val="exact"/>
        </dgm:presLayoutVars>
      </dgm:prSet>
      <dgm:spPr/>
    </dgm:pt>
    <dgm:pt modelId="{58EB6116-35AA-4054-A14D-1A383A1EBE98}" type="pres">
      <dgm:prSet presAssocID="{56838CEA-389A-4FE1-9210-14022844306A}" presName="composite" presStyleCnt="0"/>
      <dgm:spPr/>
    </dgm:pt>
    <dgm:pt modelId="{570A2EEB-2985-4863-9E93-F18C0D4E4BED}" type="pres">
      <dgm:prSet presAssocID="{56838CEA-389A-4FE1-9210-1402284430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FE0BF72-7D89-4592-9E48-7842D3C38878}" type="pres">
      <dgm:prSet presAssocID="{56838CEA-389A-4FE1-9210-14022844306A}" presName="desTx" presStyleLbl="alignAccFollowNode1" presStyleIdx="0" presStyleCnt="3">
        <dgm:presLayoutVars>
          <dgm:bulletEnabled val="1"/>
        </dgm:presLayoutVars>
      </dgm:prSet>
      <dgm:spPr/>
    </dgm:pt>
    <dgm:pt modelId="{21119327-52C7-4862-94D0-D5A1D6D11C20}" type="pres">
      <dgm:prSet presAssocID="{F4247689-58F3-40A1-AA61-B73483254088}" presName="space" presStyleCnt="0"/>
      <dgm:spPr/>
    </dgm:pt>
    <dgm:pt modelId="{2568EDFF-B8DB-44BE-8FDA-53E865F270D9}" type="pres">
      <dgm:prSet presAssocID="{458FDB84-E55F-4716-AEA3-007CC8A12E87}" presName="composite" presStyleCnt="0"/>
      <dgm:spPr/>
    </dgm:pt>
    <dgm:pt modelId="{C6ACB609-EB8D-49F5-A7D5-FCB04DE5C755}" type="pres">
      <dgm:prSet presAssocID="{458FDB84-E55F-4716-AEA3-007CC8A12E8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31635D4-B018-4F36-8AC5-D73382333434}" type="pres">
      <dgm:prSet presAssocID="{458FDB84-E55F-4716-AEA3-007CC8A12E87}" presName="desTx" presStyleLbl="alignAccFollowNode1" presStyleIdx="1" presStyleCnt="3">
        <dgm:presLayoutVars>
          <dgm:bulletEnabled val="1"/>
        </dgm:presLayoutVars>
      </dgm:prSet>
      <dgm:spPr/>
    </dgm:pt>
    <dgm:pt modelId="{D10E4EE8-529C-42D8-BF2D-696AB002AD92}" type="pres">
      <dgm:prSet presAssocID="{00231CCB-10FC-40E4-A9CE-5CFBD6379E7A}" presName="space" presStyleCnt="0"/>
      <dgm:spPr/>
    </dgm:pt>
    <dgm:pt modelId="{2848E1B8-7CC0-4561-9855-5A8344CC6D56}" type="pres">
      <dgm:prSet presAssocID="{B1819857-080D-40D7-9DDE-0F816B990432}" presName="composite" presStyleCnt="0"/>
      <dgm:spPr/>
    </dgm:pt>
    <dgm:pt modelId="{CFA3D8F7-26EE-4119-8678-A190135B38C2}" type="pres">
      <dgm:prSet presAssocID="{B1819857-080D-40D7-9DDE-0F816B99043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7C569DD-F66D-4D5A-9344-1BB71D6AAC7E}" type="pres">
      <dgm:prSet presAssocID="{B1819857-080D-40D7-9DDE-0F816B99043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F050A07-B131-40EE-B0B7-1A04E1ABA9BE}" type="presOf" srcId="{24A3BFB8-BCCE-47F7-91FF-303E90F47D86}" destId="{BFE0BF72-7D89-4592-9E48-7842D3C38878}" srcOrd="0" destOrd="0" presId="urn:microsoft.com/office/officeart/2005/8/layout/hList1"/>
    <dgm:cxn modelId="{AD3A0E1A-56DA-4A77-8732-FD9BDC3D4D8A}" type="presOf" srcId="{21DFD173-5D4D-4587-BB9C-1C73570BECFA}" destId="{E31635D4-B018-4F36-8AC5-D73382333434}" srcOrd="0" destOrd="2" presId="urn:microsoft.com/office/officeart/2005/8/layout/hList1"/>
    <dgm:cxn modelId="{0368481D-8B34-48F0-BE68-DB198B7028DF}" srcId="{CC869BC1-50DF-458C-8925-61E16B225597}" destId="{58B6B7E2-2C29-47DD-B384-895EE3B79DFC}" srcOrd="1" destOrd="0" parTransId="{31631704-65ED-4107-A003-883D6CBE1DBB}" sibTransId="{5DCC0F70-6AFC-4301-8F89-BC0CC32F4DA1}"/>
    <dgm:cxn modelId="{F7C85A25-CC2E-45A5-9B19-C480D6401971}" srcId="{CC869BC1-50DF-458C-8925-61E16B225597}" destId="{EA69191A-0EE4-4B89-A1E2-2D5C70D75FBE}" srcOrd="0" destOrd="0" parTransId="{1BD73CB4-6B61-4493-9BC1-2B2AFCDB86B0}" sibTransId="{F570E063-BDD1-467B-BB7C-FABA3B8D05C7}"/>
    <dgm:cxn modelId="{57B88736-C683-4048-A4DC-6F621F1FF9FF}" srcId="{24A3BFB8-BCCE-47F7-91FF-303E90F47D86}" destId="{DC05F0A7-E348-4D69-93F7-89F447A98873}" srcOrd="1" destOrd="0" parTransId="{AA0E2CEB-0D89-43BC-86E3-C333DC5466AE}" sibTransId="{DBEBDCAF-B912-4E63-ACD7-DAF41D3C16F9}"/>
    <dgm:cxn modelId="{C0701C37-016E-4562-8241-38BFC3B9E1FC}" srcId="{56838CEA-389A-4FE1-9210-14022844306A}" destId="{24A3BFB8-BCCE-47F7-91FF-303E90F47D86}" srcOrd="0" destOrd="0" parTransId="{28F2B44C-ED73-444E-964D-6AF24A979418}" sibTransId="{7272B0F8-7F83-40EF-B60E-24BC03CA5F86}"/>
    <dgm:cxn modelId="{79117F5C-F322-4577-ABFC-6885987ADB02}" type="presOf" srcId="{B1819857-080D-40D7-9DDE-0F816B990432}" destId="{CFA3D8F7-26EE-4119-8678-A190135B38C2}" srcOrd="0" destOrd="0" presId="urn:microsoft.com/office/officeart/2005/8/layout/hList1"/>
    <dgm:cxn modelId="{7CA5835C-5DF8-4060-A931-2F86576A3F0D}" type="presOf" srcId="{458FDB84-E55F-4716-AEA3-007CC8A12E87}" destId="{C6ACB609-EB8D-49F5-A7D5-FCB04DE5C755}" srcOrd="0" destOrd="0" presId="urn:microsoft.com/office/officeart/2005/8/layout/hList1"/>
    <dgm:cxn modelId="{ADEFFA69-73C9-4C83-934D-E703ED094D6B}" srcId="{8E0CE54D-4F68-4F95-A739-C50B45108649}" destId="{ADF73BDA-1E3B-4DBD-8D0E-1C581C29338F}" srcOrd="0" destOrd="0" parTransId="{78C1FFA6-BFCA-4E99-9021-078D03AD9204}" sibTransId="{C2AE5B94-131A-4476-B43C-37824E33EE34}"/>
    <dgm:cxn modelId="{653B6688-1EBB-4288-92E4-5D69ECB350CE}" type="presOf" srcId="{DBCF593D-36AF-4FE3-98B6-4D0E99A80D0E}" destId="{BFE0BF72-7D89-4592-9E48-7842D3C38878}" srcOrd="0" destOrd="3" presId="urn:microsoft.com/office/officeart/2005/8/layout/hList1"/>
    <dgm:cxn modelId="{B187108A-7E11-4762-BF4E-D2D9942E899E}" srcId="{8E0CE54D-4F68-4F95-A739-C50B45108649}" destId="{21DFD173-5D4D-4587-BB9C-1C73570BECFA}" srcOrd="1" destOrd="0" parTransId="{B72EE580-CB64-486F-87DC-18FE4C7685F9}" sibTransId="{EC50F6DC-F222-4701-AC06-1439C04BF67D}"/>
    <dgm:cxn modelId="{7470AA8D-0043-40DA-A0B1-E08D5F5E7E90}" type="presOf" srcId="{56838CEA-389A-4FE1-9210-14022844306A}" destId="{570A2EEB-2985-4863-9E93-F18C0D4E4BED}" srcOrd="0" destOrd="0" presId="urn:microsoft.com/office/officeart/2005/8/layout/hList1"/>
    <dgm:cxn modelId="{0D378C8F-4664-4967-AA34-EF0990C1C6F9}" srcId="{24A3BFB8-BCCE-47F7-91FF-303E90F47D86}" destId="{DBCF593D-36AF-4FE3-98B6-4D0E99A80D0E}" srcOrd="2" destOrd="0" parTransId="{3B6CB1E5-C4BE-4EDE-BB54-9D307F517C0C}" sibTransId="{3B182C32-A4A7-4862-8D76-639F211A89D0}"/>
    <dgm:cxn modelId="{94733490-F27B-419E-B6C9-F1C6F2C952A0}" type="presOf" srcId="{4DB7F551-EF00-4F63-B944-A3B7B7AEB589}" destId="{4FA4CD96-D4F2-47FE-8BAB-A1D204918387}" srcOrd="0" destOrd="0" presId="urn:microsoft.com/office/officeart/2005/8/layout/hList1"/>
    <dgm:cxn modelId="{93DAFA95-11A9-4AAF-857F-0AA9AFDD6259}" type="presOf" srcId="{CC869BC1-50DF-458C-8925-61E16B225597}" destId="{57C569DD-F66D-4D5A-9344-1BB71D6AAC7E}" srcOrd="0" destOrd="0" presId="urn:microsoft.com/office/officeart/2005/8/layout/hList1"/>
    <dgm:cxn modelId="{0E7357A1-9778-48CC-B447-40FB82E8C799}" srcId="{4DB7F551-EF00-4F63-B944-A3B7B7AEB589}" destId="{B1819857-080D-40D7-9DDE-0F816B990432}" srcOrd="2" destOrd="0" parTransId="{71F8C643-1C96-40C3-94D2-4BABDFDAEDE4}" sibTransId="{1634AB6D-BBDF-4600-856B-1E655A5D47C1}"/>
    <dgm:cxn modelId="{5F98A5AB-7AD3-464B-9F39-C7F6F214AB79}" type="presOf" srcId="{EA69191A-0EE4-4B89-A1E2-2D5C70D75FBE}" destId="{57C569DD-F66D-4D5A-9344-1BB71D6AAC7E}" srcOrd="0" destOrd="1" presId="urn:microsoft.com/office/officeart/2005/8/layout/hList1"/>
    <dgm:cxn modelId="{CA2825B9-8346-4B80-9A3D-A2704C4B5817}" type="presOf" srcId="{BABBF152-2299-4C1B-8C79-2E494671C3C8}" destId="{E31635D4-B018-4F36-8AC5-D73382333434}" srcOrd="0" destOrd="3" presId="urn:microsoft.com/office/officeart/2005/8/layout/hList1"/>
    <dgm:cxn modelId="{940B8ABE-B55C-4D06-B490-62FB95AA94B7}" type="presOf" srcId="{ADF73BDA-1E3B-4DBD-8D0E-1C581C29338F}" destId="{E31635D4-B018-4F36-8AC5-D73382333434}" srcOrd="0" destOrd="1" presId="urn:microsoft.com/office/officeart/2005/8/layout/hList1"/>
    <dgm:cxn modelId="{52D1CFC1-90A5-411D-89C3-D0A058E74AB6}" srcId="{8E0CE54D-4F68-4F95-A739-C50B45108649}" destId="{BABBF152-2299-4C1B-8C79-2E494671C3C8}" srcOrd="2" destOrd="0" parTransId="{62863B04-7CFC-4415-A503-9F236AFD7BC5}" sibTransId="{0FC93368-155E-4970-B81A-C9A711A71D94}"/>
    <dgm:cxn modelId="{4B0D86C2-1F12-4305-BAE8-E1B7BB226FD1}" type="presOf" srcId="{8E0CE54D-4F68-4F95-A739-C50B45108649}" destId="{E31635D4-B018-4F36-8AC5-D73382333434}" srcOrd="0" destOrd="0" presId="urn:microsoft.com/office/officeart/2005/8/layout/hList1"/>
    <dgm:cxn modelId="{9D8ABCC5-3360-41B5-9310-698775C457BF}" type="presOf" srcId="{DC05F0A7-E348-4D69-93F7-89F447A98873}" destId="{BFE0BF72-7D89-4592-9E48-7842D3C38878}" srcOrd="0" destOrd="2" presId="urn:microsoft.com/office/officeart/2005/8/layout/hList1"/>
    <dgm:cxn modelId="{566226C6-4657-4445-8CE1-E78F24ABB496}" srcId="{4DB7F551-EF00-4F63-B944-A3B7B7AEB589}" destId="{56838CEA-389A-4FE1-9210-14022844306A}" srcOrd="0" destOrd="0" parTransId="{B6E0C6E2-2A32-4395-AA35-829F4E143A7A}" sibTransId="{F4247689-58F3-40A1-AA61-B73483254088}"/>
    <dgm:cxn modelId="{AB9F46D3-67B7-492C-94A6-DF6A82566048}" srcId="{B1819857-080D-40D7-9DDE-0F816B990432}" destId="{CC869BC1-50DF-458C-8925-61E16B225597}" srcOrd="0" destOrd="0" parTransId="{E7FD9F6F-2C4B-4E87-9BEF-AFA5C2F9B92B}" sibTransId="{7358F1C2-7C20-4748-AB58-BB0C52E07AC3}"/>
    <dgm:cxn modelId="{5D30F9DC-1A45-4103-B4C0-C9D6D26DDC05}" type="presOf" srcId="{58B6B7E2-2C29-47DD-B384-895EE3B79DFC}" destId="{57C569DD-F66D-4D5A-9344-1BB71D6AAC7E}" srcOrd="0" destOrd="2" presId="urn:microsoft.com/office/officeart/2005/8/layout/hList1"/>
    <dgm:cxn modelId="{E509DAE0-952E-4B9D-80C6-0BF90B3C926F}" type="presOf" srcId="{04F85136-292B-4111-B011-D743DCA3CC1C}" destId="{BFE0BF72-7D89-4592-9E48-7842D3C38878}" srcOrd="0" destOrd="1" presId="urn:microsoft.com/office/officeart/2005/8/layout/hList1"/>
    <dgm:cxn modelId="{122E61F1-6D45-422E-BADF-FA6DC9A6F20E}" srcId="{458FDB84-E55F-4716-AEA3-007CC8A12E87}" destId="{8E0CE54D-4F68-4F95-A739-C50B45108649}" srcOrd="0" destOrd="0" parTransId="{377246A1-91BC-4387-BB84-21D023428A9F}" sibTransId="{D8351DB7-7125-40EC-A112-6409B93EDDBD}"/>
    <dgm:cxn modelId="{C034A0F3-DA3A-46A1-AB17-6C8DB5B2519B}" srcId="{4DB7F551-EF00-4F63-B944-A3B7B7AEB589}" destId="{458FDB84-E55F-4716-AEA3-007CC8A12E87}" srcOrd="1" destOrd="0" parTransId="{AA99B3C1-FEF7-4EC1-8E4E-858515DF808F}" sibTransId="{00231CCB-10FC-40E4-A9CE-5CFBD6379E7A}"/>
    <dgm:cxn modelId="{B35991F9-2302-4C20-83DF-C04672A00324}" srcId="{24A3BFB8-BCCE-47F7-91FF-303E90F47D86}" destId="{04F85136-292B-4111-B011-D743DCA3CC1C}" srcOrd="0" destOrd="0" parTransId="{5C116688-49C9-4237-A977-89B00C425DEA}" sibTransId="{841AE98E-ABE1-4111-B130-B07E90877B57}"/>
    <dgm:cxn modelId="{885D088D-A0D5-4879-B80B-B06F64ED7F93}" type="presParOf" srcId="{4FA4CD96-D4F2-47FE-8BAB-A1D204918387}" destId="{58EB6116-35AA-4054-A14D-1A383A1EBE98}" srcOrd="0" destOrd="0" presId="urn:microsoft.com/office/officeart/2005/8/layout/hList1"/>
    <dgm:cxn modelId="{17CD47A5-99F7-4A07-9CEE-1BEFDEBAA93C}" type="presParOf" srcId="{58EB6116-35AA-4054-A14D-1A383A1EBE98}" destId="{570A2EEB-2985-4863-9E93-F18C0D4E4BED}" srcOrd="0" destOrd="0" presId="urn:microsoft.com/office/officeart/2005/8/layout/hList1"/>
    <dgm:cxn modelId="{FB94C1D8-FFE1-4EAD-9030-6A35850F20C3}" type="presParOf" srcId="{58EB6116-35AA-4054-A14D-1A383A1EBE98}" destId="{BFE0BF72-7D89-4592-9E48-7842D3C38878}" srcOrd="1" destOrd="0" presId="urn:microsoft.com/office/officeart/2005/8/layout/hList1"/>
    <dgm:cxn modelId="{229F9366-7A05-484A-85E8-C4A09408D037}" type="presParOf" srcId="{4FA4CD96-D4F2-47FE-8BAB-A1D204918387}" destId="{21119327-52C7-4862-94D0-D5A1D6D11C20}" srcOrd="1" destOrd="0" presId="urn:microsoft.com/office/officeart/2005/8/layout/hList1"/>
    <dgm:cxn modelId="{0EC9819E-F76D-4639-B4A2-740A55AC4D5C}" type="presParOf" srcId="{4FA4CD96-D4F2-47FE-8BAB-A1D204918387}" destId="{2568EDFF-B8DB-44BE-8FDA-53E865F270D9}" srcOrd="2" destOrd="0" presId="urn:microsoft.com/office/officeart/2005/8/layout/hList1"/>
    <dgm:cxn modelId="{62FE2C6F-E178-4FA7-B52E-C708C53A1614}" type="presParOf" srcId="{2568EDFF-B8DB-44BE-8FDA-53E865F270D9}" destId="{C6ACB609-EB8D-49F5-A7D5-FCB04DE5C755}" srcOrd="0" destOrd="0" presId="urn:microsoft.com/office/officeart/2005/8/layout/hList1"/>
    <dgm:cxn modelId="{144BC993-F150-46A1-A44C-6EE77C561B03}" type="presParOf" srcId="{2568EDFF-B8DB-44BE-8FDA-53E865F270D9}" destId="{E31635D4-B018-4F36-8AC5-D73382333434}" srcOrd="1" destOrd="0" presId="urn:microsoft.com/office/officeart/2005/8/layout/hList1"/>
    <dgm:cxn modelId="{3BD9381D-FDB7-42A3-AEB8-FB0DD0359412}" type="presParOf" srcId="{4FA4CD96-D4F2-47FE-8BAB-A1D204918387}" destId="{D10E4EE8-529C-42D8-BF2D-696AB002AD92}" srcOrd="3" destOrd="0" presId="urn:microsoft.com/office/officeart/2005/8/layout/hList1"/>
    <dgm:cxn modelId="{E5383104-8AA6-44BE-93ED-3B080B45E50C}" type="presParOf" srcId="{4FA4CD96-D4F2-47FE-8BAB-A1D204918387}" destId="{2848E1B8-7CC0-4561-9855-5A8344CC6D56}" srcOrd="4" destOrd="0" presId="urn:microsoft.com/office/officeart/2005/8/layout/hList1"/>
    <dgm:cxn modelId="{AF1000B3-D0C0-4E23-9C0B-3B47B2468CBF}" type="presParOf" srcId="{2848E1B8-7CC0-4561-9855-5A8344CC6D56}" destId="{CFA3D8F7-26EE-4119-8678-A190135B38C2}" srcOrd="0" destOrd="0" presId="urn:microsoft.com/office/officeart/2005/8/layout/hList1"/>
    <dgm:cxn modelId="{0183ECD3-5C4A-4E45-BE08-EF8B15F2A4B1}" type="presParOf" srcId="{2848E1B8-7CC0-4561-9855-5A8344CC6D56}" destId="{57C569DD-F66D-4D5A-9344-1BB71D6AAC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207F4-B2C2-40DE-84FC-CEC002E8115E}">
      <dsp:nvSpPr>
        <dsp:cNvPr id="0" name=""/>
        <dsp:cNvSpPr/>
      </dsp:nvSpPr>
      <dsp:spPr>
        <a:xfrm>
          <a:off x="0" y="296958"/>
          <a:ext cx="98581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9E05D-D672-4D4E-8558-6A27DD8F58C9}">
      <dsp:nvSpPr>
        <dsp:cNvPr id="0" name=""/>
        <dsp:cNvSpPr/>
      </dsp:nvSpPr>
      <dsp:spPr>
        <a:xfrm>
          <a:off x="492909" y="134598"/>
          <a:ext cx="690073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Introduction &amp; Problem Statement</a:t>
          </a:r>
        </a:p>
      </dsp:txBody>
      <dsp:txXfrm>
        <a:off x="508761" y="150450"/>
        <a:ext cx="6869030" cy="293016"/>
      </dsp:txXfrm>
    </dsp:sp>
    <dsp:sp modelId="{C6B495DE-92D7-4362-BC61-4CD8DA944B57}">
      <dsp:nvSpPr>
        <dsp:cNvPr id="0" name=""/>
        <dsp:cNvSpPr/>
      </dsp:nvSpPr>
      <dsp:spPr>
        <a:xfrm>
          <a:off x="0" y="795918"/>
          <a:ext cx="98581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B2ACF-3E54-44F7-8DBD-CB7F9188F719}">
      <dsp:nvSpPr>
        <dsp:cNvPr id="0" name=""/>
        <dsp:cNvSpPr/>
      </dsp:nvSpPr>
      <dsp:spPr>
        <a:xfrm>
          <a:off x="492909" y="633558"/>
          <a:ext cx="690073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Literature Survey</a:t>
          </a:r>
        </a:p>
      </dsp:txBody>
      <dsp:txXfrm>
        <a:off x="508761" y="649410"/>
        <a:ext cx="6869030" cy="293016"/>
      </dsp:txXfrm>
    </dsp:sp>
    <dsp:sp modelId="{639977D8-4498-48C8-A556-20F8544D370A}">
      <dsp:nvSpPr>
        <dsp:cNvPr id="0" name=""/>
        <dsp:cNvSpPr/>
      </dsp:nvSpPr>
      <dsp:spPr>
        <a:xfrm>
          <a:off x="0" y="1294879"/>
          <a:ext cx="98581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7604F-BE59-46FB-9820-708335C20DF8}">
      <dsp:nvSpPr>
        <dsp:cNvPr id="0" name=""/>
        <dsp:cNvSpPr/>
      </dsp:nvSpPr>
      <dsp:spPr>
        <a:xfrm>
          <a:off x="492909" y="1132518"/>
          <a:ext cx="690073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Dataset &amp; Preprocessing</a:t>
          </a:r>
        </a:p>
      </dsp:txBody>
      <dsp:txXfrm>
        <a:off x="508761" y="1148370"/>
        <a:ext cx="6869030" cy="293016"/>
      </dsp:txXfrm>
    </dsp:sp>
    <dsp:sp modelId="{9F3612B6-73BF-447C-B5CB-C5854E5103D2}">
      <dsp:nvSpPr>
        <dsp:cNvPr id="0" name=""/>
        <dsp:cNvSpPr/>
      </dsp:nvSpPr>
      <dsp:spPr>
        <a:xfrm>
          <a:off x="0" y="1793839"/>
          <a:ext cx="98581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732EA-581E-4865-A82A-F8516F525047}">
      <dsp:nvSpPr>
        <dsp:cNvPr id="0" name=""/>
        <dsp:cNvSpPr/>
      </dsp:nvSpPr>
      <dsp:spPr>
        <a:xfrm>
          <a:off x="492909" y="1631479"/>
          <a:ext cx="6900734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Exploratory Data Analysis (EDA) Highlights</a:t>
          </a:r>
        </a:p>
      </dsp:txBody>
      <dsp:txXfrm>
        <a:off x="508761" y="1647331"/>
        <a:ext cx="6869030" cy="293016"/>
      </dsp:txXfrm>
    </dsp:sp>
    <dsp:sp modelId="{8A630EEC-22B8-48E4-A33E-A79CA984D7DB}">
      <dsp:nvSpPr>
        <dsp:cNvPr id="0" name=""/>
        <dsp:cNvSpPr/>
      </dsp:nvSpPr>
      <dsp:spPr>
        <a:xfrm>
          <a:off x="0" y="2292799"/>
          <a:ext cx="98581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190B4-AB93-47EC-ADFB-04E5EEF620B8}">
      <dsp:nvSpPr>
        <dsp:cNvPr id="0" name=""/>
        <dsp:cNvSpPr/>
      </dsp:nvSpPr>
      <dsp:spPr>
        <a:xfrm>
          <a:off x="492909" y="2130439"/>
          <a:ext cx="6900734" cy="324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Methodology &amp; Implementation</a:t>
          </a:r>
        </a:p>
      </dsp:txBody>
      <dsp:txXfrm>
        <a:off x="508761" y="2146291"/>
        <a:ext cx="6869030" cy="293016"/>
      </dsp:txXfrm>
    </dsp:sp>
    <dsp:sp modelId="{8CEFE121-2B56-48A6-ACD2-337A8ACF90BE}">
      <dsp:nvSpPr>
        <dsp:cNvPr id="0" name=""/>
        <dsp:cNvSpPr/>
      </dsp:nvSpPr>
      <dsp:spPr>
        <a:xfrm>
          <a:off x="0" y="2791759"/>
          <a:ext cx="98581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079F1-DE67-4275-B13F-9F6CF77A0E33}">
      <dsp:nvSpPr>
        <dsp:cNvPr id="0" name=""/>
        <dsp:cNvSpPr/>
      </dsp:nvSpPr>
      <dsp:spPr>
        <a:xfrm>
          <a:off x="492909" y="2629399"/>
          <a:ext cx="6900734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Results &amp; Key Findings</a:t>
          </a:r>
        </a:p>
      </dsp:txBody>
      <dsp:txXfrm>
        <a:off x="508761" y="2645251"/>
        <a:ext cx="6869030" cy="293016"/>
      </dsp:txXfrm>
    </dsp:sp>
    <dsp:sp modelId="{462A7C97-3290-4606-A7F2-66490417390D}">
      <dsp:nvSpPr>
        <dsp:cNvPr id="0" name=""/>
        <dsp:cNvSpPr/>
      </dsp:nvSpPr>
      <dsp:spPr>
        <a:xfrm>
          <a:off x="0" y="3290719"/>
          <a:ext cx="98581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FCDD-2AC5-4B4B-A628-83AA920B8E86}">
      <dsp:nvSpPr>
        <dsp:cNvPr id="0" name=""/>
        <dsp:cNvSpPr/>
      </dsp:nvSpPr>
      <dsp:spPr>
        <a:xfrm>
          <a:off x="492909" y="3128359"/>
          <a:ext cx="6900734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Limitations &amp; Applications</a:t>
          </a:r>
        </a:p>
      </dsp:txBody>
      <dsp:txXfrm>
        <a:off x="508761" y="3144211"/>
        <a:ext cx="6869030" cy="293016"/>
      </dsp:txXfrm>
    </dsp:sp>
    <dsp:sp modelId="{28A600D6-74EA-4769-9E5A-ECEE9071952E}">
      <dsp:nvSpPr>
        <dsp:cNvPr id="0" name=""/>
        <dsp:cNvSpPr/>
      </dsp:nvSpPr>
      <dsp:spPr>
        <a:xfrm>
          <a:off x="0" y="3789679"/>
          <a:ext cx="985819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D65C8-7253-49B9-A20B-32C348B68FE3}">
      <dsp:nvSpPr>
        <dsp:cNvPr id="0" name=""/>
        <dsp:cNvSpPr/>
      </dsp:nvSpPr>
      <dsp:spPr>
        <a:xfrm>
          <a:off x="492909" y="3627319"/>
          <a:ext cx="6900734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Conclusion &amp; Future Work</a:t>
          </a:r>
        </a:p>
      </dsp:txBody>
      <dsp:txXfrm>
        <a:off x="508761" y="3643171"/>
        <a:ext cx="6869030" cy="2930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57261-EC12-4C6E-BD77-FB9332CDFD9B}">
      <dsp:nvSpPr>
        <dsp:cNvPr id="0" name=""/>
        <dsp:cNvSpPr/>
      </dsp:nvSpPr>
      <dsp:spPr>
        <a:xfrm>
          <a:off x="0" y="2535814"/>
          <a:ext cx="9858192" cy="1663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Insight:</a:t>
          </a:r>
        </a:p>
      </dsp:txBody>
      <dsp:txXfrm>
        <a:off x="0" y="2535814"/>
        <a:ext cx="9858192" cy="898435"/>
      </dsp:txXfrm>
    </dsp:sp>
    <dsp:sp modelId="{2188CBA6-34CE-492E-B03A-D30D5C6D740E}">
      <dsp:nvSpPr>
        <dsp:cNvPr id="0" name=""/>
        <dsp:cNvSpPr/>
      </dsp:nvSpPr>
      <dsp:spPr>
        <a:xfrm>
          <a:off x="0" y="3400974"/>
          <a:ext cx="4929096" cy="7653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Most houses are concentrated in the lower price range, under $750,000.</a:t>
          </a:r>
        </a:p>
      </dsp:txBody>
      <dsp:txXfrm>
        <a:off x="0" y="3400974"/>
        <a:ext cx="4929096" cy="765333"/>
      </dsp:txXfrm>
    </dsp:sp>
    <dsp:sp modelId="{AE879301-8455-48F1-81D9-F5FAB0E8D8F9}">
      <dsp:nvSpPr>
        <dsp:cNvPr id="0" name=""/>
        <dsp:cNvSpPr/>
      </dsp:nvSpPr>
      <dsp:spPr>
        <a:xfrm>
          <a:off x="4929096" y="3400974"/>
          <a:ext cx="4929096" cy="7653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 small number of high-value luxury homes (outliers up to $7.7M) pull the average price up, making it higher than the median.</a:t>
          </a:r>
        </a:p>
      </dsp:txBody>
      <dsp:txXfrm>
        <a:off x="4929096" y="3400974"/>
        <a:ext cx="4929096" cy="765333"/>
      </dsp:txXfrm>
    </dsp:sp>
    <dsp:sp modelId="{6D45E650-A067-40EF-8DD0-95A5427B80C4}">
      <dsp:nvSpPr>
        <dsp:cNvPr id="0" name=""/>
        <dsp:cNvSpPr/>
      </dsp:nvSpPr>
      <dsp:spPr>
        <a:xfrm rot="10800000">
          <a:off x="0" y="1894"/>
          <a:ext cx="9858192" cy="255887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Observation: The distribution of prices is heavily right-skewed.</a:t>
          </a:r>
        </a:p>
      </dsp:txBody>
      <dsp:txXfrm rot="10800000">
        <a:off x="0" y="1894"/>
        <a:ext cx="9858192" cy="16626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15395-3B09-4EB7-8EEE-BB08BD1D38EC}">
      <dsp:nvSpPr>
        <dsp:cNvPr id="0" name=""/>
        <dsp:cNvSpPr/>
      </dsp:nvSpPr>
      <dsp:spPr>
        <a:xfrm>
          <a:off x="5558349" y="1601880"/>
          <a:ext cx="1538176" cy="73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858"/>
              </a:lnTo>
              <a:lnTo>
                <a:pt x="1538176" y="498858"/>
              </a:lnTo>
              <a:lnTo>
                <a:pt x="1538176" y="73203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1EC775-45AA-4555-80B6-18A7D7604238}">
      <dsp:nvSpPr>
        <dsp:cNvPr id="0" name=""/>
        <dsp:cNvSpPr/>
      </dsp:nvSpPr>
      <dsp:spPr>
        <a:xfrm>
          <a:off x="4020173" y="1601880"/>
          <a:ext cx="1538176" cy="732032"/>
        </a:xfrm>
        <a:custGeom>
          <a:avLst/>
          <a:gdLst/>
          <a:ahLst/>
          <a:cxnLst/>
          <a:rect l="0" t="0" r="0" b="0"/>
          <a:pathLst>
            <a:path>
              <a:moveTo>
                <a:pt x="1538176" y="0"/>
              </a:moveTo>
              <a:lnTo>
                <a:pt x="1538176" y="498858"/>
              </a:lnTo>
              <a:lnTo>
                <a:pt x="0" y="498858"/>
              </a:lnTo>
              <a:lnTo>
                <a:pt x="0" y="73203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22AA7-B939-448B-9A69-A006826F20B8}">
      <dsp:nvSpPr>
        <dsp:cNvPr id="0" name=""/>
        <dsp:cNvSpPr/>
      </dsp:nvSpPr>
      <dsp:spPr>
        <a:xfrm>
          <a:off x="1223489" y="3575"/>
          <a:ext cx="2517015" cy="159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64112E-BE0A-4655-898A-A276B3992B40}">
      <dsp:nvSpPr>
        <dsp:cNvPr id="0" name=""/>
        <dsp:cNvSpPr/>
      </dsp:nvSpPr>
      <dsp:spPr>
        <a:xfrm>
          <a:off x="1503157" y="269260"/>
          <a:ext cx="2517015" cy="159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Observation: There is a clear and strong positive linear relationship between the living area (sqft_living) and the sale price.</a:t>
          </a:r>
        </a:p>
      </dsp:txBody>
      <dsp:txXfrm>
        <a:off x="1549970" y="316073"/>
        <a:ext cx="2423389" cy="1504679"/>
      </dsp:txXfrm>
    </dsp:sp>
    <dsp:sp modelId="{720763F9-78D2-49A0-ABBB-69EDB2FF6505}">
      <dsp:nvSpPr>
        <dsp:cNvPr id="0" name=""/>
        <dsp:cNvSpPr/>
      </dsp:nvSpPr>
      <dsp:spPr>
        <a:xfrm>
          <a:off x="4299842" y="3575"/>
          <a:ext cx="2517015" cy="159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F8842B-D4AF-4302-BE46-E280ED6AE220}">
      <dsp:nvSpPr>
        <dsp:cNvPr id="0" name=""/>
        <dsp:cNvSpPr/>
      </dsp:nvSpPr>
      <dsp:spPr>
        <a:xfrm>
          <a:off x="4579510" y="269260"/>
          <a:ext cx="2517015" cy="159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Insight:</a:t>
          </a:r>
        </a:p>
      </dsp:txBody>
      <dsp:txXfrm>
        <a:off x="4626323" y="316073"/>
        <a:ext cx="2423389" cy="1504679"/>
      </dsp:txXfrm>
    </dsp:sp>
    <dsp:sp modelId="{5349EC82-9A36-40D3-8757-FB7BDB917E28}">
      <dsp:nvSpPr>
        <dsp:cNvPr id="0" name=""/>
        <dsp:cNvSpPr/>
      </dsp:nvSpPr>
      <dsp:spPr>
        <a:xfrm>
          <a:off x="2761665" y="2333912"/>
          <a:ext cx="2517015" cy="159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248223-9194-4124-BEFC-E7B49B4EEFF9}">
      <dsp:nvSpPr>
        <dsp:cNvPr id="0" name=""/>
        <dsp:cNvSpPr/>
      </dsp:nvSpPr>
      <dsp:spPr>
        <a:xfrm>
          <a:off x="3041334" y="2599597"/>
          <a:ext cx="2517015" cy="159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As the living space increases, the price tends to increase proportionally.</a:t>
          </a:r>
        </a:p>
      </dsp:txBody>
      <dsp:txXfrm>
        <a:off x="3088147" y="2646410"/>
        <a:ext cx="2423389" cy="1504679"/>
      </dsp:txXfrm>
    </dsp:sp>
    <dsp:sp modelId="{455A20BE-70DE-41C7-9177-8297C7B59488}">
      <dsp:nvSpPr>
        <dsp:cNvPr id="0" name=""/>
        <dsp:cNvSpPr/>
      </dsp:nvSpPr>
      <dsp:spPr>
        <a:xfrm>
          <a:off x="5838018" y="2333912"/>
          <a:ext cx="2517015" cy="159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4FE438-8840-468B-871F-EE652EEAEB0C}">
      <dsp:nvSpPr>
        <dsp:cNvPr id="0" name=""/>
        <dsp:cNvSpPr/>
      </dsp:nvSpPr>
      <dsp:spPr>
        <a:xfrm>
          <a:off x="6117686" y="2599597"/>
          <a:ext cx="2517015" cy="159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sqft_living is one of the most reliable predictors of a home's value in this dataset.</a:t>
          </a:r>
        </a:p>
      </dsp:txBody>
      <dsp:txXfrm>
        <a:off x="6164499" y="2646410"/>
        <a:ext cx="2423389" cy="15046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340D1-87E8-4FB8-BBA5-B3661E186A01}">
      <dsp:nvSpPr>
        <dsp:cNvPr id="0" name=""/>
        <dsp:cNvSpPr/>
      </dsp:nvSpPr>
      <dsp:spPr>
        <a:xfrm>
          <a:off x="5558349" y="1601880"/>
          <a:ext cx="1538176" cy="73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858"/>
              </a:lnTo>
              <a:lnTo>
                <a:pt x="1538176" y="498858"/>
              </a:lnTo>
              <a:lnTo>
                <a:pt x="1538176" y="73203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9B053-A37F-4019-8564-7C5AB1E32EAD}">
      <dsp:nvSpPr>
        <dsp:cNvPr id="0" name=""/>
        <dsp:cNvSpPr/>
      </dsp:nvSpPr>
      <dsp:spPr>
        <a:xfrm>
          <a:off x="4020173" y="1601880"/>
          <a:ext cx="1538176" cy="732032"/>
        </a:xfrm>
        <a:custGeom>
          <a:avLst/>
          <a:gdLst/>
          <a:ahLst/>
          <a:cxnLst/>
          <a:rect l="0" t="0" r="0" b="0"/>
          <a:pathLst>
            <a:path>
              <a:moveTo>
                <a:pt x="1538176" y="0"/>
              </a:moveTo>
              <a:lnTo>
                <a:pt x="1538176" y="498858"/>
              </a:lnTo>
              <a:lnTo>
                <a:pt x="0" y="498858"/>
              </a:lnTo>
              <a:lnTo>
                <a:pt x="0" y="732032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9E46C-E30A-42FA-907B-7BBBE4938ECF}">
      <dsp:nvSpPr>
        <dsp:cNvPr id="0" name=""/>
        <dsp:cNvSpPr/>
      </dsp:nvSpPr>
      <dsp:spPr>
        <a:xfrm>
          <a:off x="1223489" y="3575"/>
          <a:ext cx="2517015" cy="159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662CE1-EAEB-4C2A-81BA-0658BE6F2075}">
      <dsp:nvSpPr>
        <dsp:cNvPr id="0" name=""/>
        <dsp:cNvSpPr/>
      </dsp:nvSpPr>
      <dsp:spPr>
        <a:xfrm>
          <a:off x="1503157" y="269260"/>
          <a:ext cx="2517015" cy="159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Observation: The relationship between a house's construction grade and its average price is positive and exponential.</a:t>
          </a:r>
        </a:p>
      </dsp:txBody>
      <dsp:txXfrm>
        <a:off x="1549970" y="316073"/>
        <a:ext cx="2423389" cy="1504679"/>
      </dsp:txXfrm>
    </dsp:sp>
    <dsp:sp modelId="{6F38E71E-0358-46FC-8380-3ED9F6C5DDA3}">
      <dsp:nvSpPr>
        <dsp:cNvPr id="0" name=""/>
        <dsp:cNvSpPr/>
      </dsp:nvSpPr>
      <dsp:spPr>
        <a:xfrm>
          <a:off x="4299842" y="3575"/>
          <a:ext cx="2517015" cy="15983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396A59-E77D-494E-874C-A9F7E7CEA981}">
      <dsp:nvSpPr>
        <dsp:cNvPr id="0" name=""/>
        <dsp:cNvSpPr/>
      </dsp:nvSpPr>
      <dsp:spPr>
        <a:xfrm>
          <a:off x="4579510" y="269260"/>
          <a:ext cx="2517015" cy="159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Insight:</a:t>
          </a:r>
        </a:p>
      </dsp:txBody>
      <dsp:txXfrm>
        <a:off x="4626323" y="316073"/>
        <a:ext cx="2423389" cy="1504679"/>
      </dsp:txXfrm>
    </dsp:sp>
    <dsp:sp modelId="{D9DEF597-E40A-43DE-B7EE-CBCA4B16A250}">
      <dsp:nvSpPr>
        <dsp:cNvPr id="0" name=""/>
        <dsp:cNvSpPr/>
      </dsp:nvSpPr>
      <dsp:spPr>
        <a:xfrm>
          <a:off x="2761665" y="2333912"/>
          <a:ext cx="2517015" cy="159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825D51-1550-4FA3-9496-C90D7033AFE6}">
      <dsp:nvSpPr>
        <dsp:cNvPr id="0" name=""/>
        <dsp:cNvSpPr/>
      </dsp:nvSpPr>
      <dsp:spPr>
        <a:xfrm>
          <a:off x="3041334" y="2599597"/>
          <a:ext cx="2517015" cy="159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Higher quality construction and design (grade) lead to a dramatic increase in price, especially for grades above 10.</a:t>
          </a:r>
        </a:p>
      </dsp:txBody>
      <dsp:txXfrm>
        <a:off x="3088147" y="2646410"/>
        <a:ext cx="2423389" cy="1504679"/>
      </dsp:txXfrm>
    </dsp:sp>
    <dsp:sp modelId="{9218C88B-36DF-4E97-A811-C7EB258D5747}">
      <dsp:nvSpPr>
        <dsp:cNvPr id="0" name=""/>
        <dsp:cNvSpPr/>
      </dsp:nvSpPr>
      <dsp:spPr>
        <a:xfrm>
          <a:off x="5838018" y="2333912"/>
          <a:ext cx="2517015" cy="15983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C23954-1084-419A-AE43-DA333A338671}">
      <dsp:nvSpPr>
        <dsp:cNvPr id="0" name=""/>
        <dsp:cNvSpPr/>
      </dsp:nvSpPr>
      <dsp:spPr>
        <a:xfrm>
          <a:off x="6117686" y="2599597"/>
          <a:ext cx="2517015" cy="1598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This confirms that grade is a major driver of market value.</a:t>
          </a:r>
        </a:p>
      </dsp:txBody>
      <dsp:txXfrm>
        <a:off x="6164499" y="2646410"/>
        <a:ext cx="2423389" cy="150467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C9FD6-C476-4A57-81BA-D211A88CD5A6}">
      <dsp:nvSpPr>
        <dsp:cNvPr id="0" name=""/>
        <dsp:cNvSpPr/>
      </dsp:nvSpPr>
      <dsp:spPr>
        <a:xfrm>
          <a:off x="0" y="390401"/>
          <a:ext cx="9858192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479044" rIns="76510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box plot reveals significant variation in median prices and price ranges across the top 10 most common zip codes.</a:t>
          </a:r>
          <a:endParaRPr lang="en-IN" sz="2300" kern="1200" dirty="0"/>
        </a:p>
      </dsp:txBody>
      <dsp:txXfrm>
        <a:off x="0" y="390401"/>
        <a:ext cx="9858192" cy="1304100"/>
      </dsp:txXfrm>
    </dsp:sp>
    <dsp:sp modelId="{83BF0219-F46D-4154-A431-1BA2A89C9963}">
      <dsp:nvSpPr>
        <dsp:cNvPr id="0" name=""/>
        <dsp:cNvSpPr/>
      </dsp:nvSpPr>
      <dsp:spPr>
        <a:xfrm>
          <a:off x="492909" y="50921"/>
          <a:ext cx="6900734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Observation:</a:t>
          </a:r>
        </a:p>
      </dsp:txBody>
      <dsp:txXfrm>
        <a:off x="526053" y="84065"/>
        <a:ext cx="6834446" cy="612672"/>
      </dsp:txXfrm>
    </dsp:sp>
    <dsp:sp modelId="{130D14C8-95AF-4A5A-9643-BD26E8AE7864}">
      <dsp:nvSpPr>
        <dsp:cNvPr id="0" name=""/>
        <dsp:cNvSpPr/>
      </dsp:nvSpPr>
      <dsp:spPr>
        <a:xfrm>
          <a:off x="0" y="2158181"/>
          <a:ext cx="9858192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479044" rIns="76510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Location is a critical factor influencing house prices.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Areas like 98052 (Redmond) have much higher median prices than areas like 98023. This highlights the importance of geospatial features in prediction.</a:t>
          </a:r>
        </a:p>
      </dsp:txBody>
      <dsp:txXfrm>
        <a:off x="0" y="2158181"/>
        <a:ext cx="9858192" cy="1992375"/>
      </dsp:txXfrm>
    </dsp:sp>
    <dsp:sp modelId="{A706A180-32C9-4CC4-B4AC-ED9569A49A1C}">
      <dsp:nvSpPr>
        <dsp:cNvPr id="0" name=""/>
        <dsp:cNvSpPr/>
      </dsp:nvSpPr>
      <dsp:spPr>
        <a:xfrm>
          <a:off x="492909" y="1818701"/>
          <a:ext cx="6900734" cy="678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Insight:</a:t>
          </a:r>
        </a:p>
      </dsp:txBody>
      <dsp:txXfrm>
        <a:off x="526053" y="1851845"/>
        <a:ext cx="6834446" cy="61267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01CC2-9E2E-422C-8D08-BC05F062FCAE}">
      <dsp:nvSpPr>
        <dsp:cNvPr id="0" name=""/>
        <dsp:cNvSpPr/>
      </dsp:nvSpPr>
      <dsp:spPr>
        <a:xfrm>
          <a:off x="0" y="682740"/>
          <a:ext cx="9858192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1F6908-9164-41E3-AEA7-EC364094961A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EA2CC-9548-4BDD-A35A-4A40D4BF7EFD}">
      <dsp:nvSpPr>
        <dsp:cNvPr id="0" name=""/>
        <dsp:cNvSpPr/>
      </dsp:nvSpPr>
      <dsp:spPr>
        <a:xfrm>
          <a:off x="1455812" y="682740"/>
          <a:ext cx="4436186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Strongest Positive Predictors of price:</a:t>
          </a:r>
          <a:endParaRPr lang="en-US" sz="2400" kern="1200"/>
        </a:p>
      </dsp:txBody>
      <dsp:txXfrm>
        <a:off x="1455812" y="682740"/>
        <a:ext cx="4436186" cy="1260443"/>
      </dsp:txXfrm>
    </dsp:sp>
    <dsp:sp modelId="{CEAADEE3-C92E-422F-A82E-4796FDADEF06}">
      <dsp:nvSpPr>
        <dsp:cNvPr id="0" name=""/>
        <dsp:cNvSpPr/>
      </dsp:nvSpPr>
      <dsp:spPr>
        <a:xfrm>
          <a:off x="5891998" y="682740"/>
          <a:ext cx="3966193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sqft_living (Correlation: 0.70)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grade (Correlation: 0.67)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sqft_above (Correlation: 0.61)</a:t>
          </a:r>
        </a:p>
      </dsp:txBody>
      <dsp:txXfrm>
        <a:off x="5891998" y="682740"/>
        <a:ext cx="3966193" cy="1260443"/>
      </dsp:txXfrm>
    </dsp:sp>
    <dsp:sp modelId="{2F01824B-F3C3-496A-A968-906B0D9BBF84}">
      <dsp:nvSpPr>
        <dsp:cNvPr id="0" name=""/>
        <dsp:cNvSpPr/>
      </dsp:nvSpPr>
      <dsp:spPr>
        <a:xfrm>
          <a:off x="0" y="2258294"/>
          <a:ext cx="9858192" cy="12604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BB0A8-36CC-49B5-8A19-E3F6DEE22F79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BE345-851B-4992-B91D-63A0E320AC53}">
      <dsp:nvSpPr>
        <dsp:cNvPr id="0" name=""/>
        <dsp:cNvSpPr/>
      </dsp:nvSpPr>
      <dsp:spPr>
        <a:xfrm>
          <a:off x="1455812" y="2258294"/>
          <a:ext cx="8402379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Insight: The size (sqft_living, sqft_above) and quality (grade) of a house are the most dominant factors driving its price. This guided our feature selection for the models.</a:t>
          </a:r>
          <a:endParaRPr lang="en-US" sz="2400" kern="1200"/>
        </a:p>
      </dsp:txBody>
      <dsp:txXfrm>
        <a:off x="1455812" y="2258294"/>
        <a:ext cx="8402379" cy="12604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6FBD7-90DF-4B32-A561-BFB36FEB3B3A}">
      <dsp:nvSpPr>
        <dsp:cNvPr id="0" name=""/>
        <dsp:cNvSpPr/>
      </dsp:nvSpPr>
      <dsp:spPr>
        <a:xfrm>
          <a:off x="2850577" y="874418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6073" y="916867"/>
        <a:ext cx="32715" cy="6543"/>
      </dsp:txXfrm>
    </dsp:sp>
    <dsp:sp modelId="{71666486-E538-40A3-A9CD-1AC297AD0B19}">
      <dsp:nvSpPr>
        <dsp:cNvPr id="0" name=""/>
        <dsp:cNvSpPr/>
      </dsp:nvSpPr>
      <dsp:spPr>
        <a:xfrm>
          <a:off x="7557" y="66692"/>
          <a:ext cx="2844820" cy="17068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Acquisition: Obtained the King County dataset.</a:t>
          </a:r>
        </a:p>
      </dsp:txBody>
      <dsp:txXfrm>
        <a:off x="7557" y="66692"/>
        <a:ext cx="2844820" cy="1706892"/>
      </dsp:txXfrm>
    </dsp:sp>
    <dsp:sp modelId="{E3AA578B-D581-49E4-94EC-1730DE35BFFF}">
      <dsp:nvSpPr>
        <dsp:cNvPr id="0" name=""/>
        <dsp:cNvSpPr/>
      </dsp:nvSpPr>
      <dsp:spPr>
        <a:xfrm>
          <a:off x="6349706" y="874418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45202" y="916867"/>
        <a:ext cx="32715" cy="6543"/>
      </dsp:txXfrm>
    </dsp:sp>
    <dsp:sp modelId="{11E48EA0-EFA9-437C-8E25-3B6314C700E3}">
      <dsp:nvSpPr>
        <dsp:cNvPr id="0" name=""/>
        <dsp:cNvSpPr/>
      </dsp:nvSpPr>
      <dsp:spPr>
        <a:xfrm>
          <a:off x="3506685" y="66692"/>
          <a:ext cx="2844820" cy="17068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Exploratory Data Analysis (EDA): Uncovered patterns and relationships in the data.</a:t>
          </a:r>
        </a:p>
      </dsp:txBody>
      <dsp:txXfrm>
        <a:off x="3506685" y="66692"/>
        <a:ext cx="2844820" cy="1706892"/>
      </dsp:txXfrm>
    </dsp:sp>
    <dsp:sp modelId="{7618A405-4DC9-419E-83CE-C40F0A76CFFF}">
      <dsp:nvSpPr>
        <dsp:cNvPr id="0" name=""/>
        <dsp:cNvSpPr/>
      </dsp:nvSpPr>
      <dsp:spPr>
        <a:xfrm>
          <a:off x="1429967" y="1771784"/>
          <a:ext cx="6998257" cy="623708"/>
        </a:xfrm>
        <a:custGeom>
          <a:avLst/>
          <a:gdLst/>
          <a:ahLst/>
          <a:cxnLst/>
          <a:rect l="0" t="0" r="0" b="0"/>
          <a:pathLst>
            <a:path>
              <a:moveTo>
                <a:pt x="6998257" y="0"/>
              </a:moveTo>
              <a:lnTo>
                <a:pt x="6998257" y="328954"/>
              </a:lnTo>
              <a:lnTo>
                <a:pt x="0" y="328954"/>
              </a:lnTo>
              <a:lnTo>
                <a:pt x="0" y="623708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53376" y="2080367"/>
        <a:ext cx="351438" cy="6543"/>
      </dsp:txXfrm>
    </dsp:sp>
    <dsp:sp modelId="{6D08F3EC-9E07-4A92-9B9A-75D827BC8C9F}">
      <dsp:nvSpPr>
        <dsp:cNvPr id="0" name=""/>
        <dsp:cNvSpPr/>
      </dsp:nvSpPr>
      <dsp:spPr>
        <a:xfrm>
          <a:off x="7005814" y="66692"/>
          <a:ext cx="2844820" cy="17068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Preprocessing &amp; Feature Engineering: Cleaned the data and created new predictive features.</a:t>
          </a:r>
        </a:p>
      </dsp:txBody>
      <dsp:txXfrm>
        <a:off x="7005814" y="66692"/>
        <a:ext cx="2844820" cy="1706892"/>
      </dsp:txXfrm>
    </dsp:sp>
    <dsp:sp modelId="{4BDBDA17-3E94-4A75-95EB-7EC58A6A5632}">
      <dsp:nvSpPr>
        <dsp:cNvPr id="0" name=""/>
        <dsp:cNvSpPr/>
      </dsp:nvSpPr>
      <dsp:spPr>
        <a:xfrm>
          <a:off x="2850577" y="3235619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46073" y="3278067"/>
        <a:ext cx="32715" cy="6543"/>
      </dsp:txXfrm>
    </dsp:sp>
    <dsp:sp modelId="{8014B212-9F12-4D45-A85B-AFE3C9626CE6}">
      <dsp:nvSpPr>
        <dsp:cNvPr id="0" name=""/>
        <dsp:cNvSpPr/>
      </dsp:nvSpPr>
      <dsp:spPr>
        <a:xfrm>
          <a:off x="7557" y="2427893"/>
          <a:ext cx="2844820" cy="17068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Selection: Chose Linear and Logistic Regression for their interpretability.</a:t>
          </a:r>
        </a:p>
      </dsp:txBody>
      <dsp:txXfrm>
        <a:off x="7557" y="2427893"/>
        <a:ext cx="2844820" cy="1706892"/>
      </dsp:txXfrm>
    </dsp:sp>
    <dsp:sp modelId="{EC6669CD-6D2C-4A9E-9FF0-361DC7A98FD6}">
      <dsp:nvSpPr>
        <dsp:cNvPr id="0" name=""/>
        <dsp:cNvSpPr/>
      </dsp:nvSpPr>
      <dsp:spPr>
        <a:xfrm>
          <a:off x="6349706" y="3235619"/>
          <a:ext cx="6237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708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45202" y="3278067"/>
        <a:ext cx="32715" cy="6543"/>
      </dsp:txXfrm>
    </dsp:sp>
    <dsp:sp modelId="{5A0A0BAF-878F-4BA1-A0AC-BEAE10C4EB7B}">
      <dsp:nvSpPr>
        <dsp:cNvPr id="0" name=""/>
        <dsp:cNvSpPr/>
      </dsp:nvSpPr>
      <dsp:spPr>
        <a:xfrm>
          <a:off x="3506685" y="2427893"/>
          <a:ext cx="2844820" cy="1706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Training &amp; Testing: Split the data to train the models and validate their performance on unseen data.</a:t>
          </a:r>
        </a:p>
      </dsp:txBody>
      <dsp:txXfrm>
        <a:off x="3506685" y="2427893"/>
        <a:ext cx="2844820" cy="1706892"/>
      </dsp:txXfrm>
    </dsp:sp>
    <dsp:sp modelId="{27BCAE17-BD00-4CBB-8A62-D54112CC6C2C}">
      <dsp:nvSpPr>
        <dsp:cNvPr id="0" name=""/>
        <dsp:cNvSpPr/>
      </dsp:nvSpPr>
      <dsp:spPr>
        <a:xfrm>
          <a:off x="7005814" y="2427893"/>
          <a:ext cx="2844820" cy="17068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399" tIns="146323" rIns="139399" bIns="14632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Evaluation &amp; Interpretation: Assessed model performance using standard metrics and analyzed feature importance.</a:t>
          </a:r>
        </a:p>
      </dsp:txBody>
      <dsp:txXfrm>
        <a:off x="7005814" y="2427893"/>
        <a:ext cx="2844820" cy="170689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78852-38AA-49C3-AA21-CD2AB6604A17}">
      <dsp:nvSpPr>
        <dsp:cNvPr id="0" name=""/>
        <dsp:cNvSpPr/>
      </dsp:nvSpPr>
      <dsp:spPr>
        <a:xfrm>
          <a:off x="0" y="2535814"/>
          <a:ext cx="2464548" cy="1663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70688" rIns="175279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Logistic Regression (For Classification)</a:t>
          </a:r>
        </a:p>
      </dsp:txBody>
      <dsp:txXfrm>
        <a:off x="0" y="2535814"/>
        <a:ext cx="2464548" cy="1663768"/>
      </dsp:txXfrm>
    </dsp:sp>
    <dsp:sp modelId="{71B6B86A-4352-4B9E-AD36-A334283CE3F4}">
      <dsp:nvSpPr>
        <dsp:cNvPr id="0" name=""/>
        <dsp:cNvSpPr/>
      </dsp:nvSpPr>
      <dsp:spPr>
        <a:xfrm>
          <a:off x="2464548" y="2535814"/>
          <a:ext cx="7393644" cy="16637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203200" rIns="1499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Why? Useful for analyzing price categories rather than exact values.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How? We categorized houses as "high-value" or "low-value" based on the median price.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Goal: Classify if a house is above or below the median price.</a:t>
          </a:r>
        </a:p>
      </dsp:txBody>
      <dsp:txXfrm>
        <a:off x="2464548" y="2535814"/>
        <a:ext cx="7393644" cy="1663768"/>
      </dsp:txXfrm>
    </dsp:sp>
    <dsp:sp modelId="{A0ED5891-B723-4F27-968E-72AAB65BA933}">
      <dsp:nvSpPr>
        <dsp:cNvPr id="0" name=""/>
        <dsp:cNvSpPr/>
      </dsp:nvSpPr>
      <dsp:spPr>
        <a:xfrm rot="10800000">
          <a:off x="0" y="1894"/>
          <a:ext cx="2464548" cy="255887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279" tIns="170688" rIns="175279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Linear Regression (Baseline Model)</a:t>
          </a:r>
        </a:p>
      </dsp:txBody>
      <dsp:txXfrm rot="-10800000">
        <a:off x="0" y="1894"/>
        <a:ext cx="2464548" cy="1663269"/>
      </dsp:txXfrm>
    </dsp:sp>
    <dsp:sp modelId="{3AE8304D-5BE1-4E3E-916B-EB3678CCAE95}">
      <dsp:nvSpPr>
        <dsp:cNvPr id="0" name=""/>
        <dsp:cNvSpPr/>
      </dsp:nvSpPr>
      <dsp:spPr>
        <a:xfrm>
          <a:off x="2464548" y="1894"/>
          <a:ext cx="7393644" cy="1663269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978" tIns="203200" rIns="149978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Why? Simple, highly interpretable, and a standard in real estate valuation.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How? Fits a linear equation that minimizes the squared difference between predicted and actual prices.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Goal: Predict the continuous price variable.</a:t>
          </a:r>
        </a:p>
      </dsp:txBody>
      <dsp:txXfrm>
        <a:off x="2464548" y="1894"/>
        <a:ext cx="7393644" cy="166326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EEFB1-869B-43B6-82E6-EAC8F8D9C225}">
      <dsp:nvSpPr>
        <dsp:cNvPr id="0" name=""/>
        <dsp:cNvSpPr/>
      </dsp:nvSpPr>
      <dsp:spPr>
        <a:xfrm>
          <a:off x="8692113" y="1738401"/>
          <a:ext cx="91440" cy="53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1699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273E4-3F0A-43A6-A7E3-6BED1474F7C0}">
      <dsp:nvSpPr>
        <dsp:cNvPr id="0" name=""/>
        <dsp:cNvSpPr/>
      </dsp:nvSpPr>
      <dsp:spPr>
        <a:xfrm>
          <a:off x="6457654" y="1738401"/>
          <a:ext cx="91440" cy="531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1699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166BDA-718E-457E-BC7E-2F89AF04321D}">
      <dsp:nvSpPr>
        <dsp:cNvPr id="0" name=""/>
        <dsp:cNvSpPr/>
      </dsp:nvSpPr>
      <dsp:spPr>
        <a:xfrm>
          <a:off x="3151685" y="1738401"/>
          <a:ext cx="1117229" cy="53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2337"/>
              </a:lnTo>
              <a:lnTo>
                <a:pt x="1117229" y="362337"/>
              </a:lnTo>
              <a:lnTo>
                <a:pt x="1117229" y="531699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48044-8408-4DF1-A25B-426968D3743D}">
      <dsp:nvSpPr>
        <dsp:cNvPr id="0" name=""/>
        <dsp:cNvSpPr/>
      </dsp:nvSpPr>
      <dsp:spPr>
        <a:xfrm>
          <a:off x="2034455" y="1738401"/>
          <a:ext cx="1117229" cy="531699"/>
        </a:xfrm>
        <a:custGeom>
          <a:avLst/>
          <a:gdLst/>
          <a:ahLst/>
          <a:cxnLst/>
          <a:rect l="0" t="0" r="0" b="0"/>
          <a:pathLst>
            <a:path>
              <a:moveTo>
                <a:pt x="1117229" y="0"/>
              </a:moveTo>
              <a:lnTo>
                <a:pt x="1117229" y="362337"/>
              </a:lnTo>
              <a:lnTo>
                <a:pt x="0" y="362337"/>
              </a:lnTo>
              <a:lnTo>
                <a:pt x="0" y="531699"/>
              </a:lnTo>
            </a:path>
          </a:pathLst>
        </a:custGeom>
        <a:noFill/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95B15-F056-4B76-95A1-A82795B02C53}">
      <dsp:nvSpPr>
        <dsp:cNvPr id="0" name=""/>
        <dsp:cNvSpPr/>
      </dsp:nvSpPr>
      <dsp:spPr>
        <a:xfrm>
          <a:off x="3128" y="577497"/>
          <a:ext cx="1828194" cy="11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EA11F2-0146-4E8D-9FC8-E9E51D230EFB}">
      <dsp:nvSpPr>
        <dsp:cNvPr id="0" name=""/>
        <dsp:cNvSpPr/>
      </dsp:nvSpPr>
      <dsp:spPr>
        <a:xfrm>
          <a:off x="206261" y="770473"/>
          <a:ext cx="1828194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Language: Python (via Jupyter Notebooks)</a:t>
          </a:r>
        </a:p>
      </dsp:txBody>
      <dsp:txXfrm>
        <a:off x="240263" y="804475"/>
        <a:ext cx="1760190" cy="1092899"/>
      </dsp:txXfrm>
    </dsp:sp>
    <dsp:sp modelId="{8BE01B34-7A85-4D5C-A089-B4A2E6719436}">
      <dsp:nvSpPr>
        <dsp:cNvPr id="0" name=""/>
        <dsp:cNvSpPr/>
      </dsp:nvSpPr>
      <dsp:spPr>
        <a:xfrm>
          <a:off x="2237588" y="577497"/>
          <a:ext cx="1828194" cy="11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AB06EA-85BA-4209-9694-1D193DB9743D}">
      <dsp:nvSpPr>
        <dsp:cNvPr id="0" name=""/>
        <dsp:cNvSpPr/>
      </dsp:nvSpPr>
      <dsp:spPr>
        <a:xfrm>
          <a:off x="2440720" y="770473"/>
          <a:ext cx="1828194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Core Libraries:</a:t>
          </a:r>
        </a:p>
      </dsp:txBody>
      <dsp:txXfrm>
        <a:off x="2474722" y="804475"/>
        <a:ext cx="1760190" cy="1092899"/>
      </dsp:txXfrm>
    </dsp:sp>
    <dsp:sp modelId="{0EE2AB52-63D8-4FDA-A979-5D19358B273C}">
      <dsp:nvSpPr>
        <dsp:cNvPr id="0" name=""/>
        <dsp:cNvSpPr/>
      </dsp:nvSpPr>
      <dsp:spPr>
        <a:xfrm>
          <a:off x="1120358" y="2270100"/>
          <a:ext cx="1828194" cy="11609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7C2584-CF8F-4CD4-B341-D5A2B86D3E14}">
      <dsp:nvSpPr>
        <dsp:cNvPr id="0" name=""/>
        <dsp:cNvSpPr/>
      </dsp:nvSpPr>
      <dsp:spPr>
        <a:xfrm>
          <a:off x="1323491" y="2463076"/>
          <a:ext cx="1828194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Pandas: For data manipulation and loading (pd.read_csv).</a:t>
          </a:r>
        </a:p>
      </dsp:txBody>
      <dsp:txXfrm>
        <a:off x="1357493" y="2497078"/>
        <a:ext cx="1760190" cy="1092899"/>
      </dsp:txXfrm>
    </dsp:sp>
    <dsp:sp modelId="{03B33621-C9D1-48C3-B853-C2501C5D282F}">
      <dsp:nvSpPr>
        <dsp:cNvPr id="0" name=""/>
        <dsp:cNvSpPr/>
      </dsp:nvSpPr>
      <dsp:spPr>
        <a:xfrm>
          <a:off x="3354817" y="2270100"/>
          <a:ext cx="1828194" cy="11609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794AAA-5454-4BDE-83F5-CC34877F3682}">
      <dsp:nvSpPr>
        <dsp:cNvPr id="0" name=""/>
        <dsp:cNvSpPr/>
      </dsp:nvSpPr>
      <dsp:spPr>
        <a:xfrm>
          <a:off x="3557950" y="2463076"/>
          <a:ext cx="1828194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NumPy: For numerical operations and feature creation.</a:t>
          </a:r>
        </a:p>
      </dsp:txBody>
      <dsp:txXfrm>
        <a:off x="3591952" y="2497078"/>
        <a:ext cx="1760190" cy="1092899"/>
      </dsp:txXfrm>
    </dsp:sp>
    <dsp:sp modelId="{1C822869-0DD9-49E7-A5F4-3425F40C563A}">
      <dsp:nvSpPr>
        <dsp:cNvPr id="0" name=""/>
        <dsp:cNvSpPr/>
      </dsp:nvSpPr>
      <dsp:spPr>
        <a:xfrm>
          <a:off x="5589277" y="577497"/>
          <a:ext cx="1828194" cy="11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607F44-0E66-4E7F-8F5A-70F3826EA19D}">
      <dsp:nvSpPr>
        <dsp:cNvPr id="0" name=""/>
        <dsp:cNvSpPr/>
      </dsp:nvSpPr>
      <dsp:spPr>
        <a:xfrm>
          <a:off x="5792409" y="770473"/>
          <a:ext cx="1828194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Machine Learning:</a:t>
          </a:r>
        </a:p>
      </dsp:txBody>
      <dsp:txXfrm>
        <a:off x="5826411" y="804475"/>
        <a:ext cx="1760190" cy="1092899"/>
      </dsp:txXfrm>
    </dsp:sp>
    <dsp:sp modelId="{C8879EA3-ECEA-4B1A-B97F-801871AC51A8}">
      <dsp:nvSpPr>
        <dsp:cNvPr id="0" name=""/>
        <dsp:cNvSpPr/>
      </dsp:nvSpPr>
      <dsp:spPr>
        <a:xfrm>
          <a:off x="5589277" y="2270100"/>
          <a:ext cx="1828194" cy="11609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A01844-9705-43A0-B41B-D5D3945131A8}">
      <dsp:nvSpPr>
        <dsp:cNvPr id="0" name=""/>
        <dsp:cNvSpPr/>
      </dsp:nvSpPr>
      <dsp:spPr>
        <a:xfrm>
          <a:off x="5792409" y="2463076"/>
          <a:ext cx="1828194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Scikit-learn: For implementing train_test_split, LinearRegression, and LogisticRegression models.</a:t>
          </a:r>
        </a:p>
      </dsp:txBody>
      <dsp:txXfrm>
        <a:off x="5826411" y="2497078"/>
        <a:ext cx="1760190" cy="1092899"/>
      </dsp:txXfrm>
    </dsp:sp>
    <dsp:sp modelId="{84E62D9E-696E-47A3-BDBF-694F455F56BE}">
      <dsp:nvSpPr>
        <dsp:cNvPr id="0" name=""/>
        <dsp:cNvSpPr/>
      </dsp:nvSpPr>
      <dsp:spPr>
        <a:xfrm>
          <a:off x="7823736" y="577497"/>
          <a:ext cx="1828194" cy="1160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8671C4-7C21-435F-A1E6-9333FD2402F6}">
      <dsp:nvSpPr>
        <dsp:cNvPr id="0" name=""/>
        <dsp:cNvSpPr/>
      </dsp:nvSpPr>
      <dsp:spPr>
        <a:xfrm>
          <a:off x="8026869" y="770473"/>
          <a:ext cx="1828194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Visualization:</a:t>
          </a:r>
        </a:p>
      </dsp:txBody>
      <dsp:txXfrm>
        <a:off x="8060871" y="804475"/>
        <a:ext cx="1760190" cy="1092899"/>
      </dsp:txXfrm>
    </dsp:sp>
    <dsp:sp modelId="{9ECFDDF0-4BCA-4874-8CD4-887332C7E6A0}">
      <dsp:nvSpPr>
        <dsp:cNvPr id="0" name=""/>
        <dsp:cNvSpPr/>
      </dsp:nvSpPr>
      <dsp:spPr>
        <a:xfrm>
          <a:off x="7823736" y="2270100"/>
          <a:ext cx="1828194" cy="116090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B6895C-29E9-4148-A0FC-D00B5269B392}">
      <dsp:nvSpPr>
        <dsp:cNvPr id="0" name=""/>
        <dsp:cNvSpPr/>
      </dsp:nvSpPr>
      <dsp:spPr>
        <a:xfrm>
          <a:off x="8026869" y="2463076"/>
          <a:ext cx="1828194" cy="1160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Matplotlib &amp; Seaborn: For creating all the charts and plots seen in the EDA.</a:t>
          </a:r>
        </a:p>
      </dsp:txBody>
      <dsp:txXfrm>
        <a:off x="8060871" y="2497078"/>
        <a:ext cx="1760190" cy="109289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465E3-738A-4DD1-9CBF-07DAB7842250}">
      <dsp:nvSpPr>
        <dsp:cNvPr id="0" name=""/>
        <dsp:cNvSpPr/>
      </dsp:nvSpPr>
      <dsp:spPr>
        <a:xfrm>
          <a:off x="0" y="0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Accuracy: ~83%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The model correctly classified a house as being above or below the median price 83% of the time.</a:t>
          </a:r>
        </a:p>
      </dsp:txBody>
      <dsp:txXfrm>
        <a:off x="22150" y="22150"/>
        <a:ext cx="6686255" cy="711966"/>
      </dsp:txXfrm>
    </dsp:sp>
    <dsp:sp modelId="{73A019D7-F5FA-4580-88A9-0138B401B70D}">
      <dsp:nvSpPr>
        <dsp:cNvPr id="0" name=""/>
        <dsp:cNvSpPr/>
      </dsp:nvSpPr>
      <dsp:spPr>
        <a:xfrm>
          <a:off x="566846" y="861302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Precision: ~82%</a:t>
          </a:r>
          <a:endParaRPr lang="en-US" sz="1400" kern="1200"/>
        </a:p>
      </dsp:txBody>
      <dsp:txXfrm>
        <a:off x="588996" y="883452"/>
        <a:ext cx="6488088" cy="711966"/>
      </dsp:txXfrm>
    </dsp:sp>
    <dsp:sp modelId="{B68BAF47-91B8-45F6-9C3B-254F4A00D3DF}">
      <dsp:nvSpPr>
        <dsp:cNvPr id="0" name=""/>
        <dsp:cNvSpPr/>
      </dsp:nvSpPr>
      <dsp:spPr>
        <a:xfrm>
          <a:off x="1133692" y="1722605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Recall: ~81%</a:t>
          </a:r>
          <a:endParaRPr lang="en-US" sz="1400" kern="1200"/>
        </a:p>
      </dsp:txBody>
      <dsp:txXfrm>
        <a:off x="1155842" y="1744755"/>
        <a:ext cx="6488088" cy="711966"/>
      </dsp:txXfrm>
    </dsp:sp>
    <dsp:sp modelId="{F5C4C213-C6AC-42D7-965F-934624A7AF6D}">
      <dsp:nvSpPr>
        <dsp:cNvPr id="0" name=""/>
        <dsp:cNvSpPr/>
      </dsp:nvSpPr>
      <dsp:spPr>
        <a:xfrm>
          <a:off x="1700538" y="2583908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F1 Score: ~0.81</a:t>
          </a:r>
          <a:endParaRPr lang="en-US" sz="1400" kern="1200"/>
        </a:p>
      </dsp:txBody>
      <dsp:txXfrm>
        <a:off x="1722688" y="2606058"/>
        <a:ext cx="6488088" cy="711966"/>
      </dsp:txXfrm>
    </dsp:sp>
    <dsp:sp modelId="{3E7DEECB-697B-4DC1-97D3-669C8184F9BC}">
      <dsp:nvSpPr>
        <dsp:cNvPr id="0" name=""/>
        <dsp:cNvSpPr/>
      </dsp:nvSpPr>
      <dsp:spPr>
        <a:xfrm>
          <a:off x="2267384" y="3445211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Insight: The balanced precision and recall scores show that the model is robust and not heavily biased towards one class. It's effective at identifying both high and low-value properties.</a:t>
          </a:r>
          <a:endParaRPr lang="en-US" sz="1400" kern="1200"/>
        </a:p>
      </dsp:txBody>
      <dsp:txXfrm>
        <a:off x="2289534" y="3467361"/>
        <a:ext cx="6488088" cy="711966"/>
      </dsp:txXfrm>
    </dsp:sp>
    <dsp:sp modelId="{86203FF7-17EC-4AA5-9864-C2F10983B766}">
      <dsp:nvSpPr>
        <dsp:cNvPr id="0" name=""/>
        <dsp:cNvSpPr/>
      </dsp:nvSpPr>
      <dsp:spPr>
        <a:xfrm>
          <a:off x="7099234" y="552494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209838" y="552494"/>
        <a:ext cx="270364" cy="369908"/>
      </dsp:txXfrm>
    </dsp:sp>
    <dsp:sp modelId="{D993CBE9-106F-4820-ADF1-DDF98BC88E19}">
      <dsp:nvSpPr>
        <dsp:cNvPr id="0" name=""/>
        <dsp:cNvSpPr/>
      </dsp:nvSpPr>
      <dsp:spPr>
        <a:xfrm>
          <a:off x="7666080" y="1413797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76684" y="1413797"/>
        <a:ext cx="270364" cy="369908"/>
      </dsp:txXfrm>
    </dsp:sp>
    <dsp:sp modelId="{A5BA87C4-84F9-4331-847F-D624D65B4720}">
      <dsp:nvSpPr>
        <dsp:cNvPr id="0" name=""/>
        <dsp:cNvSpPr/>
      </dsp:nvSpPr>
      <dsp:spPr>
        <a:xfrm>
          <a:off x="8232926" y="2262495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43530" y="2262495"/>
        <a:ext cx="270364" cy="369908"/>
      </dsp:txXfrm>
    </dsp:sp>
    <dsp:sp modelId="{578FB3FC-9A2E-41E2-99EB-8F6019AA36E6}">
      <dsp:nvSpPr>
        <dsp:cNvPr id="0" name=""/>
        <dsp:cNvSpPr/>
      </dsp:nvSpPr>
      <dsp:spPr>
        <a:xfrm>
          <a:off x="8799773" y="3132201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10377" y="3132201"/>
        <a:ext cx="270364" cy="36990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FF116-69AC-4DA3-B6BA-2A3CDE7C219B}">
      <dsp:nvSpPr>
        <dsp:cNvPr id="0" name=""/>
        <dsp:cNvSpPr/>
      </dsp:nvSpPr>
      <dsp:spPr>
        <a:xfrm>
          <a:off x="0" y="0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Size is King: sqft_living is the single most important predictor of price.</a:t>
          </a:r>
        </a:p>
      </dsp:txBody>
      <dsp:txXfrm>
        <a:off x="22150" y="22150"/>
        <a:ext cx="6686255" cy="711966"/>
      </dsp:txXfrm>
    </dsp:sp>
    <dsp:sp modelId="{AB537444-3714-485D-9CE6-3908A4883747}">
      <dsp:nvSpPr>
        <dsp:cNvPr id="0" name=""/>
        <dsp:cNvSpPr/>
      </dsp:nvSpPr>
      <dsp:spPr>
        <a:xfrm>
          <a:off x="566846" y="861302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Quality Pays: grade has an exponential impact; high-quality homes are valued significantly higher.</a:t>
          </a:r>
        </a:p>
      </dsp:txBody>
      <dsp:txXfrm>
        <a:off x="588996" y="883452"/>
        <a:ext cx="6488088" cy="711966"/>
      </dsp:txXfrm>
    </dsp:sp>
    <dsp:sp modelId="{4E939A00-6474-4D5C-8A01-53D08164D945}">
      <dsp:nvSpPr>
        <dsp:cNvPr id="0" name=""/>
        <dsp:cNvSpPr/>
      </dsp:nvSpPr>
      <dsp:spPr>
        <a:xfrm>
          <a:off x="1133692" y="1722605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Location: latitude and </a:t>
          </a:r>
          <a:r>
            <a:rPr lang="en-US" sz="1900" kern="1200" dirty="0" err="1"/>
            <a:t>zipcode</a:t>
          </a:r>
          <a:r>
            <a:rPr lang="en-US" sz="1900" kern="1200" dirty="0"/>
            <a:t> confirmed that location within King County strongly affects valuation.</a:t>
          </a:r>
        </a:p>
      </dsp:txBody>
      <dsp:txXfrm>
        <a:off x="1155842" y="1744755"/>
        <a:ext cx="6488088" cy="711966"/>
      </dsp:txXfrm>
    </dsp:sp>
    <dsp:sp modelId="{93D14052-7292-4342-AD30-364741E7F6A5}">
      <dsp:nvSpPr>
        <dsp:cNvPr id="0" name=""/>
        <dsp:cNvSpPr/>
      </dsp:nvSpPr>
      <dsp:spPr>
        <a:xfrm>
          <a:off x="1700538" y="2583908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"Wow" Factor: Rare features like a waterfront view or a high view rating drastically increase a home's price.</a:t>
          </a:r>
        </a:p>
      </dsp:txBody>
      <dsp:txXfrm>
        <a:off x="1722688" y="2606058"/>
        <a:ext cx="6488088" cy="711966"/>
      </dsp:txXfrm>
    </dsp:sp>
    <dsp:sp modelId="{4730BA43-9CCE-42D6-83F8-DEB191309B14}">
      <dsp:nvSpPr>
        <dsp:cNvPr id="0" name=""/>
        <dsp:cNvSpPr/>
      </dsp:nvSpPr>
      <dsp:spPr>
        <a:xfrm>
          <a:off x="2267384" y="3445211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Less Important: Lot size and bedroom count alone were found to be poor predictors of price.</a:t>
          </a:r>
        </a:p>
      </dsp:txBody>
      <dsp:txXfrm>
        <a:off x="2289534" y="3467361"/>
        <a:ext cx="6488088" cy="711966"/>
      </dsp:txXfrm>
    </dsp:sp>
    <dsp:sp modelId="{B4D36FB6-932F-4BE1-94F3-F25CD3381493}">
      <dsp:nvSpPr>
        <dsp:cNvPr id="0" name=""/>
        <dsp:cNvSpPr/>
      </dsp:nvSpPr>
      <dsp:spPr>
        <a:xfrm>
          <a:off x="7099234" y="552494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209838" y="552494"/>
        <a:ext cx="270364" cy="369908"/>
      </dsp:txXfrm>
    </dsp:sp>
    <dsp:sp modelId="{4DA157A4-AC08-4E4C-AC36-14FAC7736758}">
      <dsp:nvSpPr>
        <dsp:cNvPr id="0" name=""/>
        <dsp:cNvSpPr/>
      </dsp:nvSpPr>
      <dsp:spPr>
        <a:xfrm>
          <a:off x="7666080" y="1413797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76684" y="1413797"/>
        <a:ext cx="270364" cy="369908"/>
      </dsp:txXfrm>
    </dsp:sp>
    <dsp:sp modelId="{022B5704-7E9A-4F1F-9CA8-1B4CE8F22631}">
      <dsp:nvSpPr>
        <dsp:cNvPr id="0" name=""/>
        <dsp:cNvSpPr/>
      </dsp:nvSpPr>
      <dsp:spPr>
        <a:xfrm>
          <a:off x="8232926" y="2262495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43530" y="2262495"/>
        <a:ext cx="270364" cy="369908"/>
      </dsp:txXfrm>
    </dsp:sp>
    <dsp:sp modelId="{C68153CC-6929-48C9-B536-801F3E2DB757}">
      <dsp:nvSpPr>
        <dsp:cNvPr id="0" name=""/>
        <dsp:cNvSpPr/>
      </dsp:nvSpPr>
      <dsp:spPr>
        <a:xfrm>
          <a:off x="8799773" y="3132201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10377" y="3132201"/>
        <a:ext cx="270364" cy="369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35E88-CCAB-4EB4-8823-98709B15A661}">
      <dsp:nvSpPr>
        <dsp:cNvPr id="0" name=""/>
        <dsp:cNvSpPr/>
      </dsp:nvSpPr>
      <dsp:spPr>
        <a:xfrm>
          <a:off x="0" y="0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Real estate is a cornerstone of economic growth and wealth distribution.</a:t>
          </a:r>
        </a:p>
      </dsp:txBody>
      <dsp:txXfrm>
        <a:off x="22150" y="22150"/>
        <a:ext cx="6686255" cy="711966"/>
      </dsp:txXfrm>
    </dsp:sp>
    <dsp:sp modelId="{DB29C089-4708-4641-8E82-1071F0E328E6}">
      <dsp:nvSpPr>
        <dsp:cNvPr id="0" name=""/>
        <dsp:cNvSpPr/>
      </dsp:nvSpPr>
      <dsp:spPr>
        <a:xfrm>
          <a:off x="566846" y="861302"/>
          <a:ext cx="7590807" cy="7562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most people, buying a home is the largest financial decision of their lifetime.</a:t>
          </a:r>
        </a:p>
      </dsp:txBody>
      <dsp:txXfrm>
        <a:off x="588996" y="883452"/>
        <a:ext cx="6488088" cy="711966"/>
      </dsp:txXfrm>
    </dsp:sp>
    <dsp:sp modelId="{F1F333C0-470B-4652-8BB5-0ADECB9E175F}">
      <dsp:nvSpPr>
        <dsp:cNvPr id="0" name=""/>
        <dsp:cNvSpPr/>
      </dsp:nvSpPr>
      <dsp:spPr>
        <a:xfrm>
          <a:off x="1133692" y="1722605"/>
          <a:ext cx="7590807" cy="7562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Accurate valuation is critical for buyers, banks, urban planners, and policymakers.</a:t>
          </a:r>
        </a:p>
      </dsp:txBody>
      <dsp:txXfrm>
        <a:off x="1155842" y="1744755"/>
        <a:ext cx="6488088" cy="711966"/>
      </dsp:txXfrm>
    </dsp:sp>
    <dsp:sp modelId="{9453DAE2-F7E9-48B5-87CD-342EA99A9220}">
      <dsp:nvSpPr>
        <dsp:cNvPr id="0" name=""/>
        <dsp:cNvSpPr/>
      </dsp:nvSpPr>
      <dsp:spPr>
        <a:xfrm>
          <a:off x="1700538" y="2583908"/>
          <a:ext cx="7590807" cy="7562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Traditional models often fail to capture complex market dynamics.</a:t>
          </a:r>
        </a:p>
      </dsp:txBody>
      <dsp:txXfrm>
        <a:off x="1722688" y="2606058"/>
        <a:ext cx="6488088" cy="711966"/>
      </dsp:txXfrm>
    </dsp:sp>
    <dsp:sp modelId="{65EC1FF9-20D0-437D-9660-14C8426C1788}">
      <dsp:nvSpPr>
        <dsp:cNvPr id="0" name=""/>
        <dsp:cNvSpPr/>
      </dsp:nvSpPr>
      <dsp:spPr>
        <a:xfrm>
          <a:off x="2267384" y="3445211"/>
          <a:ext cx="7590807" cy="75626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learning offers a powerful way to identify non-linear patterns and improve prediction accuracy.</a:t>
          </a:r>
        </a:p>
      </dsp:txBody>
      <dsp:txXfrm>
        <a:off x="2289534" y="3467361"/>
        <a:ext cx="6488088" cy="711966"/>
      </dsp:txXfrm>
    </dsp:sp>
    <dsp:sp modelId="{4D5B1C79-3C21-4ED7-AC0F-AB3E039395CD}">
      <dsp:nvSpPr>
        <dsp:cNvPr id="0" name=""/>
        <dsp:cNvSpPr/>
      </dsp:nvSpPr>
      <dsp:spPr>
        <a:xfrm>
          <a:off x="7099234" y="552494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209838" y="552494"/>
        <a:ext cx="270364" cy="369908"/>
      </dsp:txXfrm>
    </dsp:sp>
    <dsp:sp modelId="{7B58CBCA-46BF-491B-BAE7-4EFBF7130C48}">
      <dsp:nvSpPr>
        <dsp:cNvPr id="0" name=""/>
        <dsp:cNvSpPr/>
      </dsp:nvSpPr>
      <dsp:spPr>
        <a:xfrm>
          <a:off x="7666080" y="1413797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76684" y="1413797"/>
        <a:ext cx="270364" cy="369908"/>
      </dsp:txXfrm>
    </dsp:sp>
    <dsp:sp modelId="{7A5BE45B-AAF3-4D88-ADFB-ED32C6911D18}">
      <dsp:nvSpPr>
        <dsp:cNvPr id="0" name=""/>
        <dsp:cNvSpPr/>
      </dsp:nvSpPr>
      <dsp:spPr>
        <a:xfrm>
          <a:off x="8232926" y="2262495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43530" y="2262495"/>
        <a:ext cx="270364" cy="369908"/>
      </dsp:txXfrm>
    </dsp:sp>
    <dsp:sp modelId="{2A7E505A-E8D0-4922-9481-F5B6C201723B}">
      <dsp:nvSpPr>
        <dsp:cNvPr id="0" name=""/>
        <dsp:cNvSpPr/>
      </dsp:nvSpPr>
      <dsp:spPr>
        <a:xfrm>
          <a:off x="8799773" y="3132201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10377" y="3132201"/>
        <a:ext cx="270364" cy="36990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4A6D9-79D7-49C7-9F6E-7F799EEF813B}">
      <dsp:nvSpPr>
        <dsp:cNvPr id="0" name=""/>
        <dsp:cNvSpPr/>
      </dsp:nvSpPr>
      <dsp:spPr>
        <a:xfrm>
          <a:off x="0" y="232797"/>
          <a:ext cx="10058399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Geographic: The model is specific to King County, WA, and not generalizable to other markets.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Temporal: Data is from a one-year window (2014-2015) and may not capture current market dynamics.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Feature Gaps: Lacks important external data like crime rates, school quality, or amenities.</a:t>
          </a:r>
        </a:p>
      </dsp:txBody>
      <dsp:txXfrm>
        <a:off x="0" y="232797"/>
        <a:ext cx="10058399" cy="1417500"/>
      </dsp:txXfrm>
    </dsp:sp>
    <dsp:sp modelId="{D564744F-701A-45B2-B5C8-0B7379F66141}">
      <dsp:nvSpPr>
        <dsp:cNvPr id="0" name=""/>
        <dsp:cNvSpPr/>
      </dsp:nvSpPr>
      <dsp:spPr>
        <a:xfrm>
          <a:off x="502920" y="11397"/>
          <a:ext cx="704088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 Constraints:</a:t>
          </a:r>
        </a:p>
      </dsp:txBody>
      <dsp:txXfrm>
        <a:off x="524536" y="33013"/>
        <a:ext cx="6997648" cy="399568"/>
      </dsp:txXfrm>
    </dsp:sp>
    <dsp:sp modelId="{356C8B08-F5DF-487B-A168-51A3BE87646E}">
      <dsp:nvSpPr>
        <dsp:cNvPr id="0" name=""/>
        <dsp:cNvSpPr/>
      </dsp:nvSpPr>
      <dsp:spPr>
        <a:xfrm>
          <a:off x="0" y="1952697"/>
          <a:ext cx="10058399" cy="1653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Linearity: Linear Regression cannot capture complex, non-linear relationships.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Algorithm Scope: The study did not explore more advanced models like Random Forest or Gradient Boosting.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Practical Constraints: The classic trade-off between interpretability and accuracy remains; more accurate models are often harder to explain.</a:t>
          </a:r>
        </a:p>
      </dsp:txBody>
      <dsp:txXfrm>
        <a:off x="0" y="1952697"/>
        <a:ext cx="10058399" cy="1653750"/>
      </dsp:txXfrm>
    </dsp:sp>
    <dsp:sp modelId="{00519409-9BB9-43C8-A1B3-EDAD954971CC}">
      <dsp:nvSpPr>
        <dsp:cNvPr id="0" name=""/>
        <dsp:cNvSpPr/>
      </dsp:nvSpPr>
      <dsp:spPr>
        <a:xfrm>
          <a:off x="502920" y="1731297"/>
          <a:ext cx="704088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Constraints:</a:t>
          </a:r>
        </a:p>
      </dsp:txBody>
      <dsp:txXfrm>
        <a:off x="524536" y="1752913"/>
        <a:ext cx="6997648" cy="39956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3B6DF-252C-4858-A1FF-F43515E00D9A}">
      <dsp:nvSpPr>
        <dsp:cNvPr id="0" name=""/>
        <dsp:cNvSpPr/>
      </dsp:nvSpPr>
      <dsp:spPr>
        <a:xfrm>
          <a:off x="0" y="20352"/>
          <a:ext cx="10058399" cy="676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Real Estate Agencies: For automating property valuations and improving negotiation transparency.</a:t>
          </a:r>
        </a:p>
      </dsp:txBody>
      <dsp:txXfrm>
        <a:off x="33012" y="53364"/>
        <a:ext cx="9992375" cy="610236"/>
      </dsp:txXfrm>
    </dsp:sp>
    <dsp:sp modelId="{BC41E458-90E5-4DCD-8FDE-558433BC39C7}">
      <dsp:nvSpPr>
        <dsp:cNvPr id="0" name=""/>
        <dsp:cNvSpPr/>
      </dsp:nvSpPr>
      <dsp:spPr>
        <a:xfrm>
          <a:off x="0" y="745572"/>
          <a:ext cx="10058399" cy="67626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Banking &amp; Finance: To enhance mortgage loan approval engines and assess collateral value objectively.</a:t>
          </a:r>
        </a:p>
      </dsp:txBody>
      <dsp:txXfrm>
        <a:off x="33012" y="778584"/>
        <a:ext cx="9992375" cy="610236"/>
      </dsp:txXfrm>
    </dsp:sp>
    <dsp:sp modelId="{27FD6309-E8AB-4F9A-BFAE-4805B7B2EAE0}">
      <dsp:nvSpPr>
        <dsp:cNvPr id="0" name=""/>
        <dsp:cNvSpPr/>
      </dsp:nvSpPr>
      <dsp:spPr>
        <a:xfrm>
          <a:off x="0" y="1470792"/>
          <a:ext cx="10058399" cy="67626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Government &amp; Urban Planning: To analyze housing affordability and guide zoning and taxation policies.</a:t>
          </a:r>
        </a:p>
      </dsp:txBody>
      <dsp:txXfrm>
        <a:off x="33012" y="1503804"/>
        <a:ext cx="9992375" cy="610236"/>
      </dsp:txXfrm>
    </dsp:sp>
    <dsp:sp modelId="{FFD260E7-1427-48AC-A7C2-9CF2701F7D9D}">
      <dsp:nvSpPr>
        <dsp:cNvPr id="0" name=""/>
        <dsp:cNvSpPr/>
      </dsp:nvSpPr>
      <dsp:spPr>
        <a:xfrm>
          <a:off x="0" y="2196012"/>
          <a:ext cx="10058399" cy="67626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Insurance Sector: To create more accurate risk assessment systems for property insurance.</a:t>
          </a:r>
        </a:p>
      </dsp:txBody>
      <dsp:txXfrm>
        <a:off x="33012" y="2229024"/>
        <a:ext cx="9992375" cy="610236"/>
      </dsp:txXfrm>
    </dsp:sp>
    <dsp:sp modelId="{758419A6-8E20-4E64-A401-53273ADD5D15}">
      <dsp:nvSpPr>
        <dsp:cNvPr id="0" name=""/>
        <dsp:cNvSpPr/>
      </dsp:nvSpPr>
      <dsp:spPr>
        <a:xfrm>
          <a:off x="0" y="2921232"/>
          <a:ext cx="10058399" cy="67626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PropTech Startups: As a blueprint for building lightweight Automated Valuation Models (AVMs).</a:t>
          </a:r>
        </a:p>
      </dsp:txBody>
      <dsp:txXfrm>
        <a:off x="33012" y="2954244"/>
        <a:ext cx="9992375" cy="61023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CD8BE-E65A-4083-AB17-3194957C7E29}">
      <dsp:nvSpPr>
        <dsp:cNvPr id="0" name=""/>
        <dsp:cNvSpPr/>
      </dsp:nvSpPr>
      <dsp:spPr>
        <a:xfrm>
          <a:off x="0" y="362734"/>
          <a:ext cx="10058399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This project successfully demonstrated that a machine learning model combining property attributes and geospatial data can predict house prices in King County with strong performance (R² ~0.70).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 key drivers of price are living area, construction grade, and location.</a:t>
          </a:r>
        </a:p>
      </dsp:txBody>
      <dsp:txXfrm>
        <a:off x="0" y="362734"/>
        <a:ext cx="10058399" cy="1370250"/>
      </dsp:txXfrm>
    </dsp:sp>
    <dsp:sp modelId="{28C7D00E-D53D-4197-949D-BCCC0A9CC0DD}">
      <dsp:nvSpPr>
        <dsp:cNvPr id="0" name=""/>
        <dsp:cNvSpPr/>
      </dsp:nvSpPr>
      <dsp:spPr>
        <a:xfrm>
          <a:off x="502920" y="141334"/>
          <a:ext cx="70408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Conclusion:</a:t>
          </a:r>
        </a:p>
      </dsp:txBody>
      <dsp:txXfrm>
        <a:off x="524536" y="162950"/>
        <a:ext cx="6997648" cy="399568"/>
      </dsp:txXfrm>
    </dsp:sp>
    <dsp:sp modelId="{F0EA780B-14DA-48D7-B085-83537EF0BE1B}">
      <dsp:nvSpPr>
        <dsp:cNvPr id="0" name=""/>
        <dsp:cNvSpPr/>
      </dsp:nvSpPr>
      <dsp:spPr>
        <a:xfrm>
          <a:off x="0" y="2035385"/>
          <a:ext cx="10058399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12420" rIns="78064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Advanced Algorithms: Explore ensemble methods like Random Forest and XGBoost.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External Data: Integrate datasets on crime rates, school quality, and economic indicators.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Real-Time System: Deploy the model as an interactive API or dashboard for stakeholders.</a:t>
          </a:r>
        </a:p>
        <a:p>
          <a:pPr marL="114300" lvl="1" indent="-114300" algn="l" defTabSz="666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Explainable AI (XAI): Use tools like SHAP or LIME to improve model transparency.</a:t>
          </a:r>
        </a:p>
      </dsp:txBody>
      <dsp:txXfrm>
        <a:off x="0" y="2035385"/>
        <a:ext cx="10058399" cy="1441125"/>
      </dsp:txXfrm>
    </dsp:sp>
    <dsp:sp modelId="{05B36E92-11EE-4A7A-B811-CFBC7578ECEC}">
      <dsp:nvSpPr>
        <dsp:cNvPr id="0" name=""/>
        <dsp:cNvSpPr/>
      </dsp:nvSpPr>
      <dsp:spPr>
        <a:xfrm>
          <a:off x="502920" y="1813985"/>
          <a:ext cx="7040880" cy="44280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 Work:</a:t>
          </a:r>
        </a:p>
      </dsp:txBody>
      <dsp:txXfrm>
        <a:off x="524536" y="1835601"/>
        <a:ext cx="6997648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F90B4-85BD-4CB6-BBB9-9B34786FC18E}">
      <dsp:nvSpPr>
        <dsp:cNvPr id="0" name=""/>
        <dsp:cNvSpPr/>
      </dsp:nvSpPr>
      <dsp:spPr>
        <a:xfrm>
          <a:off x="1537695" y="1300"/>
          <a:ext cx="3229905" cy="19379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Forecasting housing prices is difficult due to the many variables that influence value.</a:t>
          </a:r>
        </a:p>
      </dsp:txBody>
      <dsp:txXfrm>
        <a:off x="1537695" y="1300"/>
        <a:ext cx="3229905" cy="1937943"/>
      </dsp:txXfrm>
    </dsp:sp>
    <dsp:sp modelId="{28D87B06-E0E1-436F-BF76-A0F756B73266}">
      <dsp:nvSpPr>
        <dsp:cNvPr id="0" name=""/>
        <dsp:cNvSpPr/>
      </dsp:nvSpPr>
      <dsp:spPr>
        <a:xfrm>
          <a:off x="5090591" y="1300"/>
          <a:ext cx="3229905" cy="1937943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Factors like square footage have direct impacts, but location introduces complex spatial dynamics that are hard to quantify.</a:t>
          </a:r>
        </a:p>
      </dsp:txBody>
      <dsp:txXfrm>
        <a:off x="5090591" y="1300"/>
        <a:ext cx="3229905" cy="1937943"/>
      </dsp:txXfrm>
    </dsp:sp>
    <dsp:sp modelId="{33EAFB19-3471-4220-8F54-B471C9375DFF}">
      <dsp:nvSpPr>
        <dsp:cNvPr id="0" name=""/>
        <dsp:cNvSpPr/>
      </dsp:nvSpPr>
      <dsp:spPr>
        <a:xfrm>
          <a:off x="1537695" y="2262234"/>
          <a:ext cx="3229905" cy="1937943"/>
        </a:xfrm>
        <a:prstGeom prst="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Traditional methods often fail to capture these nuances.</a:t>
          </a:r>
        </a:p>
      </dsp:txBody>
      <dsp:txXfrm>
        <a:off x="1537695" y="2262234"/>
        <a:ext cx="3229905" cy="1937943"/>
      </dsp:txXfrm>
    </dsp:sp>
    <dsp:sp modelId="{2AC605B2-7123-4138-86A5-085E8C8CE2D3}">
      <dsp:nvSpPr>
        <dsp:cNvPr id="0" name=""/>
        <dsp:cNvSpPr/>
      </dsp:nvSpPr>
      <dsp:spPr>
        <a:xfrm>
          <a:off x="5090591" y="2262234"/>
          <a:ext cx="3229905" cy="1937943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Central Question: How can we use machine learning and geospatial data to accurately predict house prices in King County, Washington?</a:t>
          </a:r>
        </a:p>
      </dsp:txBody>
      <dsp:txXfrm>
        <a:off x="5090591" y="2262234"/>
        <a:ext cx="3229905" cy="1937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F1AB5-714C-416F-95C2-E03E75B3E12F}">
      <dsp:nvSpPr>
        <dsp:cNvPr id="0" name=""/>
        <dsp:cNvSpPr/>
      </dsp:nvSpPr>
      <dsp:spPr>
        <a:xfrm>
          <a:off x="3369" y="823698"/>
          <a:ext cx="1824343" cy="25540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33" tIns="330200" rIns="14223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Analyze: Conduct a comprehensive Exploratory Data Analysis (EDA) on the King County dataset.</a:t>
          </a:r>
        </a:p>
      </dsp:txBody>
      <dsp:txXfrm>
        <a:off x="3369" y="1794249"/>
        <a:ext cx="1824343" cy="1532448"/>
      </dsp:txXfrm>
    </dsp:sp>
    <dsp:sp modelId="{522DC1EB-482F-4C32-AFF8-CD9AF2A4D9AB}">
      <dsp:nvSpPr>
        <dsp:cNvPr id="0" name=""/>
        <dsp:cNvSpPr/>
      </dsp:nvSpPr>
      <dsp:spPr>
        <a:xfrm>
          <a:off x="532429" y="1079106"/>
          <a:ext cx="766224" cy="7662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738" tIns="12700" rIns="5973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4640" y="1191317"/>
        <a:ext cx="541802" cy="541802"/>
      </dsp:txXfrm>
    </dsp:sp>
    <dsp:sp modelId="{D9223D3E-EF02-4FE4-8F92-430A88A0C3DA}">
      <dsp:nvSpPr>
        <dsp:cNvPr id="0" name=""/>
        <dsp:cNvSpPr/>
      </dsp:nvSpPr>
      <dsp:spPr>
        <a:xfrm>
          <a:off x="3369" y="3377707"/>
          <a:ext cx="1824343" cy="72"/>
        </a:xfrm>
        <a:prstGeom prst="rect">
          <a:avLst/>
        </a:prstGeom>
        <a:solidFill>
          <a:schemeClr val="accent2">
            <a:hueOff val="211977"/>
            <a:satOff val="-4836"/>
            <a:lumOff val="1787"/>
            <a:alphaOff val="0"/>
          </a:schemeClr>
        </a:solidFill>
        <a:ln w="13970" cap="flat" cmpd="sng" algn="ctr">
          <a:solidFill>
            <a:schemeClr val="accent2">
              <a:hueOff val="211977"/>
              <a:satOff val="-4836"/>
              <a:lumOff val="17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BC925C3-E205-4C14-96FF-E0239E63300D}">
      <dsp:nvSpPr>
        <dsp:cNvPr id="0" name=""/>
        <dsp:cNvSpPr/>
      </dsp:nvSpPr>
      <dsp:spPr>
        <a:xfrm>
          <a:off x="2010146" y="823698"/>
          <a:ext cx="1824343" cy="2554080"/>
        </a:xfrm>
        <a:prstGeom prst="rect">
          <a:avLst/>
        </a:prstGeom>
        <a:solidFill>
          <a:schemeClr val="accent2">
            <a:tint val="40000"/>
            <a:alpha val="90000"/>
            <a:hueOff val="493641"/>
            <a:satOff val="-1293"/>
            <a:lumOff val="463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493641"/>
              <a:satOff val="-1293"/>
              <a:lumOff val="4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33" tIns="330200" rIns="14223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Implement: Build a machine learning pipeline to predict residential house prices.</a:t>
          </a:r>
        </a:p>
      </dsp:txBody>
      <dsp:txXfrm>
        <a:off x="2010146" y="1794249"/>
        <a:ext cx="1824343" cy="1532448"/>
      </dsp:txXfrm>
    </dsp:sp>
    <dsp:sp modelId="{8FFC36B2-145C-477F-B789-9F26F5C94199}">
      <dsp:nvSpPr>
        <dsp:cNvPr id="0" name=""/>
        <dsp:cNvSpPr/>
      </dsp:nvSpPr>
      <dsp:spPr>
        <a:xfrm>
          <a:off x="2539206" y="1079106"/>
          <a:ext cx="766224" cy="766224"/>
        </a:xfrm>
        <a:prstGeom prst="ellipse">
          <a:avLst/>
        </a:prstGeom>
        <a:solidFill>
          <a:schemeClr val="accent2">
            <a:hueOff val="423953"/>
            <a:satOff val="-9673"/>
            <a:lumOff val="3573"/>
            <a:alphaOff val="0"/>
          </a:schemeClr>
        </a:solidFill>
        <a:ln w="13970" cap="flat" cmpd="sng" algn="ctr">
          <a:solidFill>
            <a:schemeClr val="accent2">
              <a:hueOff val="423953"/>
              <a:satOff val="-9673"/>
              <a:lumOff val="35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738" tIns="12700" rIns="5973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51417" y="1191317"/>
        <a:ext cx="541802" cy="541802"/>
      </dsp:txXfrm>
    </dsp:sp>
    <dsp:sp modelId="{F33B8C4A-064E-4EC0-8E41-2B62D727333A}">
      <dsp:nvSpPr>
        <dsp:cNvPr id="0" name=""/>
        <dsp:cNvSpPr/>
      </dsp:nvSpPr>
      <dsp:spPr>
        <a:xfrm>
          <a:off x="2010146" y="3377707"/>
          <a:ext cx="1824343" cy="72"/>
        </a:xfrm>
        <a:prstGeom prst="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397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8D43F8-3B30-442B-8D43-A7030AB3F9F4}">
      <dsp:nvSpPr>
        <dsp:cNvPr id="0" name=""/>
        <dsp:cNvSpPr/>
      </dsp:nvSpPr>
      <dsp:spPr>
        <a:xfrm>
          <a:off x="4016924" y="823698"/>
          <a:ext cx="1824343" cy="2554080"/>
        </a:xfrm>
        <a:prstGeom prst="rect">
          <a:avLst/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33" tIns="330200" rIns="14223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Evaluate: Compare the performance of Linear and Logistic Regression models.</a:t>
          </a:r>
        </a:p>
      </dsp:txBody>
      <dsp:txXfrm>
        <a:off x="4016924" y="1794249"/>
        <a:ext cx="1824343" cy="1532448"/>
      </dsp:txXfrm>
    </dsp:sp>
    <dsp:sp modelId="{E5436330-DA95-4F89-854E-50065615EB00}">
      <dsp:nvSpPr>
        <dsp:cNvPr id="0" name=""/>
        <dsp:cNvSpPr/>
      </dsp:nvSpPr>
      <dsp:spPr>
        <a:xfrm>
          <a:off x="4545983" y="1079106"/>
          <a:ext cx="766224" cy="766224"/>
        </a:xfrm>
        <a:prstGeom prst="ellipse">
          <a:avLst/>
        </a:prstGeom>
        <a:solidFill>
          <a:schemeClr val="accent2">
            <a:hueOff val="847906"/>
            <a:satOff val="-19346"/>
            <a:lumOff val="7146"/>
            <a:alphaOff val="0"/>
          </a:schemeClr>
        </a:solidFill>
        <a:ln w="13970" cap="flat" cmpd="sng" algn="ctr">
          <a:solidFill>
            <a:schemeClr val="accent2">
              <a:hueOff val="847906"/>
              <a:satOff val="-19346"/>
              <a:lumOff val="7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738" tIns="12700" rIns="5973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58194" y="1191317"/>
        <a:ext cx="541802" cy="541802"/>
      </dsp:txXfrm>
    </dsp:sp>
    <dsp:sp modelId="{886E0458-BA31-46D7-874D-FDE49CCF0782}">
      <dsp:nvSpPr>
        <dsp:cNvPr id="0" name=""/>
        <dsp:cNvSpPr/>
      </dsp:nvSpPr>
      <dsp:spPr>
        <a:xfrm>
          <a:off x="4016924" y="3377707"/>
          <a:ext cx="1824343" cy="72"/>
        </a:xfrm>
        <a:prstGeom prst="rect">
          <a:avLst/>
        </a:prstGeom>
        <a:solidFill>
          <a:schemeClr val="accent2">
            <a:hueOff val="1059883"/>
            <a:satOff val="-24182"/>
            <a:lumOff val="8933"/>
            <a:alphaOff val="0"/>
          </a:schemeClr>
        </a:solidFill>
        <a:ln w="13970" cap="flat" cmpd="sng" algn="ctr">
          <a:solidFill>
            <a:schemeClr val="accent2">
              <a:hueOff val="1059883"/>
              <a:satOff val="-24182"/>
              <a:lumOff val="89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E46B62-3213-4697-8BDC-D3722C71A1E6}">
      <dsp:nvSpPr>
        <dsp:cNvPr id="0" name=""/>
        <dsp:cNvSpPr/>
      </dsp:nvSpPr>
      <dsp:spPr>
        <a:xfrm>
          <a:off x="6023701" y="823698"/>
          <a:ext cx="1824343" cy="2554080"/>
        </a:xfrm>
        <a:prstGeom prst="rect">
          <a:avLst/>
        </a:prstGeom>
        <a:solidFill>
          <a:schemeClr val="accent2">
            <a:tint val="40000"/>
            <a:alpha val="90000"/>
            <a:hueOff val="1480923"/>
            <a:satOff val="-3880"/>
            <a:lumOff val="138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1480923"/>
              <a:satOff val="-3880"/>
              <a:lumOff val="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33" tIns="330200" rIns="14223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Interpret: Identify the most influential features driving price predictions.</a:t>
          </a:r>
        </a:p>
      </dsp:txBody>
      <dsp:txXfrm>
        <a:off x="6023701" y="1794249"/>
        <a:ext cx="1824343" cy="1532448"/>
      </dsp:txXfrm>
    </dsp:sp>
    <dsp:sp modelId="{7A2B2A4F-0E7A-41EE-A641-403D7C6E11D4}">
      <dsp:nvSpPr>
        <dsp:cNvPr id="0" name=""/>
        <dsp:cNvSpPr/>
      </dsp:nvSpPr>
      <dsp:spPr>
        <a:xfrm>
          <a:off x="6552761" y="1079106"/>
          <a:ext cx="766224" cy="766224"/>
        </a:xfrm>
        <a:prstGeom prst="ellipse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397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738" tIns="12700" rIns="5973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64972" y="1191317"/>
        <a:ext cx="541802" cy="541802"/>
      </dsp:txXfrm>
    </dsp:sp>
    <dsp:sp modelId="{69F2AA9D-DC27-4A6D-A9B4-D9E9504166F0}">
      <dsp:nvSpPr>
        <dsp:cNvPr id="0" name=""/>
        <dsp:cNvSpPr/>
      </dsp:nvSpPr>
      <dsp:spPr>
        <a:xfrm>
          <a:off x="6023701" y="3377707"/>
          <a:ext cx="1824343" cy="72"/>
        </a:xfrm>
        <a:prstGeom prst="rect">
          <a:avLst/>
        </a:prstGeom>
        <a:solidFill>
          <a:schemeClr val="accent2">
            <a:hueOff val="1483836"/>
            <a:satOff val="-33855"/>
            <a:lumOff val="12506"/>
            <a:alphaOff val="0"/>
          </a:schemeClr>
        </a:solidFill>
        <a:ln w="13970" cap="flat" cmpd="sng" algn="ctr">
          <a:solidFill>
            <a:schemeClr val="accent2">
              <a:hueOff val="1483836"/>
              <a:satOff val="-33855"/>
              <a:lumOff val="125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2F4BA-18BB-436D-9746-41D59E40CFDC}">
      <dsp:nvSpPr>
        <dsp:cNvPr id="0" name=""/>
        <dsp:cNvSpPr/>
      </dsp:nvSpPr>
      <dsp:spPr>
        <a:xfrm>
          <a:off x="8030479" y="823698"/>
          <a:ext cx="1824343" cy="2554080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33" tIns="330200" rIns="14223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Recommend: Propose future extensions using advanced algorithms and external data.</a:t>
          </a:r>
        </a:p>
      </dsp:txBody>
      <dsp:txXfrm>
        <a:off x="8030479" y="1794249"/>
        <a:ext cx="1824343" cy="1532448"/>
      </dsp:txXfrm>
    </dsp:sp>
    <dsp:sp modelId="{2619BE2A-5888-4394-AE09-68F7CF98AEAB}">
      <dsp:nvSpPr>
        <dsp:cNvPr id="0" name=""/>
        <dsp:cNvSpPr/>
      </dsp:nvSpPr>
      <dsp:spPr>
        <a:xfrm>
          <a:off x="8559538" y="1079106"/>
          <a:ext cx="766224" cy="766224"/>
        </a:xfrm>
        <a:prstGeom prst="ellipse">
          <a:avLst/>
        </a:prstGeom>
        <a:solidFill>
          <a:schemeClr val="accent2">
            <a:hueOff val="1695813"/>
            <a:satOff val="-38692"/>
            <a:lumOff val="14292"/>
            <a:alphaOff val="0"/>
          </a:schemeClr>
        </a:solidFill>
        <a:ln w="13970" cap="flat" cmpd="sng" algn="ctr">
          <a:solidFill>
            <a:schemeClr val="accent2">
              <a:hueOff val="1695813"/>
              <a:satOff val="-38692"/>
              <a:lumOff val="142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9738" tIns="12700" rIns="59738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671749" y="1191317"/>
        <a:ext cx="541802" cy="541802"/>
      </dsp:txXfrm>
    </dsp:sp>
    <dsp:sp modelId="{C6F79651-CD93-491C-8163-09E6AE6D2539}">
      <dsp:nvSpPr>
        <dsp:cNvPr id="0" name=""/>
        <dsp:cNvSpPr/>
      </dsp:nvSpPr>
      <dsp:spPr>
        <a:xfrm>
          <a:off x="8030479" y="3377707"/>
          <a:ext cx="1824343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397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CE0C2-1ABF-49F8-887C-CD1C35BDAFFB}">
      <dsp:nvSpPr>
        <dsp:cNvPr id="0" name=""/>
        <dsp:cNvSpPr/>
      </dsp:nvSpPr>
      <dsp:spPr>
        <a:xfrm>
          <a:off x="1537695" y="1300"/>
          <a:ext cx="3229905" cy="19379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Dataset: Limited to the King County dataset, covering sales from May 2014 to May 2015.</a:t>
          </a:r>
        </a:p>
      </dsp:txBody>
      <dsp:txXfrm>
        <a:off x="1537695" y="1300"/>
        <a:ext cx="3229905" cy="1937943"/>
      </dsp:txXfrm>
    </dsp:sp>
    <dsp:sp modelId="{911195CB-CE6C-4D2F-9758-4C4C7C921AF8}">
      <dsp:nvSpPr>
        <dsp:cNvPr id="0" name=""/>
        <dsp:cNvSpPr/>
      </dsp:nvSpPr>
      <dsp:spPr>
        <a:xfrm>
          <a:off x="5090591" y="1300"/>
          <a:ext cx="3229905" cy="1937943"/>
        </a:xfrm>
        <a:prstGeom prst="rect">
          <a:avLst/>
        </a:prstGeom>
        <a:solidFill>
          <a:schemeClr val="accent5">
            <a:hueOff val="-7107707"/>
            <a:satOff val="4040"/>
            <a:lumOff val="-3333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Features: Analysis includes property characteristics, construction details, and geospatial coordinates.</a:t>
          </a:r>
        </a:p>
      </dsp:txBody>
      <dsp:txXfrm>
        <a:off x="5090591" y="1300"/>
        <a:ext cx="3229905" cy="1937943"/>
      </dsp:txXfrm>
    </dsp:sp>
    <dsp:sp modelId="{D0C88D68-007E-4FA8-B5BF-3477F4A291D5}">
      <dsp:nvSpPr>
        <dsp:cNvPr id="0" name=""/>
        <dsp:cNvSpPr/>
      </dsp:nvSpPr>
      <dsp:spPr>
        <a:xfrm>
          <a:off x="1537695" y="2262234"/>
          <a:ext cx="3229905" cy="1937943"/>
        </a:xfrm>
        <a:prstGeom prst="rect">
          <a:avLst/>
        </a:prstGeom>
        <a:solidFill>
          <a:schemeClr val="accent5">
            <a:hueOff val="-14215414"/>
            <a:satOff val="8079"/>
            <a:lumOff val="-666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Models: The project focuses on creating a baseline using Linear Regression and a Logistic Regression classifier.</a:t>
          </a:r>
        </a:p>
      </dsp:txBody>
      <dsp:txXfrm>
        <a:off x="1537695" y="2262234"/>
        <a:ext cx="3229905" cy="1937943"/>
      </dsp:txXfrm>
    </dsp:sp>
    <dsp:sp modelId="{1498B5E3-A5F4-4DA4-887B-90FD1C510072}">
      <dsp:nvSpPr>
        <dsp:cNvPr id="0" name=""/>
        <dsp:cNvSpPr/>
      </dsp:nvSpPr>
      <dsp:spPr>
        <a:xfrm>
          <a:off x="5090591" y="2262234"/>
          <a:ext cx="3229905" cy="1937943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Exclusions: Does not integrate external data like crime statistics, school ratings, or economic indicators.</a:t>
          </a:r>
        </a:p>
      </dsp:txBody>
      <dsp:txXfrm>
        <a:off x="5090591" y="2262234"/>
        <a:ext cx="3229905" cy="193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3F7D6-AD64-474F-AE48-32B6166501B1}">
      <dsp:nvSpPr>
        <dsp:cNvPr id="0" name=""/>
        <dsp:cNvSpPr/>
      </dsp:nvSpPr>
      <dsp:spPr>
        <a:xfrm>
          <a:off x="770" y="229222"/>
          <a:ext cx="3119193" cy="37430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Econometric Models: Traditional "hedonic pricing" models are linear and struggle with complex spatial data.</a:t>
          </a:r>
        </a:p>
      </dsp:txBody>
      <dsp:txXfrm>
        <a:off x="770" y="1726435"/>
        <a:ext cx="3119193" cy="2245819"/>
      </dsp:txXfrm>
    </dsp:sp>
    <dsp:sp modelId="{63827A7A-BE07-45B6-8E4B-70A993C7353C}">
      <dsp:nvSpPr>
        <dsp:cNvPr id="0" name=""/>
        <dsp:cNvSpPr/>
      </dsp:nvSpPr>
      <dsp:spPr>
        <a:xfrm>
          <a:off x="770" y="229222"/>
          <a:ext cx="3119193" cy="1497212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0" y="229222"/>
        <a:ext cx="3119193" cy="1497212"/>
      </dsp:txXfrm>
    </dsp:sp>
    <dsp:sp modelId="{2347029C-D122-4A9C-9A1E-6E742783D339}">
      <dsp:nvSpPr>
        <dsp:cNvPr id="0" name=""/>
        <dsp:cNvSpPr/>
      </dsp:nvSpPr>
      <dsp:spPr>
        <a:xfrm>
          <a:off x="3369499" y="229222"/>
          <a:ext cx="3119193" cy="3743032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3970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Machine Learning Models: Tree-based methods (Random Forest, GBMs) consistently outperform linear models but can be harder to interpret.</a:t>
          </a:r>
        </a:p>
      </dsp:txBody>
      <dsp:txXfrm>
        <a:off x="3369499" y="1726435"/>
        <a:ext cx="3119193" cy="2245819"/>
      </dsp:txXfrm>
    </dsp:sp>
    <dsp:sp modelId="{BF362179-7867-4546-9AB5-F8BD21EEBDD9}">
      <dsp:nvSpPr>
        <dsp:cNvPr id="0" name=""/>
        <dsp:cNvSpPr/>
      </dsp:nvSpPr>
      <dsp:spPr>
        <a:xfrm>
          <a:off x="3369499" y="229222"/>
          <a:ext cx="3119193" cy="1497212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69499" y="229222"/>
        <a:ext cx="3119193" cy="1497212"/>
      </dsp:txXfrm>
    </dsp:sp>
    <dsp:sp modelId="{CC434936-9610-4898-967B-1A8F7DA9EB49}">
      <dsp:nvSpPr>
        <dsp:cNvPr id="0" name=""/>
        <dsp:cNvSpPr/>
      </dsp:nvSpPr>
      <dsp:spPr>
        <a:xfrm>
          <a:off x="6738228" y="229222"/>
          <a:ext cx="3119193" cy="3743032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397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0" rIns="30810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Geospatial Approaches: Directly using latitude and longitude is critical, as location effects dominate price variations.</a:t>
          </a:r>
        </a:p>
      </dsp:txBody>
      <dsp:txXfrm>
        <a:off x="6738228" y="1726435"/>
        <a:ext cx="3119193" cy="2245819"/>
      </dsp:txXfrm>
    </dsp:sp>
    <dsp:sp modelId="{A3D1388F-6E5A-4DA3-B4F6-32BCF378D708}">
      <dsp:nvSpPr>
        <dsp:cNvPr id="0" name=""/>
        <dsp:cNvSpPr/>
      </dsp:nvSpPr>
      <dsp:spPr>
        <a:xfrm>
          <a:off x="6738228" y="229222"/>
          <a:ext cx="3119193" cy="1497212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8107" tIns="165100" rIns="30810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38228" y="229222"/>
        <a:ext cx="3119193" cy="14972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079B0-1C89-4F33-8381-3505A2BF6993}">
      <dsp:nvSpPr>
        <dsp:cNvPr id="0" name=""/>
        <dsp:cNvSpPr/>
      </dsp:nvSpPr>
      <dsp:spPr>
        <a:xfrm>
          <a:off x="2888" y="1337176"/>
          <a:ext cx="2062133" cy="130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63831D-74BC-404E-AC1D-CE1F5A2E16B2}">
      <dsp:nvSpPr>
        <dsp:cNvPr id="0" name=""/>
        <dsp:cNvSpPr/>
      </dsp:nvSpPr>
      <dsp:spPr>
        <a:xfrm>
          <a:off x="232014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Source: Kaggle.</a:t>
          </a:r>
        </a:p>
      </dsp:txBody>
      <dsp:txXfrm>
        <a:off x="270367" y="1593199"/>
        <a:ext cx="1985427" cy="1232748"/>
      </dsp:txXfrm>
    </dsp:sp>
    <dsp:sp modelId="{C7C98A0A-96EA-4664-B4A3-FA1C80AA3A71}">
      <dsp:nvSpPr>
        <dsp:cNvPr id="0" name=""/>
        <dsp:cNvSpPr/>
      </dsp:nvSpPr>
      <dsp:spPr>
        <a:xfrm>
          <a:off x="2523273" y="1337176"/>
          <a:ext cx="2062133" cy="130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6C8DB-1A6D-4A6F-B123-7091DD336416}">
      <dsp:nvSpPr>
        <dsp:cNvPr id="0" name=""/>
        <dsp:cNvSpPr/>
      </dsp:nvSpPr>
      <dsp:spPr>
        <a:xfrm>
          <a:off x="2752399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Volume: Contains records of 21,613 house sales.</a:t>
          </a:r>
        </a:p>
      </dsp:txBody>
      <dsp:txXfrm>
        <a:off x="2790752" y="1593199"/>
        <a:ext cx="1985427" cy="1232748"/>
      </dsp:txXfrm>
    </dsp:sp>
    <dsp:sp modelId="{6F7FAAB7-2F02-42BD-B070-00917A95CE25}">
      <dsp:nvSpPr>
        <dsp:cNvPr id="0" name=""/>
        <dsp:cNvSpPr/>
      </dsp:nvSpPr>
      <dsp:spPr>
        <a:xfrm>
          <a:off x="5043658" y="1337176"/>
          <a:ext cx="2062133" cy="130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3FBA11-0CFF-4A11-8F70-B2BEA861BFCF}">
      <dsp:nvSpPr>
        <dsp:cNvPr id="0" name=""/>
        <dsp:cNvSpPr/>
      </dsp:nvSpPr>
      <dsp:spPr>
        <a:xfrm>
          <a:off x="5272784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Timeframe: All sales occurred between May 2014 and May 2015.</a:t>
          </a:r>
        </a:p>
      </dsp:txBody>
      <dsp:txXfrm>
        <a:off x="5311137" y="1593199"/>
        <a:ext cx="1985427" cy="1232748"/>
      </dsp:txXfrm>
    </dsp:sp>
    <dsp:sp modelId="{7A24E4ED-0EA3-4947-B2F0-633BCA270344}">
      <dsp:nvSpPr>
        <dsp:cNvPr id="0" name=""/>
        <dsp:cNvSpPr/>
      </dsp:nvSpPr>
      <dsp:spPr>
        <a:xfrm>
          <a:off x="7564044" y="1337176"/>
          <a:ext cx="2062133" cy="13094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1736AB-D886-4238-9902-1427A932D345}">
      <dsp:nvSpPr>
        <dsp:cNvPr id="0" name=""/>
        <dsp:cNvSpPr/>
      </dsp:nvSpPr>
      <dsp:spPr>
        <a:xfrm>
          <a:off x="7793170" y="1554846"/>
          <a:ext cx="2062133" cy="13094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Content: The dataset provides a rich mix of features covering property attributes, location, and sale details.</a:t>
          </a:r>
        </a:p>
      </dsp:txBody>
      <dsp:txXfrm>
        <a:off x="7831523" y="1593199"/>
        <a:ext cx="1985427" cy="12327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F5359-44CF-4721-9E46-3B4E8C87F49A}">
      <dsp:nvSpPr>
        <dsp:cNvPr id="0" name=""/>
        <dsp:cNvSpPr/>
      </dsp:nvSpPr>
      <dsp:spPr>
        <a:xfrm>
          <a:off x="0" y="293527"/>
          <a:ext cx="9858192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270764" rIns="7651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price: The final sale price in USD.</a:t>
          </a:r>
          <a:endParaRPr lang="en-US" sz="1300" kern="1200"/>
        </a:p>
      </dsp:txBody>
      <dsp:txXfrm>
        <a:off x="0" y="293527"/>
        <a:ext cx="9858192" cy="542587"/>
      </dsp:txXfrm>
    </dsp:sp>
    <dsp:sp modelId="{10DC4C8E-D0DF-4F29-A454-35FB0209EF52}">
      <dsp:nvSpPr>
        <dsp:cNvPr id="0" name=""/>
        <dsp:cNvSpPr/>
      </dsp:nvSpPr>
      <dsp:spPr>
        <a:xfrm>
          <a:off x="492909" y="101647"/>
          <a:ext cx="6900734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300" kern="1200"/>
            <a:t>Target Variable:</a:t>
          </a:r>
          <a:endParaRPr lang="en-US" sz="1300" kern="1200"/>
        </a:p>
      </dsp:txBody>
      <dsp:txXfrm>
        <a:off x="511643" y="120381"/>
        <a:ext cx="6863266" cy="346292"/>
      </dsp:txXfrm>
    </dsp:sp>
    <dsp:sp modelId="{05C3C8B8-15BE-413A-BD85-67355AACA728}">
      <dsp:nvSpPr>
        <dsp:cNvPr id="0" name=""/>
        <dsp:cNvSpPr/>
      </dsp:nvSpPr>
      <dsp:spPr>
        <a:xfrm>
          <a:off x="0" y="1098195"/>
          <a:ext cx="985819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635930"/>
              <a:satOff val="-14509"/>
              <a:lumOff val="53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270764" rIns="7651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bedrooms, bathrooms, floors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sqft_living, sqft_lot, sqft_above, sqft_basement</a:t>
          </a:r>
          <a:endParaRPr lang="en-US" sz="1300" kern="1200"/>
        </a:p>
      </dsp:txBody>
      <dsp:txXfrm>
        <a:off x="0" y="1098195"/>
        <a:ext cx="9858192" cy="757575"/>
      </dsp:txXfrm>
    </dsp:sp>
    <dsp:sp modelId="{6FD57D50-D1DB-42D3-9BB7-49DA6F26F14A}">
      <dsp:nvSpPr>
        <dsp:cNvPr id="0" name=""/>
        <dsp:cNvSpPr/>
      </dsp:nvSpPr>
      <dsp:spPr>
        <a:xfrm>
          <a:off x="492909" y="906315"/>
          <a:ext cx="6900734" cy="383760"/>
        </a:xfrm>
        <a:prstGeom prst="roundRect">
          <a:avLst/>
        </a:prstGeom>
        <a:solidFill>
          <a:schemeClr val="accent2">
            <a:hueOff val="635930"/>
            <a:satOff val="-14509"/>
            <a:lumOff val="536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300" kern="1200"/>
            <a:t>Property Attributes:</a:t>
          </a:r>
          <a:endParaRPr lang="en-US" sz="1300" kern="1200"/>
        </a:p>
      </dsp:txBody>
      <dsp:txXfrm>
        <a:off x="511643" y="925049"/>
        <a:ext cx="6863266" cy="346292"/>
      </dsp:txXfrm>
    </dsp:sp>
    <dsp:sp modelId="{E09DDC67-5F10-402E-A44E-924AD33BCF8D}">
      <dsp:nvSpPr>
        <dsp:cNvPr id="0" name=""/>
        <dsp:cNvSpPr/>
      </dsp:nvSpPr>
      <dsp:spPr>
        <a:xfrm>
          <a:off x="0" y="2117850"/>
          <a:ext cx="9858192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1271860"/>
              <a:satOff val="-29019"/>
              <a:lumOff val="10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270764" rIns="7651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grade: Quality of construction (1-13).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condition: Condition of the house (1-5).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waterfront: Binary flag for a waterfront view.</a:t>
          </a:r>
          <a:endParaRPr lang="en-US" sz="1300" kern="1200"/>
        </a:p>
      </dsp:txBody>
      <dsp:txXfrm>
        <a:off x="0" y="2117850"/>
        <a:ext cx="9858192" cy="962325"/>
      </dsp:txXfrm>
    </dsp:sp>
    <dsp:sp modelId="{E58206EA-5235-414B-9D65-AFB6580F300F}">
      <dsp:nvSpPr>
        <dsp:cNvPr id="0" name=""/>
        <dsp:cNvSpPr/>
      </dsp:nvSpPr>
      <dsp:spPr>
        <a:xfrm>
          <a:off x="492909" y="1925970"/>
          <a:ext cx="6900734" cy="383760"/>
        </a:xfrm>
        <a:prstGeom prst="roundRect">
          <a:avLst/>
        </a:prstGeom>
        <a:solidFill>
          <a:schemeClr val="accent2">
            <a:hueOff val="1271860"/>
            <a:satOff val="-29019"/>
            <a:lumOff val="10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300" kern="1200"/>
            <a:t>Qualitative Features:</a:t>
          </a:r>
          <a:endParaRPr lang="en-US" sz="1300" kern="1200"/>
        </a:p>
      </dsp:txBody>
      <dsp:txXfrm>
        <a:off x="511643" y="1944704"/>
        <a:ext cx="6863266" cy="346292"/>
      </dsp:txXfrm>
    </dsp:sp>
    <dsp:sp modelId="{E825A3D3-81D7-4124-8B0D-B7AA34764B40}">
      <dsp:nvSpPr>
        <dsp:cNvPr id="0" name=""/>
        <dsp:cNvSpPr/>
      </dsp:nvSpPr>
      <dsp:spPr>
        <a:xfrm>
          <a:off x="0" y="3342255"/>
          <a:ext cx="9858192" cy="757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05" tIns="270764" rIns="76510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zipcode, lat, long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yr_built, yr_renovated</a:t>
          </a:r>
          <a:endParaRPr lang="en-US" sz="1300" kern="1200"/>
        </a:p>
      </dsp:txBody>
      <dsp:txXfrm>
        <a:off x="0" y="3342255"/>
        <a:ext cx="9858192" cy="757575"/>
      </dsp:txXfrm>
    </dsp:sp>
    <dsp:sp modelId="{DE8DD8A7-512C-41F8-AE73-2F28C4125AA5}">
      <dsp:nvSpPr>
        <dsp:cNvPr id="0" name=""/>
        <dsp:cNvSpPr/>
      </dsp:nvSpPr>
      <dsp:spPr>
        <a:xfrm>
          <a:off x="492909" y="3150375"/>
          <a:ext cx="6900734" cy="38376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0831" tIns="0" rIns="26083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300" kern="1200"/>
            <a:t>Geospatial &amp; Time Features:</a:t>
          </a:r>
          <a:endParaRPr lang="en-US" sz="1300" kern="1200"/>
        </a:p>
      </dsp:txBody>
      <dsp:txXfrm>
        <a:off x="511643" y="3169109"/>
        <a:ext cx="6863266" cy="3462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A2EEB-2985-4863-9E93-F18C0D4E4BED}">
      <dsp:nvSpPr>
        <dsp:cNvPr id="0" name=""/>
        <dsp:cNvSpPr/>
      </dsp:nvSpPr>
      <dsp:spPr>
        <a:xfrm>
          <a:off x="3080" y="184256"/>
          <a:ext cx="3003667" cy="547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Cleaning</a:t>
          </a:r>
        </a:p>
      </dsp:txBody>
      <dsp:txXfrm>
        <a:off x="3080" y="184256"/>
        <a:ext cx="3003667" cy="547200"/>
      </dsp:txXfrm>
    </dsp:sp>
    <dsp:sp modelId="{BFE0BF72-7D89-4592-9E48-7842D3C38878}">
      <dsp:nvSpPr>
        <dsp:cNvPr id="0" name=""/>
        <dsp:cNvSpPr/>
      </dsp:nvSpPr>
      <dsp:spPr>
        <a:xfrm>
          <a:off x="3080" y="731456"/>
          <a:ext cx="3003667" cy="32857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Data Cleaning: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Handled missing values.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Converted the date column to a datetime format.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Dropped the irrelevant id column.</a:t>
          </a:r>
        </a:p>
      </dsp:txBody>
      <dsp:txXfrm>
        <a:off x="3080" y="731456"/>
        <a:ext cx="3003667" cy="3285764"/>
      </dsp:txXfrm>
    </dsp:sp>
    <dsp:sp modelId="{C6ACB609-EB8D-49F5-A7D5-FCB04DE5C755}">
      <dsp:nvSpPr>
        <dsp:cNvPr id="0" name=""/>
        <dsp:cNvSpPr/>
      </dsp:nvSpPr>
      <dsp:spPr>
        <a:xfrm>
          <a:off x="3427262" y="184256"/>
          <a:ext cx="3003667" cy="547200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3970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Engineering</a:t>
          </a:r>
        </a:p>
      </dsp:txBody>
      <dsp:txXfrm>
        <a:off x="3427262" y="184256"/>
        <a:ext cx="3003667" cy="547200"/>
      </dsp:txXfrm>
    </dsp:sp>
    <dsp:sp modelId="{E31635D4-B018-4F36-8AC5-D73382333434}">
      <dsp:nvSpPr>
        <dsp:cNvPr id="0" name=""/>
        <dsp:cNvSpPr/>
      </dsp:nvSpPr>
      <dsp:spPr>
        <a:xfrm>
          <a:off x="3427262" y="731456"/>
          <a:ext cx="3003667" cy="3285764"/>
        </a:xfrm>
        <a:prstGeom prst="rect">
          <a:avLst/>
        </a:prstGeom>
        <a:solidFill>
          <a:schemeClr val="accent5">
            <a:tint val="40000"/>
            <a:alpha val="90000"/>
            <a:hueOff val="-10668406"/>
            <a:satOff val="2306"/>
            <a:lumOff val="-937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10668406"/>
              <a:satOff val="2306"/>
              <a:lumOff val="-9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Feature Engineering: Created new, insightful features to improve model performance.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Age = 2015 – yr_built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Renovated = 1 if yr_renovated &gt; 0, else 0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Living-to-Lot Ratio = sqft_living / sqft_lot</a:t>
          </a:r>
        </a:p>
      </dsp:txBody>
      <dsp:txXfrm>
        <a:off x="3427262" y="731456"/>
        <a:ext cx="3003667" cy="3285764"/>
      </dsp:txXfrm>
    </dsp:sp>
    <dsp:sp modelId="{CFA3D8F7-26EE-4119-8678-A190135B38C2}">
      <dsp:nvSpPr>
        <dsp:cNvPr id="0" name=""/>
        <dsp:cNvSpPr/>
      </dsp:nvSpPr>
      <dsp:spPr>
        <a:xfrm>
          <a:off x="6851443" y="184256"/>
          <a:ext cx="3003667" cy="547200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397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Splitting &amp; Scaling</a:t>
          </a:r>
        </a:p>
      </dsp:txBody>
      <dsp:txXfrm>
        <a:off x="6851443" y="184256"/>
        <a:ext cx="3003667" cy="547200"/>
      </dsp:txXfrm>
    </dsp:sp>
    <dsp:sp modelId="{57C569DD-F66D-4D5A-9344-1BB71D6AAC7E}">
      <dsp:nvSpPr>
        <dsp:cNvPr id="0" name=""/>
        <dsp:cNvSpPr/>
      </dsp:nvSpPr>
      <dsp:spPr>
        <a:xfrm>
          <a:off x="6851443" y="731456"/>
          <a:ext cx="3003667" cy="3285764"/>
        </a:xfrm>
        <a:prstGeom prst="rect">
          <a:avLst/>
        </a:prstGeom>
        <a:solidFill>
          <a:schemeClr val="accent5">
            <a:tint val="40000"/>
            <a:alpha val="90000"/>
            <a:hueOff val="-21336812"/>
            <a:satOff val="4612"/>
            <a:lumOff val="-1874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-21336812"/>
              <a:satOff val="4612"/>
              <a:lumOff val="-1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Data Splitting &amp; Scaling: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Split data into 80% Training and 20% Testing sets.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Standardized continuous variables to normalize their scales.</a:t>
          </a:r>
        </a:p>
      </dsp:txBody>
      <dsp:txXfrm>
        <a:off x="6851443" y="731456"/>
        <a:ext cx="3003667" cy="3285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35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640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3478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8888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531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51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994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1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686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847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3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6CB4B4D-7CA3-9044-876B-883B54F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EBB507A-4CD7-4FB2-A45B-AA83624A2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360F3-9486-4724-8EB2-20E3BF28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Abstract waves of color">
            <a:extLst>
              <a:ext uri="{FF2B5EF4-FFF2-40B4-BE49-F238E27FC236}">
                <a16:creationId xmlns:a16="http://schemas.microsoft.com/office/drawing/2014/main" id="{D462F891-4D65-655B-06EB-10867A3F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8681" b="70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z="5600">
                <a:solidFill>
                  <a:schemeClr val="tx1"/>
                </a:solidFill>
              </a:rPr>
              <a:t>Forecasting Real Estate </a:t>
            </a:r>
            <a:br>
              <a:rPr lang="en-US" sz="5600">
                <a:solidFill>
                  <a:schemeClr val="tx1"/>
                </a:solidFill>
              </a:rPr>
            </a:br>
            <a:r>
              <a:rPr lang="en-US" sz="5600">
                <a:solidFill>
                  <a:schemeClr val="tx1"/>
                </a:solidFill>
              </a:rPr>
              <a:t>Price Prediction Using </a:t>
            </a:r>
            <a:br>
              <a:rPr lang="en-US" sz="5600">
                <a:solidFill>
                  <a:schemeClr val="tx1"/>
                </a:solidFill>
              </a:rPr>
            </a:br>
            <a:r>
              <a:rPr lang="en-US" sz="5600">
                <a:solidFill>
                  <a:schemeClr val="tx1"/>
                </a:solidFill>
              </a:rPr>
              <a:t>Linear Regression</a:t>
            </a:r>
            <a:br>
              <a:rPr lang="en-US" sz="5600">
                <a:solidFill>
                  <a:schemeClr val="tx1"/>
                </a:solidFill>
              </a:rPr>
            </a:br>
            <a:r>
              <a:rPr lang="en-US" sz="5600">
                <a:solidFill>
                  <a:schemeClr val="tx1"/>
                </a:solidFill>
              </a:rPr>
              <a:t>Based on </a:t>
            </a:r>
            <a:br>
              <a:rPr lang="en-US" sz="5600">
                <a:solidFill>
                  <a:schemeClr val="tx1"/>
                </a:solidFill>
              </a:rPr>
            </a:br>
            <a:r>
              <a:rPr lang="en-US" sz="5600">
                <a:solidFill>
                  <a:schemeClr val="tx1"/>
                </a:solidFill>
              </a:rPr>
              <a:t>Geospatial Intelligence </a:t>
            </a:r>
            <a:endParaRPr lang="en-US" sz="56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Name- Samarth Lagare</a:t>
            </a:r>
          </a:p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Roll no- BSCDS2323</a:t>
            </a:r>
          </a:p>
          <a:p>
            <a:r>
              <a:rPr lang="en-US">
                <a:solidFill>
                  <a:schemeClr val="tx1">
                    <a:lumMod val="85000"/>
                  </a:schemeClr>
                </a:solidFill>
              </a:rPr>
              <a:t>Course- Data Science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A74D14-246A-4175-B6DE-9D43DBB3D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Preparing the Data for Modeling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D6F9D7C6-CFE3-3DED-E10C-B8EE13666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704903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/>
              <a:t>What Do House Prices Look Like?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75B8E2F-B3F0-7FF5-91E2-3C00D90F3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115972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/>
              <a:t>The Impact of Size on Price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F2FB697-D373-0827-1AF3-918F51E90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756420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Quality Commands a Premium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05B1CEB-DD30-CE46-98BC-CAA7BB125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788356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The "Location, Location, Location" Effect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2" name="Text Placeholder 2">
            <a:extLst>
              <a:ext uri="{FF2B5EF4-FFF2-40B4-BE49-F238E27FC236}">
                <a16:creationId xmlns:a16="http://schemas.microsoft.com/office/drawing/2014/main" id="{F9B4F9E3-98B6-8BAD-BA48-0B652868C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800270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Finding the Strongest Relationships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0FB8C9D-6F3F-E250-7064-96C064599D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547696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/>
              <a:t>A Structured Data Science Approach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FC32CFE1-D309-A912-A877-AFE4E78FB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675886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Choosing the Right Tools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536D7D0-729B-7D42-39CF-3F9652622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323312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The Technology Stack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2" name="Text Placeholder 2">
            <a:extLst>
              <a:ext uri="{FF2B5EF4-FFF2-40B4-BE49-F238E27FC236}">
                <a16:creationId xmlns:a16="http://schemas.microsoft.com/office/drawing/2014/main" id="{38995FBA-E555-49FF-2995-0185F47EC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578438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378C3-EA41-4A0B-8144-97AF179E9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869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BC575D-863A-449B-AA18-A22D2A84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6933" y="0"/>
            <a:ext cx="48090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B06672-1A60-406F-A61F-4563851C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519684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5993" y="643465"/>
            <a:ext cx="4419074" cy="5560272"/>
          </a:xfrm>
        </p:spPr>
        <p:txBody>
          <a:bodyPr anchor="ctr">
            <a:normAutofit/>
          </a:bodyPr>
          <a:lstStyle/>
          <a:p>
            <a:r>
              <a:rPr lang="en-US"/>
              <a:t>How Well Can We Predict the Price?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732248" y="643465"/>
            <a:ext cx="4009730" cy="5528735"/>
          </a:xfrm>
        </p:spPr>
        <p:txBody>
          <a:bodyPr anchor="ctr">
            <a:normAutofit/>
          </a:bodyPr>
          <a:lstStyle/>
          <a:p>
            <a:r>
              <a:rPr lang="en-US"/>
              <a:t>R² Score: ~0.70</a:t>
            </a:r>
          </a:p>
          <a:p>
            <a:pPr lvl="1"/>
            <a:r>
              <a:rPr lang="en-US"/>
              <a:t>This means our model can explain approximately 70% of the variation in house prices, which is a strong result for a baseline linear model.</a:t>
            </a:r>
          </a:p>
          <a:p>
            <a:r>
              <a:rPr lang="en-US"/>
              <a:t>Root Mean Squared Error (RMSE): ~$120,000</a:t>
            </a:r>
          </a:p>
          <a:p>
            <a:pPr lvl="1"/>
            <a:r>
              <a:rPr lang="en-US"/>
              <a:t>On average, the model's price predictions are off by about $120,000.</a:t>
            </a:r>
          </a:p>
          <a:p>
            <a:r>
              <a:rPr lang="en-US"/>
              <a:t>Most Predictive Features: sqft_living, grade, latitude, and sqft_above were the most influential.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546CD716-7744-4F1A-801D-D44894504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70B0C0FC-9A91-4E96-8E86-3D20CDE26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10" name="Rectangle 209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 vert="horz" lIns="91440" tIns="27432" rIns="91440" bIns="45720" rtlCol="0" anchor="b">
            <a:normAutofit/>
          </a:bodyPr>
          <a:lstStyle/>
          <a:p>
            <a:pPr algn="l"/>
            <a:r>
              <a:rPr lang="en-US">
                <a:solidFill>
                  <a:schemeClr val="accent1"/>
                </a:solidFill>
              </a:rPr>
              <a:t>Presentation Outline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63" name="Text Placeholder 2">
            <a:extLst>
              <a:ext uri="{FF2B5EF4-FFF2-40B4-BE49-F238E27FC236}">
                <a16:creationId xmlns:a16="http://schemas.microsoft.com/office/drawing/2014/main" id="{229D78F0-B67E-D699-42F7-0932DDC4E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391326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blinds/>
      </p:transition>
    </mc:Choice>
    <mc:Fallback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/>
              <a:t>Classifying High vs. Low-Value Homes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2F087D8-927E-C948-9312-0AE47A26B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533658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/>
              <a:t>What Really Drives House Prices?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8852F763-9E09-7F0B-FF71-4FA14C180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673327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Acknowledging the Boundaries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E1F1B6E-529C-4288-2594-8066B2233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92636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Who Can Use This Project?</a:t>
            </a:r>
          </a:p>
        </p:txBody>
      </p:sp>
      <p:graphicFrame>
        <p:nvGraphicFramePr>
          <p:cNvPr id="15" name="Text Placeholder 2">
            <a:extLst>
              <a:ext uri="{FF2B5EF4-FFF2-40B4-BE49-F238E27FC236}">
                <a16:creationId xmlns:a16="http://schemas.microsoft.com/office/drawing/2014/main" id="{34AA5544-A1A0-5899-CE1C-14C032EF9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67688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Summary and What's Next</a:t>
            </a:r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C8C7A2C7-043D-6EFD-1472-82D76DD13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189778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CA29952-149E-46F7-9A9D-E6101CFF5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B303E1-D838-4541-90C7-0A5FA555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4929" y="758952"/>
            <a:ext cx="3935262" cy="4041648"/>
          </a:xfrm>
        </p:spPr>
        <p:txBody>
          <a:bodyPr vert="horz" lIns="91440" tIns="27432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BB1C576-0073-79A1-35E9-E9F399728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183" y="848542"/>
            <a:ext cx="5151817" cy="5151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Why Predict House Prices?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BCC96418-91E1-2F75-97AB-94F2638389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855356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The Core Challenge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647E360E-B9FC-4CF1-AE49-E6C70A326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918675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/>
              <a:t>What I Aimed to Achieve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FB757EE-473D-DADD-0B83-370DB54EF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79618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Defining Boundaries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692D0CBC-5F02-8141-492B-0DA6B5017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089049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IN"/>
              <a:t>Building on Existing Research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20FB5A55-55CB-B639-703D-1092FB9A2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697155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/>
              <a:t>The King County House Sales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21521A0-7AAE-D784-35F8-23FB317F3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827555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759B15-CE96-4A5B-A056-ACF40FE6E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294198"/>
            <a:ext cx="9858383" cy="1397124"/>
          </a:xfrm>
        </p:spPr>
        <p:txBody>
          <a:bodyPr>
            <a:normAutofit/>
          </a:bodyPr>
          <a:lstStyle/>
          <a:p>
            <a:r>
              <a:rPr lang="en-US"/>
              <a:t>What Data Do We Have?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96AAED-5153-4437-B3AD-BCF0E2A84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4CD36-50DE-4C9D-9BC4-BB329E6D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DF903074-FE0C-BE6D-5D89-618D4B58F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544273"/>
              </p:ext>
            </p:extLst>
          </p:nvPr>
        </p:nvGraphicFramePr>
        <p:xfrm>
          <a:off x="1262063" y="2013055"/>
          <a:ext cx="9858192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1801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Schoolbook</vt:lpstr>
      <vt:lpstr>Wingdings 2</vt:lpstr>
      <vt:lpstr>View</vt:lpstr>
      <vt:lpstr>Forecasting Real Estate  Price Prediction Using  Linear Regression Based on  Geospatial Intelligence </vt:lpstr>
      <vt:lpstr>Presentation Outline</vt:lpstr>
      <vt:lpstr>Why Predict House Prices?</vt:lpstr>
      <vt:lpstr>The Core Challenge</vt:lpstr>
      <vt:lpstr>What I Aimed to Achieve</vt:lpstr>
      <vt:lpstr>Defining Boundaries</vt:lpstr>
      <vt:lpstr>Building on Existing Research</vt:lpstr>
      <vt:lpstr>The King County House Sales Dataset</vt:lpstr>
      <vt:lpstr>What Data Do We Have?</vt:lpstr>
      <vt:lpstr>Preparing the Data for Modeling</vt:lpstr>
      <vt:lpstr>What Do House Prices Look Like?</vt:lpstr>
      <vt:lpstr>The Impact of Size on Price</vt:lpstr>
      <vt:lpstr>Quality Commands a Premium</vt:lpstr>
      <vt:lpstr>The "Location, Location, Location" Effect</vt:lpstr>
      <vt:lpstr>Finding the Strongest Relationships</vt:lpstr>
      <vt:lpstr>A Structured Data Science Approach</vt:lpstr>
      <vt:lpstr>Choosing the Right Tools</vt:lpstr>
      <vt:lpstr>The Technology Stack</vt:lpstr>
      <vt:lpstr>How Well Can We Predict the Price?</vt:lpstr>
      <vt:lpstr>Classifying High vs. Low-Value Homes</vt:lpstr>
      <vt:lpstr>What Really Drives House Prices?</vt:lpstr>
      <vt:lpstr>Acknowledging the Boundaries</vt:lpstr>
      <vt:lpstr>Who Can Use This Project?</vt:lpstr>
      <vt:lpstr>Summary and What's Next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Samarth Lagare</cp:lastModifiedBy>
  <cp:revision>6</cp:revision>
  <dcterms:modified xsi:type="dcterms:W3CDTF">2025-09-07T11:57:48Z</dcterms:modified>
</cp:coreProperties>
</file>