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E60E-E0F6-4792-84C4-2EDD4D15A74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69E3-3358-4E6E-8F21-9DF9BF6BC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9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2" y="1223493"/>
            <a:ext cx="8136228" cy="2150772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090" y="4031087"/>
            <a:ext cx="6858000" cy="119773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Bookman Old Style" panose="020506040505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3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0"/>
            <a:ext cx="8680361" cy="106894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178085" cy="365125"/>
          </a:xfrm>
          <a:solidFill>
            <a:srgbClr val="00206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4893970"/>
          </a:xfr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  <a:lvl2pPr>
              <a:defRPr sz="24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873" y="6492875"/>
            <a:ext cx="837127" cy="365125"/>
          </a:xfrm>
          <a:solidFill>
            <a:srgbClr val="002060"/>
          </a:solidFill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" y="-1"/>
            <a:ext cx="347730" cy="106894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623337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4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0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GRADIENT DESCENT</a:t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Bakul</a:t>
            </a:r>
            <a:r>
              <a:rPr lang="en-IN" dirty="0" smtClean="0"/>
              <a:t> </a:t>
            </a:r>
            <a:r>
              <a:rPr lang="en-IN" dirty="0" err="1" smtClean="0"/>
              <a:t>Gohel</a:t>
            </a:r>
            <a:r>
              <a:rPr lang="en-IN" dirty="0" smtClean="0"/>
              <a:t>, Ph.D.</a:t>
            </a:r>
          </a:p>
          <a:p>
            <a:r>
              <a:rPr lang="en-IN" dirty="0" smtClean="0"/>
              <a:t>DA-IICT, Gandhinagar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Saddle Point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Saddle Points: neither maxima nor </a:t>
            </a:r>
            <a:r>
              <a:rPr lang="en-GB" dirty="0" smtClean="0"/>
              <a:t>minima but gradient is zero…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10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5" y="3044464"/>
            <a:ext cx="8292472" cy="216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7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rate or step size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62130"/>
                <a:ext cx="9144000" cy="514729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Parameter update or learning </a:t>
                </a:r>
                <a:r>
                  <a:rPr lang="en-GB" dirty="0"/>
                  <a:t>depends on choice of learning </a:t>
                </a:r>
                <a:r>
                  <a:rPr lang="en-GB" dirty="0" smtClean="0"/>
                  <a:t>rate</a:t>
                </a:r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Large learning </a:t>
                </a:r>
                <a:r>
                  <a:rPr lang="en-GB" dirty="0" smtClean="0"/>
                  <a:t>rate</a:t>
                </a:r>
              </a:p>
              <a:p>
                <a:pPr lvl="1"/>
                <a:r>
                  <a:rPr lang="en-GB" dirty="0"/>
                  <a:t>“Overshoots</a:t>
                </a:r>
                <a:r>
                  <a:rPr lang="en-GB" dirty="0" smtClean="0"/>
                  <a:t>” and “oscillating”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Small learning </a:t>
                </a:r>
                <a:r>
                  <a:rPr lang="en-GB" dirty="0" smtClean="0"/>
                  <a:t>rate</a:t>
                </a:r>
              </a:p>
              <a:p>
                <a:pPr lvl="1"/>
                <a:r>
                  <a:rPr lang="en-GB" dirty="0"/>
                  <a:t> Extremely </a:t>
                </a:r>
                <a:r>
                  <a:rPr lang="en-GB" dirty="0" smtClean="0"/>
                  <a:t>slow learning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Solution</a:t>
                </a:r>
              </a:p>
              <a:p>
                <a:pPr lvl="1"/>
                <a:r>
                  <a:rPr lang="en-GB" dirty="0"/>
                  <a:t>Start with large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𝜂</m:t>
                    </m:r>
                  </m:oMath>
                </a14:m>
                <a:r>
                  <a:rPr lang="en-GB" dirty="0"/>
                  <a:t> and settle on optimal </a:t>
                </a:r>
                <a:r>
                  <a:rPr lang="en-GB" dirty="0" smtClean="0"/>
                  <a:t>value</a:t>
                </a:r>
              </a:p>
              <a:p>
                <a:pPr lvl="1"/>
                <a:r>
                  <a:rPr lang="en-GB" dirty="0"/>
                  <a:t>Need a schedule for shrinking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𝜂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2130"/>
                <a:ext cx="9144000" cy="5147296"/>
              </a:xfrm>
              <a:blipFill rotWithShape="1">
                <a:blip r:embed="rId2"/>
                <a:stretch>
                  <a:fillRect l="-1000" t="-1777" r="-533" b="-7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641" y="2068673"/>
                <a:ext cx="270452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  <m:r>
                            <a:rPr lang="en-GB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−</m:t>
                      </m:r>
                      <m:r>
                        <a:rPr lang="el-GR" i="1">
                          <a:latin typeface="Cambria Math"/>
                        </a:rPr>
                        <m:t>𝜂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41" y="2068673"/>
                <a:ext cx="2704522" cy="374270"/>
              </a:xfrm>
              <a:prstGeom prst="rect">
                <a:avLst/>
              </a:prstGeom>
              <a:blipFill rotWithShape="1"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56" y="2255808"/>
            <a:ext cx="2237369" cy="301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36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Descent in DL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Different variant of Gradient Descent strategies used in ML</a:t>
            </a:r>
          </a:p>
          <a:p>
            <a:endParaRPr lang="en-GB" dirty="0"/>
          </a:p>
          <a:p>
            <a:pPr lvl="1"/>
            <a:r>
              <a:rPr lang="en-GB" dirty="0" smtClean="0"/>
              <a:t>Stochastic gradient descent</a:t>
            </a:r>
          </a:p>
          <a:p>
            <a:pPr lvl="1"/>
            <a:r>
              <a:rPr lang="en-GB" dirty="0" smtClean="0"/>
              <a:t>Momentum</a:t>
            </a:r>
          </a:p>
          <a:p>
            <a:pPr lvl="1"/>
            <a:r>
              <a:rPr lang="en-GB" dirty="0" err="1"/>
              <a:t>Adagrad</a:t>
            </a:r>
            <a:endParaRPr lang="en-GB" dirty="0"/>
          </a:p>
          <a:p>
            <a:pPr lvl="1"/>
            <a:r>
              <a:rPr lang="en-GB" dirty="0" err="1" smtClean="0"/>
              <a:t>RMSprop</a:t>
            </a:r>
            <a:endParaRPr lang="en-GB" dirty="0" smtClean="0"/>
          </a:p>
          <a:p>
            <a:pPr lvl="1"/>
            <a:r>
              <a:rPr lang="en-GB" dirty="0" smtClean="0"/>
              <a:t>Adam</a:t>
            </a:r>
          </a:p>
          <a:p>
            <a:pPr lvl="1"/>
            <a:r>
              <a:rPr lang="en-GB" dirty="0" smtClean="0"/>
              <a:t>Etc.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i="1" dirty="0" smtClean="0"/>
              <a:t>We will learn these algorithm later in a course…</a:t>
            </a:r>
            <a:endParaRPr lang="en-GB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H="1">
            <a:off x="5989376" y="3820843"/>
            <a:ext cx="6766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Optimization: Gradient Descent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62130"/>
                <a:ext cx="9144000" cy="5216308"/>
              </a:xfrm>
            </p:spPr>
            <p:txBody>
              <a:bodyPr/>
              <a:lstStyle/>
              <a:p>
                <a:r>
                  <a:rPr lang="en-GB" dirty="0" smtClean="0"/>
                  <a:t>Finding </a:t>
                </a:r>
                <a:r>
                  <a:rPr lang="en-GB" dirty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such that it give minimum </a:t>
                </a:r>
                <a:r>
                  <a:rPr lang="en-GB" dirty="0" smtClean="0"/>
                  <a:t>(or maximum) </a:t>
                </a:r>
                <a:r>
                  <a:rPr lang="en-GB" dirty="0"/>
                  <a:t>value of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Minimize/maximize </a:t>
                </a:r>
                <a:r>
                  <a:rPr lang="en-GB" dirty="0"/>
                  <a:t>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by altering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 smtClean="0"/>
                  <a:t>Most </a:t>
                </a:r>
                <a:r>
                  <a:rPr lang="en-GB" dirty="0"/>
                  <a:t>ML algorithms involve </a:t>
                </a:r>
                <a:r>
                  <a:rPr lang="en-GB" dirty="0" smtClean="0"/>
                  <a:t>optimization in which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often referred as </a:t>
                </a:r>
                <a:r>
                  <a:rPr lang="en-GB" b="1" dirty="0" smtClean="0"/>
                  <a:t>objective function,</a:t>
                </a:r>
                <a:r>
                  <a:rPr lang="en-GB" dirty="0" smtClean="0"/>
                  <a:t> </a:t>
                </a:r>
                <a:r>
                  <a:rPr lang="en-GB" dirty="0"/>
                  <a:t>or </a:t>
                </a:r>
                <a:r>
                  <a:rPr lang="en-GB" b="1" dirty="0" smtClean="0"/>
                  <a:t>criterion</a:t>
                </a:r>
                <a:r>
                  <a:rPr lang="en-GB" dirty="0" smtClean="0"/>
                  <a:t>, </a:t>
                </a:r>
                <a:r>
                  <a:rPr lang="en-GB" b="1" dirty="0" smtClean="0"/>
                  <a:t>loss function, </a:t>
                </a:r>
                <a:r>
                  <a:rPr lang="en-GB" b="1" dirty="0"/>
                  <a:t>cost</a:t>
                </a:r>
                <a:r>
                  <a:rPr lang="en-GB" dirty="0"/>
                  <a:t>, or </a:t>
                </a:r>
                <a:r>
                  <a:rPr lang="en-GB" b="1" dirty="0"/>
                  <a:t>error</a:t>
                </a:r>
                <a:endParaRPr lang="en-GB" b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2130"/>
                <a:ext cx="9144000" cy="5216308"/>
              </a:xfrm>
              <a:blipFill>
                <a:blip r:embed="rId2"/>
                <a:stretch>
                  <a:fillRect l="-1200" t="-1869" r="-1000" b="-3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</a:t>
            </a:fld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89376" y="4221662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989376" y="2316662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6328812" y="2738412"/>
            <a:ext cx="1342534" cy="1079083"/>
          </a:xfrm>
          <a:custGeom>
            <a:avLst/>
            <a:gdLst>
              <a:gd name="connsiteX0" fmla="*/ 0 w 1342534"/>
              <a:gd name="connsiteY0" fmla="*/ 83941 h 1079083"/>
              <a:gd name="connsiteX1" fmla="*/ 277091 w 1342534"/>
              <a:gd name="connsiteY1" fmla="*/ 1053759 h 1079083"/>
              <a:gd name="connsiteX2" fmla="*/ 900546 w 1342534"/>
              <a:gd name="connsiteY2" fmla="*/ 735105 h 1079083"/>
              <a:gd name="connsiteX3" fmla="*/ 1288473 w 1342534"/>
              <a:gd name="connsiteY3" fmla="*/ 83941 h 1079083"/>
              <a:gd name="connsiteX4" fmla="*/ 1330037 w 1342534"/>
              <a:gd name="connsiteY4" fmla="*/ 28523 h 107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34" h="1079083">
                <a:moveTo>
                  <a:pt x="0" y="83941"/>
                </a:moveTo>
                <a:cubicBezTo>
                  <a:pt x="63500" y="514586"/>
                  <a:pt x="127000" y="945232"/>
                  <a:pt x="277091" y="1053759"/>
                </a:cubicBezTo>
                <a:cubicBezTo>
                  <a:pt x="427182" y="1162286"/>
                  <a:pt x="731982" y="896741"/>
                  <a:pt x="900546" y="735105"/>
                </a:cubicBezTo>
                <a:cubicBezTo>
                  <a:pt x="1069110" y="573469"/>
                  <a:pt x="1216891" y="201705"/>
                  <a:pt x="1288473" y="83941"/>
                </a:cubicBezTo>
                <a:cubicBezTo>
                  <a:pt x="1360055" y="-33823"/>
                  <a:pt x="1345046" y="-2650"/>
                  <a:pt x="1330037" y="28523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07188" y="1944522"/>
                <a:ext cx="764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188" y="1944522"/>
                <a:ext cx="76437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460404" y="4144024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04" y="4144024"/>
                <a:ext cx="5100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51576" y="4036996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76" y="4036996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6673736" y="3817495"/>
            <a:ext cx="0" cy="404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37772" y="3775723"/>
            <a:ext cx="69011" cy="83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686" y="3020203"/>
                <a:ext cx="2788777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i="1">
                        <a:latin typeface="Cambria Math"/>
                      </a:rPr>
                      <m:t>𝑎𝑟𝑔𝑚𝑖𝑛</m:t>
                    </m:r>
                    <m:r>
                      <a:rPr lang="en-GB" sz="2400" i="1">
                        <a:latin typeface="Cambria Math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6" y="3020203"/>
                <a:ext cx="2788777" cy="461665"/>
              </a:xfrm>
              <a:prstGeom prst="rect">
                <a:avLst/>
              </a:prstGeom>
              <a:blipFill>
                <a:blip r:embed="rId6"/>
                <a:stretch>
                  <a:fillRect r="-1751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606449" y="3615576"/>
                <a:ext cx="1384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𝑎𝑟𝑔𝑚𝑖𝑛</m:t>
                      </m:r>
                      <m:r>
                        <a:rPr lang="en-GB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49" y="3615576"/>
                <a:ext cx="1384605" cy="369332"/>
              </a:xfrm>
              <a:prstGeom prst="rect">
                <a:avLst/>
              </a:prstGeom>
              <a:blipFill>
                <a:blip r:embed="rId7"/>
                <a:stretch>
                  <a:fillRect l="-8811" r="-4846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9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 flipV="1">
            <a:off x="4088312" y="2327208"/>
            <a:ext cx="194910" cy="7206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Optimization: Gradient Descent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</a:t>
            </a:fld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760438" y="3092934"/>
            <a:ext cx="6766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60438" y="3493753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60438" y="1588753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099874" y="2010503"/>
            <a:ext cx="1342534" cy="1079083"/>
          </a:xfrm>
          <a:custGeom>
            <a:avLst/>
            <a:gdLst>
              <a:gd name="connsiteX0" fmla="*/ 0 w 1342534"/>
              <a:gd name="connsiteY0" fmla="*/ 83941 h 1079083"/>
              <a:gd name="connsiteX1" fmla="*/ 277091 w 1342534"/>
              <a:gd name="connsiteY1" fmla="*/ 1053759 h 1079083"/>
              <a:gd name="connsiteX2" fmla="*/ 900546 w 1342534"/>
              <a:gd name="connsiteY2" fmla="*/ 735105 h 1079083"/>
              <a:gd name="connsiteX3" fmla="*/ 1288473 w 1342534"/>
              <a:gd name="connsiteY3" fmla="*/ 83941 h 1079083"/>
              <a:gd name="connsiteX4" fmla="*/ 1330037 w 1342534"/>
              <a:gd name="connsiteY4" fmla="*/ 28523 h 107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34" h="1079083">
                <a:moveTo>
                  <a:pt x="0" y="83941"/>
                </a:moveTo>
                <a:cubicBezTo>
                  <a:pt x="63500" y="514586"/>
                  <a:pt x="127000" y="945232"/>
                  <a:pt x="277091" y="1053759"/>
                </a:cubicBezTo>
                <a:cubicBezTo>
                  <a:pt x="427182" y="1162286"/>
                  <a:pt x="731982" y="896741"/>
                  <a:pt x="900546" y="735105"/>
                </a:cubicBezTo>
                <a:cubicBezTo>
                  <a:pt x="1069110" y="573469"/>
                  <a:pt x="1216891" y="201705"/>
                  <a:pt x="1288473" y="83941"/>
                </a:cubicBezTo>
                <a:cubicBezTo>
                  <a:pt x="1360055" y="-33823"/>
                  <a:pt x="1345046" y="-2650"/>
                  <a:pt x="1330037" y="28523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380495" y="1216613"/>
                <a:ext cx="759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1" i="1" smtClean="0">
                          <a:latin typeface="Cambria Math"/>
                        </a:rPr>
                        <m:t>𝒘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95" y="1216613"/>
                <a:ext cx="75988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65970" y="3416115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970" y="3416115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22638" y="3309087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38" y="3309087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444798" y="3089586"/>
            <a:ext cx="0" cy="404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08834" y="3047814"/>
            <a:ext cx="69011" cy="83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77511" y="2887667"/>
                <a:ext cx="1384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𝑎𝑟𝑔𝑚𝑖𝑛</m:t>
                      </m:r>
                      <m:r>
                        <a:rPr lang="en-GB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511" y="2887667"/>
                <a:ext cx="1384605" cy="369332"/>
              </a:xfrm>
              <a:prstGeom prst="rect">
                <a:avLst/>
              </a:prstGeom>
              <a:blipFill>
                <a:blip r:embed="rId5"/>
                <a:stretch>
                  <a:fillRect l="-8370" r="-5286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4724423" y="2335834"/>
            <a:ext cx="671267" cy="7398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7038" y="2648150"/>
            <a:ext cx="69011" cy="8354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20764" y="2687511"/>
                <a:ext cx="694036" cy="283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GB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12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12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12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GB" sz="12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764" y="2687511"/>
                <a:ext cx="694036" cy="28398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54667" y="3548909"/>
                <a:ext cx="453394" cy="31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67" y="3548909"/>
                <a:ext cx="453394" cy="3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4709242" y="3720723"/>
            <a:ext cx="2343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77160" y="2689920"/>
            <a:ext cx="69011" cy="835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678190" y="2762657"/>
                <a:ext cx="694036" cy="283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GB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12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12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12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GB" sz="12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90" y="2762657"/>
                <a:ext cx="694036" cy="283989"/>
              </a:xfrm>
              <a:prstGeom prst="rect">
                <a:avLst/>
              </a:prstGeom>
              <a:blipFill>
                <a:blip r:embed="rId8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00184" y="3554995"/>
                <a:ext cx="453394" cy="31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184" y="3554995"/>
                <a:ext cx="453394" cy="3158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4242950" y="3746601"/>
            <a:ext cx="1812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266576" y="4149375"/>
                <a:ext cx="4636461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32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GB" sz="3200" b="0" i="1" smtClean="0">
                          <a:latin typeface="Cambria Math"/>
                        </a:rPr>
                        <m:t>−</m:t>
                      </m:r>
                      <m:r>
                        <a:rPr lang="el-GR" sz="3200" i="1">
                          <a:latin typeface="Cambria Math"/>
                        </a:rPr>
                        <m:t>𝜂</m:t>
                      </m:r>
                      <m:sSup>
                        <m:sSupPr>
                          <m:ctrlPr>
                            <a:rPr lang="el-G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32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76" y="4149375"/>
                <a:ext cx="4636461" cy="593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95682" y="5159244"/>
                <a:ext cx="805707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dirty="0" smtClean="0"/>
                  <a:t>Thus we can reduce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/>
                  <a:t> by moving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400" dirty="0"/>
                  <a:t> in</a:t>
                </a:r>
              </a:p>
              <a:p>
                <a:pPr algn="ctr"/>
                <a:r>
                  <a:rPr lang="en-GB" sz="2400" dirty="0" smtClean="0"/>
                  <a:t>small (…?) </a:t>
                </a:r>
                <a:r>
                  <a:rPr lang="en-GB" sz="2400" dirty="0"/>
                  <a:t>steps with opposite sign of </a:t>
                </a:r>
                <a:r>
                  <a:rPr lang="en-GB" sz="2400" dirty="0" smtClean="0"/>
                  <a:t>its derivative with respect to parameters</a:t>
                </a:r>
                <a:endParaRPr lang="en-GB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2" y="5159244"/>
                <a:ext cx="8057071" cy="1200329"/>
              </a:xfrm>
              <a:prstGeom prst="rect">
                <a:avLst/>
              </a:prstGeom>
              <a:blipFill>
                <a:blip r:embed="rId11"/>
                <a:stretch>
                  <a:fillRect l="-1135" t="-4061" r="-1967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309182" y="3064449"/>
                <a:ext cx="11718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182" y="3064449"/>
                <a:ext cx="117185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387693" y="2225608"/>
                <a:ext cx="11536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𝑣𝑒</m:t>
                      </m:r>
                      <m:r>
                        <a:rPr lang="en-GB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GB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𝑔𝑟𝑎𝑑𝑖𝑒𝑛𝑡</m:t>
                      </m:r>
                    </m:oMath>
                  </m:oMathPara>
                </a14:m>
                <a:endParaRPr lang="en-GB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93" y="2225608"/>
                <a:ext cx="1153649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12321" y="2584790"/>
                <a:ext cx="115364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en-GB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𝑣𝑒</m:t>
                      </m:r>
                      <m:r>
                        <a:rPr lang="en-GB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GB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𝑔𝑟𝑎𝑑𝑖𝑒𝑛𝑡</m:t>
                      </m:r>
                    </m:oMath>
                  </m:oMathPara>
                </a14:m>
                <a:endParaRPr lang="en-GB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21" y="2584790"/>
                <a:ext cx="1153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4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Descent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0758" y="1340328"/>
                <a:ext cx="352275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−</m:t>
                      </m:r>
                      <m:r>
                        <a:rPr lang="el-GR" sz="2400" i="1">
                          <a:latin typeface="Cambria Math"/>
                        </a:rPr>
                        <m:t>𝜂</m:t>
                      </m:r>
                      <m:sSup>
                        <m:sSup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58" y="1340328"/>
                <a:ext cx="3522759" cy="468205"/>
              </a:xfrm>
              <a:prstGeom prst="rect">
                <a:avLst/>
              </a:prstGeom>
              <a:blipFill>
                <a:blip r:embed="rId2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93647" y="4277307"/>
                <a:ext cx="6220344" cy="15762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i="1">
                        <a:latin typeface="Cambria Math"/>
                      </a:rPr>
                      <m:t>𝑎𝑟𝑔𝑚𝑖𝑛</m:t>
                    </m:r>
                    <m:r>
                      <a:rPr lang="en-GB" sz="2400" i="1">
                        <a:latin typeface="Cambria Math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sz="24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  <m:r>
                          <a:rPr lang="en-GB" sz="2400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|=0</m:t>
                    </m:r>
                  </m:oMath>
                </a14:m>
                <a:endParaRPr lang="en-US" sz="2400" dirty="0" smtClean="0"/>
              </a:p>
              <a:p>
                <a:pPr algn="ctr"/>
                <a:r>
                  <a:rPr lang="en-US" sz="2400" b="1" i="1" dirty="0" smtClean="0"/>
                  <a:t>converse is not true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47" y="4277307"/>
                <a:ext cx="6220344" cy="1576201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0758" y="2262490"/>
                <a:ext cx="354417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−</m:t>
                      </m:r>
                      <m:r>
                        <a:rPr lang="el-GR" sz="2400" i="1">
                          <a:latin typeface="Cambria Math"/>
                        </a:rPr>
                        <m:t>𝜂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58" y="2262490"/>
                <a:ext cx="3544175" cy="468205"/>
              </a:xfrm>
              <a:prstGeom prst="rect">
                <a:avLst/>
              </a:prstGeom>
              <a:blipFill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415882" y="1850845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412164" y="2862230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93665" y="3231626"/>
                <a:ext cx="25769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sz="2400" b="0" i="0" smtClean="0">
                          <a:latin typeface="Cambria Math"/>
                        </a:rPr>
                        <m:t>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665" y="3231626"/>
                <a:ext cx="257694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50274" y="3686327"/>
                <a:ext cx="16851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𝜂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74" y="3686327"/>
                <a:ext cx="1685141" cy="646331"/>
              </a:xfrm>
              <a:prstGeom prst="rect">
                <a:avLst/>
              </a:prstGeom>
              <a:blipFill>
                <a:blip r:embed="rId6"/>
                <a:stretch>
                  <a:fillRect t="-5660" r="-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5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62130"/>
                <a:ext cx="9144000" cy="4893970"/>
              </a:xfrm>
            </p:spPr>
            <p:txBody>
              <a:bodyPr/>
              <a:lstStyle/>
              <a:p>
                <a:r>
                  <a:rPr lang="en-IN" dirty="0" smtClean="0"/>
                  <a:t>Consider, Multivariate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→</m:t>
                    </m:r>
                    <m:r>
                      <a:rPr lang="en-GB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2130"/>
                <a:ext cx="9144000" cy="4893970"/>
              </a:xfrm>
              <a:blipFill>
                <a:blip r:embed="rId2"/>
                <a:stretch>
                  <a:fillRect l="-1200" t="-1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09696" y="2316399"/>
                <a:ext cx="3015441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96" y="2316399"/>
                <a:ext cx="3015441" cy="468718"/>
              </a:xfrm>
              <a:prstGeom prst="rect">
                <a:avLst/>
              </a:prstGeom>
              <a:blipFill>
                <a:blip r:embed="rId3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40314" y="2925532"/>
                <a:ext cx="4235455" cy="9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I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I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2400" b="0" i="0"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  <m:f>
                                <m:fPr>
                                  <m:ctrlP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en-IN" sz="24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I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14" y="2925532"/>
                <a:ext cx="4235455" cy="9948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04484" y="4817091"/>
                <a:ext cx="6220344" cy="1617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i="1">
                        <a:latin typeface="Cambria Math"/>
                      </a:rPr>
                      <m:t>𝑎𝑟𝑔𝑚𝑖𝑛</m:t>
                    </m:r>
                    <m:r>
                      <a:rPr lang="en-GB" sz="2400" i="1">
                        <a:latin typeface="Cambria Math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sz="24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‖"/>
                          <m:endChr m:val="‖"/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GB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sz="24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GB" sz="2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algn="ctr"/>
                <a:r>
                  <a:rPr lang="en-US" sz="2400" b="1" i="1" dirty="0" smtClean="0"/>
                  <a:t>converse is not true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84" y="4817091"/>
                <a:ext cx="6220344" cy="1617174"/>
              </a:xfrm>
              <a:prstGeom prst="rect">
                <a:avLst/>
              </a:prstGeom>
              <a:blipFill>
                <a:blip r:embed="rId5"/>
                <a:stretch>
                  <a:fillRect b="-7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31594" y="4185926"/>
                <a:ext cx="354417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−</m:t>
                      </m:r>
                      <m:r>
                        <a:rPr lang="el-GR" sz="2400" i="1">
                          <a:latin typeface="Cambria Math"/>
                        </a:rPr>
                        <m:t>𝜂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594" y="4185926"/>
                <a:ext cx="3544175" cy="468205"/>
              </a:xfrm>
              <a:prstGeom prst="rect">
                <a:avLst/>
              </a:prstGeom>
              <a:blipFill rotWithShape="1"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75769" y="323421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(gradient Direction)</a:t>
            </a:r>
            <a:endParaRPr lang="en-IN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8" t="8157" r="12816" b="24970"/>
          <a:stretch/>
        </p:blipFill>
        <p:spPr bwMode="auto">
          <a:xfrm>
            <a:off x="156671" y="2207147"/>
            <a:ext cx="1922164" cy="11559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Contour Plot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Consider, Multivariate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→</m:t>
                    </m:r>
                    <m:r>
                      <a:rPr lang="en-GB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6</a:t>
            </a:fld>
            <a:endParaRPr lang="en-IN"/>
          </a:p>
        </p:txBody>
      </p:sp>
      <p:sp>
        <p:nvSpPr>
          <p:cNvPr id="6" name="AutoShape 2" descr="data:image/png;base64,iVBORw0KGgoAAAANSUhEUgAAAV0AAADtCAYAAAAcNaZ2AAAABHNCSVQICAgIfAhkiAAAAAlwSFlz%0AAAALEgAACxIB0t1+/AAAIABJREFUeJzsnXe4FOXZ/z8z23dPoQiICoKAiqCCiihNpShYEBVNNBqN%0AFX0tEUvsNWiCEl9NNFH5GQu+oiZGY4wFkaKgWBAsKNJFmkg5ZfvOM78/np1lz7K7Z3fP7gwH53Nd%0Ae6HnTHl2z8x3n7mf+/7eYGNjY2NjY2NjY2NjY2NjY2NjY2NjY2NjY2NjY2NjY2NjY2NjY/MzQcn3%0AS13XdbMGYmNjY7O7oChKTm1VzRyIjY2Nzc8dW3RtbGxsTMQWXRsbGxsTsUXXxsbGxkRs0bWxsbEx%0AEVt0bWxsbEzEFl0bGxsbE7FF18bGxsZEbNG1sbGxMRFbdG1sbGxMxBZdGxsbGxOxRdfGxsbGRGzR%0AtWkxmqaRSCSw/ZFsbJrHafUAbFonuq6j6zrxeJxYLEYikcAwVnI4HLhcLhwOB6qqoqoqeUyXbGx+%0AVtiia1MU6WIbDAZRVRWn04miKKiqSjQaJZFIoGlak/1UVcXhcKRethjb/Fyx/XRtCiJdbIUQAIRC%0AIYQQaJqGruspAVUUBZfLlRLWzGOkY4uxze5IPj9dW3Rt8qLrOkIIEokEQggURUEIQTQaJRKJ4HA4%0A8Pl8fPLJJ7zzzkwuv/xSvF5vajtDjA0xNYQ1/ZpM387A2MbpdOJ0Om0xtmlV2KJrUzS5xDYSiRCL%0AxXC73YAUR5fLxVVXTeTZZ1+hfXsfjz32EMcff3yT42S+dF1PCWn6y7hWdV1PibrTuSMKZs+MbVoD%0AtujaFIyu602yERRFQdM0otEosVgMj8eD1+tFVVXC4TC6ruPxeOjffxDffTcSiOLzvcTw4YN56KE/%0Asueee+Y8T3NirGkaTqcTl8vVRIyNV+bM2Ol0poTY4XCgKIotxjaWYIuuTbMYYhsKhVKP80IIwuEw%0A8Xi8idgaGKIL0KnTXsTjkwEPEMXleguXax633PI7rrhiQpPZanPjMAQ4FouhKEpKZJubGWcT48xZ%0AsS3GNmZgi65NTjJntnV1dVRVVRGNRonH43i9XjweTxOxNTBEd/HixYwdexENDb/L2GIjfv/LdOwY%0A59FH/8TQoUOLGls4HMblcuF0OlsUptB1nVgs1kR008U4Pc5si7FNOcgnunbK2M+UbGEEQ8QaGxvx%0Aer0EAoFmRUjXdT7++GNisX2z/HZPQqErWb16IePH/4Zhwwbypz/9gS5duhQ1TqCJUGb+Pl2EjeyK%0ATDE23qOxf7asC8AWY5uKY890f2boup7Ko02P2YbDYRKJBADV1dUFhQMikQiapnHOORfy9tttgaPz%0AbB3D6ZyB0zmbCRMu4cYbr6OqqqrZ4xuFFsWSKcbpFXOFzIwzMUQ4M5PCFmObbNjhBZuU2BrCqigK%0AiUQiJZxGGKGuro7q6uqdZpTZMPbdf/+D2bJlAtCpgJFsxev9Nx7PciZNuotf/eqcnOdqiejmOpbT%0A6UTTtJ3CFLAjMyJTjNPjxUDqC8tYuLPF2CYTW3R/xmSKLZCa2QohUmJrXCN1dXUEAoGCZ7rr16+n%0Af/+BRKMP0MzllMEqAoF/0aGDwp/+dB8jR47Mevxyi262YxmCmi1mnJ5jnJ5VIYTA4/FknRkb+9hi%0A/PPFjun+DDHENhQKpdK6jJmtEAKfz4fb7W6RCCiKwscff4zb3ZNotNjjdCcYvJZgcBHnnnsVffp0%0A58EHJ9G/f/+Sx1MqhhhmLhZmirGmaU0q8rIt4hkzY2P7WCzW5Dy2GNvYorubkTmzzbz5vV5vi8U2%0AnQ8++IjGxq4l7q0A/QmFDuGTTz5g9OjTGTp0EPfffxe9evUqy/haQi4xjsViaJqGy+XaSYyzzYyb%0AE2PjWNlMgmwx3v2wwwu7CcbNnB5GSCQSBINBAAKBQJMig1zU19fj8/kKeqSPRqMceeQxLF06HDig%0AReOXxFDVWbjdMznxxDHcfPN17LfffhUPLxRLPB5PxcHTKTZMYQhrMBhsEuIxyExtS9/PZtfGjunu%0Axhgr8+muXvF4nEgkApBapGouU8CgGNGtr69n7727phVFlIsQDsd7uFxzOPXUsdx++0107VrqbFpi%0AhujmojkxTl+UK8QkyBDj9BCFkX9ss2tgx3R3Q3KJbTgcRlXVlHDGYjHi8XjBxzVEoBAWLVqE17s3%0A8Xg5BRfAj6adjKYdyyuvzOS11wYxduwp3HrrjXTv3r3M5yqeYucizcWMQ6FQKnWvuTCFQeZTTXp8%0A2RDkbOZCNtZji24rw7gx02/8WCxGJBJBVdVU5oEZN9pHH31ENNqtgmeoIh4/lXh8JK+88h7//vdQ%0ATjjheG655QZ69+5dwfM2Tzk+3/SYbXqc3RBjI0vCMB0qxLHNCCkZ4QpDjDOF2BZj67BFtxWQ7mUb%0AjUaJRqNUVVWlxNbhcKRitpkUM3Mtlpkz5xGLmTHzDJBInEIiMYLXX5/L22+PZuDAI7nttusZOHCg%0ACec3l3wz4+aq7wwyRTWz+tDYJtMoyBbjymPHdHdhshmHp6eBOZ1OfD5f3pzaWCxGNBqlurq6oHM2%0ANjbicrnwePKHDHRdp0OHvWhsvBFoV/B7Kg8xYB5+/2y6d9+bW2+9jjFjxuQt6ChnTDcWi6XS8MpB%0AY2NjQSXXuchMazNaJzXnS2HsaxvLlx87ptvKyPSyNTCMw3Vdp6ampijnrnLz3XffIYQL8wUXwA0c%0ARyg0jK+/XsR5503A53Nx6603cN5551JTU2PBmEqjHH+b9CwHQ2x9Pl/BvhTZRDWRSKS2N1LabDEu%0AD3buyS6EEceLxWKp2ZRh5l1XV4emafj9/p2MvfNR7A3RXDhC13XC4TAzZswAehR17PLjAA5H1500%0ANg7k3nv/Sa9evbnmmutYtmxZky139Ye2SgiXIcbGk4vP5yMQCBAIBPB4PDgcjtSTVDgcJhgMEg6H%0AU33ujM9MCJEKXRgFNsFgkIaGBurq6qivrycYDBKJRFKZHbv6520l9kx3FyCb45chttFoFJfLRU1N%0ADQ6Ho6QLuhw3gDGeSCSCy+Vi3rxPCIWszySABELUA0MIhaqBrTz33HxeeGEEffv24dprr2D06NFA%0AZYStNVKMY5uRHWNkxTQ3M07Hnhlnx47pWogxy4jH46mL0eg/Fo1GcbvdeL3eJjeHEIK6ujratm1b%0A0DmM1eza2tqCtg8GgzgcjlQOaqbY+nw+HA4HXbr0YvPmC4G9in7f5WUhijIdXf99xs/jwCKqqhbg%0AcGzhV786m0suuZAePVo+O49GowBlienquk4wGCw4j7o5is0hLuR4iUQCt9tdtJcx7BDyzMwMY6a9%0Au4qxHdPdxUif2RoLXVVVVYRCoVT/sdraWksqj9JdtdLFNt3ucf369dTX1wHZW/GYy+coSi92nh64%0AgAE0Ng4ANvDkkwv4f//vWHr37s2ECRdw6qmnEggESj5ruQQi0893VyM95SzXzDgztQ1y22carZ9U%0AVU11BjH4ucyMbdE1kWxhBJDpPHV1dXg8nmbFttgUsGK3N7wbsomtwfz583G7exGNWr8koKprEeKY%0AZrbqTDw+DjiJRYu+4rrr/spvf3sDo0eP4Te/+RXDhg0ryMqyNWCmiGcLU2SrvktvbpruQZHNPjMe%0Aj2cVY6P6bncQY1t0TSBXzDYUCqXiYMXObMt9c6XHkFVVzWtk/t57c2loyNYpwnx0fTtQaGzZBfQn%0AGOwP1PPqq5/y7rvX4nA0MH786ZxzzlkcccQRrfZmrgTFXmfNVd8ZhT3FmATpup5aWM4mxq2t/50t%0AuhUkW5eGdLH1er14vV4aGxsLFtxKZCMYYQSn05mqZMqXHfHuu3OA04oaR2XYgK4nKC3MUQMMp7Fx%0AOLCRv//9c6ZP/zU+n84ZZ4xj/PjTGDBggG0uUyYMMXQ4HCkfZ8hvn1moGEciEdxuN6qqsnjxYpYv%0AX85FF11k8TvOjS26FSBblwajs24ikWjSfyzdO6HYc7TkGz1TbI2ZbXqH32xs2bKFjRt/AFpmQFMe%0APkJVuyJES4VxT4QYQzA4mmBwHU8++QXTpv0GpzPKiSeO4fTTT2HYsGH4fL6yjDqdSjyxtKbjleJl%0AnCnG6XHndevWsWXLlrKNtxLYoltGdF1P5Tgajzrp/ce8Xi9VVVU7XXSlGKgUs2368Y0xhsPhJmKb%0Avn16QUYmH3zwAR5PT2Ix62OgirIUIQ4q5xGBfRBiH4LBE4GNTJ/+Fa+/fhvx+A8MGHA0p556AsOH%0AD6dLly67/CJYubBCxAsR440bN1JbW4uiKITDYc466yxUVcXv97PXXnvRp08f+vTpg9vtznqOBQsW%0AcNNNNzFr1iwWLVrE1VdfjcPhwOPx8Oyzz9KxY8eyvOed3lu+X9opY4WRPrMNh8MoioLL5dqp/1i2%0Ai03XdbZt20a7doVXdm3fvr3gPmbG8du0aUMsFkuJba7yYWPMuVb2r7rqWqZO3Yiujy54vJVCUW5A%0A1y8AzDA8bwC+xedbihDf0L79HowYMYwRI45l4MCB7LHHHjnTpvJhrOb7/f6yjDIajaIoSk6hKZZy%0Alk9Dy0qof/zxR+bNm8fbb7/He+/NZuPGNbz88ssMHjwYv9/P8uXLefbZZ9m4cSMAX3/9Nc8991zW%0AbiSTJ09m2rRpVFVVMX/+fI499lgeeeQRDjnkEJ544gmWLl3KlClTSn6fdspYhchmHJ6+ApttZpuL%0ASs+a6urqss5si+Xdd2ej66eUcWSl0oiuBwGzFvSqgQGEwwMAwfr1PzBt2lJefPFGYrHN9OjRhxEj%0AhjJ06CAOO+ww2rVr12wOayUwHrXLeTwrZrq6rrN8+XI+/vhjZs16n7lz57F16094PPvR0NAFOAm3%0A+xn69esHyEW1/fffH7/fz4UXXsgJJ5yQ9/g9e/bklVde4bzzzgNg+vTp7LmnXBuIx+MVCSUZ2KJb%0AArm6NBizRIfDQXV1dcGPUcVSSEgiPYwA0sS8kNlKvmNv27aNdevWAN2KHXIFWICqdkKI8szoikMF%0AuqLrXYnHvwQOZsWKA1i1aiUvvDCHSGQVHTt2ZtCgoxk06Aj69etHr169sopwvlDOz4nNmzfz2Wef%0A8dlnC5k7dwGLFy8EXChKV4LBzsApQCdiMeML5Qc6dOhEhw4dUtc4QENDA23atGn2fKeffjqrV69O%0A/b8huPPnz+fRRx/l/fffL9t7y8QW3SLIZhxuhBRA9h8zQg2lxF3LMaPIFrNtaGgoSx7qvHnz8Hp3%0AjXgufImul6NFUMtQlK3o+glAT4ToSUMDgMa6dRt4+eVVvPHGi6jqg8RiW9lvvwMZMKAfRxzRj4MO%0AOoiePXumHrNDoVBe0/JC2dUX0mKxGKtXr2b58uUsWvQFH320kCVLviIcDuHxdCUU6oSm7QVMQGaY%0A5GIVI0Ycu9P46uvrC66+zOTFF1/kvvvu47///S/t27cv6RiFYItuATQntkaXBkVRUjGrYihHwUNz%0AC2TlGMvbb8+kocFqkxuJqv6IEIMtHkUIIRrZOcThAPYB9iEUMn4W5ttv1/Httz/wz3/+Hw7HJsLh%0ADbRr15GePfenf/+DOOCAXvTo0YOuXbvmDE+0hqIAXdf56aefWLlyJStXruTbb79j8eJv+O6779i4%0A8Xs8nnYoSieCwfboemfgcKANsVjh76u6+gdGjfrVTj8vpkQ+nWnTpvHEE08we/bskvYvBlt0c2Cs%0AkhoLY8aFnt5/LF1sM/etJOnCWIjYlsvI/K23ZqLrp7f4OC0ngRB1wH4Wj+MzFGUPdL2QRSEf0BPo%0AmSbEGj/+uJkff9zE/PkrCAQ+weH4iWj0R3Q9TqdO+7DPPvuw335d2W+/rnTq1ImOHTuy55570rFj%0AR9q2bbtTK/dykzmTTCQSbN26lc2bN7Nx40Y2btzI3LlzUVU3K1d+zw8/rGXTpnUoihOPpwOa1pZg%0AsBbYAzge6EAi0dKQkEY0upIhQ4ZknekWEl4wMLJ1rrnmGvbdd19OP11e38cccwx33XVXC8eZHVt0%0AM0ivnBFCpB5XsvUfy3aRVypGm22cRp6tEUNuyQJZc2zatIlNm9aza+TnLkRRqtH1wozZK8eXOXwf%0ACsWBLOyQ8cRk4+YkYdau3cLatdv58MNtOJ3z8HqDqGo9QtQRi9WTSIRxuXz4fFV07NiR2tpaamtr%0Akq9q2rSpxueTmTNut7tJ5ZZRFWY8xRlFBqFQhPr6RurqGmhoaGTLlm00NNTT0NBAQ8N2wuEGPJ4q%0AXK4aFKWGWEwhEvkWGAPsDRwEtAV8JH2BKsA69txzH9q3b088Hm9yz8Xj8YIzLbp168b8+fMBTM3t%0AtUU3iZH7l2kcDjI4X2j/sVLzbgvdxxhnKBTC6XRSVVXVrNgWc/xc286ZMweP58BdJJ77KYpyYAvE%0ArjzIEMeRFTq6DyNEAZBIQGNj5jYJ4vH7iEaPYvv2zkAYiABRoB7ZYUPD6dRQVYGi6KmXrivJz09F%0A1xU0TUXTHEhJcCdfNUAnwAv4k2PyE4moJB/2gHdQ1QaEOLpCn8POKMoqRo06bqefG9ftrh5++dmL%0AbqbYGn8w45sfZBih0LzCcj3KZxtneucIj8dTttzOQnjzzZk0NFj9OC9xONajaSdaPAojxGGlp7BA%0AiAbgUKQoZictyabsKMp3CLF/5U6QhaqqtYwadSGQfaFvVxfdn21hufF4ld6lAUh1aYjH41RVVWW1%0AtMtHuWe6RhghfUxGnXmlxpRt25kzZwEHFnyMyiHQtO1Y37ViCXLmZ2VroEUoSi35BLfybMPc2Hqc%0ASGQ1gwYNApqKbmup5frZzXRz2Stm8yGAynbTNciXjZCt2280Gq3YmLLNElauXEl9fT3QuSLnLI4v%0AkGJX2RXm5vkMh2N/SrTOKBNftDCm3FK2oethjBCIOaylW7eeWRfLIpFI2czbK8nPRnSzmdAAqZ5Q%0A6S1x0ik1navU/MZ0sTXiyJkLA+V2GsuFYdLzxhtvoCi92TUejD5FVQ/A6poCh2MdmrZzXNFMVHUT%0AQvSzcASfoqp7IYR5MuJwrGTMmJGp/0+vwKurqys5R9dMdnvRTZ/ZNjY24na7cblczYpt5jEKpdTs%0ABaNNj5EhkU1s07ev5EzXWKgzWga9884cwmHrCxEAHI7v0bSRzW9YUQSaZvZjdSbWx5QV5Tt03Qzf%0Aix34/d8zcuS1qf9Pn9y0pDDCTHZb0c0VRohGo4RCIdxud7NiCy1LASu0xtyILWeGEcpFoSIthEgt%0A1Om6Tm1tLbquM2/e+8DNZR1TaRhi19PicSxD3jqVq1pqnl0hprwNXTdT9CNEIusYOHBg6ifp99n2%0A7duLytG1it1OdHMZh4fDYeLxOE6ns6guDZVKATMMmI2qNpfLVXBzwubsF4sl01tXUZSUy9gnn3yC%0Aw9EG62OoAF8hU5n2sHgcn+Jw9ETTrFwlX5Qcg1Xn346uh4AuJp5zFX379stpRmPPdE0mW8zWENtY%0ALIbH48Hj8RRd017uR/l0sTXCCMZsvFLkeg/pYmuEWRRFoa6uLrXNjBnvEomYmxKUmwU4HAdavHgF%0ADscaNG2QxWOwOqb8cTKeW96nsny43Ws48cSmoaX0ma4d0zWJXF0ajJY46c0em+uKkI1yzXSzia0R%0ARjAqgyo5psyx5CodzhzHq6++RTw+oORzlRNV/R5NO97qYSRDHFamrBlpc9bGc83Oz3W7V3H00b9r%0AYg6Ufh/U1dXZ4YVK0pzYer1e/H5/k1ltKY/lpe6T7o2QS2xLpdSy4fSx5CodTj92XV0d33zzJXBu%0Ai8ZbHhIIsQ2weta9GtCBynQVKIxvkGGWwo3vy89WzP3iqUfT6hg0aBBGRxbjvgwGgwwbNox27drR%0AqVMnNE3j4IMPpn///jnvtfSuEcuXL+eCCy5AVVX69u3Lo48+WtECi10hB6goDF+E7du3p8xohBA0%0ANjZSX1+Pw+GgTZs2+Hy+ncIIlS7RTd/HyEaoq6sjGo0SCASoqanJehGYkQucSCSajKUQr4b33nsP%0Ar7cX8ga3ml0lP/cjVLUH1t46n6GqVn75bEHXI0ivBbNYwVFHDU51/3W73akq0UAgwL///W8OPfRQ%0A9t57b+bOncuECRPYtm1b1iNNnjyZSy65hGjSHGLixIncd999zJ07F13Xee211yr6Tlqd6BoZCUbp%0AbmNjIw0NDTidzpTY5vqWMkN0070R0gUu3+y2HNaOucZiVNwlEomCxpLOq6/+l4aGXSNVTMYQe1s9%0ACFR1FUJYW5nncKxDCCszOBagql0x80HZ51vDKac0DS0Z8VxVVenSpQuKonDZZZfxzDPPsHDhwpw9%0AzoyuEcY9tHDhQoYNGwbAmDFjePfddyv6Xlqd6KqqmhLeWCyWWvXftGlTs48ElRRdI05aV1eHEAKP%0Ax5MSuEJTx8qFIbb19fWEw2FcLlcqP7mQzwhkbPftt98B+pZtXC1BVX+wXOwAhNiKtSlrRjzXuhxh%0AVV2OEGbm5+rAckaMGNH0pxlpmYXGdE8//fQmT3np915VVVWTheRK0OpENxaLEQwGU48YXq+XdevW%0A0bt3byZM+G2yXDU7pT7G59snXWyNma3L5SrK37ScFWbxeJyGhgbC4TA+n6+gXORsfPXVV8TjKtbG%0ALg1iu0g8dyVSADpZOIZvkeEe68Isum72QuImqqr8dO+ef+GwWC9dg/QwZKHtflpCqxNdl8tFbW1t%0Ak0fkbt260bv3QJ57bhYHHNCfV199NasolTrTzUY2sTVmtpmrqoWco6Uz3Xg8Tn19PcFgEI/HQ01N%0ADW63u4kBezG8+eZbJBK9aaZhtEksQFHaYm0hgByHw9ELaz+TT1FVK8ewAV2PY64Px3JGjhyx008z%0AZ7qNjY1UVxfvsdy/f3/mzJkDwJtvvpkKNVSKVie6xgwyU6gmTrwYn68b27ZN48IL72T06NNZtWpV%0Ak33LEV7IJ7bGBVBqdkEpY0okEjQ0NKTEtra2Nme792KO/9JL/yYa7VPyMcrLZyiK9WNxOFahadbG%0AuGU818oZ/0c4HN2RBuzmUF39PSeeOGqnn2eKrq7rRTsCAkyZMoU777yTQYMGkUgkGD9+fMsHnYdW%0AJ7oGmcJ2xhlnoOufIvtSfc68eYM57LAhTJr0R2KxWJN9SjWwiUaj1NfXE4lEsoptOpX0azCyI6Sb%0Af0Nq9p9LbIv9EtiyZQvLln0D7BqLaKq6YZeI51qfn5uwPJ7rcKw2+YsnTiSystnZZ7GTnPSuEb16%0A9WL27NnMnz+fqVOnVtyPt9WJbq7ZpM/n49xzz8Hlmgq4SSRuIhz+iClTPubAAw9nxowZJX+Yuq5T%0AV1dHJBJJxUnzLUpV0gVM0zSCyb4uRsaG1+st64Uya9YsXK7egHnVRrmpTxp17wp+CwrWxnO/RlGs%0ATJsTFnzxrKFHjwOyNotsjQbm0ApFF0iliWQWLVxxxcU4HE8j25QAdCcUeo316x/gF7/4LSef/At+%0A+OGHotKtGmRPbfx+f5M4aXPjK3dM1xBbIxcZyJse15Lx/Otf/yUYPKjg7SvLB6jqXkBhnTsqx4c4%0AHAdgbTz3MxTFyqePFUjJMM/7wuVawamnjsn6u3TRFUKU1LLeClrHKLOQTUgOOOAADjroAODVjK1P%0AJhRazOzZhzFs2AncdtvdqdliJpnpVoa5RnO90ZobWyFk20cIkRJbRVGora1NjakSBRWxWIz5899n%0AV0kVU5TF6PrBVg8j6bdgbbhFhlnMtVJsyifJogzzvng8npUcf3zzVp719fUlLaJZwW4lugDXXz+B%0AqqrHsuzhJZG4lUhkIX/96xp69jyE559/PjVbzia2xsy22GwE43jFvJdMjAKLurq6lNgaZc2VDF+8%0A//77OJ2dgV3FOORHdN3qogjjsdpKwYtZ3nZeVc1exKtDiAYOO+ywrL/N9NKtqbE6u6UwWqXoZq5Y%0ApnPKKafgcq0CFufYuwvh8DS2bXuBq6/+K/37D2X27NlZxbbUbISWePCmi63haZvpIWFQiZnuSy/9%0Ai2Bw15jlwkp0XcP6tu9fIkuQrfQ6+BxFqQGsms0lEMLsRbxlDB06LGdGQqbDWGswu4FWKrpA1rQx%0AkHm8//M/F+P1PtrMEQYRDM5n6dLfctppl3D22RezadOmnDHbSufdGjaLhtjW1NQQCARyxqmKEfZC%0Ax6NpGq+++hq6bmULmHTmJOOoVl+mH6OqVmdPLEK2TLKKhUnRN282GQisZty43F2fW6OtI1h/NZdE%0AczPQSy+9CF1/BemElA8VOJtw+BvmzDmaI48cziWXXMWGDRt2Ol+lRNfw/AUpeobYFtLRolwzXSO0%0AMmfOHBIJD7BnWY7bUhyOlWia9fFc+VhtdTx3k8Xx3MUoiplfPBqJxDKGDx9e0Na26JpELuHp2LEj%0Ao0ePQVWfLvBIXjTtRiKRJbz4YhUHHXQ4t956J9u3b0+dpxzjSseY2W7fvp1EIoGqqvh8vpJKdlsy%0AHqO4IhQK8cYbbxGJHFL285dGAk3bivVt3yPJWKqVgteYTJuzMp77o8nx3LV07rwPnTvnrnzLjOna%0A4QUTyCcm1113OV7vX4Fi2gy0IxZ7gHD4Ex59dBM9evTl/vsnEwqFyraQlh5GiMfjVFdXU11dXdHF%0AsWwYYtvY2JgqG37uuelompXJ/+nMR1FqAatvpAUoSnugsFZKleFDVHVPrEub244QQWBf087ocCxn%0AzJiRBIPBVPcXw10w3avaFl2TKGSBa8CAAey7bwfg3yWcYV8ikakEg7N54IEvOfjgI3n44T8TCoWK%0AGl+u8uFYLLaTp20lPXXTj61pWhM7TKOSbcmSJTQ2NgCPoyjvAhb3OGcBsCvElhcB1pYgK8oSizM4%0APkRV98FMX2W/fyXjxp2C1+vF6XSmfLTD4TDBYDB1L8bjcebPn8/WrVtt0TWDbAUS6alf1157MVVV%0A/9uCMxxIKPQC9fX/5Q9/+ITu3fvw8MN/ScVgc5GZXWGMJ5+ZeSXjxsY4jHxfVVVT+b7GWKdPfxmH%0AYwRwDYryDopyL7JLgjUoykZ03fosCkXZhK5bXQ79E2a3Ok9HVZeZXIZdh6ZtY8CAATgcDlwuFx6P%0AB5/PRyDy02WiAAAgAElEQVQQIBAI4HbLL4BIJMLtt9/On//8Z84//3xOPPFEbrrpJiKRSLNnEUJw%0A4YUXMmTIEIYNG8bSpUsr/caAViq62Wa62fJszz77bDyetcCnLTzjoYRC/6Su7nXuvvt99t23Nw8+%0A+BCNjY1598ocTzEG4s1RqOgabdUNsqWg6brO88+/lOyFdihC/Dl5k09BVZ8HsheSVI7v0fUYWNgD%0ATLIZXQ9bPI4Nyc/CzK67TdH1LZhbhr2MYcOOzdnZxKhIVRSFmpoaZs6cyRlnnMG0adO47LLLUk9v%0AzfHOO+8QDAb54IMPuOOOO7j11lvL/Uay0ipF18AwfslV1OByubjuuivw+Voy202nH6HQP6mvf5NJ%0Akz6nW7fe3H33JLZu3ZElYTwGATnzfnO9l3IbmYfD4ZSpOpAzBe3LL7+kri7MjoUaFbgEuB9YBdwK%0AzMe8kMNMHI4DMdPJKjvvo6rdsLaV4Dwcjv2w7rNYhrwszbNyrKpalTdVDHZeM2loaKBv376ceuqp%0A3HzzzQWtkfh8vlSKZl1dXWr2XGlaregahQRGo8Vc4nbRRb8B3gZ+KOPZDyYc/j8aG2fz0ENr6dGj%0AD1dffQNLlixJ2SwqipJ6DKqEP0Ku7dMX6hKJBNXV1QQCgdTvsjF9+kvEYgPYubyzE0LcD5yHoryC%0AotwHrCl4jKWiqivQNOuzKFR1KUJYG8+Vn4WV8dwFyRxls0p/E8Riyxg1amcrx0xK6RqRzuDBg4lE%0AIhx44IFcdtllXHXVVUWPthRapegKIaivrycWi+FwOPLOJGtraznvvHNxuR6pwEgOIBKZSjj8OU89%0AtY3DDjuc3/zmf1i5cmVJ5botwQivGAt1VVVVqYW6fOPQdZ1p014kkTgyz9GHoet/Rte7Aw8mU/Eq%0A1dIklOwSYbXhjkCInwArBS+RbA9knX+uzFE2M567mu7de9KhQ4e8W2U6jEWjUbxeb1Fnmjx5MoMH%0AD2bp0qUsWrSI888/P2UDW0lapegaOa1+v7+gzgjXX39V0n1se4VGtA+JxFMoSi3//W+CESPO5Pjj%0AT+f1119H0wpLWSt1pmuEM4zwSq5Ov7mOv2DBAqT3T7dmzugELgUmo+s/ArejKG8B8YLHXBizUdVO%0AWFfuavAlcrU+/81f6TFIK8f2Fp0/lMxRNi+N0O1exvjxpzS7XTlsHYPBYMqvoW3btsTj8YLv15bQ%0AakW3GCOarl27MmbMaByOv1VyVOj6IFTVQzj8DYsXX8wllzxIt259eOihh1OFFrkoJaaraVoqnFGI%0Az282nn76ecLhgRT++LgHun438FsU5X3gFuATZO+wlqOqnyNEdoMTc5mPqh6MtVaOn6AoVs74F6Cq%0AHQG/SefTcTq/46ST8sdzd9qrxLWQG264gY8++oihQ4cyYsQI7r///pSDXyXJe0XplUocLQOxWIx4%0APE4wGCyo/O+rr75i6NCTCYeXA8U9hhTOV8BRwFp2zNQ+xu//C0K8w7hxp3HNNZfSv3//nfYMh8MI%0AIVLx13wYred1Xcfn8xXUnmf79u1UV1c3qXiLx+N07rwvjY23Uro595soymtALbr+S1r2KCyA3wLX%0AYW4Prp1R1dsR4nSstLhU1bsR4jSsCnEoyp+BA9D1wkpxW86PtGv3IqtWLW32eo7FYui6jsfjQdd1%0ATjzxRD744AOTxtk8Sp430CpnugZG9kIh9O3blyOO6Ac8U8ER9U1WDv0j7WdHEgo9SySymJdf7saI%0AEWdx6KFDeeqpp1IG6VDYo1F6YYMx229J14iZM2eiKB1pWTeEMej6X9D1A4FHUdWHKH3R8lMUxYv1%0A3g/bk2W3Vpb+1iNEI1aW/sIWdN28eLKifMuJJ44p6HpODy/EYjHTMg/KQasW3WJ9bu+883r8/ilA%0AomJjEuIcVDWbn28nNO13hELfsnTpLdxww5t06dKLCy64nA8//BDI/ZiUbmRuFDYUG0bIFr7429+e%0ApqFhYMHHyI0T+A3wCEJUA39EVZ8AfizyOB+gKP2xvgPxXFS1C9Z2q3jf4jEsT14ve5l2xqqqFYwb%0Ad1LR+7UmsxtoxaKbz1M3F0OGDGH//fcCpldoVAC3IMQK4Jscv3cAYwgGXyYS+ZyXXtqPk0++lN69%0Aj2DKlIdYu3Ztaktd11PeusBORuYtif5s27aNWbPeBY4u+Rg74weuAaag6xHgHlT1GZp3e5MoyjqE%0A2BVSxb5GiEMtHsM3CGFlRd6HyVQxsySikXh8A8ccc0xBW2faOrYWA3NoxaILuT118zFp0s34/fdR%0AnBFOMXhRlH6o6uMFbNsZIW4gGPyCDRum8tBDG+jbdyBHHXU8jz/+OGvWrEEI0ay3bqGkf07Tp7+I%0Aw3EolTFyaYuu3wz8AV3/CbgDVX2O/OK7FF1PYG23XdiRKmblApZAiC1Y2Y1ZVX9ACDM/g28ZMuSY%0AgirJoPUamEMrFt1SuzoMHz6crl1rgH9WaGSg679HiOeA/B4NO1CAo4hEHiMaXcWiRVdy882zOOSQ%0AIznttF/z4osvUl9f33SPFnazeOyxpwiFBhe8f2l0QtfvAO5Lppndgao+C2zOsu27qGo/rL8kP0NR%0A/FidKmZtupr5HZirqlZw1lnjCt4+/dq3wwsmU4r43HHHRAKB31O5stZhqGpb4JUS9vUAYwmFphOL%0ALef998dz9dX/YJ99ejBq1Ok888wzbNmypeTuFCAzOX74YQPmrcx3ThPfLcDdqOqTwPrUFqq6ehdJ%0AFfsIRbE6xLEAVe2DdbHteajq3pgXT44Riy3nhBNOKGqv1mjrCD9D0QUYOXIke+3loTRRLAwhzkZV%0AW1oFVwOcQ2PjK8Riy3j//TOZOPFNunfvzdChJ/HYY39lxYoVBR0pfab76KNPEIsNxfw/f2d0/TZk%0AgUUUuB9VfRj4ACEiWJstIFGUDbtA6e8GhLCuEk5VvzU5nrycgw46mOrq6qI6rrTGVj3QikW3lPCC%0A4WmbSCS4++4bCATupHKx3dsRYhmwpEzHawOcTTA4nVhsNYsXX8t9963iiCNG0L37wVx99fXMmDGj%0AWdvJYDDIiy++iKYVtmBRGTqg678DHkaIGuAFZAbEV1jr47suuQBopavYlqRhuFWpYolkPNm80l+v%0Adxnjx48lFosRDAZTxuXRaJR4PN7EuNygtRqYQysWXYNCW+MYvgTRaBS3283o0aPp2bM98oavBH4U%0A5fAc6WMtPzacSDT6V8LhlWzY8AxTp+7BL395F+3adWTIkJN48MEHWbhwYaqs0ficXnzxRWQBg1Wl%0ApelUA1ci308PFOVl4HbgPQqPh5eTmckV+5a6iglkrnIp5kCzcDi6Y6ZheFMWoihVmHd9aMC3jBt3%0AKn6/n0AggM/nS6VEJhKJJsblkUgk5Y9g3PetTXRbbUWaECJVkWZ4MWSS7jYP4Pf7cTqdRCIRdF3n%0A008/Zdy4CYRCXwPl8bltygJgFPLmM8NLQKAondH1S/F46nG5ZqFpP3LEEYMZOXIgRx99FJdfPpEV%0AK04Adq6Ks4bVwD3AQ8i/wVxUdQZCbEVVj0SIYzGrWEJV70KIEyn+s4khRXYVshpxBbAH0hToNoqZ%0A26jq/QgxFChH/nQp/A1F6YKuFxdfLZ0V9Oy5gIULP8y7leEqKIRA0zQSiQShUIgRI0bQqVMn+vbt%0Ay5gxYzj00EPp2bNnszns999/P6+//jrxeJwrr7yS888/v5xvKm9FmpVGoWUhW4GEruupPwrQ5JsT%0AdlSyDRs2jEMO6c6CBU+h65dVYHQDUdU9EWIacHkFjp+JChyGqv5ENPoI0SjAJt5/fx4ffzwXVf0/%0AwuEVyO/aZchH2B5AWxPGlotXUdV+CGF86Q1DiGHAaoT4B/AAqroXQhwHHELlLtn6pLlLc4/VAvgJ%0A+B5YhxTbdcjPcSBwevLfDsAA5GLhPgWOIZZ0WLMunis7ZRxv2vnc7m84++wzmt1OURQcDkfqpWka%0A7du351//+hf33HMPPp+PadOm8fvf/57PP/8877Fmz57Nhx9+yPz58wkGg0yePLlcb6cgWq3oZgqo%0AgTGzFULg8/myWj6mhySmTLmHkSPPJBz+FZXIWRXiChTlIXR9AmasRuv6zej66cCDyEfUTsDpRKOn%0AJ7eoQxrULEi+nkbOMLsjxWFfoCtyplb58cpWML/O8ptuwPXIbryvoar/QojpKMogdH0Q0LHMI5mJ%0AqnZFiPQnphiyqm4DUjw3IWeyNcj+bccAhwGHkt0UZjiwlMJFdz6K0h5dtyrRfwW6rlH4eFuKQFW/%0AYdy4vxS1l3HvOhwOevbsSSwW46677mKPPfYoaP933nmHgw8+mHHjxlFfX88DDzxQ9MhbQqsVXQND%0AQI2ZbT6xzdwH4PDDD2fkyCG8+eafSCTuqMAIrwYmAXOAYytw/EyGoaoBhHgXyObWVAuMTL5AuoOt%0ABhYjmzB+BjwPNCIFeC+kcHdOvjpQvi4Gy5JZC/lmdl7gFwjxC+RC2xvIEtk9EWIIMhTQUgOjEIqy%0ACCH2A94EtgAbkTPaLshCiWHAwcg0u0LjnaOAe4ERBW2tKIuS57CKD1DVPghh1lLPWjp02INevYrP%0AWkm/txsbG4vKXti8eTNr167lP//5DytXrmTs2LF8++23RY+hVFq96Bqx3UQigdfrLchxK3PxbfLk%0Au5kxYzCJxKWUP36oouujUNWHkvHJyiPEsTgcT6NphVjkKchZbncgPTl9KzLz4hvgW+TseBlSiDog%0AP6d2yVf75KstMsui0PzOV1HVIxCi0Muwb7JZZRQh3kBV30GIl1HVvghxFLKCK/MLQUN+gdQlX1uR%0Avsp1SHH9ERDoesfke+qNLAo4ABkyaMmC1tHIeH6E5r8YRLKA5LQWnK9lyCq0saadz+X6hrPOKv79%0AZnrpapqWs59aNvbYYw969+6N0+lk//33x+v18tNPPxU8U24prVp0GxsbicfjKIpCbW1twQYwmaLb%0AvXt3LrjgPJ5++i4ikUp47v4JIXohZ5TdKnD8TO5C0/ohxaXUVd12wJDkK50o8n2sQsY11yT/XYB8%0A/N6MFKpqpAhXAwHk47cv+fImX0sR4lRgJfJSdCK/BNTkvzoyhqojxTORfMWB7gixN7AJIRYCf0cK%0Abjuk6MeRAhtCzu4NN7WuyLjt3sn/7ob8wqhEKCWAnIkvo/kZ7JfI92+VpeUmhAhhXhWajtO5hPHj%0Ai4+npotuKWv9Q4YM4eGHH2bixImsX7+eYDBI+/bmZfO0WtFVFAW3243H4yEUCrXYceuOO37H88/3%0AIxK5HBmjKyd7oiiHoCiPIMSfynzsbHRHVfdGiH8CF5X52B7kLDCXL4AOjEGK3wTkzHgLUA9sQ34R%0AGP/fB1iOnFHHkEIp0l4KUkjV5L/u5PndyPh7ACmopyEFvjb5ao+MSd+BFNo/l+etl8TxwAyaF915%0AqOqhCGFVFdpsHI5eaFolsniysZZ27Wo56KDy+DsUc/+fdNJJzJ07lyOPPBIhBI899piprbVaregC%0AeDweEolE0d922US3Xbt2/P73t3PLLb8lGHyPcs98dP1P6Poo4C7kQkxlEeIcFOUJdL3cotscCjL3%0A9grk7NPKVPCrkZaTwsJxjESKvk6+a0pWwhUW+60EqroKTTMva8HlWsLZZ48vSewyZ7qlHOOPf/xj%0A0fuUi1ZdHGG4jBVqZJ6+n9FfLJ2LL76QPfesB14u4ygNBqKqe6Eof6/AsbNxPbq+GhmPNZuTkSLz%0AiQXnTuc4pNAtsnAMPZEhlfV5tlmZdFjb15wh7cR2hKjHvAaYAqdzCWee2XyqWDbShbaxsbGgbiu7%0AEq1adIGSYju5vhkdDgdPPPEnfL7fAcFyDK8JQtyErj9IJU3Ud+BFUQ5GpoRZwcE07aBhFb2QGQ9W%0AoQAnkNtfGWBO0uCmXFkhxTIHVe1G5dpYZbKW9u3b0Lt3y/ORW5uXLuwmoluK6U2ufQYPHszo0UNx%0Au+8q0wjTuQBVVaik0U460tN2GuaIfCZXIu0zrfRSADgHeM3iMZwAfJfzt6q6BiGsSxVT1aUmmMfH%0AkYuvs1HVVxkxYljJR2rNvgvQykW3VE/d5vZ5+OE/4HZPA/JXtpSCEJegKPdSru65+RmNLHyYYcK5%0AMjHS1T624NzpnItczFtt4RiORhZYNGT53TqECGPeo30mRiVeOQ3LBTIV73NU9TUU5X+Be1CU6SjK%0AEoTYzIQJl5Z89NbsMAatXHQNyiW6uq4TiURwuVxMmnQ7gcAEyu9CdjtSBN4t83FzMQb4q0nnyqQ/%0AlTMUKhQnMlb6HwvH4Eam3mULMbyLqh6EdWvas5O92Eptsx5DVul9gqr+G1X9C3Kx+HEcjtkIsR1d%0APxK5xnA9uj6cnj0Pok+f0u0zMw3MW9tMt1VnL5Rrpmu4kIXDYRwOB9XV1Vx66SU8++w/WLToYTRt%0AYhlH7UTXx6Oq9yLEqDIeNxeTkLOo9ZjZZFByA3AWsiTZrFSkbJyBXBy90sIxnAw8BRzZ5KfSvP1U%0AS0Ykz/9t0usiHzpylr4F+AlF+QlVXY+m/Yis5vOhKAGEaIOM5fcG2qJlma94vd9w/vlnl5x1YJAe%0AXmhtM91WLboGpYquEIJYLEYoFEJVVQKBAC7XDnF49tm/MmDAMYRCYyivCckUhNgL+eh9ZHMbt5CO%0AyBX0Z4CbK3yuTIYiF2dmI0tireIypPBb8cVjMAr5JTQHmUNcg6ysC2JdaKEBIbYjjY82I4W1HqhD%0AVbejKD8hxFZ0vR5woKo+FMWHplWhaXsBg4Gu6LqLwm6/OLr+LSeffFLKHVBVVRwOR+q/i22/XldX%0Ax557muNCVy5+tqKr6zrhcBhFUfD7/Vlbmvfo0YP777+Tm2++gFBoHuX7uPzACUkrwf+W6Zj5uAG4%0ADrgR81fIhyC9HKwU3Sqkh8IbwCUWjaEt0BtFeR9VVRAiiq6HkPHPe1AUP4oSQFFk9Z6uBxDCw45i%0AEBfy+nOxo2IvvXLPeBmVexpy8SoGxFCUCKoaAsLoejD52p7c7n9RFBeK4kZRPGiaByGqkFV7RyAN%0AcGooMjMzC8s46KC+9OjRYyerRsOs3HATM0TYEOLM7t/pM93997fqS6s0WrXolhJeMIxxNE3D5XIR%0ACATyfrteeunFPP30dBYvvhYhplA+c+nHEWJfYCHSqaqS/AKYCMxEVkiZyc1IN64gsoLMKsYiQwxW%0AiS7AGej6G2jaWQCo6p1J/95O6PoWdH0r8nNqRJYwR4AEqqqhKOmVelJg5TVvFF0Y98IOQdZ1R9rL%0Ag6b5kBV7+wC1KMrb6PpQYAC6ToGz1dIJBL7hwgsvTY5zh1Wj8XRp5M5rmpbyVDFy8NNF2NhWURQ7%0ApmsVhRRIaJpGKBQikUjg8/nQNK2gxxlFUXj88Yc4+uhRKMpb6PozwKAyjLoNcDyqegdCmLHIcwLw%0AF8wX3YOQJcFvIWOrVnEF8v1vxrouu2OAycjZpZG1YCyidcq5V8tnmNnYmpxpm5WqFiSRWMFpp+U2%0AuDFmtIawwg4hNmbFiYRMf/zpp58YP348bdq0IRAIoKoqhxxyCNXVhTUL+PHHHzn88MOZOXOm6TPl%0AVp29YAhmNiNzA03TaGxspL6+HqfTSZs2bfB6vXn3yeSQQw7hH/94Gl1fhQwLXIr0EGgpjyPEfMyp%0AmPoD8CHSnMZsxgD/z4LzptMOOcOzslBin+RrJfAOqtoX6+Y976Gq+2FeQcRXjBgxquhCBkOEnU5n%0AymtFURTatm3LH//4R7xeL6tXr2bixIkcdlhhT4zxeJzLLrvMskq2Vi26BtnCC0IIgsEg9fX1qKpK%0AbW0tPp+v5IyHMWPGcMklV+J290UugPVExipb8kzWDhiFqt7egmMUSkfkrOpxE86VyS3InOcNFpw7%0AnVOB/7N4DOOAL1GUNQjRz7JRqOoKU89fVfUNF19cvpY4LpeLo48+mkQiwd/+9jcWLFjAd9/lLkBJ%0A54YbbuDyyy+nc2drHN12O9E1Fsjq6uoAqK2txe/3N3lkydynUO6++xb69HHjcJwCPICi/BZVHUb+%0AEs/meDI52zWjiOBeZNpSxIRzpdMRmStbCU+LYrgG6UWx0cIxnAosRtdjWNfxd33SxtGslvebcTga%0AOfbYY1t8pMxUs3A4jN8vc4wLyXx4+umn6dChA8cff3zqeGbTqkU3s2VPJBJh+/btaJpGTU1NKtaT%0Aa99iP3C3280//vEsbdq8AATQ9fUIsSdwJKo6kewVR83RDhiHqt5A5avURiBTlcwpQ27KRUjXMSt7%0AndYgH++tLAvuBuyBovTAOq+Fd1HV3piVO+10Luacc35ZlNF4LrLl9+a6x7Px97//nRkzZnDcccex%0AaNEizj//fDZt2tTicRVDqxZdg3g8nko7qa6upqqqCocj/wVdam5v+/bteeONl/D7r0ZmHrwCfAS8%0Ag+w08H8ULyyPo+vfILMLKs0FwBTMF79Lkcn1X5h83kx+gfUhhrPQdatarIOifI8QZnWD1nA6v+Si%0Aiy4oy9FaamA+Z84cZs+ezaxZs+jXrx/PPvssnTrlXsSsBK1adHVdp76+PtU9orq6uuBv05ZUsR1y%0AyCFMn/4UPt9pwNfAIQjxDXAfinItqnoE8GkRR/ai6+ejKNdTeYOYW5CP1/MrfJ5MnMhmjmZZW+bi%0ACqQPwxoLxzAueX4rzIC+SKaGmWUj+R3du3evaIaAmQbk5aBVi64htFVVxXfxbWnp8IgRI5gy5W58%0AvtHI1WiAy9D1jclZxHBU9Vxke+5CeACZzvRiUWMqHicybezBCp8nG3ci7R7DFpzbwI98IrEyvtwd%0AWRm3wvQzK8o8FOUwzLr1A4GvuOyyC8p2vPSZbiKRaPaJNh+zZs2ypLCiVYsukKpeyWZKno9SRBdk%0AVkQoFKK+vp5f/vIX3H//jfh8x7LDus+JnM0tRdfXIquQ7qB5f14nun4nsnosVPS4iuNPwDx2fFmY%0AxVHI/OTXTT5vJpfQ8syTlnIWsruxmcTQ9Y3oernbUeWiHiG+Z+zY8jW7bO0OY7AbiC6UbmRejFAb%0Abd5jsRi6rqeyIiZMuJQpU27F5zuOpvHKfdD1D4B3UJSXkY9zj5Pf2/YKVLUaVX2o4PdRGh2RfeAe%0AqfB5sjEeqETzz2I4F7noaWVHidORveHiJp5zLorSDrOKQxyORYwdO7Zi+bCt0ewGdgPRLaRAIt9+%0AzaHrOtFolLq6OoQQqdLh9BXTCy+8gCeemIzPN5KdLQQHI8R3wMOo6u9RlP2BV8k1yxLiyWS58Q8F%0Av5fSmIJcUNpS4fNkcjOwFNmQ0ipU5JeOlQtqnZDVYOa1U1LVRUmbRTPQcLsXcfnll5Q15mrPdHch%0Aym1kbtg91tfXE41GCQQC+Hy+nMc688zxvPXWP6itvRSn8x529uH9NUL8gK5fhKJciqL0J3u2wrEo%0AyuGo6rVFvZfiORw5+36swufJpArZBfgpk8+byfXIzBMzZ5qZ/BLzQgwbk33QSvexLY5l7LtvFw4+%0AuLxlxpmi29p8F2A3EN1KdI9IJBI0NDQQCoXw+XxUV1enXMjynWPgwIEsXPgBhx02G7//GHZeKFGB%0AO9D1Tej6ccCZqOoQMjMJdP2fCDGbynd8eAB4FGmwYiZ3Ac9h7YLaMGTDSCu6ahicjIyrm/H5v500%0ASzen7DcQWMRVV12Kls1UtwWk3392eMFiyiG6hk9DQ0MDbreb2tpa3G53UcK+9957M3v2G9x221j8%0A/oG4XDchPUrTcSLjqRsQohdwEqo6HFiQ/H07ZPvwy4BoUe+pOEYhvV3NTuM6Bul29arJ583kBKz1%0AhKhOjmFxhc8jkrm5h1f4PAZbgQ2cfPLJJBKJlLNfJBIhFouRSCRaVAlm3I/bt2+3RddKWiK66T4N%0ADocjZYqTGYsq9ByqqjJx4jV89dUnjB69Co+nO273dchYZjp+4FlkWeZeSNex4UhjmruRFUv3FvWe%0AiudOZPpYJcU9G+cCfzb5nJncimwTb2VZ8LnIBdhKZlJ8iPTl7VrBc+zA7f6UCy44n7Zt2+JyuXC5%0AXHg8HhwORypsFwwGCQaDhMPhlBALIZq9v9LDCw0NDbRt29aMt1RWWr3otiS8AKQWyYCdTHGynauY%0Ac+y1115MnfpnPv/8Ay66SNCmzXCqqg7E670UOdM1UraqkL3E1iPE3khXrqFI0/FHqewq+zlI8X+6%0AgufIxu+Qi4Xlb/5ZOJ2QZbmVzo3Ox9HI+P/6ip1BVReg60djeO5WlgiK8gX/8z8TACmSRncIQ3z9%0Afn9qjcTpdKLrOvF4nFAoRCgUIhwOE41GswpxuujaM12LKUYQjQaUiUSiIJ+GUs6RTpcuXXjooT+w%0Afv1y3n77KSZNOpChQ/8D9EXOZI3FnBrkivom4ADgNuQM9FxkB4BKcSdwH+Ya4biRebt/MfGc2bgM%0AuahnVc6uivziW1ih429MtuSpdIt1iaIs5phjjmWfffZpZjtp2WgIsc/nSwmxsX4Sj8cJh8MEg8FU%0AeAJIGZw3NDS0yoW0vF99uhUWPEWS3lRSCJE3JzD9G9UwMHe5XHi9hS0u6LrOtm3baNu2bcFpMPX1%0A9akLyXBAi0ajeDwePv30U8444zc0NPiAacDAjL1jwE3Ak8h2L7cAZ1OZxZBeyDjyhAocOxcrke95%0AIWBVnyuBrFCbilxcs4INyLZG1yHDAOXk76iqHyFym4eXD4Hf/zivvvocRx11FCBdwFwuV4vMboxu%0AEoa/SkNDA/369WPvvfemf//+HHvssRx++OEMHJh5/zQlHo9z4YUXsmbNGqLRKLfddhunnHJKyePK%0Ah5JHIHabmW5zebrGH8uwgquurk7FmAql1CKMdAc0IQQ1NTX4/X6GDRvGpk3LuPTS4UgHsItpao7u%0ARlaPzUfOfm9Gpnndh2zjXk7uTh7XzIyC/ZCC94SJ58xEBY7D2oKNzsgwQ7nDSDFgDUKYlZv7LV26%0AdGoifuWYtymKgtPpTM2AO3fuzPLly9l///057LDDWLhwIVOmTGn2OM8//zwdOnRg7ty5vPXWW1x5%0ApX3JfVMAACAASURBVDXdoXcb0c316K9pGg0NDQSDQTweDzU1NamMhFIX34pB13VCoRCxWCyrA5qq%0AqjzyyCN8882n9OjxCbIu/zmaPu4eDNyOzHp4AOlf0BNpl1iuPM9zkBkFZuft3oOcZVqZPnYv8AHW%0ALqhdjJzxl/Phcgaq2h7ZYLLS6AQCH3P77TdmXYAuN9XV1QSDQa699lqmTp3KSy+91Ow+Z555Jvfc%0Acw8gQxTlsJoshVYvurkW0tIzEpxOJ7W1talWH+n7lrOgIh0j19dogNmcA1r37t35+uuPeeSRe3C5%0ArgUG0LSs+Dbkos8LyJvzY+Rj6THInm3/oOWJ/g8jRX1bC49TDMcjxX66iefMZG/kjPtZC8cwDCm4%0Aa8t2REX5AiEGl+14+VlDdbXgpJNOavLTbP63pZJ5rEQikWpqWQiBQICqqioaGho488wzmTRpUlnG%0AVSytXnSBJrNWY2ZZV1eHoih5MxIqIbqG2Dc0NKTSZZxOZ8EX3jnnnMP69d9y5pm9kI+cl7NDBOcg%0ArSTvBA5ENntch4wHXo9sM34bpdsWnoAU9gdK3L9UrkKmrZU3kb44foeccVdywTIfKtKIp1wdRBah%0A6xrQu0zHy08g8DE33TSxRa5fzZHNS7dYQV+7di3Dhw/n17/+Nb/85S/LPsZC2C1E10AIsVPcNF9G%0AQjlFN71NkCH2xTbANI7vcrl47rmn+eKLj9hvv3lIIXwUGeOdiVzxNwoL/EjB+h4pGjORvrWjgH9R%0AvIhMTb7MbGB5OXKc/zbxnJmcglygtHIMvwKWUY6mp6o6C0U5GnO6U6zH5drMOeecs9Nvyj3TzaSY%0AY2/atInjjz+eyZMnc8EFF5RlTKWwW4huLBajsbERXdcL7hwB5RFdwxAnvU1QutgXe4707ffff3+W%0ALPmE5557FJ/vXuTsdiMy7noBsmNFOmORVW2rkClnE5GPzr+l8I4N/YEjkTnCZqECv0Eu5FmZMPNr%0A4H8tHEM10vJxQXMbNsNqhNiOrh9RhjE1j98/n5tuun6nLKBKJD+1pGvEfffdR11dHffccw/HHXcc%0Axx13XCoNzUxafcoYSOMLVVVpbGwsKp0rkUgQDAaLSrBubGxM5RYa6WeKouD3+7PGbCORCJqmFWxv%0AZxwv01xHCMEtt9zCI4/8v+RqdHfgJaQv7gF5jjgLuVj1BbLk92Kk0Uq+xZWfkAL/MjJ0YQYJ5Iz+%0ASWCkSefMNoYeSK/d/OlHlWMNMpNlIqWmj6nqY0AXhDihjOPKxQZqa//Jd999vdM1q+s6wWCwpCYD%0A2TBsVT0eD6FQiHPPPZcZM6z0zsjNbp8y5vf7cbuL7zlV6kw3PSPCMMTJt0hWDnN1VVWZNGkSy5Yt%0AYsQIJ1IYwsCxyEfSXByHFN5NwJXJ/foAg5ECl83acQ/kTPpK8vv/lhMnsn/Z3Vg303QiBa/Sfsb5%0A2Be5OFpqbPcnhNiIEEeXcUy58fnmceONE7M68JUztJB5vNZajQa7iehmdgUuZr9iBFEIQSKRIBKJ%0A4HK5djLEyTe2lowpvVtFu3bteP31f/HFFwvo0+dQpLnIUHb2dcjEiVywWoQsvx2OfJTeDynMU4Ef%0A07afjHS/+mtR428Z9yfH9q6J58zkAWTYprnPs5JMTI6hlGyUV1HVPsjqxkqzFp9vM5dccrEJ52pK%0Aa3UYg91EdA1KWbQqpHtE+iIZgMfjyWqIk+8cpWCUKxsG6kaOsaZpdO/enY8+msV//vM6MrthMIU3%0Am6wBJgHfIO0nByIFuCeyNPd/kXHhqcDvKWcaU37cwHnAHVg3222P/Dys6CFn0Ae5GPpZkfttA75H%0AiGPKP6Sd0PH753DXXbfh8WQPg1R6ptsaS4BhNxHdUk1vmrsgsi2SFRvGKHUhLR6PU19fTywWo6qq%0ACp/PhxAiNZNPJBI0NjYycOBAGhrqGTv2OKRRzjNFjU+27pmMbB3zA9Lj9TlknvDlSCG8DPNSqe5F%0AhkLeNOl82XgYeAdzMzgyuQEZry98tqsoryQ9c9tValBpLKNtW43TThuX8kaIRqPE43E0TavIIlq6%0A6Noz3V2EcqaAGaIXjUabZESUI1yQD0Nwg8EgXq+XqqqqVNjE+DcYDBKLxfD7/alMiRde+D9eeOEp%0A4BrgTKCuqHFK2iBnmZ8jF9PuRs66Pkd2rz0F2edtKZWbiTqRIn8T5sWTM+mCNIixcrZ7OLKl0CcF%0Abr8dXTdrlqvh98/igQcmUV1dTSAQSIXZNE0jEokQDAaJRCKp67kcQpy+f2tt1QO26O60j1FJlmuR%0ArJRzFLK9Ebc1shdqampwOp1NnPeN33s8HgKBwE6Ld2PHjmXNmm/Yb7+VSAObZ5GGLqXgRD7qz0LG%0AdQWyoeGTyMW7rsnfP4Psd1ZOEb4FObN+rozHLJZHgdeA1RaO4TZkeXLzXseK8lJyltu+0oNCUT6l%0Ab98enHDCCWia1sSU3OVy4fP5UraNhhBHo9EmbmGlCnFrb9UDu4notrRlj/HYnl5JlmuRrBIhDCNu%0Aq+s6fr8fkOkxhuBGo1EaGxtxOBxUV1fnXbzbY489+PLLj3jssftwu29Cpn49Tcu8DX6BXFFfg1zg%0AWZs8pgsZ/x0C7IPs9PtnZJ5pS0zRVWSY4R7MbyVk0AM4DLm4ZyYJZNXhs8jPMkjzLevXo+vrEGJ4%0ApQcHBPF45jF58u9T16hxPxhrKpqmNQmFGU5+Pp8Pj8eDqqpZhTjzeJlkGpjbM91dgHIZmedbJGtJ%0AsUMmmXFb47yqqhIOh1Otg+LxOB6Pp6h48vnnn8+WLau4664LqKm5Fxm7HYlcnX+N4queXkEurj3A%0ADmeuqcjFnh+QRuB7Iz0Ufol0zjoMuAIp0J9TnF/vOcjUtebdoyrHX5Gl1vlS8lpCBJk//QKyjPsY%0AZK7yOKTrWQJpdPQd+f5eqvoKqno40sOisni973HuuedwxBFHEAgEUt4HiUSCaDSaMh83ZrKGSXmm%0AEDudziZC7HA4EELkFeLMppStsWsE7CbFEemeuumzxUL2CQaDOByOgqvYii2oMDx427XbsbihaRqh%0AUAhN01Jeu4ZDfnpcTNf11EVt+IkCOByOJq/mzNcBVqxYwaOPPsqrr77Jpk3bkDf0BUgP10LbuHyG%0AzGN9ARliyMdPyJLaWcgsiS3IXnF7I13T+gEHIQs7uiNnzZl8jvSDmIuceVrBL5ChjuZdrHITQX5h%0ALUd+Fl8k/92I7BrSDpmfOwT5fjtn7D8F2XLnzCzHXpIc22+RJeGVZCXt27/DkiWLsxY8GPdUJBJJ%0A+VUbImtcp/nc/YwJh/E7Q6QNwTa2efLJJ1mxYgUXXnghw4ZZ5YGcn3zFEbuV6BZa/WVUkoH8I3o8%0AnpxpL5kYhRGFxpPSjc+N1LNYLIbX68Xj8aR6tBkXotHRwuv1pvxD0zEuQuOVSCRQFCUlwE6nM++C%0An+Htu2DBAm688U6WLFkCjEaulhdSNjoF+ANyZb1LQZ/BDrYjZ47zkGKxCbngF0TOxHsB+yf/3Rf5%0AZXAz0gjnNcxpN5OJ0XXhGXJX5wlkjvO65Ot75Ox0OTImvB0IIFP1OiJNaI5EzmyrCxhDCJlXPZam%0AXz4CVZ2Mrg9C148q6l0VzmakfehqHI7NTJ/+DCeeeOJOWxnXlTGRMNYbjBlq+jWbPnlQVbXJpCFT%0ActJF2rg37r33XubMmcO6devo2LEjo0aN4vHHH8/7LoQQXHHFFXzxxRd4PB6mTp1Kjx6V+yL/2Yhu%0ALBZLZRtkI32G6ff7cblcqS4S2SpqsiGEKPrRZuvWrfh8PiKRCG63+/+3d+bhUZTZGv91Z98IoomA%0ALKKgEGTRbJAgM/FRQYM6iCAojKAXHWSUbbgggwjkBhDGgN5xQQdRQQfvXKOyCEhEQSUJEpY4wh1I%0AWAYCCRjIHpLudN0/Kl9R3em9q0NI+n2ePJDuTldVd9Wp873nPe9RetTVjRxi/wMDA5tYUNqDCNqW%0AJ7WYS6XOhq1t4/Tp00ybNouvv96FJN2K7LnwO6xnngKPIvOOu9FGhF+BXDDai6yMKEJu+qgGKpGL%0Aeu2QZ5rdiMwfd0SmH65DXlZHNr4mrPEntPHvXIGEzEVXIwe6ysZ9W4GcqT6NHIRKkG01z3Elgw9s%0A3GZo4z51Rb6BDECW33k67SMLmWqYypXvZjs6XT6S9Ec8N7YxIR/PMeDf6PXlmExVQAN6fWdMplIG%0ADbqLb77Z1uQvxVgdwd06U8dwFIhFsBWvFwmGOG/HjBnDhg0b+PXXXykqKuKee+zz2ZmZmWzevJn3%0A33+f3Nxcli5dyhdfeG8adasPuoCiEaytraVdO/NAYDKZzDJM9YkhMl5nKAmwThfYgzDj8ff3JzQ0%0AtEnXnOhwExyXM1SBM/soArEYga2uLotsWJzcIHtELF68mHff/ZTa2jrki3syTZe6IF+g8chZ2pfI%0AAcebWIXcpPEicpArRg7KlcgFwnrVj7Hxx4B8evshB1+/xt/1jf+aVD8NjX/T0Pi6gMa/8W88tgDk%0AjDwEuYHkeuTPpXvj771xLmP1FM8j3xTuRy4wvoZskONKxmZC/vxOAkXo9ReBGkymakCPXn8jktQV%0ASeqMLBPsABRy/fU7yM/PM1vh2cpu3YW15EFQbpIksW/fPqKjo8nPz+eVV16hoKDA6et21qxZJCYm%0AMmbMGAC6dOnCmTNnPNpfe2gTQbe+vl7Rtwq+VSxJRIYZEhLSJKg5M1tNDWfnpBmNRmpra5UTR+ht%0ALXlbgODgYK+42IttmEwm5UajPqFNJpNVfvjLL79k/vylnDhRgMzdvoDM5ao/u8vIGt4Y5GGa3nbh%0Avxs5w13j5OtNyPtYhZy51nElsBoxD6xhyNxqGLaPYyuyF8VOZOnc1cCvyA0wo9DrtwGRmEyPWbzG%0AhHyDOIdMefwKlOHndxmTqRZJugz4o9d3ADphMkUjUx43In8Glud0BSEha/jss4/5zW+uaIBdzW7d%0AgaifCNrsT3/6E9u3b+fChQvEx8eTkJDAggULnFp1Tp48mVGjRjF8+HAAunfvzokTJzRJcqzBXtC9%0AOvMqvAR1W68orPn5+dGuXTubRTJ3mh3sQZ1ViwmnFRUV1NbW4u/vryzzGxoabPK2nkLcbNSqB7EN%0AdXBXL/FExi1JEvfeey/Dhg2jpKSEBQte4csvJ2A0BgDPIhffuiIvlw8gL5+f4oqEzFvIRC6+bUbu%0AmnMEPVeW+1rgAeSMdj5yg8jVwA3I3YPTGjPTBvT6d9Hp6pEk8SN3sOl0Eeh0kcD1mEy9aWi4Djlr%0AvR4IxjmLEiMhIZn88Y/PkpycrFxbIlGx5aznKdTnr9jGli1b+Pnnn1m7di2xsbEcOHCAvLw8pzPd%0Adu3aUVlZqfxuMpm8FnAdodVkugaDAaPRSFlZmRJgBW9rD3V1dcr8Mmdx6dIlIiMjmxQA6urqqK2t%0AbcLbCqMcg8GgUAt6vV5Z5lsu9d2F6P4RhjxCE+kKrC3xTCYTn3/+Oa+99jYnThQiF9yeRS7s1CNL%0Aw7ohy8a8abSyDnnCw7e4XsTTAqXIvgwrkFUGVwsLkAuSdyBnp6GN/0Y0/huE50VHicDArSQkhJKZ%0AuUG5QQPK6HRHRVt3IFaIfn5+hISEUFFRwX/+53+i1+tZtWqV2zKxzMxMNm3axNq1a8nJySEtLY0t%0AW7Zott+WaBP0Qm1tLdXV1RgMBrO2REcQqgdLHtgeysrKzKYJCzWEOFEc8baWy3z1Ul8diNXFBEcQ%0AJ6vw4tVqbIq66GE0GikuLmb58uV89tk3VFdfRC66jUXuIqtF9uDtqcm2rWMUMif5Fd7NrG1hPXJ7%0A9DfImefVgAEYj8wx3+eVLfj5/UD37qf44YdviYiIUKgykUzYK9q6E4jV2a3gh7/77jsWLlzIvHnz%0A+N3vfudRcJckSVEvAKxdu5bbbrvN7fdzhDYRdC9duoROp6O2ttYlI3MRMF3pbikvL1c44JqaGmWp%0AFRAQYEb+u8LbWsswwVyTa23Wmihm2JOZeQqRxQvlQ2BgIJIksX//ftLSlrBrVx5GowG54h+InAk+%0AiXckXkZkne89NP8sN4FHkAtuH3H1+ovKGvdjAFobrut0eXTokEt29m6ioqKUmog1VY0t9YxOp2uy%0AkrO16hIJg1AR1dbW8vLLL1NaWspbb71FVNTV4tDdR5sIukajkYaGBqtLf0d/5+r0CDGpwmg0EhIS%0AogQhV/S2jmCZYVpmFXq9HpPJpPC2rsjMXNkHy+Werc91+/btLF++kpyc75GXu72Q21gHaLpPMk4j%0AD+38MzKf3NyoQVZvjEc2GLpaOI3cvJGIcxprx9Drf+K6634iK2srN910EyaTyWVlgr1ArE4g1DJG%0AkZTk5uby0ksvMW3aNJ544gmvFOiaA20q6KqX/s6goaGBiooKp7giEUxF1VaQ+FrobZ2BCMIGg4H6%0A+itWi97gh9XKB1cvuo0bN/LUU5OQd7EvstTrHrTle78FxiG3y96v4fs6i3xkauUt5PHpVwunkD+H%0AfsgKD3e/dxMBATvp0OE427ZtomPHjpqew5aB2Gg0KtfN3//+dy5evMjx48cpLS3l/fff56ab7I2T%0Aavlo9eN6wP3pEc4Ynws1RHl5OUajEX9/f/z9/a3625pMJjMfBS0hetONRiOhoaFERkbSrl07JQM1%0AGo3KhImqqipFRSFajJ2BuLFUV1fj7+9PeHi4yxXqhx9+mEuXSikpOcV993VAllrdglxwexw5UB3F%0AM2eyFGTrxT8gd7g1N/ojKxmmInfXXS10R54MfRZZ4eGOsVEFISEb6Nevnu++20GnTp0ICwvT9BwW%0AWa5Y9UmSRHBwMGFhYYSEhJCTk0NeXh7Z2dkMGTKEn35y1tLy2kOryXTF3bOystIlcxhHulsRyCRJ%0AUnwShJ+tyCoFj9scEhpLCZit11vSEmDfs0FNJWjZqCFQUlLCunXrWLt2LSdPFiOfeqHIJjz3I7fE%0AusPd/RW5ceI9ZC1xc+MVZO+Dz3Hew8IbqEWeprwV+TPti+OcyoBOt5+goO95/vnnmD79BcLCwrxC%0AVYF8jdbWyjeF0NBQGhoa+Mtf/kJOTg6rV6/mlltuwWQycezYMTp37uySoqiloU3QC4LfVE/rdRYX%0AL16kffv2ZkHGUm9ryduK5bfgWcXj6mW+p3IatQTM00BoubRTFzvE8Xhbe6kuxgUEBLBt2zbWr1/P%0Arl0HKS8vRm7tTUEOwElY74azhg+QTc+XICspmhtTgF3Iyo0eV2H7auQij2K6hEw59EbW54rzsAEo%0Awc/vCIGBPxMbO5BFi/5Mnz59lGzUUkHjKcRKsa6uTkka/u///o8ZM2YwcuRIXnzxRbfUNgaDgaef%0AfppTp05RV1fH/Pnzeeihh5TnN23aRFpaGv7+/jz99NP8x3803yy3NhV0RQeLkLY4g0uXLikNFOou%0ANrURjiPe1p4Hgjt8q5CZAZpKwARENixuHOIY1PIfUezw9MITNw5RnbZ247h8+TKZmZlkZn7Onj2/%0ANAbhCOQi0VDkSQr9sO1h8BWydjgV2QPXU68DVzENWTu7BplGuZqQkDPvJcjBFwIDIwgICKGuroyo%0AqM787ncjGDduDL169TJTpDjy8HA1EAtzfkDxN3nzzTfZunUr77zzDn369HH7KD/44APy8/PJyMjg%0A0qVLDBw4kFOnTgHyORcTE8O+ffsIDQ0lOTmZzZs3Ex0d7fb2XEGbCrpi8oKzBjYgqxFCQ0ORJMkp%0Ava0I6o4CobWTWN16qxaXi++ouSRg1jJoR/vr6o1DfSyCmnEWJpOJrKwsMjMz2b07j6KiEozGcmQO%0AMxbZpasfsmOXUJ4UAQ8iN2ysQi4sNSdeRe5Wm4OsbGiOyrsBOI5sFHQY2N/4fyPh4dfTr18PEhPj%0AeOyxx4iMjKRjx44EBwebdZXZOo+dNVOyFojV55jIbk+cOMGLL77IPffcw5w5c1w6H6yhurpaabEv%0ALS0lISGBwsJCAPLz85kzZw5bt8qz9mbOnElSUhKPPWbZNu0dtIk2YE+mR4hgCyjLa1EkE4FX7dXr%0A7PJbLN/Vr1efxOrpEOLENxqNBAYGEhER4VVezdqxWNtfdSAWF5HYX3v8sFhOunsser2e+++/n/vv%0Av6JMuHjxIl988QW7du3ip5/e5+zZCxgMZciqiN7Ixa0ZyEMlJyIH5enIwVfblYJ1zEG+GTyPXNxa%0AgVxA1AJlyEqFk8hOYIeRrSNL0OtDiYy8jpiYbgwZci+pqSu58847m6woRCCsqqoiMDBQMWCyBbXE%0AS/0e6nNYmJWrA7FOp1PUNWFhYeh0OtasWcOGDRt48803ufPOOzX5RIRWvrKyktGjR5Oenq48Zzm4%0AMiIiQhlUcLXRaoKugCvqBbH0MZlMBAUFERISogQZcTLW1tZqmnUKkbi4y6sDlHi+vr4eo9Go6TLf%0A1WKcgDoQq6kWWzcOnU6nePyGhYVpSot06NCBp59+mkmTJin8sJ+fHz/99BM7d+7k4MFDHDmyk19/%0AvdR40ecCgscbCtyJPJmhY+NPNHLLrJZIQfak+APyIM9kZC1xArY76C4jG9OUNP4UI2twTzT+WwIY%0A8fePIDKyHT17dmLAgH4kJU0iJSWFG25w3BmnThw8+V7sBWL1xAiAtLQ0Lly4QGFhIXfccQdfffWV%0A5nPNTp8+zaOPPsrUqVMZO/YKnx8ZGWnmtVBZWdliJk20GnoBUMaFGAwGq872Apa8rdFoVHrJBQRv%0A600XJUsXMHUgVlszerLM17IYZ28b1gqLWrSHWsKye8nesZw+fZoff/yRL7/8km+//ZbKylpkrleH%0AXFC6jBwII5GLTcIURvw/givevEGNP4FccSfTc0X2JnHFUtKA7Gp2Bnnkj7Cc7IZsl1iJzLVWNP7f%0AAAQREBBGWFgY0dGR3HxzR2677Tb69etHXFwcvXr1akL/OHNOWK46vKVMEEFdUBYAq1evZufOnQQE%0ABHDmzBmOHDnCt99+S2KiNh10JSUl/Pa3v+Wtt94iJSXF7DmDwUDfvn3Jzc0lLCyMpKQkNm3aRKdO%0AzhZnPUOb4HThinmNLS8FS/cxwdtevnyZuro6dI3jQhoaGhTetiVIwMTfWKoPwP4yXy3R8eaxqE12%0AxA1KyxsHeMYP23vPU6dOUVhYyPHjxzl37hzFxcWcP3+eyspKystrqKqq4/JlAwZDAwaDUZEHWmqf%0Axbmj1+vQ6/0IDPQnKCiAkJBAwsKC0Ovlxp36+npCQ0Pp2LEjd999N6NHj+bWW291K/NUmymp/WfV%0ALeNimW+Pu/UUwuZRBPULFy4wc+ZMunTpwrJly5QgLOohzn53ubm5zJ07l2+//dbs8ZUrV7JmzRrK%0Aysq4cOECAwcOVLYxefJkqqurmTx5Mps3b2bx4sWYTCaeeeYZpkyZou2B20GbCbrWPHUFLPW2grdV%0A+ySI5Zefn59yQlvzPnA3U9A667QlAxMqDGFQ4iyV4CrUQd0ZhYW9Qp0tox9bQV1rWAvqnhSSbMGV%0ATN3d4xDLfKPRCJhTAtZuzp5sS21i7ufnx8aNG8nIyGDZsmXcc889bn9Xy5cvZ/369YSHh7Nnzx6z%0A5yZMmMDMmTM144a9gTZRSBOwLKQJ3lZ4c4qLyRpva5l1OlNEsmZCYw1qCZhWWlhLfthkMilLSfGc%0AmKiqZZuwOlN3het2tbAouuwAzflh9bGog7q66OeIvxT77Owy353PzB2I7DY8PLyJKsXyM3Y3EKtN%0AzMPDwykrK2P27NkEBweTlZXl8Xj0nj17kpmZyYQJE5o8l5eXx5IlSyguLiY1NZW5c+d6tK3mRqsK%0AuiJDEmYxat42MjLSzBMUUAKU5cWmfj9bRSQxclrMWLNV9GoOCRiYB3X1ZGNLWqKurs5qdunMBWeZ%0AqYuL2hNYKyyKz6y+vl75PoWUT0t+2JKHdOZGaCsQ2/qM1dV8Pz8/TT4za7DWgKC+eVh+xqIDsaGh%0Agbq6OqvOYLakYCJJEZTFN998Q1paGgsWLGDEiBGanN+PPvooJ0+etPrcuHHjmDp1KhEREYwcOZIt%0AW7aQmprq8TabC60q6ApIkkR5eTn+/v5KMFUHW1H00ev1LmdQtoKEuODUmY/YlsgGvHGxCT8GWxmU%0Aq9mlpX5YwJ7UTEuoW5EjIiKUTM2WTMmdDN6yuORIOuUItqR2IgCLgCY+Q62X+Wqax5nzWSQn6lZ5%0AZ6RggNmKoKqqij//+c9UV1ezdetWp1QUWmDatGlKzSY1NZUDBw74gu7VgvBeAMd6W7VawBOoMx9x%0AEotinnhOmOHYC2quQh04bGXqtmDtxqHOfNQqBMEPC/rFm9VvNT+o/m7cyS5tcfCuBih3IW4eAQEB%0AilbV0c3O1UBsL7t1FY6oFLVx0iOPPEJ0dDQHDhxg8uTJzJo1y6UOUE9QXl5O//79OXz4MKGhoezc%0AuZNnnnmmWbatFVpd0A0ODqa6ulrJLMRJ6I5G1VWoJWDqwOEoqLmqxVVPidAicFjLfESHn7h56PV6%0AxeFMq8IiNM06haLEmX221cghCklqDl7I2NSFMm/fPCxXBI5udiIrdqZQ1xw3D0HtqKmRmpoapd02%0AKSmJf/zjHyxdupTz5887Pa/M1X0A2f6xqqqKyZMns2zZMlJSUggKCuLee+9Vhk1eK2h16gVhSm40%0AGpUgJpb4QUFBXivGCLmaKxIwS7lPS2gRFtsRXKfaS9cd2Zo9uKp+cPdYRFAXQcQZ7tJVaKWycEYx%0AIY7Jm8oUdeFP3KTy8vKYPXs2zz77LBMnTlS+58uXL7uU6dqSgl1Ngxqt0WYkY08//TTnzp3jrrvu%0AIjw8nJ9//pmlS5cqNnKSJDW52Dzh1LSWgKmzHvED5i3CAQEBTmeD7mzf1ZuHNdmao0ytuSr57srA%0AXO0AtHWT0grqDL6+vl5R5zhSTLgLS1mb0Wjk1VdfZf/+/axevZqbb77Z7fe2JQW72gY1WqPNSMbW%0ArFnDnj17eOGFFzhz5gxDhw5l7Nix9OrVi/j4eAYNGsStt94KYHUp5+oSX2sJmE6nIyAgwGz528UZ%0A1gAAGFNJREFUqV4m6/V6pcChzoa1dgJzpehnr7CollSJohegSNi8WclvLhmYlgU5exD7pfaKdofT%0Atgf1TVfcDA8fPsyMGTN4/PHHSU9P9/j7siUFO3LkCD179lSkZkOGDGH37t3NZlDTnGhVQVen01FV%0AVcXEiROZMmWKMijyX//6F9nZ2bz77rscPnyYoKAg7rrrLuLj40lISKB9+/ZWLzZ1UBNoziW+te04%0AKiBZ22dnt6NFp5etoCZuUqKoKZpVXJWtOYI3ZGDWNNpCBqYVr24LagrG8iZlT5XirDmRejtC/hge%0AHo7JZGLVqlVkZWWxZs0abr/9dk2Ox5YUrCUb1GiNVhV0AYYNG8awYcOU3/38/IiJiSEmJoZnnnkG%0ASZKoqqpi3759ZGdn88knn1BSUkK3bt2Ii4sjMTGRvn37KheVrSW+t1zAHDl0uSoBs2VIrYUTmDvH%0AI9QP7uyzs9vRolhqS6Mtlvhif3U6ndLeqoUqxZPjsVx1iH12pJgQhUdxcy8oKGD69OkMGzaMHTt2%0AeE0eqEZLNqjRGq2K03UXogc/OzubnJwcDh06hCRJ9O/fn7i4OIKDgzl16hS///3vzcxctB4GqebS%0AnPHrtQV7vKW4gAwGg8LZeVs25czxeMK1qrM0Tz43RxBZp06nU3h1azy8p0Y/6uw2NDRUUwrGUldu%0AMBgA+OGHH9iwYQOhoaEcOnSI9957TzNjGkucPHmScePGkZ2drTx2tQ1qtEab4XTdhV6vp0ePHvTo%0A0YMnnnhC4bY2b97MokWLOHPmDMnJyezevZuEhAQSExMZOHCgskz2pD0Ymi7xXflba3B2iS8ubq2X%0A+O4UytzlWkXg8KYMzBrXqeaIbTUZWDbLOCp62duOVhDyP6PRaEZdderUCZPJxMmTJwkMDCQlJYUp%0AU6bw2muvabp99X6AuRQsIyODYcOGKQY112rAdQRfpmsHK1aswGg0MmPGDIKCgigpKSEnJ4ecnBz2%0A7dtHbW0tvXv3VmiJHj16mGU+jrK05rLds2ykEHIma5kl4LacqjnMaQTXKsyNwHuGLqCNQY0zRj+A%0Aw5FGWsByfI5Op+Pjjz/mgw8+YNWqVUp2W1dXR3l5uVPqAZPJxPPPP09+fj5BQUH87W9/UwrWcMUV%0ALCpKHjy6evVqbrvtNi8cXctBm5GMNTeMRiO//PKLQkscPXqUsLAwYmNjSUhIIC4ujoiICKs6XJCX%0AVH5+zo3+cReuaGEd0RL2sjTLxhBv8YDWCn/uyNYcwZpOVevjUBe9hPG+lpJGNdQ3RMERl5SUMGPG%0ADG655RaWLFni0ogrNTIzM9m8eTPvv/8+ubm5LF26lC+++EJ5/lpwBdMavqDbTBCeD3v37iU7O5vc%0A3FwuXrxIjx49FMnaddddx+HDh0lKSgKuFGy0FOqLfdFCC2uZpRmNRjO9s/Af9na3nytZtOXNw2g0%0AuuTlKxy0vGX6LmDJRQvKR80Ra2EEr25/F1n0559/zhtvvMHy5cv5zW9+49F3NmvWLBITExkzZgwA%0AXbp04cyZM8rzMTEx9O3b95p1BXMHPk63maDT6Wjfvr3ZbC+TyURhYSG7du1ixowZ5Ofnk5KSwvff%0Af6/QEjfccIPSdis0uO6K3i2Dk6daWHtqCYPBoIwZEgFDtIxqdfMA9wxd7EnABLetNvxWy8C0NEq3%0ABnvcrT3Ns6tGP+pzQdBXly5dYtasWURGRpKVlWXV7N9VVFRUmL2Pn5+fUmyGa98VTGv4gq6Xodfr%0A6dWrF5mZmXTu3JkNGzYQHR1NXl4eOTk5vPTSSxQVFdGxY0dFN9y/f390Op3LHr4iOHnbCQxQTLKF%0AvZ+lZ6snUyIE3OmQswVHUjtBjQCKUZLwmdAyc7fUw9q7ITpz87DVFCFWOiaTibCwMPR6Pdu3b2fp%0A0qUsWrSIBx54QLPjateunZncSx1w4dp3BdMaLZpe+PDDD5sIqSdOnEhBQQEvv/wyAQEBREdH89FH%0AH5nxUbW1tYwfP54LFy4QERHBhx9+2Gy2c7YgMlhrkCSJM2fOKEW6/fv3U19fzx133EFcXByDBg2i%0AS5cuZkFCLDtFgU5kaC1piW9JS4DzPg3enrAgoG6mEFSCLdmaJx2A3lQmqNuExT5LkoRer+ftt9+m%0AZ8+ebNmyBT8/P9544w06dOigyXYFMjMz2bRpE2vXriUnJ4e0tDS2bNkCNHUFGzNmDM8888w1Z1Lj%0AKq5ZTrewsNCsCgpQUFDAiBEj+P7774mKimLevHl06tSJF154QXlNRkYGVVVVLFiwgE8//ZTs7GxW%0ArVrV3LvvEerr68nPz1cCcWFhIe3btyc2NpbExERiY2MJDg7m3//+N1FRUU0Cg5ZFGNDGnMaZgpdw%0AM/O2L4O1pbetJbot5YHlysPWfqqzW2/fQITDmRi4OnfuXLKzszl58iTR0dHEx8ezdu1aZXy5FpAk%0ASVEvAKxdu5a8vDxFCvb3v/+dlStXKq5gr7zyimbbbqloVUG3sLCQ8PBwbrzxRgBmz57N7bffbuZI%0ANGrUKObMmUNCQgLl5eUkJyfzz3/+s1n3XWtIkkRpaSm5ublkZ2eza9cujh07RmhoKNOmTWPw4MH0%0A7NkTuNKTD+7Lv9Tb1WqJb+29LTlLtQuYlt4Sali2Crt6A7GWWUJTCgjwuu5WQD0+Jzg4mNraWhYu%0AXMjZs2d5++23iYqKoqCggLy8PMaOHevUfjiSgrUmVzCt0eoKaSLgZmZmsmvXLtLT082eV/dxt5Ye%0Abp1Oxw033EBqaipdu3blnXfe4U9/+hPDhw8nLy+P9957z6avhLACdDVDc9cEx5VjEjcCo9Fo1unl%0Ajn+AI2jVKmzJDwtfXDXPKrSwonnCW9mt5fgcf39/9u7dy5w5c5g6dSrjx49Xtn3bbbe5pI/94osv%0AqK+vZ8+ePeTm5jJr1ixFCmYwGJg5c6aZK9jDDz98zbqCNSeuyaALsuA6MzOTbdu2mXUEgUzsV1RU%0AAHIPd/v27W3yw927d6ehoYHHH3+cyZMnm/k2gHxSd+nSRTlZBw8ezJIlS7x3YE6gX79+5Ofn07lz%0AZwAGDhxo11eia9euShC+4447bBbpRGYpijDNUcVXL/HVlpXW5tI1NLhm9K2GqwoIVyBuXEJVIPZR%0AUBZi21oUF9VQmwZFRERQX1/Pf/3Xf/HPf/6Tf/zjH3Tr1s2j4/rxxx8V7jUxMZF9+/Ypz7UlVzCt%0AcU0G3fT0dPbv38+OHTusmicnJyfz1VdfER8fz9atWxk6dChDhgzhqaeeMntdYWEhx48fZ8KECRQV%0AFfHss882ea/CwkJiY2PZuHGj147HVeh0OiXgWj4eERFBSkoKKSkpgLmvRGZmJq+88oriKxEbG8ug%0AQYPo2LGjsuRuaGhQAkhQUJAyo0zrZbErQdCVuXTWFB7eokcsoS7+ifluatiSrbnaEGGtcSM/P5+Z%0AM2fy5JNPsmzZMk0ya3tSsLbkCqY1WnTQ3bhxo5KxCjzwwAMsXryY2NhYHnjgAQDGjh3Lc889x7Bh%0Aw9iyZQtTpkzhqaee4u677yYoKIhPPvnETNKiRlVVFWvWrOHVV1/FGoWdl5dHUVER99xzDyEhIaxc%0AufKaamG05Stx4MABcnJyWLhwIadOnSIwMJDS0lL69+9PRkYGgYGBTeRfWhTptOCI1VIqscqxZsUo%0Avk/RfODNopwzjSjOOMQJmsUWFy8Cu5+fHxERERiNRlasWMHu3bv58MMP6dWrl2bHZU8K1pZcwbRG%0Aiw66M2bMsPq4EORbYvv27YC8NP2f//kfs+dsBd3+/fvb3YfOnTszb948Ro0axY8//sj48ePZu3ev%0Ao11vsdDpdAQHBzN48GAGDx4MwKJFi/jv//5vxo0bR2hoKBMmTKCmpobevXsTHx9v5ivhTGCwBXUm%0AqDVHrA5ogYGB1NbWYjAYzIaFim2rs2FPi3TqIOjOMTkygVc3RIAc+C5evEjXrl05evQo06dPZ8SI%0AEXz99deat5InJyezadMmRo8eTU5Ojtm10rt3b44dO8alS5cICwtj9+7dzJ49W9Ptt1a06KDbEhAX%0AF6dkJsnJyZw9e9Ztfrgl6ocBkpKS+MMf/qAUKMHcV+KNN94w85WIj48nPj6eoKAgp4p0lsthT13U%0A7MEyE1QHQWdcy5ydtuAtbwZrDRFCmSBuLNOmTSMnJ4eAgABGjhxJjx49lNqFlhg5ciQ7duwgOTkZ%0AkKVgbdEVTGu0aMmYlrAlPxOPTZo0ibFjxzYJlC+99BIdOnRg9uzZHDp0iClTprBu3Tqr76XT6RR+%0A+N1331VagQWuZf2wI1+JxMREevfurdgGqk2+RWDT2hvWcv/cCYKO5F/WjMnVgd2b3gzWGipOnTrF%0Aiy++yODBg0lKSmL//v3s3buXtLQ0h6s2H5oPrU4y5g6s8cMPP/yw2e/qz0nww3PnzmX8+PF89dVX%0A+Pv788EHH9jchiN++Mcff2TOnDkADB8+nLS0NA+OqHlhz1ciOzubjz/+mJ9//hk/Pz8GDBhAr169%0AyM7O5ve//z133XUXkiRRWVmpSXeXJdQaVVcnYNiSf4kgLJoNxH6LpX9ISEgT1YyWsGwXBrlDc/36%0A9bz++uvEx8cDKHUNe7C1Mjt37hzTp0/H39+f+++/nwULFpi9piUqd1oD2kymqyXczZrvu+8+/vrX%0Av3L77bdjMpno3r07p0+fbrb99jaEZG3BggW89957DB48mJqaGqKjo4mLiyMhIYEBAwYos+tEd5e7%0AdobqDixv2kmq9b1gnr1bZsOe3kCsZbfFxcVMmzaNPn36kJaW5tK4c7Dd2Tl69GgyMzPp0aMHqamp%0ApKenM3DgQLPXzJw5s0Upd64V+DLdFgJr+uHWBJE1nj9/nr179xITE2PmK7Ft2zaWLFli5iuRkJBA%0A9+7dMZlMTmtwrTmpeYsjtkVbqLNha7PH3JmXppbRiWP63//9X9566y3+8pe/MGTIEM2Os6amhrq6%0AOnr06AHIK7usrCyzoHutK3daKnxBtxlhTT8MrWv5FxISwscff6z8rtPp6Nq1K127dmX06NGArCQ4%0AdOgQubm5rFixgsLCQiIjI5UgHBcXZ1WyJrJgYfrtbSc1e8oEnU5HQECAWRC2R0vYo1OsdcqVlpYy%0Ac+ZMoqOjycrKIiIiQtNjs9TgRkREcPz4cbPXtDblTkuBL+i6AXf5YWv6YcBq40ZBQQFTpkwxW/4d%0APHjQLBNpiY0bziAwMFBRQPzxj39s4ivx5ptvUlFRQa9evRTP4VtvvZV9+/Zx++23K51eIjN211fC%0AFtwpyglqwXJemj0bRqGUEJ2BwoJxy5YtrFixgvT0dO677z6vZPGWGtyKioomKy9ryh0fPIcv6LoB%0AW/phgbVr15r9bk8/bAttafmn9pUQPqsNDQ3861//Ijs7m9dee41vvvmGqKgoRowYobQ0X3fddW6Z%0Ae9uDZWutJwHPFQ/fFStWEBYWRl5eHpGRkXz99ddebTYIDQ0lMDCQ48eP06NHD77++msWLlxo9prF%0AixebKXc8bSv2QYYv6LZQtPXln5+fHzExMURHRzNv3jzmz5/PxIkTlU66Tz75hOLiYrp169bEV8Kd%0AFltvz0QTENuvr69Hp9MRFhaGTqfj+uuvJysri6KiIoqKijhy5AgffvghAwYM8HibtlZm77zzDk8+%0A+SQNDQ0MGzZMUUS4o9zxwXn41AstANaqy/n5+YwbN45ffvkFgNdffx2j0cisWbOU14g5XiJAWM6m%0Aai3WfGVlZVaLjmpfiZycHA4dOoQkSfTr10+hJTp37mzWEGGtI03Is/z9/c1Md7SGNQ/fmpoaXn75%0AZUpLS3nrrbeIioqirq6OgwcP0qdPH5vjdFpbg05rgz31gl1IPjQLCgoKmjx27NgxaeDAgVJhYaFk%0AMpmkBx98UNq7d6/Za+bOnSstX75ckiRJOnjwoDR48GCz5z/77DNp0qRJkiRJUk5OjvTII48oz9XX%0A10s9e/aUysrKpPr6eik+Pl4qKSnR+tCaFSaTSaqtrZX27NkjZWRkSGPGjJESExOl1NRUaeHChdKW%0ALVukc+fOSRcvXpQuXLggnT17VioqKpLOnj0rnT9/XiorK5MqKyul6upqzX8qKyul8+fPS8XFxVJF%0ARYVUVVUlZWVlSfHx8dL69eslk8nk0rFaO2cKCgqkwsJCKSkpSerevbu0ffv2Jq957bXXpEWLFkmS%0AJEkbNmyQpk2b5t6H7YNd2IurPnqhBcBby7+2Zs1nzVdCkiSKi4vJyclh9+7dZGRkUFNTQ2RkJPn5%0A+cyfP5+xY8cqCgK19EtNTXiS/YrmjcDAQEJDQ6mrqyM9PZ2jR4/y+eefc9NNN2ly/NC6G3RaC3xB%0AtwXAXmEuOzu7yWOiMBcZGcmmTZts/q3Pmk8OxJ06dWLkyJGMHDkSo9HIc889x9atW3nyySfJzc1l%0A3bp1hIaGEhsbS0JCAvHx8bRr187jIp26eUPI2w4ePMisWbOYNGkSK1as0LyF2FErcGs0+L/W4Au6%0ArRhaW/M54ohXrlzJmjVriIqKAmD16tUtTk3h7+/PoEGDWLlypXJDkix8JdasWWPmK5GQkECfPn0U%0AXwlnplmoW5PDw8MxGo0sXbqUnJwc1q9f34TDby609gadawG+oNuKobU1n73xLQD79+9n3bp13Hnn%0AnV47Ji0wefJks99t+UoUFBQoEzjy8/Px8/Nj4MCBisFPVFSU1U460d4spmEcOXKE6dOn8+ijj7Jt%0A2zbNLRhdga0GHR+aD76g24qhtTWfPY4YZN3wkiVLKC4uJjU1lblz53rnwJoBer1emSn21FNPIUkS%0ANTU15OXlkZOTw9y5cykqKqJjx45Ko0dDQwMlJSUMHz6c8vJy4uLi6NWrF7/++iuzZ8/mscce0yzg%0Aat2g40PzwScZ88FpTJ48mVGjRimBt3v37pw4cUJZVqelpTF16lQiIiIYOXIkU6ZMUZodWiOkRl+J%0A7777joyMDAoLCxk6dCg33XQT3bt3Jysri5iYGKKiovjpp5/Iy8vj+PHjhISEXO1d98HL8Bne+KAJ%0A7HHEANOmTVN40tTUVA4cONCqg67wlSgoKKBfv37s3LmTsLAwDh06xLp165gxYwYPPfSQ8nrJway5%0A1jQ81Qc3cbU0bj60THz22WfSxIkTJUmSpOzsbOnBBx9UnisrK5O6desmVVVVSSaTSXrsscekrVu3%0AOnzPnJwc6be//W2Txzdu3CjFx8dLgwcPlt577z3tDsILMBqNmryPu9rbY8eOSQ899JAm++CDNrAX%0AV32Zrg9OwxFHvGzZMlJSUggKCuLee+9VaAhbWL58OevXr1dMugUMBgMzZ85k3759hIaGkpyczMMP%0AP0x0dLTXjs0TeLsw1tqHp7Y1+IKuD05Dp9Px9ttvmz2mvrjHjRvHuHHjnH6/nj17kpmZyYQJE8we%0Ab42NG56grQ1Pbe3wBV0frhoeffTRJhwm0GYaN7SCz4Lx2oJ3Jur54IMHcKdxQyA3N5eUlJQmj69c%0AuZI77riDlJQUUlJSOHr0qGb7e7WxePFiZcCpz4Kx5cOX6frQ4uBO4wbY5ojh2mjcaI7hqT5cffh0%0Auj5cVZw8eZInnniCPXv2mBXlNm/ezOLFi5XGjSlTpjh8r8zMTPr378+ECROaeFbExMTQt2/fVtG4%0A4UPLhz2dri/o+tCqcPLkScaNG9ck6F6txg1b2tuCggJefvllAgICiI6O5qOPPjJrmvD53l7b8AVd%0AH9oMbAVdtePa22+/TWlpKfPnz/f6/tgafz5ixAi+//57oqKimDdvHp06deKFF15QXpORkaGMs//0%0A00/Jzs5WeFsfWj7sBV1fIc2HVo/y8nL69etHdXU1kiSxc+dO4uLiHP6dwWBgwoQJDB06lMTExCY2%0Amps2bSIhIYGkpCT+9re/Ob0/Op2OXbt2KW5sYkSQGmqfi+HDh5OVleX0+/vQsuErpPnQ6iCSDE8a%0ANwA+/vhjoqKiWLduHZcuXWLgwIFKW6+nDRw33ngjIPPQu3btIj093ex5n+9t64Uv6PrQqnDzzTez%0AZ88eALNGDVcbNwBGjx6tNGSYTCazqb5aNHCsXLmSzMxMtm3bZja6HXy+t60ZPnrBBx9sICwsjPDw%0AcCorKxk9erRZNuppA0d6ejo//PADO3bsoEOHDk2eF763gM/3tpXBO2NPffCh9aArkAm8CXygerwf%0AsAwQEogM4IfG16oxA7Ac6bsV+B7IA+oaH9sArAa2N75nAPAh0KnxNU8A5z09GB988MGHlowbgSNA%0A0xY3OSgeBa4DAoF9yAHSBx988MEHN/E6cBb4VvXzBCDm/YwA9iIHXMfdGz744IMPPvjggw8++OCD%0ADz744IMPPvjggw8++ODDNYX/B1vZANpVfPL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data:image/png;base64,iVBORw0KGgoAAAANSUhEUgAAAXcAAAD/CAYAAAAKVJb/AAAABHNCSVQICAgIfAhkiAAAAAlwSFlz%0AAAALEgAACxIB0t1+/AAAIABJREFUeJzsvWeMZNt23/fbJ1SOnXOa2D35zpubHvl4KX6gBZAQJJmA%0ACBqGAAkwZMOWadjWBwfeK+mDAcO0DViQYUKGQUIBlgHakAwKhkVevnDz5Jnu6emZzjlWTidsf1i7%0Aqvve9+6jrSfOyKNahf+sU13VVafP2fu/1v6vdc5A17rWta51rWtd61rXuta1rnWta13rWte61rWu%0Ada1rXeta17rWta51rWtd61rXuta1rnWta13r2r+W5gK/B3wf+Bz41W+8/qvAF8AnwF99tbvWta51%0ArWtd+xe1vwz8ttnOA2tnXnOBJSBrtr8ABl7lznWta13rWtf+xSwJpMx2L/DyzGvXgT848/y3gX/z%0AFe1X17rWta79a2/Oz/C7VePTwD8G/rMzr2WA4pnnZSSL71rXuta1rr0Cs37G3x8H/hD4XeAfnfl5%0AESH9tqWBk5/xu7rWta51rWuvwAaBBeAXf8JrLvAc0eIjwFfA8DffdOPGDQ100UUXXXTx/w0P+BNM%0A/Ulv+Cn23wO/Biye+dnvIFr87wC/AvyXyOrg7wF/9yd8htZa/wy78K+uFdfX+eu/8Rv81Z//eZo7%0AOxw/eEBhcZHMuXP03bxJenSUqOtCqUR9cZHSw4eEjQbp69dJz84S6+3FsSxUsUhzaYn6/Dz+4SGx%0Ay5eJz80RHRkhEovheB7W4SH+0hL+8+fokxPs8+dxLlzAmZjAzqSwbYXdqqMO91FrK+i1ZTg6hNFx%0A1NQManwSenpQ8RjYGuU3oXKC2t2E7TXY3YRWE4bGBIOjkO/jwx/c5cNf/SU5w0EL/DqUjuFkH473%0AxBcOwI1Arl+Q7YVsH6RzEIvLa45t1pAaCOSzghY0q1ArQb0E9fIpGhVo1qBVBycC0QREEhCNgxuD%0ASEy8G5XX295xwXbBdsRbFqg2lMDYh//HJ3z4594/PaFhKPunNYQB6BB8DwIfAk+2/Sb4LfCaglYD%0AvIb4Vl32uVmVz4omIJaEeBpiKfHxNCQyEM+AGwcnCsoBZQMKAg1+IOeiXoPyMRSPoHAox7lwIH9b%0Arh/yA9AzKIhn5XhYjnxGs8WH//Sf8+G1SdjbEhzsyDkZmYDhCfTACMQzaMsFX6OrNfTBAaytoDdW%0AYX+vM34YnyTI9RI6UQIvwD8p4C8v4y8tEWxsYI+N4Vy6hD0zQ5DN4lkWXrVKY3WV+tOnNNfWiE5N%0AEZubIzI1RZhI4Hkejb09So8fU56fJz46SuraNWIzM4SJBI16ncLyMof379M4OKD35k3y165h9/Sg%0AHYd/rjUfffTRq5vwr9iUjNWfyt8/C7n/y7A3ltz3v/qKf+9XfoW/9mf/LOnhYSJKoQ8PqTx6ROnx%0AY6KDg2Ru3SI1PY0bj2PX63irq9QfP6a5tkbs/Hni164RGx8nEo3itFqonR38hQX8hQVUKoUzO4tz%0A8SJOXy9OxMH2m6jDPdTL5+gXz6HZgOnzqHMXUKNjqHQSHEvIu3SI2lqFzRUh73wvjE7ByCT0D0Mi%0AAREHtC8EVT6Egy3Y3xQf+Hy4H+XD712F3mHI90MiBZEoOBao0BB+DaonUDyA0iGUjwStOqR6IN0D%0AyTykDJI5Q84RcBwhYEuB0kAIoS/7FHpCql4dWlX5PK9uyLQOfkMINmgJ4fpNeX/oCyGHvhC1ZQvO%0Akjzw4RctPnw7IifzLKHrULaVJURqOSZYREwAiZ56NyYk3faRhJC6E5P3K/P72ELgIUL8gQkcfksC%0AQqUAlRM5jpUTqBxDtSiBIN0LmT6DfiFyJwaWC9oCz5dgUCnD8S4c7sDhNh/e3+bDuTwMjEH/GPSN%0AQCIr+6kVND2olGB3SwL89pqMp9EpGJtGD09CMou2IuimD8Uiem0VvfIC1lagfwB17iLMnCfI9BDY%0ALn69ib+zi//smYzhaBRnbg778mXC3l5826ZVrVJ/8YL648d4u7vEZmdJXLuGGh4mcBxa5TLlxUWK%0A9+6hg4DsrVskZmfRmQxNz6O4usrJ/Dzzf/7P89Hf/JuvZe6/CuuS+2u00pMn/PVf/mV+rVAgPjFB%0A9q23SExO4joOVqFAY36e2v374DgkbtwgMTtLJJPBDQKsgwOC+Xm8J09QySTulSs4ly7h9ORxHIVd%0AK6PWV9DPF2BjDcYmUBcuo6ZnUJkMuArVqsLRLmr9Bay9EKIbPwcT52B4AtIpyZjDlmTGh5uwswq7%0Aa+C1YGgSBsdl8uf6IRoB2wJ8ydArR3z4+z/gwxtJON6GWlHIJT8EuUFBusdk064h6NCQcgNaFage%0AC2onp2hUTCabFcRMJhtNQywN0aQhUEOMHfJvZ95aCBgTDNrbOgACIWrdJurg66StQ3kd+PAfP+DD%0AX7spJ1MpIfN2EMBsn/XKln3BNvuh5Ofa7JfWEJp9C0MJML4nwahZETTKZpVSPIXflOOQyAuSeUj2%0AQDwPkZQECRz5riAEz4N6VQJpYQ8Ku+KrBTk/PSPQM8yHn2zz4V/8M2DHZN+9AGo1ODmAvXXBwRak%0A8zA8JegZhkhSglLTg2IBtlZh/aX4nn6YPI8em4FsH9qOoVs+HJ2gXz5Hv1iEk2M4dxEuXEKPjBNE%0AEvgtH39vH7895hMJ3GvXsC9dws/l8LSmeXBA7ckTao8f4+RyJG7dInL+PGEySatep7y0RPHuXYJK%0Ahezt2/yz997jo7/1t17RbH/11iX312j19XX+948+4t1slsajR1S/+go7lyP5ne+QuHyZSDyOU6vB%0Ay5e07t0j3NrCuXIF9/p1nIlxnKiLU6+gVl+gnz4SEp85j7p8BTVzHpVOovAlA199DssLcLgHk+dh%0A+hKMz0A2C7aSLPZ4GzZfCIqHMDQFY+dgZFqW8NEIWCF4NSjvw8E67K+Kj8Sgbxx6x8Rn+yEa4+Nn%0Aa3xwbcqQdQlKu1DcheKObHsNSA8IMgOQ6odUr5C1EzEZrzKk6oFugVeFZhkaBWgUoV6AZsn8rCT7%0A58aF2CJJgZswiJ/CiUkQsCOCdiBQhnwt00vQJm550pkRH99f5oNbM/JEgwQK87YwND83wSJsZ/Qm%0A2w6aRqJpmNVEGzWzyqiav7MivxNJS/CKpiGWFcRz4iNpcOKgIkaeseX7fLOiqhWhcgiVAyjtQ2kP%0AascSELLDkBkSn+6Xz7KiEFp8/PA5H0wPwMkuHG3C4YbAicDAJPRPQt+EBBIrJquKel0y/+0VGUdH%0AOzA4AaPnYOy8BA8rIquF4yNYXYLlZyL7jE3D+Tn0+Dl0PAuBQhcK6MVn6IUncLAHFy7D3DX0yAS+%0AG5NMf2kJ78EDgtVVnMuXcW7eRE9M4LsuzUKB2qNHVO/eRUWjpO7cITI3B7kcK7dv84u/9Et/6vP8%0AdVmX3F+j1Z48YeNv/A0SN24Qy2Rw6nX0wgKtr74iPDjAvXVLMDyEY4N9tAdPHqIfP4BYDHX1Bmr2%0AKqq/D2VrqByjXs7D0hM4OYRzs3BuDiZmIJkAQ/RsPIe1Z3CwKdn3+EUYvwC5Xoi6QqK1Y9hbht2X%0A4t0YDE4LBiZFHolGEP27BpV9ON6Akw3xXh1yo5AbOfWJrAQBywIVQNgUwq8eQGVPPqN6ANVDIdNk%0AHyR6BfE8JEw26sYN8bcz5XYWHsgqQ7fAqwg5etXTbb/+DTSEZAMjzVi2SBWWa4jeNdm2kUTassxP%0AnBJns/22NBSIzKON5h625K12O6DETICJn0EC3OQZpMBJmn2JIJm+ZRYd2mj5LQkGtROoH8u5qx0Z%0AHMp3JPsg2Q+pQUgOyHMnJUSrLQkErQZUjqC4DSdb4ou7Emzz49AzLucy2S9kHmhoNkVO21uF/RXY%0AW5GxMjQDw+clAESzECpoNEW331iSMXhyIONu8jKMnpcVWKgk219dghfzsLEspH/pGnriAjqahlaA%0A3tpCzz+WpCaVRl27BZeu4Kdz+E0Pb3UN7949/GfPsC9cwH3rLZiZwXMcGvv71OfnufQHf4BqB/A3%0A0Lrk/hrNe/SI41//dYK1Ndzr13Fv38YdHcFRIfb+Fjy6L4N3ZAx1/RbqwiVUKo4KGqitZXj2EFaf%0Ay+C/eA2mL4qUogJZaq8uwMpTqJVhag6mZmXpnEzIe2rHsPcStp/D7rJIJMMXZFL2jUEsBjYQ1qG0%0AAwfLcLgiBJ7shd5JQX5cdHA3ApaGsCEkU96G0jaUtqC8I+SVGYbUkPjkgMgIbhTsdsHUl+/zSlA/%0AFDSOT9EsCulFsxDNiY9kjU8LGbrJU61b2aeSDJzq8joEgjPbRqNvo63Zt0maM7IMP2k8muy+EwRs%0Ao5efCRRWBHBPpRlMsNBmpaCNVNPJ9P3TYqxXhVZZgmGrJMehWTj1oQexHojlje+FeJ94N20CgymW%0ABoHUHGpHElRLO1DZFa8syIxAZhSyo5AeluOrIvK77QBwtA5Hq3C0JiuQvmlB7xSkBkDFwA+hWpKV%0A3faSjDMdyhgbuQgD03LOfKBchI0XMmY3X4jUNz0H45dkZRAgcs2LeVh8BKUTuHgNfek69I2ilYs+%0AKqAXnqAf3Yd6HXXzNly9gZ/txW/6tF4u4331FcHyMu6NG/T98R+jXPdPb4K/ZuuS+2u0YGMd/x/9%0AfezDXXh0TwblyBjq5m3UhYuoRAzVLEk2Pn8Piidw+QbM3oTBYYjYUkBbX4AXj6TzZGoWZq7CyJSQ%0AuG6JBLK5IKiXYfQyjF2WLDyZEp7xy3C8BntLcPBClvP95wR905K9uY4EBb8ihF1Yg5NVIfBED2TH%0ADUaF/N2Yya4DCKrQPILKDtR2oboD1V0hvcQgJAYE8X4hpUjSSCWWIf1Q/pawAV4BWkVoFcAzvlWS%0Av6FVEqJ005KZOkmDhMA2GbLdRlRItx0IOkXTduH0rFYPZ2WZr5nGEH9b0zfdaG2Nvp3Vh0ZeClsi%0AVfl1COpnfA386im8ihxvy5W/yU2DawJaJGe2c+BmJJvGMZm9IfGgJZJV/RDqB1Dbh9qeeMuF5DAk%0Ah8QnBiHaK8SslejzzbqsqIobUNgQ7zchNwH5SchNSrC2ExAoKcyW9iQJ2H8hASA9IONo8KKMDSsO%0AXihdUzsvYPOZrA57RmB8DkYuQaoPAhvKJVh/Di8fS71n7Bycuy6ZfiQF9SasL8PCA1hZlERn7hZ6%0A/ILo+Scl9PwT9IOvoNVCvXUHPXeDIN9H9N//D1G2/ac7yV+jdcn9NZp+Nk/wt/9zkVdyKVSjhFp8%0ACI+/lEl15TbM3YL+AVC+FDQX78HyY2kVvHADpq9AvkdIt7QD609g7bEURyeuyGQZnIZ4DHRTsumd%0ABdh9BtUj6D8vk27ggmTuji3vq+7C0RIcvYDCukgj+WnomZYJnchJwVL54JegugXldYMNIebU6CmS%0AwxDLGTkCkxnXoHUMjT2o70JjHxoH0DwREov1CdlEeyGSh2iPeCd+pk1RSR1AGdKkJZ/rl4QUgyoE%0AbV8TAg0NkYYNkYbClsnwo6CMLKMc2Vb2Kfh/Ict0MnyT8et29u+dSkZam4ASE2nGMoHGigtJOimw%0AU2AnzXYalNHUtXPaNaORYq/vyd/aOoHmscGRoHEo3xvrg2g/xAcF0QE5liqGaPRaxkz9CCpbguo2%0AlDdF1klPQHocMhMQH5Z91bYUZysHEuSPV+B4WQJKzznoPQ+95+S7caDlQWEH9pdg77nIdz0TMDwL%0AQ5clqIc2VMuS6W/MC/Hnh2DqOozOiSznKzjYloTmxUM5/Bdvwfmboul7GrbW4Ok9yfKHxuDa2+ip%0Ay2grht4/QC8uYP/93+/KMq9mV77V3lhyZ/Ex/Me/IZ0EszfhxjswPg22lkLlwpew9EBa0C7dhvPX%0AIZMRktp+Biv3YWNBNPDpmzBxFTI5IdziBuw8ha0nosWOXBEMXZL2OBVIJne4CAfP4HBJJk7fRei/%0AKCQeS8u+hBWobELhJRRfQmlNlv+ZachOQ2YKkoMiy6gQdEOIurYJtS2obsq2FYXEiCA+DIlhiPWb%0AjNoWSUf5QB28Y2gdGByBdyQ/806EFN08uDlwcsZnwckI7LQhS/dMC6M55spo87QDQgAY8tVNI8mc%0AhS/v1yFf66z5MTsjy7Q7Y2jr9m1EQJkAQluaacPIMhr5/FCfaedsB6sS+EXx3omsYPyCbKPB7QG3%0AV3ykDyL9Ajsn36sdCQqBJxp9fRfqO4LatsCKQHIUEmOQHIP4KER6JAgEWmoplW0orkBpRXzoQ3YG%0Acucge07Oq4pLv331RBKEw+dwYC536b8s6D0vqw4faaPdmYftp5Lx90zA6FUYviIrOl/LdRGrj2D5%0AvnQMTd8U9E9D6MLRPjy/D8/uSh1i9g5c/o4U6usteLEADz8THX/uLfjdP5QurTfUuuT+Ou1oD/6v%0A/02KXgtfwdPPRH+eexsuvQW5vGSZm0/h5V1Zwo7Pwsxb4uMxCMoyKTYewv5z6JmEseswchUyPcIh%0A9T3Yewr7T+FkDfJTMDAHA5elU8J1QdegsgbHi1BYEjJPjUP+AuTOS+YWNRKOrglpV1agsgrlFSGi%0A1CQkJyE5IcQQNdm9pYEG+IfQ2IHmNjR3BN6JkFF0CCLtjLIf3H5w0kY7t4SUVSCBIywJqQWG3IIT%0ACEpfBwjJW0mwTBZsJSXjtBLGx022Hj31qp21m9bBs/JMR5L5tsxdn9kOT71uB4+WrBS0WS3ohpzf%0AsC6rjbAmRB6alUZYkVWHcsHOnMLJCmE7eeNzoFKGwG2T0YdSKPZK4B1Acx9ae9DcE+9X5DjHRiA6%0ADNERiAyB0wNEJf75LaibIF1Zg+q6BOpIDlJTkJ6G1DTEBkFHhMwbRSH9wgs4WZI6Se4c5C5A/qIE%0AjtCFVkvG4v4C7M9LEb3/Egxegb7LMnZ8DcdbsPkYth5BrQCj12D8JvSdl7+3VBTCf3lXur0mr8P5%0A2zBwXlYBe9uSJC18KfPhyruS4Sfy8Bf+ymlH1BtoXXJ/nfb8Afy3/4GQ+cikaNN7S7D0Baw/hZEL%0AcP4OTM5BLCra8uZDWL8ruubYdRi/BYPnIRoVzflgAXYeSkaeGYXBqzB0FTKD4CghvsJzOJqH4wWR%0AOPKXoeeSkHibwIOikHdpCUovRC5JTUD6HKRnhMCjadHUVcsQ9wbU16CxDo1NkRZiY6eIDkuWbUcl%0A6ChPAoV/AN4eeLvg7wsZ+YeSLbp94PSB0yvE0/Z25lQrtwzpKlMkVR5QF3LU1TO+Crou36nrBg0h%0A2w48wEN2sE3yZ2QZfoos880CrfbNZyngbObeRszILQnxVkK2rZSQtZUEkvKadgxxq1PyDn0JFkEB%0A/GPwjwyO5fh5BxKYHBMs3UGBMyjHlJh8ZqhNS+YRNLbl3DU25XwCxCcgPgmxCTmPVl6I0w+EvKur%0AUHoJ5Zdnxsl5yFyAxIT8TUEoBdzCEhw/g5NFGXs9c9A7B5kZIC4yz/E67D0RNCswdA2Gb0D+nByz%0AWkUy/PX7Uh8auACTt2FoTr6rUoLlBzKPykdw7rbMo/wYNENYWRA553/8oawY31DrkvvrtM1n8D//%0AR/D8c7ko5+K7cO4WpDNSKNx6CKtfQvlAspXJ2zAwI9ej1PZh9yFs35fe7uEbgr5zEImArshEOnwM%0AR0+lm6R3DnqviIziRkA1ob4BxUUoPpOsLDUBmYsyMVOTpigaQFiE+grUXkJ9WTLw6BDEpyAxJT7S%0AZ4qgIVAXom5tnsGWELI7DJER8e4QuANGYzZZvgqAJlCA4BDCIwiOIDw+9boOVhasnEEWrIxAZcBK%0Ag5VGq4TJxiUL18pcyapAtztn0CYwiFSj25INHkLShrTb5P1tsky7A6YTDBxArgJV7cCgDVCodkuj%0AlimmzhZfwxZKV0GXISzLaiUsyXnQJVmthAUJWlYarB6wesHulW27D1SvHA8dETIOtemzL4K3D94O%0AtHbA2xZvRSAy9nVYPaCjpu2yKee9sQa1FaivikQUn4TEDCTOQXQCSJriagXKy1B6DsXnUgPInIfM%0AJUF0QPatWZEs/+ipwI5A71XouyqrAx0VQt9fkDG/vyB1n5Fbkrw4WWnJ3FmAtbtSTxq4CNN3YGAW%0AiMLxPrz4EhY/E1ny4rvwm78nt5t4Q61L7q/TSkfwxe9Lxr4/Dy8+EYll5ApMvw2jVyDiQm0Htu7C%0AxheSrY19B0begt5p4Y/6Juw/gIP7UhDrvw79N6BnVnRzmlB9CSeP4eSJFN5yc5Cdg+xl6ZJwAF2E%0A2hJUFwWtI5mwyQvi41PSamiFEjy8dWgsQ3MZmitCStEpmeCRCYiMC3E7rkl4G6CPwN+CYAv8bQh2%0AINgz0skQ2INgD4DVB3Y/2uo1coojnGhptGoBDbQ6AX2C1idAEa2LQAl0Ea1LQAWoAwkgBSqJwmTH%0AxIE4SkWBM1ARFC5yXzuH0+y9nbUbffzHzASHjj7vn4GHxsgyNDvQumH2T1YTmqqsKqiY9yRBpVBk%0AQGWBLKrj86DyKJ0DHUVp6ZJRodz6QIUlCA4gPJAAGezLcQ52AG2O9TA4o2CPCMgL2QZaOnm8HWit%0AQ3P91Ds5iE5DdEbgjsqxDLQUx2vLkgDUliT7j01A8hKkLkNsBnRceuorm1BcgMJTyfiTE5C/Crlr%0AEB+TYFQ7kuTk4KHIhblzMHAL+m5IbaHZhP1nsHVPkpzMCIzdgeFbUiyulmH9Hqx8Ln3702/DzHsi%0AS4YO/Jm//LPP4X+FrUvur9Nefgr/w6/Cue/KoOsdFQ19+x5sfCYdCCO3YPwdGJyTC4yqa7D3lcCr%0AwuBtGLgNvZdFO2/tw8lDOH4gGVNqCvI3oOe6aOiuLRl1dR7KT6Ayb4pos5Cak4kY7TNXhZ5AY0nQ%0AfCGT2x2C2HmInZPJHRk2GXcI+hCCNfBXwV8Df12CgD0Gzrjxo2h7BOw82naFrK0WmkPQu2i9h9b7%0AoPfR7IM+ACKgelGqD+hDqR4hNoTghPiiaOWgsU12HqLRhLTQqo6miqaGpm5QAxpoGmhaaJrQ8b6Q%0AMR4an7PErX9K5q7OZu5YKBwgYryLIoIyQUS2YyjiqHagIYYihUUSpWMoHMnuAUvLKkNpH6iBLkhg%0Aox3gjkAfohEvq4cBlBpAMWC2h1BqCHQOFTpGxWqhwgMTaDfB3wR/QwKB3Q/OBDhTAnsCMBck+XVo%0Abkhgb7yUMRJWZGxEz0PsgowPkka+2YbqAlQMnDSkrgiSl4GMdOuUXsDxQzh5JF1T+WvQewuyV2UV%0A0qzAwSPYuyvEnx6Hwe/IHIj0yzUd2w9g43NpEhi+DuPvwsBV0C7sLMLLT2DrMfzX23Ix3BtqXXJ/%0AnVbYhLv/C6x/KojnYfJ9GHtb2hL9I9j9QlDdESIfvAO9s5LRN7bh+B4c3ZXOh/x16LkpEyKWAVWD%0A2jMoPxJoD1LXIH1ViDySk1WDvwX1eWgsQH1Rio+xSwYXRH6xbfm8cA28l+C/BG9ZZAFnGpwZcKfA%0AmULbA2jbRds+UEKzhdbraL0JeguttwFQahTUMEoNC+moIVB9aBVHKxuNIlQeoSoTcozmhJAjQk4I%0AKZjnBTRlQ5IZFGksMihSHVikUEjWfpZM250qmrbuqtBmuOvOsNdoLOM16lung4Z2jzsW6kwAaG/L%0Ab4bmubmPDf7XAo6giqZifJmQMpoymhIhJSDAIosih0W+4y16BLrHBAgbS2sTECqgD9B6xwTRHbO9%0ADSTNuRhFqTGUNYFiBBUmpIQRNFHBNnirJnCvSACwB8GdMef+PKgRCCPmitkNGUuNRfFWFOKzgtis%0ArMwCDY1dqDyVRKO6IEX19HVB/Bz4NlTbCct9If/MRei7DfmbUlSuV+DgAex+KXWknlkYfgf6bsp5%0APt6E9c9g/RPR+ae+C2Pvwvv/rrTUvqHWJffXaccr8OnfgaEr4CooLMDOJ7B/X1rLht+VZWg8LcWx%0Ao7tw+IXIND03ofc25K9ANCa6dPkRlO6LpBKfgsxNSJtlro1kZ42nUHsCjWdSXIvPCWIXRHKxPQg3%0AwVs8BQqcC+BeAPc82plE23G0EwAnaFbQegUdrqL1GtBCqUlQ4yg1gbLGQY2gVZxQ2WgVEqgiIbsE%0A7BKyR8geAXtoioao+r4GRR6LXhQZNK5k6ChEIfcJqRFSIaBsfIWQqkGtA02TkDqaZieTtoiYbZFk%0AFI6RZhwUtsm8jU7+U2QZ3cnwQzQBGt9k/rIS0HiENM1KQVYJmgCLGIoYFjEsElgkv+FT2KQ7XhHD%0AxkGZsKOQGoUEu3YAPDT+gJADNFUs+rEYwGYIi0EsBrH1kHyPVijti5yjt9B6wwTkddCbQA/KmkKp%0AKZSaRqlJVJiWztWghPJXwFsC74UEfisD7iWBcxHUoNHhT6C+IIlE7YkkHPErkLgKsTmpG/gtqC6b%0A8fxAOqoyN2Q8J64CSbmf0PEDmRPFRcjNQu8dmRcqJfc+2vsCdj6TK3uH34Xh9yAxKbdC3puHX/3v%0AOHsL5zfNuuT+Ou3gIfyTX5N2s6F3YfS70nqo6nByH/Y/heK86OJ9b0PvW0L0wT6U7kLxKylqpa5A%0A5i1I35DLzVUF6k+g9gBqDwEbEjcgcU2I3M2C3YDgObSegjcvGZkzCe5lcC+jnQvgZAgdH6120fo5%0AOnyO1i9A76PUBKgZlDVjJvsYoYoQWhqfYwK1QcgGAVsEbBJyiEU/NsNYDHe8xSCQQmMToAloEXCC%0Az2EHAScEFAg4QeNhk8Mmg0UWmyw2GUN+6Y63SCC6uW2ycAkEMpJCAgI0LUKaIt3QIqRFaKSYryNA%0AMvfAfMK3yTKnhVNlZJk2LCPLWN+ABBQLy6wJlMn629m97F+F8EzQCigRUiSgREDRoIRFEoccNnls%0AenDoxaEPhz7zMwcLjcID2sF1h5AdAnYI2EZTMeQ/hs0YNuPYegxbp0wAqIJeR4fLaC2Q8TCJUudR%0A1kUUF1C6FxUo8PZR/nNoPQNvQYrh7iVw5yByFawJCBxp0aw/gdpjgZM3Y/YmRC9B4EptqfwAinel%0AqJu6CtnvQOomkIbqHhx+KQlQfRf67kD/e5CelbbK/Yew/SOZd71X4C/90Nwx8820Lrm/TmuWYfuP%0ApFNh/0fRAMfOAAAgAElEQVSw9wO53HzguzDwvrQoqiqU70HhU8nK4zOQexeydyA+AhShdg+qX0L1%0AgbQOJm8L4pfNLXvXoPUAWg+FyO1BiNyAyDW0O4d2Mmi7guY5OnyKDhfQ+jmoPpS6jGVdRqmLYE0Q%0AKJdQ1fDVGgHL+KwQsELIoSGDSWymsJnAYgxFjhALHw+ffTx28NnFM/DZQxHFZQCHARz6zxBSLzZ5%0AwCU05BxQx6eET9H49nYFnzJBx9ewiGCT6MAijk3cZMgxLJO1n/pIJ2u3jJfMva2ht4n7x6dEW4s/%0ADQQ+4TeChASOdkDxCGkQ0iCgYX5WJ6BOQI2AKgF1IMAmhWOydocUDmkcsjhkDGTbxjVhIgQaEmQ5%0AOhMoD8w52Edh4zCIyxAuwzgM4TJkjruNhYfmkJANfNYIWCVgnZADbEaxmcFhRs61HsPWEaywJoQf%0ALqL1IjpcAAKUNYtSsyjrChYzKN8V0veeQOuRjEt8iFyHyE1wbwD9cofM2iOo3hWgIPUdSN6B2FXp%0Aoqm8gMJnUPxcWoFz70D2XUhelVscHD2A/U+E9NMzMPg96HtHWkMnf/kVTfTXY11yf522/wn88a/L%0AgBv8OblM39+C4idw8iO5IjP3niB9DewQGo+h8hlUv5Ce39QdSL4NiVnpYw9fQPMutO5JQdO9AtFb%0AELmJdifQTkDIS3T4SKCfgRrEUldR1hWw5kANEFgaX20Q8ByfJXxeEnKIw7SZ2OewmcFimAAXnxYe%0AW3hs0mIDj008tgEHlxEijOAwjMswLkNY5NC4Rrwo0eKAFod4HNLiGM8goIJDFpccDjlc8uZ59gyp%0ApbGIorHQWGeEkQY+dXxqZluINKB5xrcM0XqdbSHioOPbkksbf1LmLpCgYHUydxsL1wQctxNMbKI4%0AxLCJmm0JQI6BTcSEE20QENL4WoDzKOJTwKOAxwk+RXPccrj0EKEHl14i9BGhD5c+XJLmSPkEHOKx%0AcwbbeGxjEcNlBJdxIowTYQyHIRxsFDVC1k2AXybgBQG72IzjcB6bCzhcxNYD2KGPCjfR+ilh+AQd%0APgVaKOsqyrqOpa6j9BjK91Ct5yYRuS9FeXcWorfBvQ3WmLn75QOofCkJjZOX8Z96FyIXoFWTFW07%0AGUpehPx3IfOOFN5PFmHv+3B0D/7icjdzfzW78q325pJ7Yxd2/iGcfB+OfygdBD0/D7n3ITEKwS5U%0AP4PKp9Kpkrwtgzj5lvyPPeEKtL6E5hdS4IrcgOhttPsWRAYJ7RJaP0aH9wnD+0ADZV3vADVGYIGv%0AVvFZMFhEEcHmIg6XcLiAxRQhcXzqtFijxarxawSUiTBGhIkOCbiMoIkjneJFmuwa7NFijyb7aHwi%0ADBCh36CvA4sUGocQhY+HR5kWJVoUaVLEo0SLsvl5GY8KFg4OSVxSuCRxSBjEjI9jEztDpOIlU5eM%0AXJ8piJ5ea9oulP5kSj+1dgn29F99piyrOPspEiRCWibANL8WfNoByaeBTxWfGh5VPKr4VAFwSRMh%0A3fERskTIGJ8lQgobyxC4h08Rj6NOEBUv2w4pcy4GiDJElGEiDBIhgYUmpGyC9SYt1vHYwGMXh0Ei%0ATBBhkijTuIziYKGoGNJfxOc5AUsoEjjM4nAZhzlsPYgdehAuo8OHaP0IHc6j1CjKuoWybqKYxfIj%0AKG9FEpbmV6Lnu1cg+jZEbgOD0DwQsq98KgXc+DVIvy+kr5NQXoSTHwqcrJljPw9j/7bcHuINtS65%0Av06rvoCV/wby78tNtVqLUPoBVD6R3u70dyH1vhRHrRND5J9B67HoltE76MgdiIwS2gW0fkAY3kWH%0Ad0FlsKxbKHULZV0lsJL46ghfzePzFJ+naAIc5nCZxWEWxTg+Nh4HtHhJ08DnwGRu00SYIcokNoOE%0AOHhUabJNgy2DbVrs49JDjGGiDBvCGMKlH4gSoGhRpcERDY5ocmy2j2lwjMYnSp4oOaLkiZAl2iGt%0ALC5pLCJn+k5Eq29RpUWNFjU8ang08KjjdQizadDCN6QaEmDjmgzZMbp0O9N2TPZtdxRx9a2yjD6T%0A3Ys8E34NItNITcEjxMfCxSGCQxSHKDYRXGK4xHGMd4kRIYFLgghJIiRwiHSKqRAS0jABr0STogmC%0ABYMTWhRxSBCjhyg9xOg9gx5coliEaKq0OKDJjsEuTXYIqBFlhBgjxo8RY9jsRxOPLVqs0GSFFitn%0Axst5opwjwgwR0lg0CXmJzwIeCwQsYtGHwxUcruDqWWydQIWHED4kDB+gw3ugEljWbZR1G8VVIfzW%0AkiQ1zS+lnz96B6LvQuQW+C7U5qH8I5lLdhZS35X5ZI/KxXqle3D1f+oWVF/NrnyrvbnkXn8Ga78p%0AAzA6BenvQernIDYA4SI0vi/Ah+j7EH0XHb2BdjQh99Hhp4TBZ6AiWNYdlPUdlHWTwErhq1U8HuBx%0AH59FHCZxuGowiyZDkwOaLNJgkQbPCCkT5byBTEpFFo8WDTaos0KNVeqsElA1k3zc+FFijABJfALq%0AHFBjjxq71Nijzh4NToiSI04/cfqI0dchmSh5FBFD/A0aFKlToE6BBkUalI0v0aSCQ4QoKaKkDekJ%0A8UVI4hI3hNgmyRg2MWQoW52SaLunJcQ3NQGPwEgx4kMjz8jWKXH/uLWLoe3SqMIy2rVjtmxsHBxc%0A7E4QOQ0VivbVsiE+TTzq+DRoUcc7E7DaAaxJxaCMRhMjQ4w0MbJmO0ucHHFyxEjjEMEmJKB+Jpge%0A0eCQOofUOcCnRpx+EgyRYJAEQ8QZJE5e7khB4Uwg36DOBk32iNBPginiBkL8NgH7NHlhkoQXtFjD%0AZZQYl4hxmSgXiJBCs28Sjid4PEZTwuU6Djdx9U0cPYgV7qLDuyZ5+RJUL5b1Hpb1HorLqFYV1foS%0AGp9B83NwxiD2CxD9OWAE6i+g/AMofV9uOZH+AM79rrnH/ptpr4rc3wH+K+AXv/Hz3wT+CnBgnv87%0AwPNvvOfNJXfvCEofQ3wI/PtQ/yMhcysNse9B7Hvo6Cyh2kTrTwjDH6HDp6JTWu+jrHfQ1hSetYXH%0AV3jcw+cRFqO43MLlFjZXCInR4CUN5mnwlCZL2PQSY44Ys8S4hM0QLarUWabKS+osU2MZixgJpokz%0ATZxJ4kxhkaVFnSq7VNmkwhZVtqmxi0uKJMOGIIYMQQzgkMIjpM4JVQ6pckSVQ2ocU+OYOgVcEiTI%0AEyffIaY42Q5huSSMXKNp0qRBlTpVGlRpUqNBnSZ1mtRoUqdFo4MAH5coDi4uUVwiJmt2DeG6OB3S%0AtTte6NruELZ1RmA5a6eZu+4Eg3bWHphgIfDwzwQTIfJWBwGe2b8oEWJEiBEjTpQ4URJESRAjQYwk%0AcZLESBLBNSHLp0mFBiUaFKifCZB1TqhxQkhAgjwJekjQQ5I+kvSRoo8YGSw0PgUTmPeosUPVACDJ%0AMElGSDFGklESDOJi4XFI3QT+GivUWTFjZ8bgHAmmTKl2zSQVC9SZB0IzDmeJc5UIIyiO8XmExz08%0A7qNp4HIbl7eI6LdwdAbCBcLgU3T4CVpvoKy3sazvYlnvovwkqnnXJEg/kNtTxD6A+C+CmpH7H/X+%0ApVc42V+9vQpy/0+Bfwu5pvr9b7z2e8BvA/d/yu+/ueTevAe7/4Yh8w8g/ovoyDlC6wVh8H10+H20%0APhAit38OZd3Btxx89YgWX+DxFeDjcgeX7+Byi5AsDV5S5xF1ntBkiQjjxLhKnCtEuQQkqbFJlefU%0AWKLKCzQeCc6bSXiOOFNAgjoFKqxTZp0KG5TZwCZKitHOBE8ySow+QixqFCmzR5k9KhxQ4YAqB9i4%0AHSIR9JKklzg92ETxUdSpUqVIldIZFKlRpk4FH484KYPk1wguZogvSpyYkTMUtsnSlelV8QyJerSM%0AbxNte0sIODDUHHRoOiTs0Pa32Wne3g4JdsefZu6Oyd8lmESI4JpHhIgJMO0QEhLi06LRCVoN6jSo%0AnQlsFRpUqVGhQY0ocRKkSJAhadDeTpEjRgyLEI8qNY5NgD2iyhEVDqlygIVDigFS9JOinzSDpBgg%0AThpoUGffBPR2YN/CIkKacVIdTBAjScCxWfG9pMoL6qwQoZcEF0hygSSXiNJDyBFNFqjzlAaPCSgR%0A4wpxrhHnOlGG0WzjcxePL/G4j8UwEe7g8jaOvoQdHqKDTwnDH6LDeyhrDsv6Hkr9HFbYj2q2E6g/%0AlnvvjD5C/oeqN9NeBbn/BeARQuTvfeO1eeApMAT8n0h2/017c8k9rKP9+4TWEmHwMWH4R6AbWPb3%0AsKzvgX0TT5Xx1Oe0+ByfR9jMEOFdXN5GMUOTQ+o8pM4DGjzFoZ84182EmCUkSo1lKixQZZEay0QY%0AIMklUlwkwQVseqhTpswqJVYps0qVLaLkSDNJiknSjJNkFE2UGkVK7FBmhxI7FNmhRcUQwVCHDIQQ%0A8gTY1KlS4pgyx5Q4oWxQpYhLlBRZkmQ7/iwxOUTRKFr41KhRo0qNOjXzr6BhiK9BnTotWkTMI0rU%0A/BvtkKh75nGWck+J2DLZ+1mp5WxH+tetTfxn8/bTAHE2d2+HEd8Em9NA0zKPJk3zb5OAgChRYsSJ%0Amyy+/UiQMP8mSJIkThwHCwjwaFClRI0SlU7ALFKhQIUCACnyZMh3fJoe0uSJE0XjUeeIMvtngvUe%0ANQok6SHDcAdphoiTJKBsEoB1KqxTYo0QjzSTZJgkzTRpJong4LFLlecGiwQ0SHKRFLOkuEycETQn%0ANHhiEpVHaELiXCfBTWJcJ0KEgKe0+ByPzwkpEOFtXN7B1W/hhCE6/MwkSp+i1AyW/QFK/QKWHkNF%0A7rziCf9q7VXJMlPAP+THyf2/AP4OUAZ+H/i7CMmftTeW3MPgU7zmn8OyP8CyPgD7Np7ap6V+SItP%0ACFjB5S1c3sXlHTR56sxT5Svq3CekSpybBtdR9FJjhTJPKPOUOsvEGCXFHEkuk+QimiRlNimyRJGX%0AlFjGwiXNFBmmyTBNinEgQol9TlinwCZFtqmwR5wesgyTYcRM7iEiZGniU+SQEw4ockCBQ0oc0aRB%0AhjwZeskY8sjQQ4o8MZKEKKrUKFGiSIESJSrmUaZMlQoWFklSJM2jTWfxDrUliBMnSgwLh/b9G5tn%0AhJk6LUOZLSOESPNmWyjxOrR7lo5Dk7ufJe5vH4vWGfKXZshTkcc25dqvi0DtcmrECDFnxZgIcaJG%0AoVcoQgL8TviqmUe9E+7k0d6ysEiRJk2aFClSpMmQIUuWNBkSRIGAGiXKFChzTJkTShxT5JAaZZJk%0AyNBLlj5y9JFngAx5XCxqHFIywb3ENkW28WiQZYQso+QYI88ESfL4lKiwRokVg1VckmSZIct5slwg%0ASR8+h9RYpMI8FZ7hUyLJZdJcIcU14gwSsE6Nh9S5T4N5XMZJcIsEd4gzhWaVFp/R4lMClnC4SYT3%0Aiej3cUIbHf6IMPgjdHifSHwL1c3cf2ab4ieTewYw/7MCfw3oBf72N96jf+u3fqvz5IMPPuCDDz74%0Al7BLr99C3cDjC1rq+7T4GJ9FXO4Q4Xu4vEdIghp3qfI5Nb7CJk2Ct0lwhxhXaVGnzEPKPKTEIyyi%0ApLlOmqukuIJFnjJrnLBIgUUKvCBKjpyZUFnOE2eYGkWOWTVYo8gWCfLkmCDPBDnGyDKCIkaBI47Z%0A5Zi9jg/wyTNAjn5yDJCnnyx9JMjiEXDCCSccc8IJBfMoUqBFiyxZQzlZMmRIkzGElCZJEo1FHY8y%0Ata+h0lHb61SoU6NBjSYOdkeZFro/JcuzJBoxqrtr4HCqureJ+FRxt0xD5LdPBW3+bTdTniruIT+u%0AuJ8GlLOB5mwwOg1KUkGo0QAwartAxCkRqdIkSJMgY8JeDIcQjwpVEybLlClRNA8JomUSJMiRJ2ce%0AefLk6SVHBoWmwjEFDjlhnwIHFNinwBEJUvQwRA+D9DBIL8OkydCiSIEtCmxSYJ0T1gnwyDFOD5P0%0AME2ecaJEqbBOkRcUWKLAEgB5LpLjEnkukWSIFpsmWXlMhSfYpMlwnQw3zRhvUuc+Vb6kxhdYpEhy%0AhwTvkOAasEGLH9Li+/g8x+VtonyAq38eV934qef0/2/28ccf8/HHH3eef/TRR/CayD2LyDVzQA34%0AX4G/B/yzb/zuG5u5e9yjxH9ChA+I8AtoBqnxJVU+o8rn2GRI8h4J3ibGNersUeIuJe5TYZE4k2S4%0ASYabJLhEjRNOWOCEeY55hkKR5xI5gzgjVDjkiGWOWOGIZeoUzMSbNpNvkih5ChxzyBYHbHPEDsfs%0A4hKllyF6GKKXIfIMkaGXJh5HncchRxxxzBF16mQNYfTQ8zUSSZGmSUiRCidUOkJN0YgIRSqUqZMg%0A2hFohMCSpDuq+6mPEiEEmgRUaFGlSd00QtY6DZFtnG2KDGiZPhkpZwbm8qV234z0y8DXbzDwTWtf%0AONXubbdMn8zXYZtLmMS3myBjHbQbId1O82Mct9MLFDU9K3VaVExQawe3MjVK1KgYX6KKh98RuLKk%0AyJMiR5o8aXJGALMIO6smCb4nHJtAXKFMhiy9Zx49BhYBBQ46Af6IHY7YwcGll2F6GaaPUfoZIUmS%0AKnud5OGYVcrskWGYXmboZZoepkmQpMSKSUQWKbBEhCw9zJFnljyXcLCo8MQkNA/wKZLmOhlukeEt%0AXFzqJiGq8hkWSZK8R5J3SXCFkHla/DEtPqeXP0TuIfRm2qvM3P8BUlD9dSAF/I7Z/k3k5tX/N/DR%0AT/jdN5bcRaP8mAo/osqP0GhSvE+S94hxgzq7FPmKInepsUyKy2R4iyy3cBmlyCrHPOGYecqskWaK%0AHmbJM0uG89SocsRLDnnBIS+pU6CHKXqZppcZ8kyhcTlkm3022GeTQ7bw8ehjhD5GjR8mSQ9lKuyz%0AzwEHHBqUKJElRx99Zwigjzx5fBTHlDmkwCFFjihybJT3/4e994yR7MruPH/vhY/MMBmZkT4jfZZh%0A+SqySBbJom3fze7WtNSSRhqNZkYfdgcY7AKzi/2wK2iBBXaxgAb7ZRYz0siMNN2SWm3YbMtmk6zq%0AZtGVt+m9iQybkRnevLsfzg1TRbMjrNCFLdQtHJ6XyczIMPf+//973rnn5CkSoJ2QBhoBnCbo+PCi%0AMPXRpYLO/ZA8kHpi5B4lbUUq1PDipB3XXYmRHg2WHg2cdSB1aXPqJME64Naz2uv1aJpwDc18mA8P%0AAfR6WmPze3Vv6XOwrUQiR5iqDcIp6ut68mOdmHKUyOkkyAIVPDjw4cKHW3sXgUZekfggHtpxUKNC%0AhrwmzSaJ7pAlxS45igR0FD2kg2cShAkQpA2LCql7iDtJkjw5QoToIkwXXXTTQxdhPDjYIU6STRJs%0AEmeDFFHaCBBmkG5tIXqokCHJEiktNjJsEqCfLiboYoJORjGxyDBNijukuUOBBB3sI8RBQhyijTAF%0AZtnlChkuU2ITH4fwc5IAp3BgJ89Fclwgx/s46Ndr7AztnEGKwj2Y42Ge+30cRWaJ8e9o40m8PEaJ%0AXTJ8QIaL5JijnQMEOIWfE9joIs0sSa6T5CYV9gjxCCEeoYODOAiRYpk4c8SYJcM6/sZCGaeTMSzs%0AxFhnmzVirBJjHS/tetENEdaLrkiVGDGiRNkmSpwYefKECROmW1uYTrowcJDQ0fk4abZJE2eHNHv4%0A8NJFQFtQR939BGjXwJ8nqXM1UuRI6sTINHl2KdKus+IlIbI1KbKe1S2Z7nbsVFHkqOrzqmWyVMjr%0Ac545fV2gSuGeQgTlhlmU9PEiE6kuI/UgxdeBu54Uee+olxWrZ8PXtFX08SUDGkelnNq7Ws7MulsK%0AD8j52uY523actOPAhwOvjsEXqTSITY4uycmADAV2KZLWhFimShBPI/lRcpQkCbKTNjpwY1Flhz2S%0A7JIkQ4JMg5DLVOgiqINuEnzrJkSIdkrkiDf+xYgRY4c0QYJ006P/9RImjEFVi4h14qwTQ1r49RCh%0Ah4ief/2U2fmQIOlinDBThJkkQC951klxkyS3yDBPO4N0cohOjuAnQpEFMlxil0sU2cDPMb2OTmJS%0AIs8F8lwhwn9A6gY9mOMhuN/HUWGHBK+R5h12uYyHEYI8RoBTOBkmxR3iXCbBVSyqdHJY2yEsHMSY%0AJspttrmDRY0wU3QzSZgp2uglziabLLHFElGW8dDeWEw9DNFBHxl22WSTTTbYZJMkCYIE6aG3ZXF2%0AY+JgU+uxLb0Jj5LCg5NuOugh1Ii4dxOknTYS5ImyS5Q9ojrnIs4eaQoE8DSSIltBpw5CThzsUCZJ%0AgRQl0pRIU2xcZxpnMcuYGPhbALC9UYTA0ShCIAUI7A0QrYOqUxcjcOjQSb1ob73MV6UFtJutOj48%0AH5sVZaBeWcahScJBvTYMWr03Cw8Uqemzs7VG0YFWy1Ehq61OXHtUsGE0zu0G9XneEC46GudQXXTi%0AwYedLCV9miDfINGkPm2QIEeBCmHa6MZHj8536sVPLz78OEixp6Pt6YaPksKG2QjS1fd4PXSQJ0uM%0AbbaJEiVKjG3y5Omlj34G6Nf/XNiJt4iNbVYxMOhjjH5G6WOUIB2kWSHOLHFmSbCAl056OUgvBwkz%0AQYkYSW6S5DopbuOlhy6O080JfAyR4xYZPmCH96mRJcjjdPAknbyI+VC539fxwIJ7nmU2+AuCPImP%0A4+yxQZyLxLhMnihdHCbMCbo4jsLFNrfY4iZRbmNi0qMneDcHAAebLLLBAhssskuSXobpY5R+Rulh%0AmDxF1llnnTU2WCdOnE46GwuujwG6CJNkj/UWjbVBHBOzEajpo4s+OumhgyIWa+zofIl63kSGHOW7%0AgKJHA0c37XTgZYcyUfLEKBCnQIwCMfLEKZKkQAWLTtx04Wkcmq8DWBA3wUYxAhcWkNHVU1rrRWap%0ANork7mnVnqdGAUuXEqvpuoyWLkSgcGowroNyvaJ7K3Cb9ywJRb2Se5MA6tXcKw2SEO9AKsi7MHEj%0A9So9mNrbaMNGO1IHsg3bXfUf6+XS/NioYLUUGig3yC9NiZQ+g5qgSJoibTj0mWAP3drC+uxpL17c%0AmCTIESPLtibiOimnyNFJG/2NHKkAAwQYJIBFlS1SbJHQQRghfg8uBvV+cIAwQ3TjxUmULTbZ0P/d%0AIE+OPvoZZJABBhlgAAOLLZbYZJEtlkgRJcwgA4wzwDg9jFAkTpTbRLlNjGk8BOjlEH0cIsw+imyR%0A4AoxLpFhgQ6mCHOCbk7hxM0O77LLVab4Xz/mDsqDMR6C+30cZXbZ4BxxLpLgOu0M0c0pwpzEQz8x%0AptnkGlvcokqJPg7RyyP08gg1TNaZZ5051pmjRrWxAPoZx0cXW2yyyiprrLLBOh68jYU0yCBhuomz%0AqzWTWJQUnfgbi3OQMP10obDp3Ic0azoXYoMMLuwM6AXfT4B+DQBtuIhR0GdXm7ZNngRFAjjpwUuP%0APvDeCjqduHFgkqBCjDJJyiSp3OXTSP3DNBUAgjQL4Ppx4NcAKUVym2DpQYr/enXpsHrhX5fWcBWk%0A2V6zvUa90Z4U8/2kmHtrceB6Y71Ws1Nv5CdkUqRe5FfIJq+JKEuVHM3ixfXCxvX6jxmquDDpwNGw%0AThx04aSTZv3HME46sJOjQoLiPSRaYJsCUfKUqOliA176aWsxL524SJJvkPaGJvF1dnBiY1DnUg3R%0AQYQOBghQpKCFQbwhEgqUGCRMhF4idBOhhzZcGujXWGedDdaxYWOICIMMMUSEMJ3EWWeDeTZYJMoy%0AfkIMMskgEwwwTpEkW9wiyk1izOCjhz4O08dhOhlmh2niXCbGRaoU6OYk3Zyij6ceKvdfzVP52PHA%0Agvseq8zxN3TzKF0cYYdtNrnGJtfZZYseDjQmqYmXdWZZZZY1ZlEoBplkiEkGmcTExRqrrLDMCiuk%0ASdFHP0NEiBChn0EKVFlmixWiLBNliwRdBBhqCdb00kmCvM5pSLFMmhVSKCCikyOH6GCQIAP4KQPL%0A7LJOljWyrJNlnRwZSh8Ci15dmKALNxlqbFLU9SLLbFEkqmtGxnXBAKkX6aJLA1Zniw+2AJuBtJ7I%0AIC096n6PZl+mXe7tySRfFxsmvZHqnU6bgFzvw3R3VffW0awK0ySAeg+mOkGUkeLBLgxNKIZW7NJv%0AqbX3UrPliLQhCSDtSerej0kRSxOcFPq9l/zqNR+TVAhipxsnPbqMW0+j9qOLAdw4oFEFaIs8m+TY%0AIMsmeVIU6cHDIO0Ni+gzqFWqrJNhjR3WNPGvk8GPS+ddhRihgxE68WCyru/0rLLNGtvkKRGhh2F6%0AGaGXCD0oyqyxxhqrrLJKiiR99BNhmGGGGWCAXRINUbPJIu0EGWKKCPvoZ5Qsm2xyg02uk2aVMJP0%0Ac4QBjuHARpxLJLnJSf7HhzH3X81T+djxwIJ7iSwrvMcGV9jiFn566eco/RzBzxAbLLDMbVaZoUyx%0AMYGHmMLAyRKLLLHIMsuUKTHMMBFGiDBMF12skdBBmk2W2cKNixF6G4tpgDBx8iyQYIEEiyRZJ0Mn%0AXr0wQwzTwTAhHNhZZo8FMiyxywp7rLKHA5OIPng+qBf9IO2EcLNNmVVdcWSdIusUG4Duw84Abl0v%0Asmk9GoTasRGnRpQK20iLiTjSbiKBtKFIaV9B0dECfnUgbL8HKNu5u3mdtxEeaQKuoeoHoFSLiq93%0APK234vjwMKm3xhYyqCt3aYUNNsOghmoQSb3ZX6GFdHI0GwVK2xGr0WupTlpppP9SGyYh7ISwNfot%0AhbHrlifS+qQPB35M0noH1Cy8LH5TlwGroXTNRykDN4SbYTxE8BDExhb5BmlLAQopSOHBTgQfI/gY%0Axc84AYZoI02hIQ5WSLNMihJVRggxRifj+ja/G5NVtllmi2WirBDFiaMRcR9ngDB+NthghWVWWWGD%0AdUKEGGGUUcYYZphdEqwxyyozbLFEB91E2McIB+mijzjTbHKdDa5So8IAxxjkOEOcfKjcfzVP5WPH%0AAwvuO6xzjW8zyAn6OEyBIkvcZIlbRFmhn1FGOEiE/fgIscIK88yzwBx58owyxihjjDBKgCBLRJlj%0Aja8KFgYAACAASURBVDnWWSNGP52MM6AXSz92HMwRZ5YYM8RZIEEQD+N06UXXyQghiljMkWGOHebZ%0AYZ5ddikxip8xAozo86wR2vHgYIUCC+RZJs+iriSyQZEwTiIaJCJ4GNBKsU9gVLf2kIKxdb+BtItI%0AUqMDG7046GkBrjAOujSo1cGtHZOagjTSRjuppJNoRimt6BUZJW2msyhyyiKrrwuq2Z66gKKIgLQT%0AcLaEU+5W73ePunKvx9ubXVPrYRj5HTet7bkNPEZLC2997ccgYEj76wAmAcOQtteGSSfS+hsDMtQa%0ABJekpvssVYhpAtymyhYVClj0IL2WBnEygKPFSx+mvN5FbVBinQKrFFmlwAoF8tQYwcOoLv81godx%0AvPTjIkmRlZazpwvsskmOPryME2CSoD4qF6BEhSVSDRExp2sFTtHNPp0KMEKIHfZ0xH2TBTbIkGOc%0A/sYetY8QUaIss8QSi6yxSjc9TDDBOJP00UuMVVaYZpnb7BAnwj5GeYQRDmJRYIOrRLnNWf47zIcx%0A9/s6Hlhwr1Fjg3kWucECN6hRZYxDjHGIQSZJkWaWWeaZY5MNBhhkgknGGSdMNyvEmGGVGVZZI8Yg%0AYR2kGWKMfvYoMU2MabaZJkacLON0MdXIq+nCjp05dpjW51hn2SFHpWVhBnUCmpcElUY1kHldCmqD%0AEv24GrX/RvAwhpcIHgxglQpLlFhGWnysIm0+4lTpw8EQjrsAp19bGDsOZZBEsalqbGOxpf22soir%0AGjEsEkpaQO+hCCBA2GmYBDEJGhogMfBrwGzD0EBq0oaB1xDA9WLgRgDY9gk1vi310TF3k8Zi+tBQ%0AStR/kVYigbxSZNFEo4Rs9u4hpR0lhJVSFikscihCmIQNaXcdNqSFeJ9h0oONPsOk15AOtX7DJI/F%0ANtJbaeMuIq2wRpk0NQZxEEHabozgZBQXYzjp08C/pGuE1sl7gTwZKozqUnMTtDGlzY3Bit7hzZFh%0Alh1W2KMHb+M43X46GMHHDgVmiek8mDgbZBimgwP0sI9u9tGNoqYDMCJadsgyzgD7iLCfCF34WWet%0AIXrSpBlljEkmmWQKOyYr3GGRm6xwhw66GeMwYxwizOADdUL13vEQ3O/j2GKZN/g7xvVk8xNmkQVm%0AmWGeOWzYmWKKCSYZYZQUWe6wwh2WWWSTMEH2EWEfEcYZIENJ5xCIlaixj24O0M1+ehimgygF7pDi%0ANmnukGKTPGP49YFvWXy9eNmgxG2yzJBlhhwz5LBhMKVr+U3ohT2ClwpKt/UoM0+ROX0dpUI/DkZx%0AMoKLEep9e5z046CmYIMaq6rFqLGhamwqadvswaBPg1WP9t2GSTcmXYZJt2EjjEkQA9MwKClF0oKU%0ApdixYEfVPexaij0FWaXYsyCrIK8EZAv6uqi02lZQVlBGeivXEEUOH63c6/2abIjKtxui/l0GOA0d%0AazfAq81jGHgN8JngMwzaDfAZEDANgiYEjbqHTtMgZEpop6IUKSxiyiKBRVxZbGMRUzWiWESVRVTV%0A2MTCBAYMG/2YDBg2IoaNCNob0ga7YihWNemuagJeoswiJTLUGMbJeEuV/wn9OZaxWCDPPHnmNeHP%0AkSOAowH0B3UZsKAO6c1oATFNmih5xvFzsHHsLkQbNuZINMTIPHG68fEIvRykhwP0ABazrDVETYkK%0A+4hwgGH2M4wdWGCeOS2K2vExyRRTTDHAIFGWWOQGa8zym/xb7A9PqN7X8cCCO0CaNDNMM8M0a6wy%0ARIQp9jHJFB7amGGNOyxzm2UMDA4ywn6GmWKIMopbbHGDLW4TpUyNgzqf5gA9dONjgQw3G+dYU7ix%0AcYCOxqIaxU+KKrfY4yZZbrPHDDl82NlPOwdoYz/tTNFGBw6WKDNNUbf4KDFLkSRVRu8BgHFcDOHA%0AUgaLqso8NRZVlSVVY1HVWFJVYlj0tYBNxLAxiMmgYdOgZMNrGOxZik1LsVWDzZoiailiFmzXxMcs%0ARdwSUC8pCJkCiEEDghosAxo4fYaAqc+E9gbYGngM8Bjg1kDsNASYHQhQ2xHgNj9BndcLllWVEEGd%0AHEoKSkpCPnUSKShFTqFJRkhn14Jd1SSljAVpC5L6e34N9GETum0GPSZ0mwbdpkGfDfptBn362gVk%0AUEKUWKyrGmuaPOtEmsZiCBtjhp0Rw8aoYWPCsDNh2BjCRsmwWKKsW22UGn6DChGc7MPFlG69cQA3%0APdjYpNQQA3fIcocsDgwO0M4juurRQXzYUMyx0xAZt0nThoNDhLR10oeXJVLc0ac5ZogRpp1H6OUw%0AfRyghzwFZljhDivMsEoQHwcY5iCjjNJLjG3mmGGWGdKkmWCSfexngkm8eH81i/w+jYfgfh/HKqt8%0Ak79mkqnGhNulwA0WuM4Ca8QYo5+DjHCQEUL4mSbOFda5xgZpCjzSyPDtowcfS+xymThXiDNNmj7a%0AeEQvlkcIEcLNHDmusMsVdrnBHlWULjUm9fcO0I4fOwuUuE6BG7rw6iwlurBzoGVR78NFBCdlBTOq%0Ayh1V5baqMK2qzKga29QYRkBjzLAx2vA2BrFhA5IWLNYUizXFUlWxUqsbrNUENPvrAGYa9LYAW49N%0AfJdp0GWK+jUMA6UgZ0G6Bumq+ExNwHS3Bns1AdN8i+UsKGqCKGlfVhqsVRO4Py4sYze0cjfEXAa4%0ATBpE4TWb1qa93ybm09cBG3TYoMMu3q23CTWl2FGQsBSJGmxbTWKL1hRRS4hvS5Og34SIzWDYZhCx%0AGYzYYNRmMGY3GLUZ+EyDglIsqypL1FhSNZZVjXlVZV5ViWMxjI19hp0Dhp2DpoODhp0xbFQNxTwl%0AZjW5T1NimiIVFI/oKuxHtPViI0qZ22S5RZZb7DFNljAujuDjBH6OE6APJ+vkuKXPnt4kRZEqR+jk%0AOGGOE6YbD4sk9WmPLeZJMEyIo/RzgkGGCLLGNrf17naLJPuJcJhxDjGGRYVZZphhmnXW+O/5tzge%0AKvf7Oh5YcK+XkY2S4ipzXGWePfIcZowjTLCPIfJUucI6l1nnJlv0E+A4gxyjnzE6SVDkos7ivUqC%0ADlwcJ8wxujhCF27sTJPlIhkus8t1dunCyXFdaukIfgZwkabGFQpc0QVVb1CgAxtHdbuEw3g4gBsf%0ANrZVjRuqyg1V4YaqctOqsEqNsToQGHb2axvGht0wSFmKmapitsXmqgLoNmDcbjBmMxixGQzbDYZt%0AAk4Rm0FAA3ZNQbQCWxWIVuU6qq/jFYhXIVEVn6yJ2q6DZIcNgjbwaTD1m3LdZt4Num5Tg3ILMDta%0AQNtmfMIN1RYSqNxDECVLq/YWMsm2kM1uDTKWEFCdjNL6NXTZIWwX32WHHgf01r2+HnBCp01aglpK%0AEbdgVZPkqibKpapioaZYqinaDRi3GUzaDaZabNJm0KaBf15VWwhbLEaNfYadw4aDw4adQ4aDQ4Yd%0Av2ESp8ItiloQSJcBOwZHNdCfwMsRPDgwWCDHNfa0yMhgYOjSX35OEWAYD3GKXCPOFRJcIY4TG8cJ%0Ac1KDvRODO2xzlQ2usEGRCscZ5ASDHKaPKlVussh1FphhlSG6OcYkR5nAj1dLiwd3PAT3+zjWiPGn%0AvIpCcZRJjjHBCL1ssccHrHGJNTbJcJg+TjDIMQbw4OQGSS4S4yIxMpQ50TLh68r8fV1y7Cq79OHi%0AFAFdcsxPEDtLlPmAPJe1xalyFA/H8erq8B5C2ImqGldUhatWhauqyjVVoYTiiF7Uh7WfMuw4DYNY%0ATXGjqrhVsbhdVdzRVlKw7x4QmbQbjNsNOkyZYukqLJVhtQwr2lbLsF6G9QrEqhCyQb8D+lqArccB%0A3S0AGLZDp13AuXWU6oq9CntV8fla03I1rdxbrGxpwFZN/1HT0dTAbzNalLupCUJ7r61pbdr77WI+%0Au5CNveU513cfyerdxBWrNkmtTnabFSGMAYcA/ZADIk4YbrERlxCYUqL056uKuZqQbJ1w56uKHhsc%0AsBscsJsctBscchg8Yhe1n1UWt1WVmy3kfkdV6cXkmOngmOHgqGHnmOHAZ0hGlLSSEeEwQ5EJXJzA%0Aywm8PIqXMHY2KHKZXS7peVtDcYoApwjwGEH6cLHCHpeJc5k4N0kyip9TdHOKbiYJEmVXC6ENFkhw%0AgB5OMcQJBmnDwR1WuMY8N1mkmw7+DV/D8TAV8r6OBxbci5SJs0M/XSyQ4H1W+YBVKlicYpBTRDhI%0ADzuUeZ9t3iPGdRIM4+NRPaknCBKnzLvs8D47fEAGHzYeI8gpApwkQAA70xR5nzwf6Bp5bkxO4eWk%0AXmSTuCgqxRVV5ZIqc8mqcElVyKM4buhFazo4bjgYwqQM3K4qrlYU1yqK6xWLm1VFVcFhDQYHHaYG%0ACYM+E8BguwpzJZgtil8swUIJFssCnKOuuwEp4oRBBww6BdAdejaWLYiVIKotVoZEGeLaJyqQqkC6%0AxWrqHjC1N0G27t1mE5TrwFwHa9snKXet2OskUG0liLpy1wRSJ5NsrUkye9o8NuhwNC3kgC4nhLV1%0AOaHHCb0usU6nPCcQcN8ow0YF1lrIcaXFgjYYd8GYS/ykC6ZcMOmWkFBNKZZqcKdqcaeiuF1V3NQE%0A3W3CIbvJEYfBMW3jNgMLmFVVrqoqV1WFq6rCLVVlEJOTppNThoMTWgRUDcVNClwizyXtg9h4VAP9%0AadoYwMEGRS6yqyvCZGjXc/oxDfZODG5qkfMBMbJUOEU3p+nhBGFAcZUNLrLKNTbpw89jRHiMYbpp%0AY4Vtxuj/1Sz0+zQegvt9HDGyvMpNPmCVNlycJsKjRBimgyX2uMAW77LNNnlO6ol7im482LnELhdI%0A8w5p0lR4jCCn9eTvxcUCZS6Q5V1yvE+eEDYe020MHsVLP062VI0LVpn3VIX3VZlZVeOgYeek4eCU%0A4eCk6WAUG2XgakXxQUVxqWxxuSKKb8wmC/yow+Co3eSQQ0BcYbBYgptFuF2EO9pmiwKYUxpUJjXA%0A1MEmpMMKZQtWC7CUh+UCrBdho9j0WyUBxLAGuR4XdLeAX9gpoBdy3A2UHlMe/95RtSBXFSvUROEX%0Aaxqca/L/G+rd+piYewsB2DUhuG3gsmlvgtcObXbx5kc8D6UE4NNVIaNUWQgqWWmSVrzcJLXtsvxc%0AlxMGXDDgbtqQG0a9MOKBfrc8L0uJwl/UZDpfgjlNsrMlCVHtc8MBbQfdcNgjuyMLCaHdqCiuVxTX%0AqoqrFYuEBUfsBiecBicdJo85DPbbDWrAbVXlsqpwUYlQWFc1jhsOThsOTptOThsO2g2DeUpaeEhb%0AGjcGp2njcdo4Qxtd2Fkgz3vs8B47XGOXSdp4gg7O0MF+2oiS1wJom9uk2EcHT9LLk/TRgZPbbDfE%0Akw8XjxHhyxzG+VC539fxwIJ7khznWeQ0Efrws8Au59ngF2xRQ3FGT86DdFDA4m3SvEWKd0kzgpcz%0AdPAEQfbTThGLC+Q4T5bzZFHAGd2m4DRt9OAgqSx+qcqct0qct8rEsXjCcPKE6eQxrc7dhsFWTXGh%0AbHGhrHi7bHGjqpi0GTzmNDjlMDnhkK262zAoWnC9AFcLcDUv/kYBQnY45IZH3HDAA/tdsN8tMXAQ%0A8JzLwVxe/Lz2C3lR4f2uJjgNacAa1L5fK9ZWgKxYkChCrMVSJQHIZEmud8qQqcBuBTJl8bmqAHeb%0ABl5PCxi7NDg7WkDbZnwYmJVqiblb4itatRc1WZQsyLcQiMuEdgf4tQW073BBpwtCTgjp625300Ku%0AD7/uWBk2i3eT4GpBiHGpIAQw5IaJNpjwwqT2U23yHtsMeQ1bFZguNcn4dkE+W9OAYx446oFjXjju%0AERKwGbBjye7tUsXiYkXxftkiacFjToMzTpMnHSaPOyWks6MsPlAV3rPKvKPKXFVVDhh2njGcPGM6%0Aecxw4jFggTLv6Qrs75KjHwdnaecs7RzHSxWLq+xygR1+SYoiFmcJcZZOTuGngsVl4rxDlHeJMkg7%0AT9HHMwzQhZs54lxnk3/Cg9WJ6d7xENzv81hhj3NscI4NKijO0s8z9DNBgDQV3iLFWyS5xh7H8fMs%0AIZ4mRCdOVinzBnu8yR5XKXAUD8/oRTCBi5KC91SZN6wyb6oSy6rG44aTp00nzxhODhnSTnm+pjhf%0AUpwvW/yibLFjwZNOkyedBk86TR51yE22sgby9/NwSdtsEabccMKrF78HjniaIJ6twu0s3NwTfycL%0A0zkBoVGPAMxkC+iMewXE67FnpQSY1/KwloPVHGzkYbMAm3nY0n63cjcQht0aJDVAdjjF/A4IOJtg%0A2uYQoP2Ec0v/6EMpAfhs5W6yyVQgrQmpTkyJIsRLmrAK8rNdbuj3QL8X+jxyPdgGkTYY8sJQmxBH%0AfRRqAvQLmkzntZ/NwXZJ3vv97WKPtMMhn3wuTlOe62ZFSPuaJvDLBdiuyOd90gunvPBYm+zETAPi%0ANcW7FYu3yyISLlcUEzaDZ1wmzzgNnnaa9NgMikrxvipz3irzC1XmlqpywnDwnOnkOcPFEcOOZcBV%0A8pwjyzmyrFPmKdp5Hh9naacDO8vkeYsU50ixQoEzdPAcnTxJEBsG10hwnk0usEUEH2cZ4Gn6COH+%0A1X3o92E8BPf7OG6R4n/jImfp5ywD7CNIkgpvkuTnJJkmy5N08DydPEEQDzauUeBn7PEGe6Sp8hw+%0AnsfHk7TRpkzmqfEzq8TPrRLvqwoHDDvPGk6eN12cNOT20XxN8UZJ8WbJ4lzZwgacdZk84zR52inb%0AatMwWC/D21l4Nw/v5WRxjzllIZ/yysI+4pE4taVEdV/bhau7cG1PAH27BAc0YBxsl+v9WjE6NIAX%0Aa7C4B3O7sJCFpT1Yyoot5wRk6qAVaYMBr1hfC8B1uj5aUe+VIVmAVBF2ipApwW5Z+xLkKndboQql%0Aqlbc1ZawTD00Y8lrvXeY9XBMi7lt4LI3vdcuZNLmgDanVu4u8Dsh4JLrDjd0uiHkAY/9w6RTsQTo%0AtzTBbRWE7NY18dVJ0G2D0fa7bcIPEz4YbgObfu/zNQH5aU28dSJeLgjRHvLBUR8c84v1uuQ57VQF%0A5C/m4GJeCH+3Bo964XQbPKEtaIeyUlyuKM6XLM6XFb8sW/TaDM46DZ53mTznNOm2Gewpi7dVmTet%0AMm9aJZJYPGu6eNFw8YLppNuwEaPCW2R5gz3eIccB3LyAj5fwMYKLOCXOkeINktwiyxMEeYEuzugS%0Ac5eIcZ5NrhDnL3hRty58MMdDcL+Pw9LR2wxVfk6Cn5FglhxPEeIFOnmcICYG75LndXZ5nT382HgJ%0AHy/g4wgeygrOqzKvWSV+ZpWooHjRdPGi6eIZw0nQMNmqKV4vWbxesnijJH/1eZfJcy6TZ50mIzaw%0AMLhRgF9k4UJOQL2g4Em9SE9rQPfZBOimc3Apo20Xru9KqOSYX8DgqB8O+2CsZdu/WYA7OzC9C9MZ%0Asbk92C7AcDtM+mDc1wJIPhhpE/CrD6UgUYDNLGzuwVZOrmN5iOW015YugtsuYNmhze8SIA1oUG2A%0ArTaPownGjbCMTcfTNWh/ZFimJSRTtXRY5h6SyFchV24SSbbSJJmMtnRRiChZkMfu9EC3V1ub+J42%0A6G8X62uDfp+8ljoRKAWJkiZITZSLWVjQBBorwkg7TPphvx8OBGC/tpBLHqNYg5kcXN+7m7AN4Lgf%0ATgbgpB9OBSHilr8drcD7OREC7+Tgg7zcFD/TLvPomXYYccq8v15VnCtZvKF3jEM2AfoXXQbPOk18%0ApsG6qvGGntfnVJkxw8aLhotPa6FSNhTvkuPn7PE6ewT12ngJP4dws0OVc1ooXWePJwjyUgvQ2x7g%0AujLwENzv61gmzx+zxDX2OEMHn6KLJ+jAjsG75HiVDD9jj1GcfAo/L+FjFBc7yuKnVolXrSLnVZlH%0ADDufNl28ZLg4aNipARfKih+WLH5ctFivKb1wTJ53SRoiGNwqwut78MaegHqvHZ5ql8V4pg0mtEpL%0AleFCGt5Ow4UdAfR+l17g2o77IahDAfkqXE/DtTRcS4m/uSPx7FYg2eeHKb+o8dYwTKIAC2mY3xG/%0AnIGVXVjdhfU9AeEBnwa2duhrF8BrBcGwR9Sv8xOEmVJQqAjgZsuQLUG+okG5AkWt4hvKXZtlffix%0AbK2qXac0uu1iLju462rdCe0uuXbaPjkcVKjIexFvIaztnFid1LaysJGVn4/4IOKH4QCMBmCiA8aD%0AYj5Xy+NWBexnd2EmA3cyTcL12uFwEI52wNEQHOuQz8peD9GU4HILqV/MyI7mdADOdMBTITgVkM+6%0AoiSM93ZW7HxWSPJZH7zggxd9kgVV1cr+jZLFz0oW71cUJxwGn3OZfMEt6ZhV4D1V4WdWiddUiaSy%0A+Izp4kumm2cMJ3YDvavd5TX2qKD4PAG+RID9uNnRO+LXSDBNlmcI8T8xjvuhcr+v44EF9xRl3mOH%0AZ+nEjcktinyPHX7ELt3Y+SIBPk+AXhzsKosfWSW+axW5oMqcMZx8yXTzGdNFyDDJWorXShavFC1+%0AWLIYMg2+4Db5nFsyGGyGQbIKP9uFn+7Ca3tyQOclvdCe9Um+OEgmxrkknEuJrRXhMb14z3TAY8Em%0AkJdqcDUFHyThkrb5PQHu4yEBiKMdAhidLSHOUhVm0zCdFJtJwXQK5lIClOPBJjiNBMQifhj0gfcj%0ADhVWaxDPwfYeRPdgOwuJHCTz4hM5SBdgpwCZYtM7bU2wbXeKcvc4NDA7BJgdGrQ/VrmjlXutqdzL%0AWq3XSaJYhXwLieyVBNiDbgh4xAc9EPJClxc626BLW68PetrFh7wfJgSlRPWv7cGKJsLFHVjQ5Liw%0AAz4n7AuJ7e9s+tFAM0SjlIR0buw0iflKSnZcRzrgZAhOdcGjnQL49fdhowjvaPJ/Ow23srJ7OxuC%0As50yZ3x2efz5koiJn2tR0eOAT/vFnmmXjKa8pXirbPHDosUPShZ24GW3jZfdJmecBnbDYFlVedUq%0A8QOryIyq8jnTzVdNN2c10M9Q4lUyvEqGdky+SICXCdKPgwRlfkmal+l+eEP1H+HvnAb+d+C5e77/%0AReB/Rkpx/Bnwpx/xuw8suANsU+H7ZPguO+Sx+DJBvkiAcVzklMVPrBLftor8QgP6VzWg+w2TpKV4%0AtWjx7YLEzk87DF722PiSyyRiN7AUXCnADzPwo4xkQJz1yUL6lK+pzBNleDMJP0/AmylJt3u6A54J%0AyQI95m8qt+UsXIjDewmxmzsw5YNHu+BkpwDA4Q4JZ4COxafhWgxuJuBmHG4lYCkjwHKgSwONBp6p%0AkCju1lGzYHMXllOwkobVHVjPwEZG/HoGUnkBvl6fWHd7ExzrYBnyQsDdBFK/W0Iu92sUK0IwdbJJ%0AF+R11AkpmYd4VogquifElS3L6xsMwEBA/GAAIkEYCcFwB4Tb7iYApUTlz2oCnUmKv5OUncH+EBwK%0AwyNdcCQMR7uht+UxMmUB+Tp5v5+UG72nOuF0GB7vgifCcqMXJCPo3R04r8XBxYzcb3m+E17oFHXv%0AsQkRXsrDa1pwXC3IzvHzfvh8QM48KCVpl68URbis1hRfdJn8mkd2om7DYEPVeMUq8l2ryIKq8gXT%0Aza+Zbp4ynBgGXCbPK2T4MbscwM1XCfIpfLQ9wKodfjXg/j8A/xTIAk+2fN8B3AZOAXngbeALQOye%0A339gwf0yef4Vq3wKH18hyCm8WAreVGW+ZRX4iVXiUcPBV003nzfdBA2TWE3xnaLFtws13q8oXnSZ%0AfNVt8nm3SdA0yFuizr+vAd1vk4XyeT883S43J4s1+EUKXkvA60lYzMNTHbLwnu+CIz5RZVVLVPkv%0AY/B2HN6OiUp9MiyL+XQXnAhJmASgXBPgvhQVuxaDGwkIuQUwjmgAORSGqQ5RxfVRqsJ8AuYS4heS%0AMJ8Uv5ERkB7ugJEOiHRocPPDYFB8d7uEQz5qKAXZIqRzsJOHTEH7vKjobFEsVxJ1XWwNzZR1OKbW%0A9B91Q9XWEo6x6zh9PRxTtzaXWLtbvM8NQS8EvOKDXgi1gdv54cevj2JFgP5ecltJiy2nJZwz0gET%0AXTDeCROd4vd1CwnYWkLNuyW4nZDP7WYCrsflczMNOBqGYz1wsgdO9sJ4R1OtJ4rwfgLeTcC7muz7%0APHCmG86E4ekeuXlrGDLf3tuBnyfFru3CowF4qQs+1QUn9C4gUxOg/2EGfrwrp4y/4IcvBeW+j82A%0A1arie8Ua3y5aXKsoPus2+TW3yedcJl7TYFUD/besAnFl8VXTzddMD0cNO2VD8XP2+C47XKPAOabw%0APMBx918FuH8VuA78FfBEy/ePAP8H8Fn99R8DF4C/v+f3H1hwr/fp9GByzarwDavAd6wiw4aNr5lu%0AvmK66TZspCzFtwsWf1uocVFP6H/iNvmMy6TNNEhU4fs78EoG3tyTG59fCsrCmNBqajYLP4rDTxOy%0AdT7UDp8Ow4udEmZxmKKQLybhrW04ty1gPuiVhXomLAt3tF0WrFIwl4Z3NuC9LfhgSwBiNCBAcKIH%0AjvfAkW65kVkf+TLcjIrd3obpOEzHBKAiQZgKCxhNdDVBKXIPEdTHXgHWUrCWhK0MRHdgexeiGdjO%0AQCILySwk9gR0Q+06BOJtgqrP3QTbdhd4nGL1kIzLoW+otoC3eQ8eNG6othBAWcfrS1UhiGJFh2WK%0ATULZLQjRZPJCNuk8pLLgtENnO3T5oKsdegPQExDfG4C+IEQ6YTAkz+9D70sRllJ3E+RcAmbjsiOY%0A7BKg3x+GQ71i+8JNcqwr/asxuLoNl7aFrDMl+Vwf7YPTffDEgNzvAJk7N3Zkzrwdg/MxeZxneuBs%0ADzzXK/dXDEMOap1Pwc8S8NO4nCZ+qVPm42fD0O2S9/NiHl7NiFDZqsAXAvByAD7ll/DNdk0U/bcK%0ANT7Q6+I33CafdZu4DIMZVeVbtQJ/bxVxAF+3efgN08OgYWOPGr6Hyv0fJSwzAnyTu8H9KeBfA1/X%0AX/8RsAr8p3t+94EF96yy+LZV5C+sPHFl8Vumh6/bPIwZdqpKYuh/lpebTJ9ymXzdY/JZrVD2YBIw%0AXwAAIABJREFUavDKDnwjLTerPuWXif+5gBwgUgou78J3o/DdbTnI8vlu+EwXvNDVjJlHC/CTDfjx%0ABry+JamFz/XKgnymR/LFQRbb9Ri8tQrn1uDtDUnVe6IfHu+XBX+sW2LX9ZEpwOUNuLQOlzbgyoaE%0AVPZpUHmkB/Z3i42FBNRaR7kKS3FYiMFi3eLyvdWk/P86yPUFm+DXG4BuvwZHnwCl5xPU8P/bUDoF%0Aslr7r1Pu5v+HvPn6LiORheQexPc0YWni2tqBzR1YT8FGGjra5D0YC8NYt/jxbrHB0IeJKFsSkJ+J%0Aw50Y3IrCjaiQ64FuODEAJwfFDvcKydVHPA+Xo/D+Fry7Ce9syq7sqUF4NiI2Emi+jsUsnIuKUHgj%0AKu/NZ/rhswPwfG8zF3+1ILvIn8Th9YTsHL/aC1/ugRFdlXepJED/3R0J37wcgN8KwfM+uUlb39H+%0ATaHGjYri6x6T3/faOKHrVXygKnzTKvA9q8hjhpN/bvPwkuH6xMYs/38f9xPcDyNx+M/rr/8Y+CXw%0AnXt+V/3hH/5h44tnn32WZ5999h/hKd3/cdWq8H/WsvyezcvzhhObYTBXtfjzvMVf5msM2Qx+32vj%0A1z0ScqkoiU3+dQp+nJEwy2+F4EsBaLfJgno/A3+3BX+/JSGYr/TCV3tEnZv6CPqlJLy6Dj9YlzS5%0AF/vgs/3w6QHJHwd5rNsJeH0F3lyF82uSifJsBM4OyYIe8jdfS7kK17bg3RV4bxXeW4OtXTjaB6eG%0A4OQAHB8QIL83zr2Tg9ubcGsd7mzCbFRsNQWDHTDRczd4jYRhuFOU+CetzXIFErsQz4gldyGdbdpO%0ADnbzsgPY0z5fgkJZ1HbdV2st4G37mBuqLaEbyxKicjvB4xKA9OiQjM8LPo+Y3wsd7XdbVwDC2kLt%0AYPsEcVmzZIeykhDCW4w3CXBuW17fRA9M9YodHIBHBmBf34fJLluS3dTlDbi4LoQ8l5DP6/QQPD4M%0ApyMw1dUkDEvBnQScX4dzq/DWmqSRPhuB5yLw4ohkNTXmU0ZExE82JIxzugu+MAhfHJIUWJAQzusJ%0AESTfj0ma5df64Gu9MN4mP7NZhr/bgW+kpF7Or3fA74Zkx2oYsFJV/GWhxp/na/gNg3/hNfltr41O%0A0yCnLL5rFfmOVeQb9g7cDxC4v/XWW7z11luNr//oj/4I7hO4O4BbyM3WHBKS+SKwdc/vPrDKvT5K%0ASvGdgsV/zNe4XVX8jsfGP/eaPOIwUfqm6H9OwjfTchP0d0LwtQ6JSSoFH2hA/9aW3Kj6db0YDrXE%0APF/fgldW4QcbEHTCFwdlYT0ZbqYhbmXhtSUB9NeXJWPkxWF4YRjORppbcIBkDi6swC+XxK5uSijl%0AdKRpB7rvju+WqzC9CdfW4NoqXF+DWxsSnjjQL8BzoB/2aTAa7/mwmgd5zfEMrMVhNQ6rMdhIwlYK%0ANrVF05AtQKcfujVYdvqgw9cE0mCbAKzP0wRdbz004xJwdjs0oP8DQrOWzpYptpBEoQy5YpNE9gpC%0ALK1kk85CIgPxXYjtQCYHIR/0haA/BP2d0NcBg10Q6YZIWLz/Y3pO7BUE5Gej8r7f2ZT3eyEmqv7Q%0AIBwZgqNDcDQCo+G7X2ehAlc3hKjfWxXi3inC4xF4ahSeGoHHIpJdVP9cZlKyu3tjBX6+IoLgpVGZ%0AR89FmimZ2YrMyR9okRFyyZz8ckRAv37P53wKvhWF70Tl5PLX+uA3+uQQHMB8Ef5LGv4qJYDyu53w%0A2yEpOGcpxVtlxZ/la/ygaPE5t8kfeG2cdRof2xLxQRq/SuX+DeSG6m8C7cCfIDdQ/xek0N5/Av7v%0Aj/jdBxbcN2uKP87W+M+FGkftBn/QJuleTsMgXhGF/mdJKfv6OyGxegz9Tha+sQnf3JQ37zf64ddb%0AAD1Thh+uw3fX4GebcCwELw/JAprQirtSk631jxfhJ4uSQvd8RBbjSyMwFmw+1+gunFuEtxbEr2ea%0Ai/zMiIB5e0sudbEMN9bh0jJcWhI/vSWK+2hE7MiQAMzQR4QPyhVYjMLsBixsyXXdlrehza3BLQxD%0AYRjobIJffyf0dgiA/0NAGQSgSmUolKBYktdRqYoqr1ShWv3ksIzDDna7Vu6aIDxu+f4/FE+qNQH7%0ArTRstpDXRlIIbTUOKzH5u6M9MNYLY30w3gvjfbBvUIjg3vegUoX5bfl8rmuivbYqcf9jw3BypGlT%0AfXcT9PYeXFiGt5fhl8twYwuO9MGz42JnRprzoGZJ3P71ZXhtWcI5j/bCZ8fgM2NwqKtef17u9Xx/%0ADb63JqUXXh6Cr0Tg2R5JV60pAfq/3YRvb8OkF36zX4RMj0s+t3dyAvJ/l4bjXvj9TvhKUOLzaUvx%0A13mL/5CvUVHwB20m/22b7YFS7veOh3nu93HMVxV/mq/xL702JuzSPejNLPz7uBwuejkgE/TpdlEy%0A6Qr81Qb8+bpUBvx6P/xWP5zQN6oKVXhlDf7LksQ5n+mWBfKloWbsPFeGHy3Ct2fgp0sC4J8dEzvd%0A31TxhQq8OQ8/moafz0uGxjOjsoDPjsmCbs1Oie7AL2bhl7NwYU4U4mSPAMSpUTg5CocHRRm3jkoV%0AZtbh2hJcX4JbKzCzIap8KAxTAzDR1wSusV4Y6RFw/6RRLMF2EqJJ2E5BNAGJHUhmIJWB1C6kd7WS%0Azmmfh0IRXHXlrsHZYdegbftoFd+4odpCAmWdaVMniWoN2uo7hDbx/jbo8EMoAJ0BCPmhOwQ9ndDb%0AKb67Q8ji44ZSoviXoncT4NyGEGMqK+/fvkE4PAJHRuDomLyH9+JaKgtXVuCiJuNLy7KLODUKZybh%0A6X3wxITscOojX4Z3V+HcAry1KOGcQ73wqSn43H54dKhJDtmyhPh+siiComrBlybh16bg6aHm3Jvb%0Ahe+uis3swpeH4HfG5T6Qacjp39cTIm5ejcHpIPyLIYnRO02pyf/Kjgiji3kJXf43XVLATinFOxXF%0A3xQs/p3f9jDm/qt5Kh87Hlhwr4+CJSr9/9Kphv86LBMyoOPoF9LwH9fglW3JJviXQ/BsZ/NY//lt%0A+MsFUemPdsLvjInyqR/bz5Xh1Xn41oyoqMf74df2wZcmoLcl1LKahh/cgR/egV8sSYz8c/vhpUk4%0A2n+PgsvAm3e03ZYbgGcm4akpeHJSQP1eIC+W4cYyXJyDS3NweQGm12GoC46OwpFRODQM+4cExJ0f%0A0wHNsmArAUsbsLwJy1uwFoX1GKxvi8/mW0BSA2a4QwC0MyCg2uEXgK2Dra9NQP0fqvb/a0a1Cvni%0A3WSymxWSqZNNMgPxtBDRdkosuQNdQRjsgYFuGOyGSC+MDsBIP4z2Czl8HEZlCzC3CXdW5b2/vgzX%0AFiVkc2QUTk7AqUnxUwMfjvEn9+C9RXh7Vsj78rKEzp47AM8flM+7vYVoCxV4ZwVem5V5FN2Dz+yD%0Azx8QH9TEoJQcXvveHPz9jBzA+sok/Pp+idnX59p6Dv52Gf5qURT9b4/BPxuXQ1QgtXG+F4U/WZPd%0A7O8NyvqY0PH51TL8SULsqAf+TTd8xv/RJZcftPEQ3O/jiFUE0P8kCae9MvFe0GGVbBX+egP+/aqU%0Ai/2DIfjdAQhrwFzPCaD/+YLcxPq9cfitUcl2AUnB++kSfPOOqKTH++E39sPLk81DQkrBtU145Ra8%0AclvA/XP74QsHBdA7WmK52SKcm4bXbsLrt2AzDc/sk0X+3EFR5a2gqJSox/dm4N1peHcG7qwJgJyc%0AaNrhEfB+hApXCmIpuL0IsyswtwZzq3K9vAXB/4e96wyL6mijB8QuKEUUEMECKoi9t4jG3hJjjTUm%0AmsTElmJiEjV+KSZRE2ONMYnGXmPsHQs2FEWq0kF677D1nu/HsLLA7gKWz/Jxnmeei869d+/enTnv%0AO2feeccUcLQpJDkboLGNIL5GDcTRst7jZXokAYVCePIKpSBnpQpQKvWkHyiUZKpWFcdqGjnmMbfo%0AVKkEyWuMVmwS8CCx0LAliKNaAprbA072gLMD4NQYaOEAtGoCmNXRfd+0bOBuhDCyt8NESc4EOjoB%0AXVsA3VoAXVsKvV8bciXgFS6MukeQ8O7bNgYGuAID3YAuTYuP6B5kiNHfsXvA5Qgh341yFcVeS/aL%0AyBSjyT33RBjmuJbAhFai3Wp+R/8MYFs4sCMSaFoHeKs5MM6hyIkJzhUkvy1OLLz7wAEYbi2cILkE%0A7MkAVieLTU3mWgPvWJberetlQiW5P0PclwHrU4A59UXaXEBk51sfDeyMB/paiAbaz1I0cKUEHI0B%0ANoeKaIPxjsCM5mKloCb2/GocsD1AeEOt6wMTWwkvvX4hUUuSmBw74A/84y88GE1n6+lYPNbZLwY4%0A4Quc9heduFMTYGBr0ZHbO5aYLFUKgvAMAK4EAVeDhEfXrWVRaddUeMYlkZEN+IWK4h8K3IsEgiJF%0AnUsToIWjICwNeTW1A2rVLH2fklAogORUICkVSEoBUtOBtAwgPbPwmCG85+ycomNuniB0mVzIITVr%0AiBGEiUmRnl7SuyUBtbq4AVAogfzC5F81a4jnrVNbkK2ZqTjWNQMs6gGW5qJY1AOsrYAG9UWxNDcc%0ALaP9/sK0jF9oDHA/ErgfJbx6lyaAS1PArTnQxhlwbSqeqdR9coBboYXGuLCY1QJ6uQK9XcWxlX2J%0ASVeF8OrPBgJn/IGoVKBvK2CwGzCkDdDYqujcXLnw6A8HCq/e0QIY4wa84QY41S86LyRdkPzuIBEM%0AMNkFmNJarF4GRD84FQf8FQZcSBSTsLOcxMI6IyOR9mF/IrAuGkiQAe81Ft58/UJt3jMX+Dsd+K1x%0A0c5eLyMqyf05gESxmGN1lFi994498G5jwL6QwCJzgD/CRGN2MgVmOgFvOIgkTwAQlgFsCwB2BIrY%0A8ymtgUkuRaGKpJgE2+cHHPQXS/A1ncrNpsgzypMD5wKA476C1KtXBYa2AYa0FV669vBboRRe+QU/%0A4KIfcDNEeOUaIujpIiY2SyIhBfAOEuXOfcA3VJCTW3OgrTPQuhng2kyQUX1z/d63Wg3ExAORD4Co%0AGPF3bEJRiUsUZF3fEmhQSJj1LYtIVHOsayaI1rSQdGvXEkRcs0b5iLUsKJXCWOQXCMOhbUiycgoN%0ATaHRScsAUtKBxGRhjLJyACsLoJGNKHYNxbGxHdCksSgN6ut/R5IkvPygCCAwHPAPA3xDgJAHYrTT%0A1hno5AJ0bCVKSS+fFPMhVwKFwfYMEAuuersC7m1Eae1Y/POTsoCzAcApf+CUH2BrLtrQsHZCrtM4%0ABCq1kP4O+AH/BIgVxmPcgPHtxEI2zeffTRbOyq57gKOZaNsTWolsmYDIKLotXDg81asIkp/STESE%0AASLB2fposd7j9YbAfEegjVYI78uMSnJ/hlBThDAuDxcRLwuaABNsivKy3EgBfgoUmvqUpqLhtioc%0AyqolMTG67jbgkwy82QqY2lqsCtV0tgcZwN/ewFZvEdI3oS0wpg3QqkHRMxQogJO+wF4v0SE7NQGG%0AtwOGthXhiNodNyEdOHYTOH5TkHpzW6BfW9HJe7oAdWsX/36SJIjF0we4fAe45is04M6FhNKhFdDO%0AWUgr+nTu7BzgXmjxEhIBRMUC9S0EwTnaC8LTkGAjG8C2oSDGp6Gf/6+gVAqSj0vUMlzxwIM4IDIG%0AiIgWI4zmjkDL5kArp6Li3BSormOUBAjDfD8S8AkGbt8TxTdEaPi92gG92wN9OgD2DUtfG58GXPIH%0APHxFKVAAgzsCw7sAA9qLuQsN1BJwM1w4CkfvipXDYzoD47uK+RnNb6OWhE6/3w/Y5ws0sQDe6gyM%0Abyvy/wBi8vVsJLAtUMiMrzsBH3YUq6EBYQguJgGbQoAz8cDkpsBHLiK1MSDyJ/3+QBB9WzPgy2ZA%0AzxKS08uGSnJ/hriSDnweLBra4PpFYWHHY4EVgWLjhY9dgLeaFeVvSS8A/vQDNviIGOIPOwBjW4qY%0AdEDEVx8JAjZ7iciF8W1FR+nYqIioVWrgfCCw45rodB0cRIcb3Qmor+XVkEKXPXIDOOolojAGFXbk%0AgR1E7Lg2JEl4iB63gAvegtTNTYvIomc7Ia/o8jRJIDwK8AkA/O4BfkHimJxamrhaNAOaNgZqlkOa%0A0X62jAwgJQVITQVS08QxMwvIKiyZmcK7zs8H8gqP+QVC3lEqi4pezb1qUaleXYwAatcGatUSxcwU%0AqFsXqFc4YjA3B6ysACtLcaxfHzA1rdhcQWYWEBYF3A8rbgCjYoFmDkCbVoXFBejgBjS01n0fpVKM%0Aoq74FBnj2jWBVzoC/TqLoovsw+KBk97C6F+/B3RvBYzoCozsKmLwtRGaKJyIvV4iz8/4rsDkHiL8%0AUrttng4B/roporRGugCzugnJUHNOan5RH7CpDczpKPqAJr1zfD6w5p7w5gfZAp+6Au0LR5FyNbA1%0ADtgYDXh2F9kqX1ZUkvszhOZrafT03ZHAjwHCc1/oCoxxKAoPC04Dfr0tdMgRzUWD7mxTdK/wVOCP%0Am8CWW8Izn9kVGN26aPk4KSIddlwDdt8Q8eaTegDjugANtSa2JEl00n+uiWJsBIzqJjpsL1ehO2sj%0AJhE4fR045yVI3ax2IRl0EYRuWx+lQArv88ZtwNsXuO0P3PEXskD71kBbF6CtqyClpg5lyyNqNRAf%0AD0RHAw9igOgHQEwMEJ8g/j8hEUhKAurUKSRRqyJSrVevkHDrimOdOoKQa9culGdqislRbeLWp7lr%0AGwCZDCgoEMZBYyxycoQBycoWx4wMIcmkpAhjk5IidHtbW8CmoTja2gCN7QEHB8ChMdC4sTACZRkA%0AuVyQvN89wDcI8A0E7gQIuamjG9CprShd2wOWOjxYEgiOAi7dBs7fAi7cEpPY/bsAA7qJYz3T4tfk%0A5ANn7gBHbwqyb9IAGN0DGN1ThGJqIygO2H1dtMda1QXJT+peXKNPzQO2eQO/ewk5Z1ZXYGrHool+%0AtQQcDwfW3BYZLme3B95tJ7KAAmLHrd9DgdX3xD4CX7iJuHnN/NRLHAUJoJLcnzlkamBLmJBfHGuL%0ABviqTVED9IgGfr4FeCeKhju7fVH4oloSE1Prr4ll49M6ClJvoeUxJWWJDrTlsohJntxDFGctwyBJ%0AQlfde1kQev26RZ3SzbF4J5ArhFd36pog9cQ0YEBXUfp3ARxsS39HuRy4dRe45g1cvw3cuCO+W7cO%0ARSTTsY3QxPWBFIR97z4QEgKEhReV6GjA0rKIBBvbA/aNADs7QY62tkDDhoKkn3fk5gIJCcIgxccD%0AcfHAgwfCYGmOcjnQrCnQvDnQvJkoLVsCrVoKo6UPpJif8PYFbvsBN++KvxtaA907it+jVxfAtUVp%0AOUuShGZ//iZw5jpw1VdIaoN7iNK+ZfFrVGrgsr9oT4eui9XAY3sB4/sArRoXv++1UNFGD9wSkTdv%0A9RajSE0oLSkibX73Eu39NVfgw54irYUGfsnAr97APyHCi1/QSaSTBkS20p2RwHJ/kZb4SzdgqF0l%0AuZdZ+T/AS0vut1KB1y6ITS2+cAN6FJKyROBQCPD9dbEw6aPOYoJUs8w7Wwb8fgNYd03k9v6gBzC2%0ATZGXLkkiZHHjeeBSMPB6R9Fherco3qB9I4C/zwF7PQErM9HxxvYCnOyKP2d2LnDkEnDogujcLk2B%0AIT2BQd2Fdl7Sk1UqBYmfuwxcuiGIpGVzoGfnQhLpCDg00t+5cnIAn7vA7dviGHQPCA4RkkWrlkAL%0AZ8CpeRG5NWkC1HjEvY5JIj9feNEZGUB2NpGXJ0g2Lw/IyyMUCjwsSqXw0kvCxKTIw69WDahe3ajY%0AKKBOHaBuXSOYmws5pnr1R+9WWVlAuJZxCw0F7gcLw1e1qnhHri5Ah/ZAxw5A69b6DZtaDQQGC4N7%0A3Ru4cktM7PbsBLj3BAb0AVq3LP1bFciEkT99HThxVbSR4b2BN/qLkZt2CKgkicn3fZ6iWJoCb/YF%0ApvQD7LSMkUwBHPEBtniKcMuxXYAP+gNttIxBah7w501g43WxgcmCPmIiVhPllZwHbPQRkk03W2Bx%0AD6BToSOjloAD0cD3AWKO6+IgsVn6y4pKcn+GyFOKPUTbFQ6LSeBYOLDEU8ghX/cChjUrWnCRng+s%0A9gQ2XBMrABf0ESsANShQADuuAr+cFulqP3hV6JraKwrzZMCeS8DvJ8VS9umvio6m7U0BovMevQzs%0AOiX08z7tRccd1ltEsZREQhJw6gJwwgM45yk08QF9BEF07yj0Zl1QqYDAQOD6DVFuegsP1a21IKYO%0A7QVRtWwpJJTyQqEg4uOB2FgiJkYcExKApCQiKQlITiaSk4H0dGGcNKRrZiZIWUPMtWoBNWoYPSTt%0AatX0yzLaRkAmY6FxEIYiNxfIyuJDI1K1qhhtWFsDDRoYoUEDwNraCHZ2QKNGRmjUCLC3F/9vXM4V%0ANySQmChI3t8fuOMD3PYBIiMBl1ZA1y5A926iNGmi37gmJAGeXsCFa8Dpi8KgDe0PDHEH+vcWkUUl%0AEfYAOHwJOHBOhGK+7g5MGiKkOW2PXjNK3HEBOHAF6NMamDUEGNSh+HuNSxckv9EDaGUDfDREhFdq%0AT8IevwesuATEZwGL+gnJRpOLKF8JbPEHll8X5L6sl9hTQPOebqSK0MmXGZXk/pzgcgzw+UUgRwF8%0A01ssNtJ0vpRc4OfLYlj6emtgkTvQTMvjScoC1p8DNl0AujYDPhoMvFLC2/KPBDaeEMTeuzUwa7CI%0ActDuUGq1IPKdJ4B/L4owuUlDgNfcS+urJBBwH/j3FHD4NBAeLch8WH9gsLsI0dOFggLghhdw2VOU%0AW95CPuneFejWVRCQi0v5Fv/k5REhIUBwMBEWRkREEBERQEQEkZgopJhGjYxgbw/Y2RnB1raISBs0%0AMEL9+oCFhSDv/yVIQfxpacLIJCWhsGgbJCI2VmjzDg5A06ZGhQVwcjJCy5bi76rlCNTOywPu3gVu%0A3Cwyomo10KM70KcX0Kc30Lat7rkNEggJF0b7xHnh4ffoBLw2GBg5ELCzKX3NgwRgz2lg50kROz9x%0AkGhHbZyLn5dbUOhonAKSMoB3BgHvDC6+cEqhAvZ5AT+fErLigkHA1F7Fs1p6RgDfnBNpjD93B2Z0%0AKcr/X6AENt0FfvASeZO+6S02Hfl/QCW5P2P4JgOLLokJoW96i0VHmljglFzgp4tiGDqhHfCZu9iN%0ASIOwJGDlCWDfTeGhzx8k0rlqoFQB/14H1h0FwhIEob89SCST0kZINPD3UWDbcZHLZPJQYMIgwKYE%0AQUuSmAQ9eEKQuloNjBokOnqvLroJWaEQZHLuPHDhInDXV3jlfXqL0r2bIFhDKCgggoIAPz/C358I%0ADCTu3xeet5MT0KKFEZycisivaVPh+ZqYPOum+/iQyYioKBQaLiI8HAgNFd8/NlZ44C1bGqF1ayO4%0AuRmhTRsjNG9u+Ltr5i+uXhMG9pKn0Pd79gD6uQOv9gPc3HSHkebkCm/+31OC8Js7it9/zDDAuVnp%0A8wPCBMnvPCnSKEwfAbw5GLAqQbA+4cCmE0IiHNwRmDNCRN5oHBRSrJBedRK4FQnMGQDM7i/y2Wtw%0AIxr49rzIUPpZXxFloyH5XAXwyy0RlDChFfBV9+KpN15GVJL7M8TlGGDcYeDL7sCstkUNMT0fWHkJ%0A2HQDmNhODDnttMIOfaKAH4+LNADv9wPmDBSbU2iQkiU6ym8nRHbAD0cAr3UvHumSmw/sPQNsOSJW%0ANk4eKjqem1PxZ9QQ+v5jwIFjQl4ZMwx4fYiIaNG1WfP9+8DJU8A5D+DKVaGRD3gVcO8rvMXaJeLh%0AtZGTQ9y5Q9y+XVSiowFnZzwkL1dXI7RqZQQHB6BKlUdrnnI5kZKiRnq6hIwMIiNDQkaGhOxsCXl5%0ARG4ukZdH5OVJhVILoVCwDM1dI98YFWruRqhdW5Q6dYwLNXfjh8XS0hhWVsaP9R3CwoCgICIggA+N%0AX3w84OJihI4dRenUyahQd9f/OcnJgujPe4jfLTsb6N8PGNAfGDwIsNHhoSuVwOUbwKGTwuA3sALG%0AjQTGDgecmhY/V5JENNXWI8AxTzH5PmOUmIzVHjFk5gJbzwHrjwk58cMRQjbU3nowMBZYcQI46gO8%0A1Ud483ZaDsLtWGDpGcAvAfiynwgF1sg1KflCqtl1DwieCdTVsxbgZUAluT9DqCWhDWpyXCtUwLqr%0AwPILQn75qr/YYk6DkARg0X4x2fTRYGBm3+J6emI6sOIgsOWsiHaZM1JkANRGbBKwZjfw52GgZ1vg%0A7deAoT1Le90JScCWvcDmnSIkcNwIYOwIwKXE0BoQhO7tDRw8JIpMBgwZBAwcIDxBQ555ejrh6Ulc%0AvEhcvCghJESQeKdOReTUsqVhYioJSSLi4tSIilIjKkr18Bgbq0Z8vBoJCYLErayMYWFhXIxwheZu%0A/JCYa9UyKtTcjQo1dyMDmjsfGgKhubPQUEjIzSWysoobkrQ0CZmZEurXN4atbRXY2FRB48ZV4Oho%0AAgcHcWzSpAqsrIwrlH88N1cQ/e3bhLe3OEZGAp07G6FvX1G6dTMyKEdFRYnR1umz4tjCGRjzBvDG%0A62K0UBJqNXD1FrDviCB6h0bArEnA+FFi1a82snKEY/HHvyJR2vw3BdGbahl9SRJhlb8eFsnOPhsD%0AzBxcPH3Fg1Qxv7TtiiD5L0eW9uSXnAYiM4CVw4CRWs5IlvzlJnagktyfG3iEAR8eEvuIrh4ldsDR%0AIDkb+M+/YvHHJ0OAuQOLa45JGcBPBwSpT+kHfDa29NJ/3xBgxd8ismHacGDem2JFojYkCTh7Gfh9%0AB+BxVXhgsyaLUEVd8PcHdu0B9uwTE41vvC5Khw76J+tkMuLqVeL0aeLsWQnh4UD37kWk07GjUbmJ%0AXCYj7t1Twt9fifv3VQgJESUsTAVzcyM0aWICR0cTODpWgYNDFdjbm8DGRhCppaVxuScqnyaUSiI5%0AWUJ8vDA8MTHFDVJEhAok4OxsAmfnqnB2NkGrViZwc6uK5s1Nyu315+SI9y6MqPD0O3cVjQohAAAg%0AAElEQVQ2wsCBRhg0yBjt2umfuFUohKR28B/g3yMi3v7NCcD4cSLMtCTUauCkh2hHV72BCSOBd6eI%0AhVQlccMPWLVDzPW88xowb2JpOdAnHFi2U6S4+GyMmIDVJvmETODrQ8Ahb+Dz4SKQQHtv2dPBwPwj%0AYuXrmlFiU5n/B1SS+zNGXBbw8VGRE3v1SJHAS0OMMoXwTFadFAuOFo8Se4JqkJEjPPVNJ4FJ7sDn%0AOkj96l1g+V8ij8u8N4F33yg9OZqZJbz09VvFQqJ3pwBvvq47KuLBA2DnbmDXbrEYZ+J4Udq21U/o%0AkZHEsWMSTp4krlwhXF0FqQwcaIQuXYzKNSmYmqrG7dtK3L6tgI+PIPToaBWaNzdB69ZV0apVVbRo%0AYQJnZxM4OZmgTp0XOO9ACaSlqREcLAxXcLAKQUHi+yclSWjZ0gRt2lRF+/ZV0alTNbRrVxW1apX9%0A3XNyiEuXiDNniDNnJKSnAwMGGGHoUGMMGWIECwvdv4lKJYh+127g8FGgfTtB9GPeEIvASiI2Hvhz%0AN/DHLpEmYs4MIemVHClGxAK/7BTa/PiBwKdTgaYlFj75hANf7wTuhAFL3hSRXtpSY1Ac8NleICAW%0A+HG8CKXUtEmFCvj1CvDjBWB2DzHxWuslDoMEKsn9meJaFDByC/B+d6GraxobCfzjDXy6B2jXGPhp%0AgtgLU4M8GbDmMPDzIbF6dMmbxZd6k2Khyfd/icRRn00XenqNEsPQwGBg7V/A3iMizG3ODBGDXpKk%0A8/OBQ/8CW7eJ8LpxY4BJE4EePXRPukkSceMGcfQocfSohORkYNgwQRz9++snDg3kcuLOHQWuXVPg%0A+nUFvL0VyMiQ0KFDNXTqVBXt21eDm5sg84rINfqgVhOZmSqkpamQmalGTk5Ryc2VIJdLUCgIuZxQ%0AKCSdmruQbYwK9XZj1KhhjDp1jGFqWuVhMTevAktLE5iZVXki27zl5EgIClLCz0/50PAFBanQpEkV%0AdO5cDT16VEOPHtXRqpVJmaOU6Ggxmjp+XMKFC0S7dkYYMcIII0cao0UL3dfKZMCJk8COXYDHBWD4%0AUGD6NDG3UlK6UqlEVNXav4DQSOC9KWJUWDKqKjkd+HUX8NtBYEgPYNEMkUhOG173gS/+FjtR/Wey%0AWJ+h3Q4vBAELdgFmNYHVk4AOjkV1sZnAJ8dEZtQ784untX7ZUEnuzxAFSuG5aw8TA2OBD7YB6Xmi%0AYfbTGspKEvDnGWDpDpGZ7z9TSi/rPu8FfLkeyM4DvnxbeEEld/K5fANYvha4Gwi8O1l46jYNUAp+%0AfsC6DcCBf0SY4vSpwMgRuhcMkWLYv2sXceiQBCsrYORIY4wYIbxzQ+QilxOennKcPSuDp6cCvr5K%0AtGxpgu7dq6F79+ro0qUqmjUrm6B0ITdXjbAwGcLCZIiOViA+XoH4eCXi4xVITFQiNVWFrCwVzMwE%0A8darZ1JIxoKYa9eugho1BGFryLtkJAoJqFQsNADCEBQUSA+Ng8ZQpKcLAyKTEZaWJrCyMoGNTVXY%0A2laDrW1V2NlVQ5Mm1dG8eQ00aVId1apVfPShUBABAUrcvCkM47VrCqSkqNGtWzW88kp1DBpUA+3a%0AVTX4LgsKCA8P4tgx4sgRCfXqAWPGGGPyZGM4Oem+LjUV2L1HOAApqaKtzH5PhKOWhF8QsG6LmKR/%0AYyjw+YdA8xI6flYOsGE/sHoX0Lcj8M1ske5ZG+fvAl9sFXsX/DITcNeSD9US8NclYPE/IhHej+PE%0A4ikN/BNERtSXGZXk/pxALQErjgOrTgHLXgdmuRff9CAgCnh3rdipae17YlMFbYQ+AD75BQgIB77/%0AABg7oLRXfeM2sPgnEZP+5Vxg0ujSRE0KL2zFKsDPH/jgfeCtabq1VQCIjye2bJGwZYuEatWAKVOM%0A8cYbxnB2Ntxs4uPVOHKkACdOyHDpkhwuLlUxaFB19OlTHV26VKuwrJKaqkRAQAECAvIREFCAoKAC%0AhIXJkJmpRtOmgjAdHaujUaNqhYRaFQ0bVkP9+iYwNy+/dv0kIJdLSE9XISVFhYSEImMTG6tAZKQc%0AYWEyxMQoYGdXDc7ONeDqWhOtW9dC69Y14eJSE7VrVywXcXKyGteuKXDxohynTsmQmSlh8OAaGDas%0ABgYPrgFTU/3vWpIILy9i3z5i924JTZsa4e23jTF+vIgG0gU/P+C334Hde4Exo4GPF4hFaCWRkgas%0A3yKI/vUhwOL5QOMSzkpuPrB+H7ByGzBlGLBkVnFZkQT+uQos2CwylK58G7DSkoey8oGl/4hw4d+m%0AAyM7VODFveAoD7k/a/BlR2gi2eM/pPv3ZFRK8bp8GbloC2k1ntx4jFSri9dn55Kf/kJaupM/biFl%0A8tL3DwohR00n7TuSv+8gFYrS56jV5L79ZIfOZCs38s+/SJlM9/OqVBJPnFDztdeUrFdPwVmzVPTy%0AUlOSJIPf8/59BZcvz2LXrkk0N4/lpElp3LUrj6mpKoPXlURcnJxHjqRz6dIYDh9+nzY2t1m37i32%0A7BnAd9+N4Nq1CTx/PpMPHsioVht+pucVcrmawcH5PHo0nT/8EMfJk0PZrp0fa9a8SSenu5wwIZQr%0AVsTTwyOTmZnKCt07PFzJdetyOHhwMk1NYzl0aAo3b85lYqLh30GhkHjkiJojRyppbq7g+++r6OOj%0A//2mpJDLviGtbcmRr5M3bug+Ly2d/GI5aeFCzl9CpqSWPicpjZz1DWndn9x0QEc/yCPnbyKtJ5Jb%0Az5Ilm+Ll+2TTj8m3fiez8g1+zZcGEL7gU4MxgN8AXANwAUDJZQ4LAAQU1l0AoCPQ7uUld0ki158l%0ArWaTv54u3WAv+5NOb5NjvyPj00pfu/sUaTeInLaETChhFEgyLoF852Oyfmty5UayoKD0OUoluX2H%0AIPSuPcgjR0s/hwapqRJ/+EFFBwcFO3ZU8vff1czONkyeISEKfvNNFl1dE2hrG8fZs9N59mwBFYry%0Aka5SKdHbO5dr1iRwwoRQ2tvfoaWlNwcOvMdFix7wwIE0RkbKyjQsLwuUSon+/nncujWZc+ZEskeP%0AANaufZOurr6cNSuCW7cmMySkoNzvIytLzd278zhuXCrr1o1l377J/O23HKakGCb6mBiJy5apaG+v%0AYOfOSm7bpqZMpvsz8/PJ9RvIxk3JVweRly7rvmdiMjn7c9LShfx+DZmXV/ocn/tkj+lk58nkzYDS%0A9beCyfYfkq8uIiMTi9dl55Oz/iIdFpAegQa/3ksBlIPcH8etHw1gOIAZALoCWATgNa367QB+BuBj%0A4B6Fz/ny4WwA8NUB4O9ZQEst2SO3AFi0VWTUW/8+8FqP4tcFRQAf/iA2VV7/uciTro2cXODH9cDG%0AbcA7E4WmaV4iL4tSCWzbDnz/I9DIDlj8pVi0omuez9eXWLtWjYMHiVGjjPDhh8bo1En/UD4uTo1d%0Au/KxZ08+4uLUGDu2JiZMqIXu3auVqZur1YSvbz48PLLh4ZGFK1dyYG9fHT171kHPnqbo0cMUzZtX%0AfyITkgqFhJQUOZKTFUhOliM5WY60NCWys1XIylIiK0uF7GwlZDIxqSqXS5DJ1FCrS7fHqlWNH06k%0AVq9ujJo1q6Bu3aowMzNB3bomqFu3KqysqsHaujqsrcXR0rLaE5GDVCrxzq5dy8HVqzm4ejUXSiXR%0Ar58Z+vUzg7u7GZo2LfudyWTEqVMy7NmTj5MnZejevRomTqyFN96oqVcmU6uJEyeItWsl+PkRs2YZ%0A4733jGFrW/qzFApgx07R5mxtgCVf6W5zoRHAFz+I5HP/+QSYNq74BK0kAduPA5+vBUb2Ab7/UOyZ%0A+/B9qIGVB4FV/wDLJgPvDS0uUZ70BebtAK4tKR599rLhaWvuqwB4AdhX+O9YANqqWhCAQAANARwH%0A8IOOe7y05E6KDJDae5HeDgXGLRf5X36eCVhoNT5JAn7cCvy8Q2iP748pPVl65DQw+wugX0/g24Wl%0ANUwAOHUamLtApMZd8pVIA6AL3t4SvvhCQmAgMXu2MWbONIa1te7mQBIeHnL8+msurlyRY/Tomnjz%0AzVp45ZXqZRKYXC7h7Nks7NuXjuPHM9GggQnc3c3Qr19dvPKKKaysHn2X6bw8Fe7dy0VQUA5CQ/MQ%0AEZFfWPKQkaEsRbgWFtUekrGZmQnMzExQs2YVVK9eRN4mJsWJjiSUSj4kf7lcQn6+upiRyMpSIi1N%0A+dCIJCcrkJWlhI1NDTRtWuthadGiDlxcTOHkVBtVqz56OGdkpKzQQGbjwoVsVK9ujNGjzTF2rAW6%0Adq1TJtHn5Uk4dkyGnTvz4ekpx/jxtTB3bh24uOj/LYKCiHXrJOzeLWHMGCN8/XUV2NmV/hyVCtiz%0AF/jme9EG1/wCtGpV+n5ed4CPl4k001t+EdkptZGZAyzZCOw7C/yxGBjep3j9vQfA27+K1MG7FgLW%0AWgZALRXvdy8jnrbmvhnAYK1/R0NINRosBmABoCqAYwCG6bjHsxzZ/E/x52mhre+9VLouIYV89T2y%0A9wwyJrF0fVo6OekDsll38tJ13fePjCRfe4Ns1oI8fkL/cwQHSxw7VkkbGwU3blRRLtc/xJfJJG7e%0AnEtX1wS6uiZw06Yc5uXp0XW0oFCoefRoOqdMCaO5+S327h3INWsSGBOjR+gvA5Ik8cGDfB46FM+v%0AvrrHYcNu0NHxLGvUOMY2bS5ywgRvLl16n3///YCenqmMjc1/5nq8XK5mWFguz55N5qZNUVy4MJCj%0ARnmxefPzrFHjGF1dL3DcOG/+8EMoz55NZnq6jgmVckCSJPr55XHJkhi2bHmX9vZ3+NFHUfTyyimX%0AfJOQoOLSpZls0CCOAwYk8+RJw7JPWprEhQtVtLBQcOFCFdPSdJ+rVJK/riGtGpILPydzcnQ9O7l5%0AB2nlSn73q7imJK7eJR2GkvN+Kj3npFKRX/1NNppCXr9X5ld9qYCnrLmvAjBW698xJeq1t6p9H8BX%0AOu7BpUuXPiwXLlx41u/siUOuIGevI53fIYOiS9efukraDCCXbtTduI+cJm3akXO/InN16JQKBbn8%0AR9KyAfnNd7q1d5KMj5c4a5aKlpYKfv+9irm5+jtwVpaaP/2UTVvbOA4alMyzZ8vWeSVJ4q1bOZw7%0AN5L163uzR48ArlmTwLi4ipNWQYGKly+n8vvvQzhs2A1aW59i/fqnOGTIDX711T0ePBjP4OAcKpVl%0AG5rnEfn5Kvr4ZHLbtgecP9+fvXpdYZ06x9m06TlOnHib69ZF8O7dTKpUFTNQkiQ0+8WLY9i8uQ+d%0Ane/y229jGRVVtlGVySRu3ZrL1q0T2LZtInftyqNSqf/zY2NFe7KyUnD5chXz83Wfm5BATplGNnIk%0AD/6j+17RMeSA8WTHQWRgcOn69Czy9Y/I9hPJEB196PB14ThtPlnm13xhceHChWJciadM7qMBbCn8%0AuxuE9KJBXQhPvjbE0GE/inv5Gjzrd/ZUkZhO9vqEHPE1mZlbvE6pJBeuJhsNJi/cKn1tTi458xPS%0AsQt58Zru+9+4Qbq1IwcNJSMidJ+Tny/x228FqX/yiX5PiySTk1VctCiTlpZxnDgxlT4+ZRNzUpKC%0AP/0URxcXXzZt6sOvv45hWJgeC6MHMpmKHh4p/OKLIHbv7slatY6zU6dLnD/fn/v3x/HBg/yXflJV%0ApZIYGJjNv/6K5owZPnR2Ps+6dU9w8ODr/OmnUPr4ZFZoNCJJEq9fz+b770fQ0tKbffsGctu2ZObn%0AGzaIkiTx2LF89uqVxCZN4rlhQ47eyVSSvH9f4ujRSjo4KLh7t/6oqkuXyRauYnQZE6Prc8lN28WE%0A66+bS0/8SxK5YR9p5U7u1DEyvfeAbDmLfH+dcKheduApk7sRgI0ArhYWZwATAcwsrJ8I4CYATwBL%0A9dzjWb+jp4bboaT9VHLp9tINNSGF7PM2OWg2mZJe+tqbPmTzHuS0eWRWdun63FxyzjyyYSNy1+7S%0AoWGk6KR79qjZuLGCY8YoGR6uv4Omp6u5cGEGLSzi+N576QwPNxx+J0kSL13K4rhxIaxb9xanTw+j%0Ap2d2hQg4KiqPq1aFcdCg66xT5zi7dLnML74I4rlzyczNrVj436MiP1/J5OR8RkVlMygonbduJfHa%0AtYRS5c6dZN6/n84HD3KYllZAubxi4Z2PiqQkGQ8ejOfs2X50cjpPK6tTHD/em1u2PGBGRvkZTCZT%0A88CBNA4adI+Wlt6cNy+KISFlG+CrV2UcOjSFjRrFc/36HINRUJcuqdmhg4Lduyt565ZuA1JQQC75%0AWkg16zfobrehEWTXYcKTj9chUd4NJpuPJN//vjSJZ+WRI5eRPT8mUzLL/HovNMpD7s86CL7wOV8+%0AxKSIre6Gdy3+/+ExwMAPRN7rZe+VXoy06x9g3hJg4w/AmOGl7xsaCrw+FmjXBlizWndWxtRUYtYs%0ANUJDiQ0bqqB3b92zS5JEbN2ajy++yMKoUTXx1VemsLc3vGW8h0cWliyJRVKSEvPmNcTkyVaoV698%0A28xnZChw4EACduyIRWBgDl5/3QZDhljD3d0S5uZPLhmISiUhKioH0dFF5cGDXCQk5CMlpQCpqTKk%0ApMigVkswNa2GWrVMULu2CWrVMkHVqsWzNJKETKZGfr4K+fkq5OUpkZurQq1aJqhfvwasrGqgfv2a%0AsLOrDQcHUzRuXAcODqZwdDSFnV3tJxL5o0F0dD7OnUvF8eNJOH8+FQMH1sfkyY0wZIh1uVe8RkbK%0AsHlzCjZvTsaAAXXx9dd2cHauafCaW7cUWLQoC0lJaqxfb44+fXSnXJQkYts24vPP1Zg50xhLlhjr%0AzC0UFARMmwHY2wN//yW2WNSGSgX852dg6z7g8BagvVvx+qwcYNKXhVvrrQBqFz7+8eNA9+7AYW/g%0ATXeRYCwzE7h6FRima8bvBUblIqbnDHeDSduBYnhZEpJEfruadOhM+gXpvv74CbK+DbnxN91eD0me%0AP6+mnZ2CH32kMjicDghQsHv3JHbtmkRv77Lll2vXstmvXxCbN/fhjh0p5daDJUmih0cKx4/3ppnZ%0ACY4Zc4v//ptAufzx9XJJkhgWlsm9e0O5eLEXx4w5RVfX3axRYxMdHLazb99/OW3aeS5e7MU//gji%0AiRNRvHUriZGRWczNVTyy1CNJEjMyZAwJyeC1awk8fDiC69f7c+HCaxw//gy7dTtIa+stNDXdzM6d%0AD3Dq1HNcvvw2jx+PYmKijomTR0B6upy//x7F3r2v0MrqFOfP92dQkI5hnh5kZ6v43XextLLy5owZ%0A4WXq8pIkcf/+PNrbx3Pq1DSDi9MSEiQOGqRkt276R4wyGfnu+2INRrAOnZ0k9x0R6zhOnC9dp1SK%0ANSDdp5FphV56RgY5e7Y46vr3ywQ8ZVnmSeBZv6P/Ga7eJev3I/eeLl2nVAp9vf0A3UNRSSK//Z60%0AbUxeuaL7/gqFxM8/V9HWVsHTp/UTp0wmccmSTFpZxXHjxpwydVxf3zwOH36f9vZ3uHlzEhWK8pFy%0AcrKMP/0USien82zd+gLXro145IgQDdLSCnj4cAQXLrzG/v0P09z8TzZq9DdHjTrBxYu9uGtXCH18%0AUpiX93yIrunpMl69msA//gjiRx9dZf/+h1mv3h8Pn/mbb7x54UIs8/MfT4aKiMjjF18EsWHD0+zd%0A+wq3b49hQUH5pKOMDCW//PIBLSy8+eGHkUxMNPzucnLUnD8/gw0axHHnzjy9BlKtlvjzz2LCdedO%0A/W1m0+/CYTl6THf9tVtkgzYiqqb0Z5Af/0y6jiHjkzXfh+zfn9y06eUldrKS3J8bnPcSE0EndRBz%0ATi45dDI5+E0yW0e4WHY2OXos2a0nGRen+/7h4RK7dFFy6FAlk5L0k/WVKzK2bJnAUaNSGBtruPPH%0Axck5Y0Y4ra29uXp1AgsKykfqd+9mcvp0H9ard5LTp/vw2rW0R/aQU1MLuHdvKN9//xJdXXfT1HQz%0ABw48ymXLbj1RL/h/Ce3RxiefXGXXrgdYu/bv7NHjH37++XWePv2ABQWPRvYKhZoHD8Zz0KDrrF//%0AFL/88h7j4so3uZ2UpOC8eVG0sPDmd9/FljnxeuOGjG5uiRwyJIVRUfqf984diS1aKDhlilLviudr%0A10g7B/I/3+peQR0cJsKAF/9YesQqSeQ3m0mnUeSDBHL7dtLamgREePDLClSS+7PH5duC2HVFxGRl%0Ak12Gkm9/pDsnTEoK2aY9+fZM/blgPDzUrF9fwdWrVQa9qM8/z6StbRwPHNDvbWnOXb06gRYW3ly4%0AMLrcuU1u387ggAHXaGt7ht9/H8LU1Efz0hMS8vjrr77s0eMfmppu5rBhx7lq1V3eupX0woY+loXc%0AXAXPnYvhkiVe7NlTfO8RI45z164Q5uY+2igkODiHH3zgR3Pzk3znnbvlJvnQ0AK+8UYwGze+w9On%0ADbu9CoXE777LoqVlHPft029oc3MlzpihZMuWCkZH6257cXFk917kpCkifr0kklJEX5n1qW5JctV2%0A0qqtIPYJEwSxV3ruzxbP+h09VYTHkA0HkKd1hDIqFOSr48h3F+purJmZItHXZ4v06+vHjgliv3hR%0AP+nl5qr5+usp7NUrqcycIvHxcg4YEMRu3QIYGlo+MkhMlHHatDu0sTnNjRsjH0lLVyrVPHw4gsOG%0AHWe9en9w6tRzPHkymjLZ/yYq5XlDerqM27bd55Ahx1i37h98+20P3ryZ9EgjoLQ0ORcuDKSFxUl+%0A801wueWas2cz2ajRHc6bF0WZzPBveueOnPb28fz22yyDz/jLLyJ3UWio/jw1/QaQM97R7cHn5JKd%0Ah5Bf/Vi6bvt2so4ZaeFIJhRKm5Wa+7PFs35HTw1ZOaTLG+Ta3aXrJImcPo8cMVW3l5KbS/bsQ344%0AVz+x792rprW1gl5e+jteXJyKHTsmcsqUNIOTq6TozDY2t7l0aYzBxSsaKJVq/vprOK2sTvHTTwOZ%0AnV1xKSE6OptLlnjRzu5vdu9+kFu33ntu9PLnBYmJeVy+/DabNt3Bdu32ccMGf2ZlVXxUFBmZx9de%0Au8lmzc7xxAkdEzs6kJam5OjRwezY0b/MtQuatjZ1quG2tnmzmra2Cvr76z4nJ0d48HPn6277SSlk%0A027kn7uK/m/7dtLWlly/nnxtLvnmF0XXZmSQx/To+S8yUBkK+ezwz3mxI/zaz0onT/rmF7FzzaV/%0ASm8wLJMBI14D7BsBf/yuezekLVskfPmlGqdOmaBNG90/oa+vAiNGpOHdd2vjiy9M9YbkqdXEsmVx%0A+PPPZGzf3gz9+unYT60ErlxJwwcfBMDKqhrWrm0NF5eKZWi6eTMJq1b54ty5WLz5phNmzXKBm5tl%0A2Rc+BvLzlXjwIAvx8TlISMhBfHwOEhNzkZUlR06OArm5CuTkyCGXl96KqVatqjA1rQZT0+qoU6cq%0AzM1rwsamDmxtTWFjYwpbW1PY25uhatWK5WKvCCSJOH8+Fps2BcHDIw5vvdUS8+a5oXHjir37kyeT%0AMHduIFq3NsUvv7jC0dHwdkUksX59Ev7znzhs2OCIMWP0/055eRImT05HWpqEQ4csYWmp+33s3i1h%0AwQI1jh2rojNJXWYm0G8AMGQw8N03pa8PDgP6jAZ2rAWSYoDPPgPOngVcXID8AmDUR8BvXwDN7A2/%0AixcZlZt1PGOQpYl9+wFgyQrg+lGgoXXxOqUSGDNebLKxa3vp7cwA4I8/JCxbpsa5cyZ6t0g7d06G%0AiRPTsW5dPYwfr7/zJiYqMHFiGKpUMcKOHc3QsKHhWPOcHBU+/TQIx44lYdUqF4wbZ1vuOG6SOHYs%0AGitW3MWDB7mYN88Nb7/dCmZmT3azS4VCjZs343DnTgLu309FSEgagoPTkJqaD3t7M9jamhaSch00%0AbFgH9erVKCTtajA1rYbq1U2K/WakMAw5OfJCA6BAenoBEhJykJCQi/j4IkPRuHFdtGhhBWdnC7Rq%0AVR9dutihdWvrJ75Zd3R0Dtas8cfWrfcxcKA9Fi5sh/bt65d9YSFkMjVWrgzH6tUR+OorZ8yd26TM%0AZ/T2zsW4cWEYOrQeVq1qjOrV9a+d+PzzLBw+LMPp01ZwdNS9BuLwYQkzZ6px/HgVdO5c+l4pKcAr%0A/YGpk4HPF5a+3tMLGDYGqKkALlwQxK6Brn73sqEyzv05Q3CYWF6tK38GKVbvDRhMyvWMus+fV7Nh%0AQwVDQvQPe7295bSyiuOlS4bjlhMS5HRyusvFi2PKFbMeHZ3H1q0vcPp0H2ZmVkw6iY7O5qBBR+nm%0Atod79oQ+8YnRoKBkrlp1jUOG7KCp6ffs2HET33//GNesucFTp0IZGZlBlerpTsbKZEoGBibz0KF7%0A/PHHK5w69RCbNfuV1tYrOHHiAf711x0mJOgIh3oMZGbKuHKlDxs23Mp58zwrLGmFhOSwe3dPjh17%0Ai/n5ZWvxGRlKDh9+n6NGBZcZEvvLL9l0ckpgWpr+8w4fVtPGRsGEBP2TrPZNyDNnS9dt306aW5BN%0AOujPp/QyA5Wa+/MDtZrs/Rq5erPu+ps3xa428fG66xMSJNraKnjmjGGNvVGjeB48aHg7mvR0Jd3c%0AfLlsmY4kHzpw+3YG7ezOcNWqsApN6kmSxM2bA2ll9Re//dabCsWTmyANDEzm119foKvretrZreK7%0A7x7lgQOBTEt7vrbiiYzM4B9/3Oa4cftZr94PfOWVLVy//uYTJfq0tAJOmnSWzZvv5OXLeuJl9aCg%0AQMUJE7zZvbsnk5PLTjAml6s5ePA9Tp4cWuYaiQULMti/f7LBtAVLl6ro7q7U62CcOSsIXntSVKOx%0ABwaSo98WOz39vwGV5P78YNN2sttw3ROo+flipd7uPbqvVakk9u+v5OLF+skxL0/NTp0S+e23WQaf%0AIydHxW7dArhgQVS5iPrEiURaWZ3igQMVI43o6GwOHHiUHTrso5+fjr3VHgEpKXlcseLqQ0KfP/8k%0Ar1598MzT+5YXBQVK/vvvPU6adJD16v1Ad/et3LHD95Hj2kvi338jaGNTcS9erYjVk90AACAASURB%0AVJa4aFEQmzU7x5CQso1OXp6KvXoF8oMPIg22IZVK4pAhKZw9W0cCJa1z3N2VXLpUf9ue/SE57S3x%0Atzaxk2RCkljF6vt/sPuSNlBJ7s8HNA1QX1qBjz4hx03Uf/2yZSr27avfu5EkiePHp/LNN1MNdraC%0AAjX79w/ijBnh5SL2Xbti2aDBaV67llbmudrYsyf0iXnrIn1BBCdMOMC6dZdz2rRD9PSMfmEIXR8K%0ACpQ8cCCQAwdup5XVT1yw4BSDgpIf+75paQXs2/cOmzbdxzt3iu5XnqiRTZuiaGt7hnfvlp11KzNT%0Ayfbt/fjllw/KOE9NF5cErlun32gkJEi0sVHw3Dndo9LcXLFPwfwFxYn94XNvF8nG9G0h+TICleT+%0AfGDKHPKzb3XXXb9O2tiLBUu6cOWK0CXj4/WT2cqV2ezaNYkFBfrPEQYghGPGhJRLY9++PYZ2dmfo%0A7294JFDyM+bM8WTz5jvp7f34RHX2bDhbtVpHV9f1XLPmBtPTny/J5UkhPDydixadY8OGKzlgwDaG%0AhlbMmJZERgY5YEAGLSx2cPv24ArFe+/bF0dr61P09S37d09OVrBly7tcty7B4Hnh4Uo2aBDHK1f0%0Ayz7nzol2ri8l9eLFpLGx6C8loVaTPUeKDeL/X4BKcn/2iI0nzVvpTt1LksNGkr9t0n+9u7uSW7fq%0Ad0lSU1W0tIxjaKjhof2hQ2ls2fJumQtSSPL+/RxaWZ1iQED5E1GR5KJF19mly4FHisPWRn6+gvPm%0AnaSd3SoeOxb80udy10AuV/GXX67Tyuonbt58+7G+d0YG+cYbBbS0PMShQ7MqtJBn69YHdHHxKNck%0Aa2hoAS0tvRkdbViv37Ejj926GV6INWOGbnlGI8UMH0H+uEL3tZeuky17618X8rIBleT+7LF0hdj1%0AXRcCA8kGdkJz14Xr19V0cFAYnJD65JMMvveefk2TJPPz1XR09OG5c2UPt+VyNTt2vMQNGyLLPFcb%0Aq1f7skWLXUxJeTzv2scngS4u6zl27L7nbnL0f4WAgCS2a/cbR47czaSk3LIv0IG4OLJJE5FjpW7d%0Aw7xyRc9MvQ5IksQJE7z5wQd+5Tp/6dIYjhsXYvActVqim1sijxzR/5uGhEi0slIUy0GjrbH7+Igc%0ANLqiySSJbO1Onvcs1yO/8EAluT9bKBRii7yA+7rr355JLvtG//UjRyq5bp1+7yk2VkVz81jGxRn2%0AsJYti+Ebb+iJvyyBhQsDOXKkV4W8xt27Q9io0d+MiqqYp68NSZK4bp0Xrax+4rZtd/9vvHV9kMtV%0A/Oyzs7SxWcmLFyMrdG1cHNmsGdm1KzlnDlmnjooWFgcYGFh+uScjQ0EHh7M8erTs1ax5eSo6ONyh%0Ah4dh5+Hw4Xy6uSUanC8ZN07JlStFey45eUqSrw4i/96m+9oNW0X0zP8DUEnuzxZ7D5OvjNZdl5xM%0A1rMSR13w85PYsKFC796UJDlrVjo//dTweDsqSkYLC+9y7aN58WIKbW3PlCskToMbNxJpZfUXfX0f%0APSKmoEDJt976l61bb2BY2OPpzS8bzpwJY4MGK7hmzY1yGTxtYs/IEB7tp5+StWuraG//b4VGVp6e%0AqWzY8HS52sOBA2ls3drXYOoKSZLYrVsSd+zQn2TMx0dMrv71l6Rz8vTYcbJ9J93yS3aOkEBjKhbY%0A9UICleT+bDFqOrn9gO669RtEBjx9mDNHxWXL9HvkmZlqmprGGtw0gSTnzYviokWGIxo06Nr1Mvfv%0AL3/PkCSJLVvu4sGD4eW+RhdmzjzCkSN3Myfn8bT65xXHjpWezKxIzpPw8HS2aLGW27bdNXheXBzp%0A7ExOnVr88zQEb2pawEmT9GwIoAdz5/rzk0/KjjOUJIk9ewbwwAHDxvnUqQJ27Gh4NODioqK5uVSK%0A2EkxeerQjPT3133tzE/IlRvLfNwXHqgk92cHSSIbtiWj9KwTmjyV3PyH/uvbtlXw+nVDq/vy2b+/%0A4YgUSZLYtKkP794tW7eNjMyjldWpCq0ePXs2hm5uex5LQvH0jKad3SpmZr68ywyfxA5BN2/GskGD%0AFUxN1e31aoj9++91Xy9J5IIFChobpzM4uPwjMz+/LDo4nC3Xb7x2bQKnTw8zeI5cLtHUNFbvytXt%0A20kzM4mTJul3WqZMI3/Xsxhw235y3KwyH/WFByrJ/dkhJk7EtuvrE06tSD8981UZGRLr1FFQLtff%0AoebOzeDy5YbD1e7dy2ejRnfK1TFXrAjjzJmGPcOSeO21k/ztt4AKXaMNuVxFF5f13L//xVqB8iie%0AeEYGOXky+eab5DvvPFoa2jlzTvDttw+X+v+yiF0DSSJbtw5nw4b5TEoq32dKksQWLc7Ty8vwpD1J%0ARkQUsEGD22WuQRgyJIUHDpQ2UhqNfedONdu1078Ia916MV+lC/dCyCZdy3zUFx54yuRuDOA3ANcA%0AXADQrET9CAA3C+vf0XOPZ/2Onhr+OUEO0yO7pKaSpua6V6uS5PHjarq7Gw5tdHVN4M2bhmWMlSvj%0A+e67EeV5XHbufJlnzpQ/Nj06Opvm5n8yJ+fRU/R+991lDhu284WbPH0UTzwykrSzE9ErbduKfP0V%0ARVaWjHZ2q3jpUtTD/ysvsWtw5UoCzc396OoqlZvgFy++x48/Lp8Rb9XqLm/eNLzKdeXKbL7/fnFj%0AoT15KpdLrF1bwcxM3e3C25t0bav73mo1WbcFmfJkFkU/t8BTJvfRAP4q/LsrgH+16qoCCAVQt/Dv%0AmwBK5EAE8BKT+6Lvya9X6q47cZJ0f9XAtYtUXLLE0AbEKtarF1vmYiR39yAeOVK2xxUdXXFJZvFi%0AL86Z8+hxZ4mJObSw+JGRkS/mTgoZGeTMmeTJk+Ujdnt7slcvMiKCdHMjO3R4NILfty+A7dr9RrLi%0AxE4KT7xNm72cNCmTrq4sF8FrpJny4NNPo7l0qeGcRT4+cjo5FS180hUV07evkidO6G6PCgVZuy6Z%0ApWfg2m+s7k21XyagHOSuO29n+dATwKnCv70AdNKqawUgDEAWACWAKwD6PMZnvXBITQdsGuipSwXs%0AbPVfm5xM2Nvrz+aZlKRG48YmqFLFcMbP+HgFnJxqlPmsMTEyODvXholJ+ZtDeHg2unTRZa/Le30G%0AnJ0t4ehY75Hv8SxRrx7w6qvAkCHAgAHi37oQFQX06QM4OABHjwJNmgCXLon0zv36AVlZFfvc119v%0ABT+/JMTHA+7uwPTpwKJF5b/eyMgI3bs3QI8eMRg9WjxDcrLha1xdTREdXVCu+zs710BsrMLgOU2b%0AmiAxUeTN37GjeD52DRo31v9cVasCVlZAerruetsGov/9v+NxyN0MQLbWv9Va9zODIHYNciC8+Eq8%0ARHjcnNkvcs7tzExB0n/8AUycCJw/X/qcqChBwEOHCmLXGABzc3GtrS0wcGDFCN7ICCDrPBKxa9/D%0AyAhYtgzlIvin9TvpI/ZKPBnozqRfPmQD0N4GxhiAVPh3Vok6UwAZum7y9ddfP/y7b9++6Nu372M8%0AUiUq8fSRmQl8+SXw3XeCsGvXFh78/v3AqFHiHI3HPnQo8Ntvpe9hbg4cOQLMnSsI/swZoG453J/4%0AeICc+sjErg0NwQOC4D08AOtHH4xVCEplzUpirwAuXryIixcvVuiaxyH3qxCTpvsBdAPgp1V3H4AT%0AAHMAeRCSzApdN9Em90pU4kXA1atFxA4AEyYAeXnA2LHAyZNAs2ZFUswPP+i/j5ERsGZN+Qk+Ph54%0A9VUjGBn5YtGi/k/kuzwLgt+7F5DL61YSewVQ0vFdpvnRDOBxZJlDAGQQJL8KwAIAEwHMhNDZPwJw%0AGiJa5k8ACY/xWS8cqlUFCmR66qqJvR71XlvNCHl5+udLqlUzQm6upLdeg+rVjZGdXXpP0JKoUcMY%0AmZnKMs/TRs2aVZCSUj4dVhesrWsjJCQNSmXZz/e8Ydiw0hr7228D27YBw4cDvXoVaez6tHgNNATf%0ApYthiUajsY8cKYOp6a3Hev6UFBlq1Sry68qSaDIzlahRo3xUkZ2tNnjujh3AkiVGqFs3zSCx5+WJ%0AfqIP+fn66wtkov/9v+NxyJ0A3oeYWO0JIATAbgCbC+uPAegCMdG68TE+54WEWyvgboDuurZtgDs+%0A+q/t2NEIXl76yd3Z2QSZmURcnGFi7NvXFOfOlS3otmtXF6mpCoSH55V5rgYTJjjhr7/ug4+4B26z%0AZubo2NEWv/7q9UjXP4+YMAHYtAmIiwO2by+b2DUoi+A1xD5tGnH//r9YuLDHIz9jUlI+zp+PxciR%0ATUo9gz6CP3w4CUOGlM+dP3s2C+7uZjrrNBr7xx/L0Lu3fuohiRs3iE6ddIv9sbHiaGOj+3qfAKBN%0A5Yjgsci9EgbQpR1w867uOmdnodsmJemu793bCJ6e1EucVaoYwd29Ojw89AwNCjFsWD0cP55Z5rNW%0AqWKE0aNtsH9/fJnnatC/vx0UCglXrjzagMzIyAgbNgzFDz9cQVRU2c/4IiAzE/DyAiIjgRUrxL/L%0ACw3BW1sXj6KJjxcST7duQMuW9xEeno5PPnl0cv/zz3sYM6YZzM2r63wGXQS/f388xo41EN5ViLw8%0ANa5ezcGAAaXJXXvyNDhYhldfLf35GkRFASoV0Ly57vobXkC3rronelPTRKRMi5KrbirxP8czjhZ9%0AelAoyFpNRTIjXRg4hDx8RHedJEm0tlYwMlJ/HPuGDTmcOtVwHg+ZTE0zs1tMSSl7oZGHRwrbt79Y%0A5nnaWL3al+PHn6nQNSXx3XeXOXToi7eQqSSeRIoBkkxPL4qDDwoqSgIWHV16AVNFoVSqaW+/rdgO%0ATbogSWJzDFdXMjhYTjOzE8zOLnsrwMOH09mvX+ntxkrGsTs6xjMgQH+b/PtvNceM0f95H39Kfqsn%0Atv+kB+k+psxHfeGBpxznXgkDqFpVDA1v++mu79YVuHRZd52RkRF69zbCuXP6f79XX62O8+flBmWR%0A6tWN0a+fGQ4d0hmoVAx9+lgiJkaGgIDsMs/VYNq0Fjh+PBoREeW/piQ++aQHoqIysXOn/yPf43lA%0AyUnWevXEv69erdh9NGGSSiXg6iriuU+eJL777gwGD26OPn0cHvkZDx+ORKNGtdG+fX2D52l78O7u%0AQK9eDWFqWnbsxdGjGRg+vLgWVTLcMTxcBZmMcHHRfz9PTwm9e+uPv9R47rpw0wfo3LbMR63E/wDP%0A2gA+VSxdQb6vZ6OOO3fIJk76UxDs369mnz76vRdJktihQ6LOHB3aOH06gy4uvlQoyl59+sMPoRw2%0ArHypZTX46ac77NnzH8pkj75X6u3b8bSxWcnlyz1feA/+SSEiQqQqCAyUc9y4/ezU6ffH2rwkMjKL%0ADRtu5dmzhlePaiM9XUEzs3A6OirLXMkaEVFACwtvxsYWpcTQtfJ07twMzp+vfziTlSXR0lLBiIj/%0AsnfeYVVdzdu+QbGAWOjSFBQLIPYaNdaoMZoYjUaTqGmaaIrpeV/f9K4pmh5TjJqqiRp7r9gI2BDp%0AvfcOh1P2fH8skHZATPlM/Plc17r24ezCPnuv9cysmVkz5vtBXJyIvbOqq1oXmibiN+r/RsEOricO%0Au7q4XIm9QUNFNm02v89g0KRzZ70cO9YwKe/cWS49eqRfNof2+PEX5YMPLl+Jp6LCJP36XVkVJpNJ%0Ak+nTd8mcOXv/VNHq5ORCGThwlUyb9lODmQ//r6DKpLN7d7bY2YXK7NnbpLz88maRhpCXpxM/vx/l%0Agw+anhiuqhrTww+fv2SiaYzgp02LlNdeS7n0tzliT0gwiJ1dqmRmNqwIvP22Ue66q+Hf+sRTIk8/%0Aa37f/6VSe1wn96uPGQ+KfPyN+X0//Swy/MaGz/3sM6Pcckvj2vvIkZnyzTeNp/S9eLFMHByCJTPz%0A8rb3iIhisbffKWFhTa+qVFZmkOHDN8qSJYF/SvMuLzfIE0/sEje392T37sZTx16ryM8XefhhTd58%0AM0gcHJbJhx+elYcf1v5QFkkR9W5uuGGjPPHElb2btWur66jWtMGbI/g9ewrE2/uMlJcrRcQcsYuI%0AzJ+fK//7X8MJdcrKVIGa0FDz95mfL9LBUSQx0fz5MxeIfNhIGu1rCVwn96uPA4Eivjea1yYMBpHO%0AXc1XdBcRKS9XVWnOnm14UB47phNPzzTR6RofuE8+mSD33tu0ohqrViVI796HrsjUkpenE3//n+Tt%0At083+ZyGsHdvrLi7vy+PPrpDysr+eNbJfyPWrCmVG2/8UYYO/epSVaorKexREwaDSaZM2S533XVl%0As6rY2BJxcNgl585VZ+ZqiOArKkzSs+dZ2bxZ3WtDxH7xol4cHVOloKDhmejHHxvl1lsbVmaWvdtw%0AgZu0DJH2PUQKGs+Cfc2A6+R+9aFpIgFjRTbvNL//w49U5ExDStW77xplwgRDo4Pz9ttz5D//aTzF%0AYGGhQdzdT1+2Uo66Z01uvz1I7r475IoyRaakFEvnzuvkf/87dUXnmUNubpnMmrVBvL1XyooVJyQv%0A79oulh0TkyvPPbdXHByWyauvHvoLnl+5TJ26QyZM2CoVFU0X0llZOund+5B88EF9RaAuwWuaJo8/%0AniCTJ0eIpmkNErvRqMn48VnyzjsNzwZzczVxc9PLyZPmf3d+voirp/JVmcOzr4k89FyTf+a/Hlwn%0A938Gdh1UBQRKzZiSKypUTciGqjLp9ZoMGWKQZcsaHqCpqUZxd0+TX39tnABDQkrE0TFYdu++/By/%0ApMQgEyeekNtuC5Ly8qaTQ1paiYwbt0WGD98osbF/To3SNE2OHEmQ2bN/kXbt3pK5czdJYGDiNeN0%0A1euNsmFDmIwfv1YcHJbJk0/ukqioP5+I/ODBFPH0XCtLlgRe0ewrKalMunffL0uXhjf4jKsI3tNT%0A5PHH06VXr3OSm2uQdetEXFxEPv20/jlPPJEvY8dmiV7f0DU1ueUWgzz5ZMP3One+yKJHzO+7ECHi%0A4Ke09/8r4Dq5/3Mw+2GR5143vy80VMTBReX9NofERBX33phzNTi4QhwcUuX06cYLeBw9WiQODsFy%0A7NjlbeoVFSaZNStYRowIlJycptc3NZk0Wb78jNjbfyMffxz6pxytVcjOLpV33z0m3bp9JD16fCwv%0Av3xQwsKaXlzknwKj0SSHDsXL4sXbxdl5uYwcuVq+//78n3KYVqG4WC+LFx8RN7c1sn37lcXDnz1b%0AIB4ee+Tddy/v69A0kTFjisXS0iDHjlVcIvY776wf1//VVyXi45MueXkN99133zXK4MGGBiuPbdos%0A0rWH+QgZk0nkhqkin3572du+psB1cv/nICNLxKmXyOkGSuu9s1xk1FjVWc1h61aTeHjoJSenYaJc%0Av75UPD3TJD29cW1t5858cXIKblJtVZNJk2eeCZNu3fZLTMzlj6+J8PA8GTLkVxk1arPExf01xlBN%0A0yQwMFEef3ynuLm9J76+n8hLLx2UkJC0v0SI/B0oLzfIvn2xsnjxdnFxeVcCAj6T118/LJGRf125%0AoIMHU8TLa53MnbtP8vKaXiNVRGTXrkxxcNglP/2UcvmDRWTNmixxdz8tCxYYpE0bEScn88R+6JBO%0AnJxSJSKiYb/J8eMmcXLSS0KC+XeXlSXi4i4S2EBd709Wiwy9peFxc62C6+T+z8K3P4v0GadMMXVh%0ANIoMGyHywYqGz3/mGaPcfLOh0QpML79cKIMHZ0ppaeO9ff36HOnYMUTCwpoWdvjpp/Hi4rJbjh69%0AMkIyGk2ybNlpsbf/RlasOPeXaKhVMJk0OXYsSZYs2Sndu38k9vbvyMyZG+SLL4LlzJl0KS29Os7Y%0AvLwyCQxMlGXLAmX8+LXSps2bMmTIV385oYuIZGaWXtLWt26Nv6JzNU2Tzz6LF2fn3RIYeHlfjIjI%0Ahg054uISIhcvlommibz1lorHrzvrjI42iLNzquzZ03Dh8+xsTTw99bJli/m+qmkit98h8mwDa0US%0AkpU55mJUk279mgLXyf2fBU0Tue1ekfmPm3egxsSIOLuJbK5fA1lElP19zBiDzJvXMMFrmibz5+fK%0A0KGZkp3duAa/bl22ODgEyw8/ZDfp/nfsyBBn592yZElok5aj10R4eJ7ccst2cXZeLS+/HCRZWX+9%0AgzQpqUBWrz4j99yzUfz8PpFWrV4XD4/3Zdy4tbJo0TZZvvyYfPfdOTlwIE4iIrKloKD8irV9g8Ek%0A2dmlcu5chuzaFS3ffHNaXn/9sNx772YZNuxrcXBYJra2b8qgQV/KI49sl82bwyU/v2GC+6MID8+T%0ABx88KO3bfyWLFh2+Ym09Pr5Ubr75pAQEHJKoqMZrnoqodRfPP58o7u6n5fRpNYOrisePj6+dauH0%0A6QpxdU2VVasavm5OjiZ9++pl6VLzfVTTFKkPGCxSbubxFRaJ9B4r8t7nl731axI0gdyvdi2cyvu8%0A9hCbDClZcGP/2t+XlsGNt8PUm+DFJ+ufFxICk6bAd2vgpvH195eWClOmmHBygnXrmmFlVf8Vapqw%0AdGkRGzaUsW2bAz16NJz/9OzZUmbOjGH06LasWNGJ1q0bz0iRk1PBU09dZP/+HN5915dZs1yxuIJS%0APeHh+XzwwTl++SWOmTO7sHixP7162Tf5/CuByaSRlFRIZGQukZE5JCUVkpZWQnp6MWlpxWRklFBa%0AasDa2oo2bVpga9uCVq2a1/o9IkJpqYHi4gpKSvRUVJho374VHTu2wdXVlo4dbenYsQ1dunSgWzd7%0Aund3wNnZ5oqeSVOhacK+fSl8+GEov/+exaJFfixa5I+jY+smX0OnM7F8eSwrVsTx5JPePPNMV1q0%0AaPydp6RUMHt2LDY2lqxb1wVHR6t6BUuq/h4+vJzHHsvns8/aM2OGtdnrZWQI48cbmTTJknfesTT7%0ArF5/E35aD4f3g32d7mEwwJR50MkdPn+nfgKx9Xvg5uHQxvy/vyZQ+cyuNn83iqss//4+HAkRcRwj%0AEh5Xf196pkjnQSJr1ps/9+hR5WA90sAy6rIyTSZPNsiUKQYpL29Y8/z66xJxckqV/fsb1xwLCw0y%0Aa1aUBAScl4iIpmnUR4/mSEDAIRk9+tgVLXiqQmZmqbz8cpC4ua2RIUN+ldWrw6+KGcVk0qSwUCep%0AqUUSEZEtZ8+m12vR0bmSkVEspaX6qxKpk55eKm++GSJeXuukT5/1smpVmJSVXbl5a8eODOnSZZ/c%0AdluQxMc3zRy3Y0e+ODuHyJtvptSa5WzbVtvGrmmavPFGkXTokCMnTzY8i0hM1MTHRy+vvGJs8Fm+%0A/4FyoKaZWVStaSIPPCUycY5aJ1IXP+8W8Zwkkt60yei/Flw3y1xdfL1JpOtUkVwzIehhkcrBuu+I%0A+XP37hNx7CgSFGR+f0WFJjNnGmTsWIOUlDRMOAcOlIuTU6p89VXjzlBN0+TzzzPE3j5YVq3KbBKJ%0AGQwm+fDDOHFw2CVPPHFBcnObHlFT8xpbtsTL5Mnbxc7ua3n44cMSGPjPdY7+/0J5uUE2boyV22/f%0AKe3bfyUPPHBQgoKa9l7qIiKiWKZOPSVdu+6XHTuaFi9YVmaSxx9PEHf303L4cOPOcL1ek4ceyhN/%0A/3RJSGhY6ERHa9Kpk17ef79hc+EXq0Q6dWl4FeobK5Xfyly21aALIg6jRc5ENHq71wS4Tu5XH0++%0AJzLiPpFiM4rSoeMijv5qaw6/bRFxclWavDkYjZrcd59BBg82SHJyw4M+IkIvXbumy6JFeVJU1Lij%0A9cKFUunT57xMnBgu4eFN0+IzMnTy0EPnxMFhlyxdGi5paX/MxpyYWCSvvx4svr4/iqfnWlm06LBs%0A2RIvBQVXZk/+tyI1tUTWrImQ2bP3SIcOX8uoUZtl1aowKSy8cqEposIb588/Iw4Ou2TZsugmr1fY%0AvTtfevY8K3fcESW5uY3PEOLiDDJ6dJZMmpQthYUN963AQJO4uell1aqGj/nsc7VQKaoBB+mKL0U6%0ADRRJTa+/LypRxG2CyK/7Gr3dawZcJ/erD6NR5L6XRYbNFykwY73Ye1gR/E8NJBDbuUtp8J9+Zt4J%0AazJp8uabRnFy0sumTQ0PnLw8k9x7b654eqbJ9u2Nk3ZFhUneey9NHByCZfHieMnKapq5JCqqWBYt%0AOi/t2++Uu+8OkePHc/+QpqlpmoSG5siyZadlzJjfxMZmlfTtu14ee+yo/PJLjGRk/PsTi2maJlFR%0A+fL11xdl/vz94u39ndjbfyPTp++SL78Mk5SUyzs5zUGvN8mvv6bJmDHHxdV1j7zxRlSTZ1ShoaUy%0AcWK4+PiclU2bGn93RqMm779fJPb2qfLWW4UNJq8zGjV57TXVP7duNd8/dTqRBxeK+AaYJ3aTSeSp%0Al1VSsPik+vsvxIi43iTy5cYm/cxrAlwn938GTCaRR94W6TdbJCuv/v5zYSIe/UWWf2qewKOjRfx6%0Ai9z/oBoI5nD8uEm8vPSycKFRSksbHpR795aLt3eazJ6d02h2PhGRnBy9PPZYvNjZBcvSpUmSn980%0AO29eXoUsXx4jPj77xd//oHz4YZzk5f0x7VNEpKLCKMeOpcvbb5+WyZO3S/v2X4mb2xq59dYd8uqr%0Av8v27QmSnFz8j125ajCYJDIyX37+OVqeffa4jBnzm7Rv/5V4eKyV2bP3yGefXZALF3L/lCkqLq5U%0A/vOfi+LisltGjAiU779PloqKpgV/R0eXy113RYuTU7B88EHaZc87e7ZCBg7MkFGjsiQqqmHBn5io%0AyYgRBhk1quGZZWqqyNDhItNmiBSZUX7Ky1VCsBG3ieSaGTu/h4k4jxP5bnujt3zNgevk/s+Bpon8%0A7xORbreJJJpxFCWniviPFnnkv+YdRUVFItNnigweJpLSwFqTggJN5swxSM+ejScbKy01yTPP5F+y%0AxV+OVOLjdXLvvbHi4BAsb7yRIsXFTZvea5omBw5ky513Bku7djvkrrtCZNeuzD+dN0XTNImNLbxE%0AlmPH/ibOzqvF1vZLGTjwF5k7d5+8+WaI/PBDlAQGpklycrEYjX/vKhedaz5CMwAAIABJREFUzigx%0AMQWyf3+yfPNNuLzwwimZMWOX+Pn9KK1afSFeXusuCaMdOxIkM/PPzz6Kiw2ydm2SjB9/XOztd8qS%0AJaFX5NxOStLJgw/Gir19sLz6aooUFTX+XouLTfLccwXi6Kj6TWPCdMMGtTjprbeMDYbtHjsm4tZJ%0AVVUytwgpN0+R+swF5sMh959SQQubDzZ629ck+AtCIecBnet89y3QEVgBGIE9wKtmrpuCKpoNcAL4%0AbwPkfrl7/FdCBEp10KZOlNrKH+C972DXx+DrXXtfYRHMeFBVcfrxU2hXpxSlCLz1DnzyGXy/Fkbd%0AaO7/Ct99Jzz5pInnnrNkyRJLmjc3/5rPnNGzeHEBmgYffdSegQMbKTcPREaW89JLKRw6VMySJS48%0A9JAT7dtfvkIPQHZ2BT/+mMp336WSnFzO7NluzJ7tRv/+7bC0/GsiuvLzKwgPzyc8PJ/IyAISE4tJ%0ATCwmKamE3FwdTk6tcXBojaNjKxwcWuHg0Jo2bZpjbW2FtXVzrK2b06KFZb1QSJ3ORFmZkbIyY2VY%0ApIHs7HJycnRkZ5eTna2joKACV1cbOnWypVOnNnTubEuPHh3o2bMD3bq1w9q64XDUK0FFhYkDB3L4%0A/vtUtm3LZPhwO+66y51p01xo1apZk64RH6/j3XfT+emnPBYscOSZZ1yxs2v4PYoIGzaU89RThYwa%0A1ZLly9vh4mL+fxUUqL535Ijwww/NGDSofpilCHz2Obz8Gqz+CibfXP86EdEwZT5MmwhvLwXLOpf5%0AdT88/CZsWFY/3Li4DGyv4TBIaFoo5OVGVRcgts53XYENwO1APLAdWAqcrXPM+8DUy1z/miX3LSfh%0A2W9g8wvQw6P2vu93wJJ34dP/wB11YtkNBnjqFdi6F9Z+CCPMlBPbsxfm3w+3TYW33oB27eofExcn%0APPigicxM4f33m3HTTeZjmTVNWLOmjKVLCxk0qAUvvtiWfv0aJ/kLF8p4++00tm8v4NZbO7BwoRND%0AhrRpcmx3ZGQJ33+fwvr1aeTmGhg71oHx4x0ZN86BTp3+nlFZUWEiM7PsEiHn5OjIydFRWmqoQdxG%0A9HpTvXNbt25+ifxtbKxo08bqkoBwdGyNvX0rnJ1b06zZX1+1UtOE0NAi9u7NYd++bI4fz8ff35Y5%0Ac9yYOdMVJ6eGC03XhMGgsXVrAatWZREcXMqDDzryxBMdcXJqWOhomrB1q45XXilCBFaubM/Ikeb/%0An9EofPmlxiuvaEybZsmyZZbY2tbvDzExsHCRKgD+0/f1i2CLwJffw9K34Z2lcN/s2vtNJnjpc/h2%0AK2xdAX171N6/5SQs/AiCV4KbQ5Mezb8Sf0Wcu7ka4gHAxRp/PwY8XeeYWUAIcABF/t0auP5VnNj8%0A/fh6t4jDLJHNZqJhgsNEOk9WtvhyM3b0LbtFXHqLPP+G+XQFeXkiCx5S09pfN5q31WuaJps2maRL%0AF71MmmSQixcbnkaXlWmycmWRuLqmyoQJWXLgQPllbdhZWXpZvjxNfHzOSs+eZ+Wtt1IlKenKIlsS%0AE0vl668TZfbsEHF03CXe3vtk3rzTsmpVgly8WPSPtaP/XaioMMnJk3ny7rsxctttQeLouEt8fPbL%0AokXnZePGtCvyXWiaJqdPl8iSJQni7BwiI0aEyXffZV8qqtEQ9HpN1q4tET+/dOnbN0M2bSpr9D3s%0A2mUSPz+9jB5tkDNnzB+n14u8+bYqkffe++ZNj5nZIlPmivQdr0KF6yI1S2T0gyJjFohk1MniYDKJ%0AvPydiPs9IifCG/151wT4C2zu5sh9OHCyxt/3Aq/VOWYEML3y8w1AUAPXv9rP6G/HqQgRj7kiL66r%0Ab1fMKxSZ/rRI71kiEfH1z63q7L3HipwJNX/9I0dFeviLTLlN1Zc0h4oKTd57zygODnq5//7GwyZ1%0AOk2++qpEundPl0GDMuTXX8sua5NXybyKZOHCOLGzC5axYy/Kt99mSUHBlS20MZk0uXChSL74IkHu%0Auee0eHntE3v7nTJx4glZujRcNm5Mk8TE0muG8I1GTcLCimTt2iR5/PFQGT48UNq02S69ex+SxYvP%0Ay48/pkhS0pWnaUhK0smyZani739OOnc+Iy+8kCxRUZcPTy0pMcnKlUXi6ZkmY8Zkye7djQv4oCCT%0AjB1rEB8fvWzebGrw2MNHRPx7i0yc3HDm0w1bG1dmth9VjtOXP69fd7iwVGTqKyI3PCWS3rQUOf96%0A8DeRewAQVuPvx4Gn6hzTGqg530tp4Pry0ksvXWoHDx682s/sb0FGnsiIp0VueUkkr46/S9NEPtug%0AFl98u6W+Bq5pKuGYo7/Ii8vMd3ydTuSNt0TsnEReec2880lEJC9Pk+efN4qdnV6eftooubkND1yT%0ASZONG8tk0KAM6dIlTVasKGo0jrkK5eUm2bAhR6ZOjZC2bX+XKVMiZN267Csm+iqkppbL5s3p8sIL%0A4XLzzSfF2Xm32NvvlJEjA+Xhh8/Jxx/HycGD2ZKaeuV5Yv5/Qa83SUxMiWzbliHLlkXLvHmnZcCA%0Aw2Jjs126dNknM2cGyzvvRMv+/dlSUPDHVukmJenk/ffTZOjQC2JnFyz33x8rhw8XNumZJCYa5Nln%0A88XBIVVuvz1HTp1qfHYQEaHJjBkGcXXVyxdfmBrM056eLnL3XBH3ziI/rzc/u8zKUQ7T7sNFjv9e%0Af3+FXq0V8Zgkcji4/v6wRJEeC0Qe/lgde63i4MGDtbiSv8Ch2pjNfTrK5r4NeBn4vcYxbwF5wHKg%0AN/AZMMwcucs1anOvC71B2eC3nII1T8II/9r7Q6Nh1vPQuxuseBqc6+TTSE2Hhc9Bchp8/IZ5W3xi%0AIjzxNJwPhTdehTtm1HdEAaSlCa++qvHLLxoPPWTJww9b4uZmviuICCdO6Fm5soS9e3XMnm3NvHk2%0ADBxodVkbe2Ghka1bC1i/PpfDh4sZPtyWcePaMmZMW3r1sv5DjlQRISOjgrCwYi5eLCYsTLWYmDKK%0Aigx07myNt7c1Hh6tcXZuiZNTS5ycWuDk1BI7OyvatbOibdvm2No2/1OOXKNRo6jISGGhkcJCA7m5%0AerKy9GRlVZCVVUF6egVJSeXExZWRmqrDxaUl3bvb4Odni5+fLb6+atuu3R9ztFZUaJw8WcKBA0Xs%0A2VNIVJSO227rwB132DF2bFusrBq3/xsMwu7dOlavLuPQoQrmzbPmkUfa4O3dsGP17Flh5UoT27YJ%0ATz9tyaOPWmJtXf8ZlpbCx5/Cu+/D/ffC//4LbdrUPkbTYN0v8PybcPft8Ooz0LpO8MHZSHjgVXBz%0Agm9eAvv21ftE4Js98PxqWHYf3HvTZR/ZNYW/wqH6BFAnZoMtQAtUtEwzYDfwQuW+3cBkwAb4DmiD%0AiqhZTHXkTE1cs+Qenw17QmHB6NqJjX47AYs+hek3wJvzakfTlJVXO4teeBAW3QHNa4w1EfhpsxoQ%0A/QPgrf9A9zoOKYB9++F/L0JRMSx9HmbNrH2dKsTECCtXanz/vcaECRY8+qglQ4daNEjayclGVq8u%0AY926MkSEO++05s47rfH3vzxBFRYa2bOnkAMHijhwoIjcXCOjRtkyfLgtN9xgS58+1pclpMuhpMRI%0AfHwZcXFlpKSU1yLbrCw9eXn6S4RcWmrExqY5rVpZ0rKlaq1aNaN5c4ta70sE9HqNigoNnU6josJE%0AebmGTmeibVsr2rVrTrt2Vjg4tMDJqQWOjkqYODu3xNOzNV262ODp2fqyybkuh+JiE0FBJRw7VsyR%0AI8WcOlWCr29rRo9uy9ix7Rg1yvayz89kEg4fruCnn8rZtKmcbt2aM3euNXPmWGNra/5co1HYvFn4%0A8EON+Hjh4YeVMtChQ/0+UlSkIrlWfAg3joRXX4IePepfc+9heO4NaNkSVr4Kg/rW3l9QDC98Cuv3%0AwuuL4IFptcdQQiY8uBLyS2D1E9DLq3pfWQWs3ANPToSWf02A0j8S1xOHXUVEZ4gMeFFk4nKRlDp2%0AwNwikXnviXjdK7LXTE3IsFjlOAqYKXLUzP6yMpFln6hc1gufNV9eTNNE9uwVGTFKJWH6+hvzJh0R%0AFR+/YoVRunbVS79+aqpdVNTwdF7TNAkJqZBnnskXD4808fVNl5deKpCzZyuabA9PTtbJ2rVZsnBh%0AnPj7nxMbmyC58cYwef75RPnll1yJj9f9rbZ1o1GTggK9ZGToJDGxVKKiiuX8+UI5fbqgXrtwoUii%0Ao0skOblMsrJ0Ulxs+FvvzWDQJDS0VFavzpLFi+Olb9/zYm0dJMOGXZBnnkmULVvymmzm0us12bev%0AXBYvzhMXl1Tp1y9Dli0rajQHjIhIcrImr7xiFHd3vYwYYZANG0wNrkLNzRV56RWV7O6ue+rXUK3C%0A6fMi42eJ+NygbOx1H6HJJLL6NxGX8SILXhPJqVP8w2gU+XiLClJ462cRQx3b+8kYkW7PiMz5VKTw%0A2i65e30R09WG3iDyyiYRp8UiP56ov39HkEineSJ3LxPJqpNcTNNEftql8mXcvVQkJbP++bl5alm2%0Ana/I0rdF8huokX34iMi4CSIeXipSwdxKQBFlZ9+50yTTphmkQwe9LFhglJCQxklMFczQyZNP5ouX%0AV5p07pwmS5bky6FDugbJwBzy8w2yc2e+vPRSstxyS4R07Bgi9vbBMn78RXn66UT59tssCQ4ukdLS%0AptcE/TcgN9cghw8XyqefZsiiRXEydOgFsbEJEh+fs3LnndGyfHmaHDtWJDpd0xdhFReb5Ndfy+Se%0Ae3LFzi5VBg7MkDfeKJTIyMaN0kajJtu2mWTqVPX+Fy0yNroYLjFR5ImnRDo4itz3gFpJbQ7RcSJ3%0ALVYO009Wq8iZugi6oFJ0DLxbfa6Lc3Eig5eIDH9a5GKdpGIVBpH/bRBxfkRkw6lGf+I1A67nc/9n%0AICQe5q4CPzf4eC441TB0lergpe9g3QF4ez7MH197ClpcCm+vhs9/hcdnw9P3gHUd22RiCrz2Afy2%0AGx5/QDXbOjZOgOBgWP4+7D8AD9wHjz0Crq7m7zktTVi9WuPLLzXat4d58yyZM8cSZ+eGu4yIcOGC%0AkU2byvntt3Li4oyMG9eKSZNaMWFCK9zcmrbIpgrp6XpCQkq5cKGc0NAyLlwoJyqqHFfXFvj4tMLH%0ApxVdu6qtl1dLXF2taNu22d+SS/2PQtOE3Fwjqal6YmMriInRER2tIyZGR2SkjtJSE/7+1vj7t8bf%0A35qAAGv69rWmXbumLQ4D9dzDw43s3Kljxw4dQUF6hgxpwbRprZk6tRXu7o1fKzxcWLtWY906DTc3%0ACxYutGTWLAtsbMw/x7NnYfl7sHM33DcfHn8UPDzqH5eYAq+vgM274LH7YcmD9ftlahb892PYexLe%0AWAzzptT2E5Xp4NUflX39jXlw/021959Lgnu/BLcO8OV94NKe/xP4K2zufzf+T5A7gE4PL26E1Udh%0A6RRYPA6saoy5M7Hw0EdKHL81H8b2qX1+Qho8txKOnIFn58KC6WBTh+Sj4+CV92HXQbh/NiyeD57u%0A9e8lLg4+WAnf/aBso/Pnws2ToIWZtUuaJhw6JKxZo/Hbb0KfPhZMn27B1KmWdOrUePdJTzexe7ci%0AnH37dNjbN2PYsBYMHdqCYcNa4OdnRbNmV9YFDQaNuLhqkqxqiYl60tP1mEzQsaMVHTu2wMGhOfb2%0A1a19++bY2lpia9sMW9tmtGnTjJYtLWjZ0pIWLSxo0cLCrM3dYBD0eqGiQkOvF8rLNYqLTZSUmCgu%0AVp/z8ozk5la37GwD6ekGMjMN2No2w9XVCm/vVnTt2rKWUPLwaHHFwqi8XAgJ0XP8uJ4TJyo4flxP%0A69YWTJyoBOmYMS0btKGr3yScPQu//aac6vn5MGeOJfPmWeLvb/5e8vPh5/Xw7VpISVWKwYIHVKGO%0Augg+Bx+sgl2H4OG58NRC6FDnuLRsWL4G1myDhdPhv/eBrU31fqMJ1uyDV36A4b7w/oPgYle9P7cY%0AXt4EP5+Cd2bB/BH1i3Zcy7hO7lcRR+Lgzf3w0W3g41j9/cVUeOJ7SMyFD+bApN7V+zQN1h+FF9ZB%0AJyd4Yy4MruOQOhsJr30JgWfh0Tth8UzoUMflHZ8EH34Na3+BUUPhkXth1LD6nb+4GH75VQ3Y8AiY%0APQvm3QN9+5ofKDqdsGePsHGjxo4dgosLTJliyS23WDBokEWjRK1pwsWLRo4fr+DECUVMGRkm+va1%0Aon//FvTv34IBA6zo2vXPRbEUF5tIT9eTnm64RLQ5OepzQUFtQi4pMVFRIZUOU0XgRmP9/lhF/C1a%0AWF4SBnWFhJ1dM+ztrS4JEkfH5nTs2AIXFytatfrjzlS9XggNNRASoickRG3Dw434+jZn2LCWDB2q%0AhGWnTo1r5+XlwoEDwtatwrZtGtbW6t1Nn27BkCEWZp+50aic89+uhZ27YMJNShG4aXx9B71eDxu2%0AwUffQEaW6nMP3lU/hUZsMixbAxv2wbxb4Nl50LHG+NA0+CVQjQE3e3hzPgypMQYMRvj8ALz2G9wx%0ACF65HRxsq/fvi4IX98D2+6DDNZyC4Dq5X0XojfBhILx9EBYOgf+OBZtKzVgEtp+FJ38AL0dYficE%0AeFafazBWay0DfODVu2tHBACEx8E7a2DrEXhwGiyZAy51llsXl6hws49XQ7NmSpOfMw3a2lIPsbGw%0A9jvVWrVSRD97Fvj4mP99JpNw6pSwbZuwdatGejqMG2fBhAmW3HSTRYOhlTWRm2u6RFjBwWqbl6fh%0A52eFv78VvXo1p1cvK3r2tMLZ2Xw5tmsFJpOQlGTi4kUDoaFVzUh0tIEuXZozYECLSiFoRZ8+Vlhb%0ANy4wRISwMNizR2P3buH4caFfPwumTLFgyhRLundvKPQVTpyAH3+G9b9AJ09F6HfOAju7+scnp8JX%0AP8Cq78GvGzx6H9wyXvW3mgiNhre/hT0n4KEZ8NhscOxQ+//uDIb/rYXmzVQk2dg+1UqGCGw9A8/9%0ArEwwK+4G/xqz0pQCeGobBCXBiqkw1e/a1uSvk/s/AKmF8PQ2OJ4AH0yFaf7VnU5vhC8OwOtb4Obe%0A8Np0cK8xgHR6+HQbLPsVRvjBi7Prk3xiGry7Dr7fCdNGw5N3g1+dpWcicCAQPl0DB47BjMmw8B4Y%0A0Jt6EIGTJ9Xg/nkDeHqoUMrp08DLq/7xVUhOFvbuFfbs0di3T3B2hjFjLBk1yoKRIy1wdGxaV8vL%0A0wgLqya4CxcMREQY0euFbt2a061bc3x8muPl1ZzOnZvTuXMz3NyaNZgc7Z+E8nIhKclIQoKJhAQj%0A8fEmoqIMREUZiY014ujYjJ49lUDr1UsJOF9fK1q3vvxvExHi4uDQIeHQIY0DB4SWLbkkbEePtqB9%0A+4YJPTgYft2k3nmrVjDnTiXc6+Z+AaXR7zwAq76D4yEw+1ZYNB98u9W/7t6T8N46CI1RCshDM6Bt%0Am9rH7AyGl7+H8gp49R64bWhtYv49Dp7+EXJKYNksNVZqjqEVR2HZIVg0DJ4fDdaNp0a6JnCd3P9B%0AOBgDj24GZ1t4+2YYWMMBVVgG72xXRP/gKHhyUn2n6+c7YPmvyv747AwY1L329XPyldP1k/XQp5sy%0A10wcVn/6nJ4J365XyZk6tIO5dyiyd+tY/56NRjhwUJluNm8BD3e47Va4eaIy3ZhbIAVKCz1zRjh4%0AUNnrAwMFDw8YOdKSAQMsGDDAAl9froiQ8/K0S0QYFWUkMVERZEKCiawsE05OzXB1taRjx2a4ujbD%0AycmSDh1qt3btLLGxsaBNG+UstLZuOKa/MZhMQmmpaiUlGqWlQkGBRn6+kJ+vkZ+vkZenkZlpIi1N%0AIz3dRFqaiYICDU/P5nTq1IzOnZvRuXNzunevFliX08ZrorRUOHtWCAkRgoKEw4cFkwlGj7Zg1ChL%0ARo+2oEsXGvx9Oh0EHoPtO2DTbyrmfPo0uGM69OlTX+sVgdBwWL8V1qwHd1dYcBfMnAo2dcwfJWXw%0A02748EflQ3rqbpg9EVrWIF2TSS3oe2u9IvWX7oLbh9XuU2EpyvxyNApemabs6s0rZwSaBpsuwPM7%0Aobuj0ta7XsOJwuriOrlfRYRlw5fnYOkwcKzs/EYTfBUEr++H/m7w6gToXSNaJTkX3tyqnESzh8BT%0Ak8DbqXp/qQ5W7YSVv4FLB3hkCtwxovZiDV0F/LgLvvgVkjPhnskwfwr0qKN1axrsOwI/bIYte8DX%0AB+6Y0jjRBx6DLVtVlER2NowdA+PGwLixjWv1RqNw+rRw7Jgio5AQISkJevWyoHdvC3r1goAAC3r1%0AsjC7OOZy0OvlEoGmp2ukpSnCV0RbTbhFRVolISti1ukEKyuwsrKgRQtlW2/WrDYhighGo/ofer3a%0AmkxgY2NRo1nSvr1FLUFiZ2eJs7Mlrq5K2HTsqATOlTqQRYTUVAgNFc6fF0JDFanHx4OvrxKU/fur%0A2ZGPT8Nkrmlw7hzs3a/s6CdOQi9/mDQRpt0KfmbMGFWEvmEbrN8CFXq44xa4ZwYE+Na//tEz8O0W%0A2HxIpeF9eAbcVEcLzy2Cr3fDp9tVH356en1SPxallJ2gOHj8JnjsJrBpWX1PWy/Ci7sV0b8xESbU%0AUHQuZMMHv8MnN0Grpgcc/etwndyvIrJK4fUT8MNFeLQfPDkQbCs7qM4AX5xU9vihneCFcdDXrfrc%0AzEL4cA98cRBu8odnboa+nav3m0yw/Xf4eCucT4AHboKFN4OHI7VwMU4NtnU7oHNHFWY2czzY1UkR%0ArNfDvqOwYSts2QtdOsFtE1Xr6WPedpmSokhi337Yd0AtHR85XEXfjBxBpdbY8PMpLlYkdf68cP68%0AIq/QUKFtW+jRw6Kyqc9du1rg4XFlmn5ToGmCwVBF3OqzOYeqIn8LrKy4tP2r7f/l5UJCAkRFCRER%0AQmSkEBGhwhRbtKgWfgEBSiD6+al7aQgmkwpZPHIUjgTC0UBwcIDxY5UwHnWj+VTRJhMc+12F1W7e%0ApUh7xmSloQ/oXf+dxiYrk+CabdC6Jdw7Fe6+uX76jJBo+GQbbDoBtw6BxbfAwBpmHE2DHecUqacV%0AqD4/bzi0ruGn2hKmFCO9CV65CW6tIZASC+GlQNgZB88PgUV9oeV1cr+quGbJvQpxBfDiUdiXCP8d%0AAgv6VGsUZXpYdQqWH4J+borkB9VwrBaVK1PNh3vBxxmemAiTe9fWciKS1aD5/iDc4AsLJ8GkAbUd%0AWkYj7DoOa7fD7hMwqj/cNQmmjITWrWrfr8EAR0+pgb15l5quTxkPN49R+WxamknnLQIREXD4iCKS%0Aw0fU98OGwtDBMHQI9Otn/tya0DSl0StiU+QWESHExgqZmeDuDt7eFnh5gYeHBR4eFri7q88dO4Kt%0A7V9Pun8FNE3Iz4fUVOWbSEkRkpPV57g4lXs/Jwc6dYKuXS3o2bNauHXvboGT0+V/U0EBnApSGvmJ%0Ak+qzqyvcOEIJ25EjwM2tgXMLYc9h2HEAtu8DD1cl2G+doDT0uo80Ox9+3q1IPTZFKQzzpsCAOseW%0AlMOPh9VsM6sAHp4M908AxxpCpawC1h6DD3ZBm1aK1GcMrG1+2XgBXt+nrv3COLjNr3oMZJXCWydh%0A7QVY3A+eGgTtmpbi/l+N6+R+lSFS3dnPZcH/jsDZLFg6FO4LgBaVHVhngK+D4J1D0NNJOYVG1dB8%0ADUbYEATv74JinZqqzh2uBkMVSnWw/gh8sRNSc+GBCTB/HHRyrn1PRSWw8YAamMEX4ZYRqmDITUOg%0AVZ1BIQJnQmH7fjXwL0bB6GEwaQyMHwnenRr+3XFx1URz4iRERoG/H/TvV938/FTVqaagokJITFRE%0AGBcnNYhSbTMylBBzcgJnZwucnFR0R4cOFnToAB06QNu2FrRpAzY21a1lyyqNXDVllqn9W5RZprpV%0AVAglJSpBVlUrKFAErpqQmwtZWUoo5eSoxFmurlwSSO7uSjh5eyuB5eZGk002JSVKKw85rVrwaUhK%0AUs906JDq5uRk/nxNg7MXqgn9zAUYOUQJ8MnjoLOZBUl5hbD5oAphPHEeJo9QCsL4wbXfoYjS0r/a%0ArcJ6b+wFCybCTf1qKxypefDpfvjyEAzzUblgRnSv0edN8NNZNbu1aQEvjoPJPav355bDu0Gw6izM%0A8YX/DQNnm+p7+AfK+L8U18n9KuJIJjwdDEt7wRQPqAojDkqDFwPhYg4sGQAP9q421+iNsO600uRb%0AW8EjN8DsPtXefxEIjFJazsFwmD4Q7hsJQ7vW7szn4uDLXUpr8vWEWSNhxg21F4EApGcrol+/F85F%0AwdhBSpufMLR27HEVcnJh92EVKbE/EFpYKW1+5BC4YaAy4TTkZC0pgTNnISQEgkMg5IzKYtnFG3r2%0AhJ49VOvRXZl0bM2Ea14OZWWKTKtItYpoq0i3qEgoLaUGMUst0lZmmfrXrSL/qm3LlvWFhLK5U9ks%0AsLNTQsbZGRwdGzehmIOIEgrR0RARqdYhVLX09PqC0t+/YUFZUQGnQyEwCI6chGPB4GSvBPTNY9Va%0AiLoZGUUgIh52HlfhtiHhSgG4Y5wi9jZ1nKgXk+DnI4rQ9Qa4dzzcdxO41jDP6I2w7YxayBcYBXcN%0AU4qKj0v1MRlF8OUp+OIUdHNQis74btX9O6kIVvwOay7AjO7Kp+VZGXxQboSvY+CLKAicCO2u4aiZ%0A6+R+FaEJbEqCN0LBoMF/e8HMTlBViS0kA5adgn0JML8XPNofOldOVzUN9kTBJ8fhRCLM7Q8LhkCP%0AGppYWj6sOwbfHFEdf95wuGsoeNaIGKgwwN7TatBt+x36eCvn1bRh4F4nsiArD3YEwvZA2B8Eni6K%0A5CcOgxv6KCKvCRG1IvbISTgaBMeDITsXBvWBIf1gSH9lo3VqJIKhrAwi6xBXZCTExSty79pFkb+X%0AlwrJ7NRJxV17eFzexPNvQHGx0rgTk5SgS0yC+ARVii4mVmm6XbsogVdTAHbpYj7LJ6j3Ep8Ev5+F%0Ak6dVO38RunnD8EFKEI8YDC5mtPrCYvXudx1X5jtQfWDKSCX4a6YjAG+tAAAgAElEQVS9EIHQBNh4%0ADH49pjI0zhyhFIlBNTRwETiTqPrq98ehpyvcO1KZXqpmniJwOE75oXZFwswAWDwMAmoEG5xMhQ+C%0AYW8C3NtLKUYelaRebIDPIuGDcBjsoMbaoGs8cuY6uf8DIAK70uCN85Chg6d9YV4XaF05OBML4ePT%0A8M15GO0JTwyEYW7VgyM+T2ky3wRBdydYMBim94JWVtXXPx6tBs+GIOjlAXcPU4OnfY3l3Do97A5R%0ADq2tp8DHVRH91CHQ3b225m80QlCYGuS7jkN4PAwLgDGD1CDv273+IhVQ5H6qklBOhkBIqFpS3j9A%0AtX69IKCnisZpbNosorTTmFhFdAmJivySkhUBpqRA27bQ0UWZOjq6gLOzchg6Oqitg71aGt+undq2%0AavX3TtVF1IygsFDZvwsK1EwnO7t6m5GpfldautqaTODpqQRWJ0/12asz+HRVBG5u0VBNmEwQEw/n%0AwyHkfGULVSQ8IACG9q8WsnXDFUGlmD5+XhH6gd+VA35YAEy6QZF6D6/az8xkglORsPkEbDwOJk2l%0Arp42FIb2rD1rS8xRZP7dcWV2vGsozBsBXWuYCXNKYU2w8js1t1SL/eb2h/aVQsRggk1RitQzS+Gx%0A/sqc2bZSsGeWw0cRSlMf3xH+0wt61VgYdS3jOrlfRWRUwO5smOMKVWm2j2bC8jAIyoFHesCi7mBX%0A2VGLK9RUc2UItLFSzqE5vmBdSeJ6I2y5CKtOwpk0mNMX7h0AfWo4ySoMKuLgu+OwLwzG+MKswTCl%0Ab3UoGSgb/uFQNUC3nFRRDlMGwZTBMNyvds4bgPwiOBxSTQJp2XBDbxjZD0b0hf6+9TV7qLS9JyrS%0ACT6nbLuhEWraHtBTNd9uypzT0wcc7ZtGwJoGubmQlgbpGcpRmZ2jCLSKTHNylKOwimxF1GzAxgas%0ArRUBWltXm1uqWkM2d4OhulVUqFlHWbky75SVKS28ZcsaAqWdMsc42FduHcDFuVoYuboqAdXU35uU%0ACuHRqoVFKkK/GKU08ICeSnBWCVFnMyY1UP6W4+dUyOKR03AmUhWHGTNQCe2hAbVj0QGKymDPaaUQ%0A7PhdmVmmDlak3tu79v1nFCgF4+dTEJEOMwfB3TfUNhuaNNgbBauDYXekinhZMBiGda4+JqNEhRF/%0AcRa82yuFZ2rX6llvVBG8FwbrE2F2Z3jSF7pWavEFBvghDR72vLbt7tfJ/SoisgQeDoP4MnjGG+a5%0AgU0laV4sgHfDYHMy3OUFD3cH38rESprA3nilzZ9Ig7l+8EBv8K0xzYzLVRrPt8FgZw3zB8DM3tCx%0AxsKnglLYfFoNtOPRMKEXTB+gtjU1ehE4G6cG79ZTEJMOYwKUA2x0APi41R8kGTkqt82R04ooYpKh%0Af08Y0gsG+qnPnRrRzjOzVfx0FUGFR0N4jDq+Rxfo0hm6dgYvT/DyAE836OjcdOerOeh0SrMuK6vd%0A9DVIW69X2mld1CR/KyslyC4Jicpma/vn7q+sDFIzVCbF+GRlWolJUKavqDiVeKtnVyUEfbtBb1/w%0A72E++ycogRSRoGzlQRfgRChEJaqIlhF9VRsaUDtZF6i1GGdi4cA5NdP7PVpFYU0ZBLcMqu+gT8qB%0A7edgfRCcTVSKxKzBMN4fWtRQEsIy4IczsDYEXGzh3oHKn1SV/0UTOJKsHKQ742BmD6XgBDhV7z+U%0AoTT1wCw1Zh7pDk6VWn6aDj5KgFXJcIsTfOIHba6HQl5VXLPkXoUT+fBOHATmwb3usKgTeFV26LQy%0A+DQSvomBLrawwAdmdKo22cQXKO1lXRi42MBcf5jdE5wqB6SmwYEYNWC2hoO/C8zoBbf3Ao8aWfhy%0Ai2FjsCL7o5HQp5MKqby5t8rPUUv7yoO9Z1Q7eF6R/0h/VRZwuC/4darvNC0ohlOhcDJUReCEhKuZ%0ARm8fCPBR2mGAD/h614/IqYIIZOVAZCzEJihii09SRJeSBpk54GAH7h3BzUVppy6OauvsqLR+u/Zg%0A30FtzWW4/P8JESgvh9x8yCtQ2+xcyMhWwi0zG9KzFKGnpENpmfpdnm5KoHl5KgHX1Qu6dzGfD6gK%0ABcUqd8v5aOUYPx8NF2LB1VEJ2oF+SvD271lfM68wQHAUHA2DwDAIvKj8MaMDYEI/GBVQu1qYwQgn%0AYhSh7zgHGYUwsZdy7k/sBa1qOP/Pp8Mv5+GXUCipUArI/AHQq8YiufAc1b+/vwjtWyp7+vxe0L7S%0AHp9VDmtiYVU0tG4GD3WDuV3U7FYEThbAx4mwIwvucoOnvKrH17WM6+R+FVFigrgKCKjsaHFl8Eki%0ArEmBIe1hcSeY4KiiaAwabEuBVVHwey7c2Rnu6wp97RTxmjQ4kKgGwZYYZZOf4wu3dq2OtKkwwr5o%0ANZi2XAQfB5XH5la/2o7Ycj0cCleDc/tZtSDkJn/VxvmBYw3tXwRi0tTAP3pBDfzcImVfHdpDZesb%0A2A3a1dH+QEXiVJHNuUriiU5Sjlpfb/D1gp5e0K2TanUzW9aF0agIMSVdEWJmtso+mJmjtjl51USa%0AV6BIrF1blcekra3atrFRcf01W4sWKqbaykptzZplTDVMM0al7ZfrFHmX65R5pqRMlTUsKlHbgiJ1%0Avn2HaoHj5ADODsqUUrV176iavV0T/BA56hlGxMPFeGUjvxgHhSXg36VakPbuBr26QjszAiE9D05G%0AqHYiHE7HQg93ZY4b7qcEuVOdWqWxWapk5N4wFaXVxUkpB5P7wACvanOJSYOTifBbGGwKU89tRoBq%0AA92rlYLUYlgfoQg9vUT15Xv8qrV0kwZ70pXSsy8dbvOAhd2Us9TCAspM8GOaGk9FRmWCud8D2lsp%0ADT+oDIaY6ZPXEq6T+1VESBlMjYUerWCJI0xup4i8bsdc6Anz3cCxkqQTS5SmsjoW2lnBvV2V6cah%0AUpMp1cPmaPgpXE1jb/KCO3vCzd4qfBKUI+pgDGwOU0Rv0wJu9VVEP6RGxI4IxGTCngtq8B6KUAN3%0AdE/VRvaAtnVC5DLy4NhFOBmpCOJMLHR2hkHdoH9X6O8Dvb2UHb8uDAZlwqlJTFGJEJ2sTB0+HtDV%0AA7zc1IpaLzfo7AruTldm8hBRGTGLilWxk6JiKCyC0nJFyGWVpFyuU2RtMCgiMhjMm2WaN68mfysr%0A5ZOwbq1alZCwrSFEqrbWV6hBlpVDUgbEp6n8/fGp6nN0knpuNq3BxxO6earkcFVC0sPFfAhqXjGc%0AjoGQGBV7fioSSnRKKA/urrZDe4BtnftMy1ckfjAcDlxUDtFLCoB/nbxHejV7/C1MpQVwbqP62W3+%0AamFelcDKKYNfIlW/PZ8Nt/moWeiYTrVt6d/GqP7vbqMUnFmdoX3lbCCiBL5MNq8glZpgbR58mAWt%0ALOFoN2hzZbVh/lW4Tu5XGXoNfimAFVmQZ4JHHWG+PbRrpgjoVAF8ngSbM2GSIyzwhFGVGlyVjfGb%0AGKXV3+gM93SBW9yhVWWnzSuHjVHwY7gKrZzkDdO7qW3N9MIhKWrwbbkIKYUwoRvc3AMm9gCHGhqO%0AwajyeVQN7KA48HWFG3uoBSY3+IBdHRuvwQjn4+H3KEUiwdEQmaqicXp7KadbQGe1rakR1oSICsWM%0ASlQrHhPSahBcmrLx27dXJO/uDG6Oanm7i73aOtup9LH27RSp/pMcaSaTckjnFqqVnRm5kJkLmXlK%0AE0/NgpRMSMlSVYc8nJVQ83JVgs3LTQk8Hw/zmjio55eQqdY3nE9Q2zNxkF0Ifb2VwO3fVRF6V9f6%0AM5OkXGWuC4xSAj67SL3z0T1htK+qIFbznNgc2BEB28PhWKLSyqf6wVRf8K4R155ZqqJdfomE39NV%0Av5ztCxO9qlMD5Org5wRYGwcJJXC3t1Jo/Cr7is4EGzOULT2iRJk2H/QE70qBlFABn+XA1zkwog0s%0AcYKR/7A+8HfgryD3eUDnOt99CyQCzYCfgS+B3XWOaQ18BzgCxZXXyTFz/WuW3MtFSDVB1+YWyjZY%0ACiuzYXcRTGsP99nDDTaqE+Yb4LtU+CIJdBrc5QqzXaFHJZEWG+DXRFgXB2fz1KKo2z1V+FeVfT6r%0AVGn0v0TCqTQY5akG0yRv6FRjuXdKAeyMVAPzYKxaKDKqi2rDO0O7Gpq6Tg+n4uBIhMrMdzJGpSQe%0A3AX6d1attydY19HSdXoVA30+Hs7FV2+tmqmwy+5u0K2ydXUFLxewqZMGoSaMRkWGVSSYmlVNkBk5%0AaptToAi0vAI62EJ7W6WR2tpUb61bqRlF65bK9t+qhdLCrZorrbx5c6UF1iU/k1bDNFPZyivU7yzX%0Aqc+l5VBcpmYKxWWq5RWqbbs2YNcWnOyUIKoSSC4O1QLL3UkJsIZISUTFkselQ3QaRKWqFpmitu1s%0AIMBLCdSqbTe3+iGreSUQkqBKPwYnqHdq1GBENxjeTZF6gEftmUBqoYpDPxSr+kyxDm7uCZN7wDif%0A6j4jolZi74yD7bFwIUfNKGd0h4ne1ZFfOTrYmqL6dGAW3OymFJfxHVVIpCZwLF9FvfySAX3bwgIP%0AmOoMLSyV0rS1EL7JhVOlMNceHnEE75aVpR6NQi8rM1OZawh/Bbl3AWLNfCfAOsANWADsqXPMk0Ab%0A4FVgFjAUWGLm+tcsuQfrNW7OM9CruQULbZpxWytLWlhYkGmAdXlK0zChNPm77cCzRWVe7UJltvkp%0AHVxaqlDKWR3Bo3IApZapQbEpCU7nqQExzRMmu1dPX/PK1QDbFQ+748GhtdKWJnrDCPdq802FEX5P%0AVoP2UCycSlbpU4d3huFecEPn2hE4RhNcSIFTsYogguNVyFtXZ+jrqYi+qjnU0TJFIC23PinFZUB8%0ApiInbxfwcgZPR/B0UlsPR1WRx862adqYwQB5RUpbLi5TtvAq0i2rJGJdRTU5G4yKtI0m1Uxa/Ws2%0Ab1a7WTWvNMdUCohWLdWKTdvK1sYa2tooP0J7W/NrAurCZIKsQkjNgaTsypYFiVnq+cRlqGfYpaN6%0ATt3dVevmpoRlBzPPOylX1Rg9lwTnkuF0AmQXQ79OSjAP8FKC2tup9qKjqGwITIBjCXA0HvLL4EZv%0ApQDc6K0c91Xkn1MG+xNhV2V/s22h+tkkLxjdqTqPUmKJig7blARnKvvt7Z5KUbGtdI6eLYIf0+Gn%0ANGjXXPX9O12Vg1QEzpTD2lz4IR/8WikFaXoHsLaEPE1YV2ZiVZmGCQhxsMLmT1T0+qfj7yR3G0AP%0APAf8RH3N/VfgHSAIaAccA/zNXP+aJXeAChE26TRWlZoIMwrzWjfjPmtLelhZXtLm1+bB+nzo3Vpp%0AINPbg20zMAkczlXay+ZM8LGBmR1hhks10VdpQJuS4FAmDLBXZpsp7uBTScqawOkMRfa741Vum8Gu%0AMK4TjO8MfZ2rbZ4VRghOrh7YxxJU1MLQTspWP9gTenesHeJWYYDQZLUK8VyyIpLzyWr1ob+bmtL7%0AVm57utYOw6yCpkFGviKwuAxIrkNuaXmKiF06qDjrjh1U8imn9mrr2A7sbaFDG0VyHdpAO+umkerf%0ABYNRadqXWjHkFClTSVZh5bZAOTjT8tTfHdooQdbJqVq4eToqMvfuqPabS8ubUajKN4alVm8vpKiM%0AigEelQLXA/p1hm517PPFOvg9RTlCTyXB8URl0qsp4P2cq88pN0BgikqEty8BYvJhhIdSHiZ5Q5fK%0ARUSawO85qn9uTVFKyRR3pYhUzThF4FwxrE+HDemqz9/pCrM7Qq/K/puih+/z1Dgp1+AeOzVOulRq%0A6Uf0wtdlJrboNCa3smSBdTNGtvhjefr/Tfg7yb3qu9WYJ/e9wCNAJGCJMuOYSUd07ZJ7gWgEiYGx%0AFi1oZmFBlFHj6zKNtWUmvJtZcJ91M2a2tsTW0gKdBtsLVQc+VAyT2sGcDjChLbS0VNE0+3PVAPit%0Akuhvd4FpztC1kixLDbA/A7Ymw7ZU5Yyd5KbaSOdqO31RBRxOVgNzb4KKVhjhAaM8lCmnt1M12Wsa%0AhGfBySQ18E8mQmwu/D/27izWsvNM7/tv7fnsM89zzRNZRbKKpEhKFEWKaqkndKvVdndiw06QGMiN%0ArxwEDpCLdIw4SC6COEAuAiRI7MSB5+52q213azRJSZQ4F8kq1jyfOvM87XmtXHzrDFWkun3hFmGC%0AX+Gtd+1DYp9Ve6/v/zzr/Yb1+ChPT4Y96Z+e5NTg3i5+hE57Z/FB2Hw0zaXpsE/OiZG9ODbMkcHg%0AHrv/jAHI7SozKwGGMykMdwA5vxYGD/fDdKMS4NbZlkY5lI/aCqnjzqdlmey+skz2zynLtMJgdaMZ%0AZh1V6yFXamzV0juESohGk56OVHDSGOh6UJSGuhntC4I13PPxxWP7z2F+nZvz3Fzg2ixX90UpHwT0%0A0TFOT+zl/QOfhF1I35/mnfthHObtqbBm4tx4EO5nDwQh3z+NttLgZ9O8cpdX7oWxnccHgzH4+mGe%0AHQ2fISzX+N40fzLNn9xnoBiA/huTPDcQrqs44a01/nCW358NQP/dUX5nlCfTRV0rTX5/lX+0zPkK%0Af7knAH2njDnVSvw/2y1/f7ulFEX+Rjnjr7dlDWQjW0ns+0ndNzN/Rp3vM9A+Tbj/Pv4nvCU49x/j%0AsU94/+T3fu/3dl+89NJLXnrppT/nlP7DaB/FDX+ztWYhif0n2bK/kmkzGWU1ksSf1mL/93bs39Zi%0A3yxl/LW2rK8WI7kostjk91fCreeFCr/dw+/28mJHqDc2Yn64FDrHH80zkOdbI/zGEE+lM3LihHeX%0AwrYHf3KfD1d5YYhfGeOrI2HB1M4d69wWr6Yd95W7TG/yxTG+PMEXx/nCyN50S4LT2w+Hd6aYXg+3%0A6k+MhoePPDbC6ZGwwGp/SxJmVgOQrsyEfHMhQOvGfBhkOzzIgf69mOxntJuRHoa7wh3Bv4spa7UC%0AcDdT2G5sh+1l90O5Wg+wbrb+HcsymX1lmYdEoqNtT0g62oKQ/LucZ5KwshXc99wa91e4txxKKneX%0AgkjeWgjvtyOCR4c4ObonkL3tH3/P+2tcmOXD2QD092eCMJ8a4umJPWF+fB+cCatD35jh9fvBob8/%0Az2ODQfhfmuT5CTrS8l+9Fabu/mAmXGsXVvnK0J6pOJKWiiotfrQcjMm/nAvG41vDwaDsAH2txZ+s%0A8Y9XgsH5Rhd/pZdf6w6zXzbjxLersX9YaXmjnvjdtoz/vJz1hXz4kN9Pmv6/uOJfxBXPRQX/V65b%0Ae/TZqbu/8sorXnnlld3Xf+fv/B0+Jbj/l+jE38F/jBfwNz/h/T+zzn2nnY8b/t942x/GVWeivN/J%0AlPxmpqQnyphrJf5RpeUfV2J3WonfLmX8blvWC4UA+nt1/skKf7DK5Sq/0sU3u4Oz784GiP9sNYD+%0A3ywwX+eX+sP0sG8MMJaal+VamC/8nekwA2e9wQvDYQbOC0M83hvARRiY3enYP5vmvXkOdvH0CE+l%0AcXZor4PDWiXAYwciF2b5aC7UW08NhTr+ycGwN87Rfo707e2Ns9OShMWNAPt7S3twu7ccwDe7Fpa3%0Aw3B3qOkPdNDfEY572+kph+huC3cBnaUgBu1FOooBkPnsv9+ZFEkSSlPb9TDNcLMW8kY1PD5xNY21%0ACkubIRY3QiykUS4wkgrYSPeD4nagPwjew1NSdz7360sB2lfmubLA5YVQM2/LB8HdL7pnRh58gMXC%0AdnDi78zydpo3GzwzyvPjAeTPjO5919vNsHXGa3O8OheOj3cFw/ArY+GaKqUzwS5t8p3FsAXH66s8%0A1hkMyLeGOZlOFLhX59tr/NFqKFG+0BGMzLd66MqyFSf+TS32Tyux79Vizxcy/lpbxm+VMsqZyN2k%0A5ffjin8WV20lib+abfPXM23Go8/wHMi0/ftw7n8LDy8v+TbeS4//Pv6xvQHV7+DXkcf/g1HU8Fcx%0A/wnv/5mF+001/8CSb+lxVptawneSmn/eqngtqftKVPA72Ta/HBWVosjNZuKfV1r+WTV2r5X4Zinj%0AL5WyXi5GClFkthFmCPzRKq9t8nQ5zJ3/ta4wlz6KuFfhu2mH+v4So0W+1s/XBnixLyzygKmt0Dlf%0AnQuzFaa2eaaf54f40mDYUa83deuNFhcX9zr/O3PhUWaTXTwxGMo4TwyFBSiTnQ8OzM2sp8BJwXN1%0AMYDozgqD7QH0h/s42BviUJrHuj4O/522WQ2gfxiUK1t7EN0B6lZtD7gblVBiaMWp284H0OUfcuU/%0AtyyzU5qJw2dSbYSoNcJ7dJSCgOyKSSksre/eJzg7QrSTBzpC6aRU+OR/60aVe2vh89qJ2ythM7nr%0Ai1SbHOsPn+OJwQeFtHffXVMzDrXx9+f34vx8KOU9OfygcB9NZ+wkSbgufrbA6wv8ZJ6Lazzew5eH%0AeHEk5J1B/KlKKB3+YIkfLJKL+JXBYDRe7g/XXisJs1v+9Rr/ej3U03+9OxiWb3SFeelrceKPq7E/%0AqMZ+UIs9V4j8binrW20ZfZnIUhL7l3HVv4grriRN38yU/OVMmy9Gea2IV234vg1/15jcpz7T+y+u%0AfT7P/VNsS5r+qRV/YFWEb+nxW7qNKVhNYt+Oq/55XPVB0vDLmaJvZUpejoqKUeRWM/EH1Zbfr8Qu%0ANxO/Vsr4ZinjV4qhRr/V4ocboYP86zXyUbh9/eVOvtoZOkkr4d21UML5wVLYBuGRjgD5F/v48j7Y%0AL9f4adqBX1/gnSXGy2FF4LMDfGEguPtiaogaLa4uB0DsgOLCYljQ8ugAp9M41cep/rDfdnbfHXIr%0A5t5qAP3tFW4v74HrzgozG3SXmOhmvJvRzrAfyfBO7gjz8wfa6W17sN7/57VWHIC8A+cdYO/kTyzL%0AZD5emtkvED9vD/tParUmS1thR8SFLeY2mdtgdiPk6fWwFmFqLZzLePee6B3q42BPEMRjAww9NMBa%0AawaIX1nm0lIQ5QuLXFthvCMI8BODnB0Ognxw38Zla/Uw++rNRd5Y5I0FGkn4/p8fDML/dP/e1Nup%0ACq8u78Vyg6/2BSPxtX6OlsN7zzb47nqYAvyddcYL/HpXgPqz7UEEpluh5PJH1Zaf1BMvFTL+UlvG%0Ab5QC0FeT2B/HVf8yrnorafilTNHvZEq+FhXlIy6q+kOr/tiaI4p+S7dv6VH02SnLPNw+h/un2FoS%0ALYm8yHkVf2jVv7HuuKLf1O1XdOmVM5e0fDuu+oO46lLS9KuZot/MlHw1dfT39134r9cTzxci3yxl%0A/Vox40A6h/7DCn+6znc2eHMruPpf7uKXOjlXJhtRa/HGWpiB88oyb66GgdkX+ni+N8R4WsZpxlxc%0ATTv5Im8vcW2dU9081cdT/Zzt47Ee2vc57OXKHlAuLnJlKYBmsRIc4cm+MJviaA/H0jzR+SD4CQO5%0AC1uhbjy1FsC3A7+d46XtECuVsAVsb1vYKranLQhDdymMFXQUw+yPjkIof5RyaeSDWOV3gL3fue87%0Al8Q+5x4/5NybaTTYbqQlmXp6p1BjrcpqldVKOF7aDgDuL++J045YjXTuxURPELbuTxhfqDW5vcb1%0AVW6scGN1D+hTG2FNw8m+IKxnBoPIPtK/N8ccFqq8v8z5lSDk7ywxXeGJ3iDkzw6EAdBDHXsu/vJW%0AmHv+k2VeW2GtkRqF/pAf6wyfXSXmJ5t8byPA/E6dlzvD9firXUwWwiyXD5qJf1WN/VE1dr2Z+NXU%0AwPxqamCWk9ifxFXfjmt+mtS9GBX8dqbkG5mi9ijjjro/ToFel/gtPX5Lj4MKqlpKPtulmc/h/im2%0AD6z7Wy55Wb9vGPCkbk2J12z6Y2tes+kLyn5Zl5d16pMznYL+23HVhaTp5UzRr0ZFX88U9UUZ63Hi%0AO7XYt6uxP63FRjKRbxQzvlHMeKEQKaeu/pXN0LG+vxGc01c6woDsCx08UQ5Ovx7z1io/Xgmd9vWV%0AsIvecz1hYPapLp7s3nP3lSbvpzB4dzksprq0xkQ57KH9aDePdAcBONn1IPS36lxdCW7/RgqlHTgt%0AVIKrPNAVSj0TnYx1hBhtZ6yT4fLe3PyHWysO8Fyp7EF0tRKgulXfA+5GLZRlqo0gdDtwbj5Ucml9%0AwuW4C/99UcrvCUUxl5ZkCg+KSW9bKMf0lNKyTDkIzifV/JOEjTqzW2FQe2Yz5OlN7q1zb4M76+Hx%0AcpOde+K4k0/2he1x9w+OLla5vMbl9ZAvrvLBCltNnugLMH+6P4j1qfTuKkmYrvHOWoi318K4Tlcu%0AGIAv94a7vkc7Asw3W6HU8qNNXt3k7W0eb+NrKdB33PliK/H9eqidf6caK0X8einrm6Vw7eajyO2k%0A6U/imj+Na95LGl6MCn4jU/KrmaLOKOO2mu/b8CfW3VP3a7r9pm7ntKmK/ciy71r0vg1/7KnPNOA/%0Ah/un3GbVfNeC71q0oO5rBvySfk/osi32Qxu+a8NPbHpUydd1+bpOEwrmk5Y/TS/0Hyd1J6KcX8oU%0AfT0qOBflJXirkfhuLfbdWux8I/F0PvJyMePlQsYzhVCrn66HGv1rm6ED3q4HZ/+ldp7vCJ2vP51z%0AfGUrOPp31kPHPr8eFlI92cUTXZzt4onO4PCjKMzcubrOhysB9DsgubYepsEd7wpxrJPjnWHny8Md%0AD4K/1gzguru+B7EdsO3kue3wvNmhcojBMn0l+tv2ck8xOPjuNHcVwu9pTyH8i5j2HCdBQLYaYWBy%0AvcZajfV6yCvVcHeztJMrzG+Hgc357QDm4fI+cUtjsjMI36Gu8Hr/3kDLNW5tcn2DaxtcXw/52nr4%0Afk6lgnuqKyzpf6yXg+mUwlbC9a3wPb+/wfvp994SxP2p7hDP9YTB+SThbp2fbvGTLV7f5HKNs23B%0AQLzQwZc7wmDoepx4rR77YS3xw1rsVivxlUIwIt8oRU5kIzX8JKn7Xlzz/bhmXeIbmaJfzhS9HBWU%0Ao8hFVd+z7ns2LGv5JZ2+ocsXtWuJvW7V9y163YrHdfq6AV/Vr8NneL9fn8P9U22ztn3XXS8Zd0Cn%0Auyq+a9EPLVlS91X9vqbfudTR/8SW71n3AxuG5Lys08s6PdTsW38AACAASURBVKFNI+FnaSf4Xlyz%0AKPbVTNFLUcFXM0XjUdZmnPhxPXSkH9ZjV5uJZ/ORrxQzvlLIeLYQKUWR1WaYmfB62kHf2mI4zzPl%0AAPpn24PzasuEzn95M3T+HQCcXw8QO9OZRkfIj3bQlw6utWLubKXAWd/LNzbD/iGd+QD5wx0caGey%0AzGR7OJ4oh03S9i8u3HG189thNs/8NsspIJerAZJrtb3YgelWCtpmHMoS5VwoxRR3cjY8SCWXCcDM%0AZcKijI8NqCZ7rr4ZB2jWmmHfk1oz3AlsNwPYS7k9UeneJzbdRXpLD4pSX9uDglV+6O6kEYenDd3b%0A5u5myPe2wmd7azNERvgcj+0T0WNdIY+07ZVVpmtc3ODCBhc2Q/5ok6HCg8J9rpsDpb355u9sB2f+%0AxnYo+cEXU2PwpXaeKoe1GMtx4sf12Gu1APVL6fX3cjHj5WLGU/lIDpeSph8mda/ENW8kDad3TUvR%0AY1FOPUr81JYf2vBDG0oyvqHT13U5mzr0n1jxA4t+atVpHb5mwNf065Jz0bI3zfnPPCLzqePtL659%0ADvdPsc2r+EM3vGpal7wXjXvRuDHt7qn4gSU/sGhazVf0eVGf5/TIy3hfxQ/Si3tZ04s6vajDl3Xo%0AlnU3aXklrvm3aScZkvFSpugrmYLno4KeKGMlTvwk7Wyv1mMXm4lz+ciXChnPFyJfzGcMZqMA8OqD%0AHfhKleOl0HGfKvNkG4+1hYHaJAlPmbqYAuLCBh9ucGkrCMKpDk61h3y8HOr6h8thjj5BGOYqe3C6%0At8XdrT1w3dtio8lIidEyY20MtzFU2ovBUhCS/mJ4klX5zzFpzThAvpKWZHai2kzr6cneYOonlWWy%0A0cfLMsVsWpJJRaKcD/FnrXhPkrBP0FKN5XrI89VQA59PY7YS9vmfqYT/PlD6uAAeaN8Tx51ZTbDZ%0A5Po217ZCXNoMtfLLm5SznN4nxmc6Od0R5pzDQoP3KwHmOzHfDK58R/SfbWcyD4lbLV6vx35Sj/2k%0AnrjdSjxXiHylkPFiIeMLqZm4l7T8KK57Nal5Na4rirycKXgpU/Rieq3eV/eqTa/a9IYtjyj5mk5f%0A1emIglVNr1n2iiXvWve4Tl8z4CV9uuVcseoV971mWpeCl4z7bUcUPi/LfKrtMwv3hpZtdZ1KLlr2%0Aqvt+ZNqANl826svGTOowq+YVS16x7JJNz+j2gj5f0mtAwT11r9jwmk1v2nZS0Ys6fVm709pESVjA%0A8WpS86O47s2k4ViU9ZWo6PlM3jNRQW+UsRknftZIdjvkz+qJkUzkuULkmULGM/nI4/lIMQorZj+s%0AhPrpO9thleBHFSYKYZuEJ1LYP1ricDHUVJOEmVoAyeUULDuguVdlvBhmUBwuc7gt5ENtTJRC6Se3%0Ab1C12gqQm0lBN1/9eCzXQizVgsvsKdCVD7DqyqdlmdyDUU5BXMzsc+4puHcA/nOde/KQc49T594K%0Ax9vNUMveic1GWE+wtpPrrNbDPPAdUeorpIK1T7yGS4ylojZY+vjnMl0LU15vVcJTvnby9e3wu46W%0Aw6rl4+08korsyfa9u6pKzNUqH1X5oBKAfr7Cdhy+13NtoWz3VJkTpfC5rMWJdxuJN+qxNxuJn9Zj%0AEZ5PjcKXChnn8qFufi9peSOu+3FS91pctyb2Qqbohajg5UzB4SinIva2bT9Kgb6i6QUdXtThK6mB%0AuaPix1a8atlVW57T46v6Pa9XWdZlK35s2o/MKMp6yZgX07vkJVv6fbY3dP8c7p9iu27R/+C7Durz%0AjAOecUCvdhcs+ZFpr5vVJudZw54x7Iw+m1p+bMWPLHvTqlElX9LjOT0e1yXBG7a9ZsNPbJnV8LSy%0AZ7V7TrtTSloJ7yQNryV1r8d17yUN41HWF6K8L0R5T0d5J6NgdS82E2/UE280Ym/VE9daiVO5yNlc%0A5Gw+cjaf8UQ+0p2JNJPg6N+vcH6bC1UuVcOA7bEiJ0ucKAYgHC+GGMzt1eZvV7ix/SCQble4X2Wx%0AzmAh1PLHU9jvj8FCiIECPZ9QP99uBniupRDdgepWMy3NpMCtpCDede6tPXDvlF3+TOe+LxezAdQ7%0AQlHOfVxMuvN07xOdnkIYO9jfWglL9fAZLNTDQrTZ2oNxv8pUlY1WWLswUdoTyJ18rBzq4jsrlKca%0AAeLXalythePLVaYbYffER0tBoHfE+mABEjMx5xthDGcnpuPEE7lgAp4tRJ7LZxzMhgUsHyQNbycN%0AbyUNb8Z1dTwT5T2fKXgxKngkyqlFifO2/cyWn9l2SdUjSr6s3Ys6nVGypeVta35qxU+tiiW+pNdX%0A9HlGj6aWdy1405w3zelR9GWjXjDmgA53rHjTXW+6o6Lpf/VbCp/huvvncP+UW13Lh6a96a533DOo%0Aw9MmPW3SpB7XrXvDrDfNm7blnEHPGvKUIV0KLtj0uhVvWHXLtid0eUaPZ3Q7rt2Kljds+Zktb9o2%0Aq+GsNs9o97Syx7XJJZGLSdObSd1bScM7ccOC2BNR3lNR3rlM3tko54CsKj5oJN5vJLsd/MNmoj/D%0AmVzGmXzkTC5yJh85mYu0RZHtOED/ajWFSG0PKo0kgORoIeRDhQCRgwUOFsMqWwL8Z2sBYNNV5vYB%0Abqa2B77FengoQ18+RO++6M6FGR1dOTrTaM8Gt74TpUwK432Ri1J4p/kTp0I+5N4bSSoScZh1VIuD%0AcGzvRBxKJBvN8ECWjVYQnNVm2N55pRHmha80WGuG8x/IB/EaKjBaYriwJ247ojdYCOeXJKFkcrce%0AphreqXOrzo1aePrXnTp9uVRs9wnuqVL4HvIRK3HiUjNxoZH4sBm70Ahb5cK5fORsLgj72XzkVC6S%0A4GrSdD5pejdpeCepu5K0HI+ynorCHeKzmbxDstailndUvG3LW7ZdUXVSadeEPKUshw9seMOqN9Pr%0A+3FdntPjS3odUjJly9vmvWHOFSse1ecZw541bEibS+a87Z633ZPBMw56xgHHDH6m6+18DvdPtd0y%0A45/5obOOO+uYAT0PXIzwtElPmvCoYesa3jLvTXPOWzSszVOGPG3Io/pUxN6x5k2r3rBqTdOTujyl%0A29O6HVW2ouUd296y7W3brqk6oeScNk8qe1LZiLyVJPZO6rjOxw3nk4a6xBNR3tko77Eo57FM3hFZ%0AEW61+LARu9BMfJhC4EYzMZblkVzGI7kAgBO5yPFcZCQTLr6VZoDOzRQ6t/bB6E49PBBgosBEPixu%0AGc+HGNmJXBjsbdtXmqjHwenuQHKlEQb+1hoPwbS5D7atIArV1h6Ud6Ilde1p/oQ1TA/AP5fGjjgU%0A0rwrIpm0BJRJy0O5sMtnZy5MK90VpFwolfTmw/uS1uTjcDc022C2GfL9RljNeX/fcXsmbBO9I5ZH%0AimkUOFQMv7+VJO60uNZMXG0mLjfDQOdHzcRWwqlc5LFc5LF8tCveI5ngyC8nTR8kDR8mTe8nDReT%0AplEZZzPhGnk6ynsiyitG3FT3nm3v2PaebbOantDmaWVf0O6sNjlctOlta9625qINh5U9q8ezuj2u%0AS0PLeYveNu8d82I8bcgzhpwzKBb7wLS33XPefUOpWXoqNUu3zTjvusvu+Nv+qvznzv1TbZ9ZuLfE%0Arpty3jXvu65NyVnHPO6oCUPuW/OWu9415b41Z4x60oRzxnUpuWzF2xa8bd6UTWf0OWfQkwYd1GlB%0A3TtpR3nbui1NZ3U5p8uTqbNvSHyo4l3b3lXxnm0FkSe0eUKbx5WdUdIpazZpOZ80nE+aLsShUy+K%0APRrlnI5yHknjdJTXH2U0ksTNVuJSIzjAq2lcayUqCceykaO5EEeyIQ7nIpNZilFYfLXc4n4KralG%0AOJ5uMNd8EG6FKJR4BnIh9+foywZA9mZDdGfDFLyuLJ2ZANT2TIBc9hd4lTeS1Lm3AqjXW6nYxKy2%0AghCttFhO82KTheZezkWM5hnO7Ync+P5IxXDnEXKbceJOK3wXN5uJmy1uNBM3WolbzcRwluPZILqn%0AclEQ43xkIhXMe2KXkoaPkqZLSdOFpOlm0nQkyjkT5TwWhTu7x6O87ihjQcP7Kj5Q2c09ss6l5uFJ%0AbU4oaYp9aMO71p237qINk9o8nZqRc7oUZVy24j0L3rXgtnWP6vN0evc6qd20de+a8p4ptyw7achT%0AJjxlUpeiq+75wA0fuKFDm7OOOeu4MQOiTx1vf3Htc7h/im3Fire95aSTxky4Z977rvnATVU1Zxzx%0AqENOOqAh8Z773jPlA9MGtHvcmDNGnTKkLvG+Re9a8J4FVS2P63dGvzP6HNJlQd171ndjTs1pHc7o%0A3M198u6lnfN9295XcVnViLzTSh7V5pSSk4qG5KwniQtJ00dJw6W0819MmkoiJ6Kc41HW0SjnWJoP%0AyipEkdU4ca0ZgHOjuQeeW63EdIv+DAeykQPZyHg2MpphLBsZywbnOJyN9EZkUhFYjx+E4GJzD5Ir%0AKTDX9sF0Pc2VOIA2FwXIl1LHvZOLO25cyNkoHVDd9z3ulmXsq89LnX+SRrz3uxJ7otL1kOD0PCRI%0AvdlUsPJ74lVOodtMEosxc3FipsV0nJhupRFzpxmgXhU+yyCg9sQ0FzmWls42k9itpOWGlutJ0/Wk%0A6VrSci1pahd5JMp5NMo5FeWcifJORTn5iHvqrqi5pOojVRdVVCUeU3I2Lfs9oU2frClVF2y4aNOH%0ANtyw7YR251LD8YQuRZErVl207IIlFy0b1+6cQecMOq1PTcMFMz404wPT4Jxx50w4Y1RF1Uduu+iW%0AK+4a1e9xRz3hmB7tbrnpllt+2a98DvdfzKn83PaZhfuaNW95wxWXbdhwwkknnXLUMWu2XXDLR265%0AacakIY865BEHjRl005IPzfjQtFuWHdbntFGPGnbCoGU1H1hyIe0ka+oe0etRfR7V66ReNYkPbbho%0AwwWbLtpQlvWIjgeiU84NNRdUXFJ1SdVVNQlOKDqh5ISio4qOKepLsqbFru6DxPWk6WbSMq1lWMaR%0AKOdwlHUwypqUdSAKMSQjwUwKp7utMFi3A6+ZFP4LcWIzYSDDUCYykKE/E+nPMJCJ9GXozUR6Inoy%0AkZ4MXVGkIwoQLdq9+MOujQlbcXiE4Q6Md8C8A+6devonlmXswT8nLcvsE4hiCvNyJtSzd1qSJLYT%0ANhI2kzDrZDVhNU6sxqwkiaWYpXgvL6RAX4vpS//9Y1lGM9GuAI5lOJiK40AmnP99LXeTvbij5VYS%0AYkPsYJRzVNaxVIyPRzkno5zuKDKj4bqa62quqbmi6rqaPjknFD2q5JSSM9qMy5lRd8nmbly2pU3G%0AaZ3O6HA6NRQVDZes+Miyj6y4Yc0Bnc7oc1qfxw2IxC6Z85E5F81atOkRwx4z5jGjBrW7adolt11y%0A26pNJx102iFnHBGru+aqyy6747ZRY0465VnPyX1elvlU22cW7lvW3fShw85oiF112RVX3HXHqDEn%0AnHTcCb36XHffJXdccseGLSdMOumAkw7o1O6qBR+Z85FZd6w4rM8jhp1KYV8V+8jybke6Yd2EdqdS%0A0J/UY0KHGbW0Q26lnXJTu6wT2h3X7oR2J7UbU7Ss5cq+jn4j7fxZkWOKDis4rOiQgiOKJuVFSWRq%0AH1TuJi1390FnXWxU1liUMRFljcsajTKGo6xRGSNR1rCMYhSpJynoWsHBLsWJpWQPhPtBuRKzkSQ2%0A0pp1jI6IckQ5ipQj2qLUsUcURCFHKbil8PZznLt97l0QgjrqSXjaVh2VhO0kPDt3Oz3eTMLv60yj%0A+yFB6omCYO0IV38qZMPp62zquufEZpLYbNIyIzaTtNxPWu6LTSctC2LDMrsieiAV1MOpyI7IqESx%0A2+puqbul5pa6m2puquuUcSwV8OOKTio5rqgocsu2a7ZdsemqLVdtKe2ahHaP6HBKhy5ZN6y5YtUV%0AKy5ZsaHhlF6P6vWIPqf0qqq7bM5l8y6Zs2DTSUMeNewRIw7rNW3RFXddcddts8YMeMRBjzhowqAp%0AU6654pqrNmw46piTTjnmuIp1U6563AufO/dfzKn83PaZhfuKea/7V277SI8hR5xx1GO6Dbnjtqvp%0AxdnUdMxxxxx3xFF1savuueyOK+7KyDhh0gmTjpvUrs0V8y6bd9mcG5aM6nLSkJMGHTekW8lN6y6n%0AHe2yFWvqjul2XI8TehzXbUTZrPpup72S5lUNR5QdVXYszYeVDcpb1HJjHxxuq7upbkbDoJyDCg4o%0AOCBvQsFEmvtkVROmtUwlLfeT2H0ts0nLbBKbFZtLWubE2kQGZQxFGQMy+qOMPhm9UUa/jN4o0iOj%0AW6Q7Crnd3qPV6inoA3DDGMBW6tTrCTVJCuY9YO/A++c6d3sCkJU69lQoCql47IjJznFHRC49pzhJ%0ArEusia0lIa9KrCSxZbHlJLEstpjEFsQWktiiWCIxImskCuI3ImM0yhqXMR5ljac/y0TMaZjScF/D%0APXV31N1NY0vsoIJDio7sE+Zjisoy7qu6Zdt1227YcsO2+2rGFJ1Mhf+EDieUdcq5Y8NVq65Zdd2a%0AOzZM6nBCT2oqekykNfMr5l214Io5WxpOGUpj2CF95iy75l4aU7p17Jqb4yZUbLruuuuuue2WXn1O%0AOOG4k0aNmHHTDRfc9KFYyxFnvOgvyfk5GxJ9BtrncP8UW922JTcNOG7GbTd96KYLGuoOedRhj5p0%0A0rbKAxduvwFHHHXEUZMmrdjaveivuqcg57hJR407alyvTrcs73agq+ZlRI4bdNygYwYc0a8u2e2M%0AIdZsaTiq2xHdjupyRLcDOtQlaSffdt2Wm7bdVlEVO6TNYWUHtTmg5KA2E0qyMqY1dmFyVz0FTd19%0ADVWxMXkj8kYfyDmDcobk9crKJKxJzKeAWxBb2gVgyCtJYl1sTWItCZCsSrSLdKTRHkXaRMpCbosi%0ARZEi8sJx3g60o11oZx7ye8G5J/tEIBzXBce+k6sS20k4j4rEtsRmktgUoirRIXpAkLpl9KXC1RdF%0Aac4Y2ids7SKNKLGkZV7DvKZZDTO7uWFWw6ymPlkTCsblTcinIhtiSM6Wlrsq7qi4q+K2ilsqplQN%0AyDuk7Egq6MeUHVLW1HLLuhvW3bTmhjV3bRpRdjw1C8d1O6pbTcMNS65bcM2Caxb1aHMivRZPGTKi%0A07RFN0y7bsp1U9q1OW7CcRNOmJQTueWmm2646Ya6umOOO+qYo45JNNKi5kX3XNFn2BGPOeoxXXot%0Aumbc2V9sh/8Ft8/h/im2FXf9xP9u3axRp407a8xZDbHb6YV53w39Rh1wwgEnDTlg1pybbrjhhjmz%0ARow66JCDDpowaV3FVVNumHLDtIamQ0YdNuqQEZOGbGm6YsENi65ZcM+qAe0O63dIr0P6HdQrEblh%0A3Q1rblpz3boZW4a1OaDTQZ0O6DSpw0QK/Vsqbtt2R8UdVXdUzKjqkTemZEzReJpHFY0oGlJUl5hO%0AYTSTwmgmhdW8hgVN61p65PTJ6tuXe2X1yOpOc5esTpk0Z7WJxIldkG5KbCaxihS6EpUkCY7dDpAT%0ANQHWsT0HH/v49ZgV7ZZssoIb3xGHndwmLLcvi5RSUemI9sSmLEyg3xLbEOrg61rW0lhN84qWJU3L%0AWpbTvCXWJ7srgsNyRh8QyfC6JTGrZlbNtKrpffm+qobYhDYHtTmYCvNhZYe0qWmasumuTXdtuJPG%0AhoaDOh3T7YguR3U7rNOmmtuWd+OWJVVNR/Q7ZmDXXMQabpt126xbpt01r1+Xo8YdM+64SZGWu+64%0A47bbbluz6oCDjjrmiKO6tJty3T1X3XVFxaZDHnHYaQecUrPsvvfdd96Sm4ac9LL/StbPeQrKZ6B9%0ADvdPsTXSqnvJuFkXTTtv2gcKOtKhoscNOm7BnHtphXHRfcMOmnDcpOP6jZkx647b7rjjvim9+hx0%0A0KQDJh0Qybll1m0zbpt1z7xeHQ4ZdcCwA4aN6Ddvyy1Lu53xjhVleQf0OqDXpF4H9RrUYU5lt5Pf%0AtmHKhmnbOuVNpKAf124sjSFtVjTd34VJ1X01cyloFtR1yxlSNKRgUMGQokEFAwoG5A0oaJO1qvUA%0A2JY1rXwCBHcAuaGlKVGWUZbRnuY2GSUZJZGSTOraMwoi+TQKohTYD+aHWwD/jgiEXBdrpCLREISj%0AKlZNc01iS2z7oWiT0SmjMxWoHcHqkUtz9mPi1iljTcOShkV1i+rm1S3sy7NqamIjqaCOKhpTNKa0%0AK7YlkRnbpm25b9N9W6ZsmrIplpjQ8YCoH9ShS96UNfesuGNlNxdkHdTnkD4H9TqiX7ucKfPumnfH%0ArDtmNbUcNOKgEYeNOmDIhlX33HMvRXpdzUEHHXDIIYf06DLjlqn0nnXNojFH0kLNSe3azLiYzqf5%0AUF6bcU8Yd06/QzbdNujcL7K7/8Lb53D/FNu6W97zP9s2a8BZQ5426EkV2+lF+YEF1/U6YNQZo87o%0ANmnG3fRm9Zol04ZMmnDcuKOGHLBsxR13TKVdIxabdMCESRMmjRixbMsdM+6Yc8+8GUsGdDtg2IRB%0AE4aMGbCl6a6VfbFqwaYhHSb0pNFtTLchndbV3UuBMGPLdBrzKnoUjSjvxrCyYW2GtOlRsq5pTt18%0ACvs5dQtqljQsqVvSsKWlV16vvB65fcd5XXK65HTL6ZTTIasjzRmRykMw3dLaBW1VoibedeyNNOoS%0A8W7JJUD759XcM7vuPeTCPoHIpcKxIyQ7uf1jghOpiW1q2dKyoWlD05qm9TRWNSxrWNGwqmEl/XmP%0AnP5UCPsVHhDJIQUjiopYULWgYs62WdvmVMzaNmtLRcuY8q4oj2k3qdOEdjnM2HDfqimrpqy5b9Wa%0Aqgk9JvXsMwI9aJmyYMr8LtC3VU0a2jUVh4woyJh231SK82n3deoyadIBBxx0SFHOtJvuu2HKdeuW%0AjDpswjETjus1YNFVMy6YcUHVqhGnjXnCqDMS2+a9bd7bVlzR66Rn/fefO/dfzKn83PaZhXvTpm03%0A5I1ZdN68ty14V0FPuhTpnB6nLLtr1kUzLlg1ZcAxIx414lFdJsy5574b7rthzh09how7aswRIw5J%0AZE25l8aUWTN69JowYdy4UeMGDFqw5l7aEacsuG9BuzbjBoylMW5Qjy7zNnY79z2rpq2Zs6lbyZgu%0Ao7qN6jKi07BO/cpW1FOI7MW8igUVy6p6FA1oM6BkQEm/kgFt+hT1KulVVJS1kgJuZV/sgG8/BDc1%0AbaaATNAuqyyrTTYFaVZR5mORl9l17nkZGQHYmdS1f1LNPd4Ff/KAc29KNFIHXxOriVPXHqtpqYht%0Aa6lo2U4jL7MrTJ2pYO2IVsh5vZ8gbFvqltWsqFlStZRCfOd4XkVF05A2g9oMPyS0I8rKMuZsmrNh%0A1roZG2asmbaurmlMt3Hdu6I+oUePojkr7ls0bcF9i+5bEIlMGjJhyIRBk4Z1KJo1Y9r9FOhT6mrG%0ATRg3YdKkMeMq1sy4adot991QUzHmiHFHTTimR79F18ymc8TWzRh0wqjTRpxR1m3J+XTp03uyCula%0A7i/odULVTd2e/hR6/S+ufQ73T7Ftue6a/1bNnG7P6PWsLk+r2bbgXfPeseqqbkcNOKvfYzocsuim%0AOZfMumjNfQOOGvKIQcf1OmzNsvtumHHLtJsikVFHjDho2AEDxq3bMGVqt5MtWtSn35gxw0YMGzFo%0ASFXTfQumLe7Gig2DeozoN6LPsD5Deg3otq5uxrppa2ZtmLVhzrol23qVDekwpMOgDgM69Cvr165H%0AyYamBRWLKYx28rKqlRRaNS3dCnoUdSukUdQpr0MhzSHa5ZXllOVkZNRSkG6nUN3SUtPahe6Oc9+B%0AcTN9vQPsnYHTT7oaIzslmz33XpCReygX01LQTm5LBSeITnD0dbFtTVsatjRtathUt6FhU8O6urXd%0AqFlTt66uU16vUiqGRf0PCeWQNgWRJduWbVu0ZdGmeZsW0rylblinkd3oMppGHgtWzVsxZ9mMZbOW%0ArNk0rG/XAOxEom7evDmzZs2aNm3blhGjxowZM27chIKMeffMuZsWDm8r6zLmcBpHFeUsum7BVXMu%0AWTdr0DHDuyZnyIpLlnxo0XlVi/o9YciTBpwV2U435fiZdR/q8IjT/jeZz537n9n+Uxx66Gf/AHeE%0Au9V/iv8T3/mE953C1fT1T/HffML7f2bh3rJm23tyDlv3vlVvWvOmjDbdntLtCzo8ZtOsRR9Y8qF1%0AN3U5rM8Z/U7rcNiqGfOuWHDVohva9Rl0woBj+h2V1W7WXXPumHPXvCllnYZNGjJp0IReI7ZUTJs2%0AZ9acOXNm5eQMGjJk2FD6p0efdVUzlsxZNmvZghULVhUVDOk1qMeA7t3o0akqtmDLvM1dqCzbtmzL%0Asm0leX3KepX1atOjTa+yHm26lXRrU5ZXEVvXsKZmVc2qegrAEBvp64qm7TSqmoqySnJKsmnkFFL3%0Ant+Xc6ljz8rIyezW2aNd9/7znPuD0Uide1OcCkWsrrWba1qqu9FU1dIQ7wrSTjwsWp2pqO0IXJeC%0AnMSmmjVVa6pWVazY3s0rKpZtiyX6tRtQ1qfdYCq0QzoMKIvElq1btGbJmgWru0DPyhjQYyQV81H9%0AhvUpyliyYD5F+bx5C+YVFQ0ZNpKahVGjcqS+/r45d825KxIZMmnYAaMOGTBq27zFdLh/3lWJOB1+%0APW7IKWWdVl22nC7Tq1jU57R+j+n3uIKcDe+lm2+8I6dbT7pLTbvD6q7q8vVPp+P/gtq/D7gfxY1P%0A+FmCf4hx/Bf47kP/zzH8L/jNP+f9P7Nwr7pmxn+n6kMlp7V7XrsvocO696x627p35XTrck63J7U7%0AbduqZRctu2jFJSUD6brTR/Q4qSmx4LolNyy6btOCXgcNOKrfEb0OieXS4suUefcsuC8jY9CEAWMG%0Ajes3Jq/NkuXdDruTc3IGDBowsJv79MkoWLJhweoDgFi0qqmlT9du9OvSq1OPTt3aZeVTYO8BacW2%0ANZUUWhWrqmKxTiWdiru5Q0G7onYF7Qo6FLXJK8tr1SKv9QAAIABJREFUU1CUE8mk5ZI9oNbT8khj%0AX27ug3JDvAvrPef+8esxEu2KwI4A5FNxyO0696yCTJqzqXvPaZOVl0EiFqtqqGjY1rCtbkvdprot%0AtfS4ZkPNhqoNNZtqSvK607GLLqVdYdwvlJ3yqqpWbVm1YdmGZeu7sWpTu5KBh4R5UK8eZVVblixZ%0AsmjRogULlizKy6cGYGg39+i2ZSW919sr2BS1pUWaCUMmDRjVsGbJLctuWnTDhjm9DhhwLL1mD2tZ%0AT1djhLWsiSSF+Wm9HpET2XTemnete09GMd2h5gs6PaLpri0/tul1DTPaPWfC35NR/Nh3+Vlpf5Fw%0AbxcW6f3X+Cc+7tz/I/xtrKGCv2XPxe9vn1m4t8yr+VN5z6qateV1W15Xd0/ZU9o9p+xZsUK6tdJ7%0Auxdul7M6PaHT45pYcTldf3pJw4YeJ/WmS0XaHbBp2aIblty05KaKNX27cxnC5MecDkvmdjvjovtW%0ALenWp9/obvQZlVeybDXt4qGTL1mybk2Xbv369erVq0+fPr16lbTbVrdsw5K1XaCs2LBq05pNbYq6%0AtevWoUu7Hh06lXUq61LWqV1BQRNb+yC3mUJvK4XhlpqKpor6LiirGmqaqUvPKcnJp+69ICufRm6f%0Aaw8FnR23vpcfdu7JJzj3ppamWCsVjIZW6txbu8c1zXQCYqIol4pREKS29PiThKsrFbV2BZGWipp1%0A2zbSWLdlzaY1W9ZspdvGtfTq0KNTbxp7YtupKGPDuhUrli2nfy9btqSiok+ffv36DRpMBb1Lp4p1%0AS6YtmrGURsWWfqO7RmHAmG69KhatuGPZbUtuWTej25h+h/U5YsBRRQXrblhJ17Guu6ndhD6PpAbm%0AhNiyDe9bd96GD+R0pdvhndPhtNhMutH1T9VcUXJGh+eVfVFepOldZX/j0+n4v6D2Fwn3nZ/9fZ8M%0A9xcwhN/H8/h7eOYT3v8zC/emmzb9j+peEelQ8FVFL8o4rep6enH+TMNcCvtntHkaXTZc2L24m9Z0%0AOqPT4zo9Jm/curtWXbXqilVX5bXrcWJ3SUnZuHUL+2Yh37ZhVpdRvQ7sznvoMqaqkVZXdzrvrHVL%0AOvXqNazPsF5Degzp1Ksptmwl/bMHiVWrMjJ6dv/06tKtW7cuXTp1IWtTNYVTAFSA1R64NmyraSgr%0A6tCmXZt2JWUlZUVtispK2hSVFJQUtCkqysunDp5IY7dMsgfbHSDvRWufc99z8A+3yI5jzzzg3PdK%0AO6HkU3hATPZKPi0tdU1V9TRqKmneVrWtZltNRdWWqi0Vmyqq6efwoACWde0TyG7tygoaajasW7OW%0A/r1m1apVK9asycvrSeV4R5hD9Eg0rFm0asGK+bQYN6emko66jBgwqi8dhclopUPtdy2n86yqVtO5%0ANDuTIw8pK9twx9ru0rkrMgrp+tWwMUZZv4pr1n1owwe2XNHmkC5ndTmr3XEtd9Kd4d9UdSldM/tF%0AZc8qGdDwhrpX1Lwqo1fRV3X6u+mStc9m+zTh3iZsntdIX09h4hPeP/m93/u93RcvvfSSl1566c85%0Apf8wWhLf0Wr+H6Lsi1qZXo3oDTWvangjXUf4JXlfknFKzd30cRtvqbuj5LQ255Sdk3NAxbQNH9jw%0AoU1XFI2mO3o8qt1JdNpwN+1AV627Ka8zXW5yWJfDOkxoSKya2jf58Y6WZjrZcTyNMHM9lrVmybI5%0AK+atmrdqQU1Ft/608NKfHvele062qWnsgmUHMuvp0aYNJSUdOnXo0KlTu3btOrQra9fx/7f35sGV%0AJdl53y/vvW9fsO9rASigUIXaunpv9pAdDNOyqaAdNE1SZshD26KsiDHJGcrk2KZC7iFNywxF+A85%0AQjaDDpucYEiyRVO05DAlykP2TKunu6u7dhSqCoW1sO/A29+7S/qPk2+p6uoRLfV0scvvIE7kBfAA%0A3Ieb+Z0vvzx5kjgJIkTQWHhoCgbwCgYIi7W2DpQlKpSpUMaljEsFF1CEcXCwCeEY1m5jY2NhmWur%0Aga0r8xk8WV1GPxEAAsPYffwac/fw8PBx8XBNa2MZwA8RIWSCUaQWkKKEiZtgVQ1e1cDlABqfEkXy%0An/jIkSVLjhw5svj4pEk/FkxbaDEBNo2DokyODIeccGCEmgNO2CfHCQlazEpKN210004vKdJoimTY%0AIcMGx2yQYZMMW8RoNbsiqiShF6iQY4UMK2RYIsMyoEyxCyl8kaIXlx1yzJnKRnMElAx5OU+SGSKk%0AqfCAAjcocoMyK8SYIc7LxHmJCCk8blDhu1T4LuAS5k3C/CBhfR7lL6CDq9ih36yVo3ge7J133uGd%0Ad96pff6Nb3wDnhG4/y3gEPjbwEXgfwRef8rvf26Zuw7W8b3fIgj+FB3cRFmXsKy3UPYb+FYKV92g%0AwntU+BCLJCFeJcwr2JynQoEid0wF9pvYpIlxgRgXiHKOgCgFVskxR577FFgkQj8JpkgyRZzTKFoo%0AsE+G5ZqXOSTBAClGSDNKihFCtOPhccK2SYqTAZxjnzhtJuGxmvTYQ4w2fGzyZGtAccKBUXmPqFAi%0ASStp2knSQpLWmsdJYxEiQFGgSI7sY4CVJ0+BPAWKFClQoUKECDHiRM1HjBhRokSIECZS+wgTJkSo%0A1lZVcoUigBoj16gaOHsGsoMadOun7lC1HgP/ataMbTLsq8y+OpiqPx/g41HBNeHGpUKZkglD1Y8S%0AJYoUKZmPIgVcXKJEiRMnRtwEQPmQEJgkQZIYERQBHmUzD6oKYMfkOCbDIQWyxEmRoq22GlINzjGi%0AKFzy7JNlx+Q+bZFlG5ciKXpM4qvsdkjSiQ0U2WrYw7pKkT0SDJA2RCLNKFGSeOyaikVStcgjS8KQ%0AkiRniNFLwAElbpv+fhuLKDEuE+MSMc5hU8HjGi4fmLGSIsRrhHmDkJ7C8h+hg3cJ/D9F60dY1g+g%0A7LewnV9AqWa2zPeyrwHpJ772j4Eb5vp/Bf4+9QXVfwb8KKLJ/x6QRBj8V/j/meZO5TYc/jJE30JH%0AXkGHSgTBuwTBu+jgOsqawbK+hLLeILB7cdW8mV5+SMAuIS4T4iVCvIimmzKPakcklHhAmEGinCfG%0ADBHOEBChyCNT+kvKgNnEiXOahKkWEmEID0WeTTMwV8ixRokjEvSZ/YlDJBggTi8QoUiWjEl6zLFL%0Alm1y7BEiToruhpyMLhJ0EiFNgE2JYgPY1IGnKsI4hEiQJlYTHZLmOkmUBFEShImisNFY+ASUKdeA%0AsPwESFZqAFpvfcOnXVzDq+XDMh9PcnfL7E9tVN31Ex/VQFD9XYCZCVQ/RB6Sq3rAqX48GZSqIStC%0AGBuFQuPjmvmJiDQFchTIUjRtgSx5MgAkSJMg/YlAmiBNhDDgUuSIvEmOzLJLnj1y7KEJakE7RQ9J%0AuknRS4QoATnybJFjzexhXaPEAQl6G/axjpCgG0WJIkvkWTDViBawCJNkytQZnSJKD5pDUxV+lhKz%0A+GQbSMt5InSgWcHlKi4f43EPm0nCvEpYv4Kj+1DBQwL/XXTwHbTeNmD+JhavoNwCqvQdKF+F3j8G%0A1Sz5+yzt+QV3/wSK34Lyt6H0DrgrEH0Dol8yYO8T6PcJ/H+BDj5AqT6U9QaW/QNgTeOpYyrqY1w+%0AwuUGFu2EeIEQL2BzgYAYZZYocpcidyjz0FR3mSbKWaJMo2ijxAFFFkydv4eU2CRKX61EVIxRwvQT%0A4FBgh6zZg5pnkxzrWDgk6CdOHwn6iNNPnB4sYri45DkwgHFQA5A8+ygs4rQ3eBtx2k3ORwsWEQIU%0AZSoUDWCJ0pyjWFOepS1TxKVCuAaEcaO2i9gRIUqIiBFA6i4KuGNEGYHcerKjnAuqHuPbylw9uaRa%0A/4pGm5+pLrVqo957tVBSFWeEsZfNddmIR6UGL9fU9vr7ixOtrTQkDH+vB78YCcI4WGg8iiYh8thk%0At4tLHtIhDlESteTIDpJ0kaKbOG04WLicUGCLPNumKIHsO3aIkWDAFJkYIMUwUdpQFCmxRoEl44t4%0AnBDjVI1AxBknRJyATXNCwBwl5ggoEOOcqQo/Q5h+FHt43MDlOi7XAYcQLxLmZRx9ESdQ6OAGOvgX%0ABMF7AFjWGyjrTSx1GVU+QZXfg9K3hUyFX4DYWxB5U1r1xGnkz5E1wf1ZWvZ9mP8xSP0gpN+CxAyo%0APSi/B6XvgDsPkZcg+gPo8MvocArNLEHwHkHwPugTlPUKlv0qynqRwGrHUytmIFzD4z42wzhcJMQl%0AHKbxiVNhwwyoe5S4DyiinEGqdE8SYoSAMGV2KbBUqw1YYoMQncRrJaWGiDCARQsePkV2zeDfosAW%0ABXZwyTbsh+wx111E6cQmQQCGa1fB58gkPFYBSRZho7SYJD/xSC1XJFlLhHSIAE6tRIDAaPkxoBQR%0ApFID1TrgVvBwn1DKfXw84HFZRj+lAIGqyTF1gUZYf92rqr5TU/hDDYEmUmvDRnmXYGQZOUcDHhWK%0AVCiY3KBqUqQsQUuGe5YSJ1g4DUmQ4vJ5OzFaCBHGMsukJfbNPuE9CqYoQYUTorQTo8cUIegjTh8x%0AOrDReBxQYs3UjpQScQElU3JMakfGOEWENJocUiH+ASXuU+YhNq1EmCLGOSKcIUIHcIjHHVxu4nIT%0ATYYQFwnxIiF9GUd3oYI1dHCVIHhfpEw1gbJfxVJvYOkxqGygyu9D6V1wH0DkZYh+CcKvgOdA7iPI%0A/CkUbsLlDbCassyztOcX3L0cHL8LwS7kvgPZd8Hdg+RrkHoDEhfBqUDlYyh/AOWPwemHyKsQeRkd%0AHiOwc2j9MUHwETq4DiqJZV1BWVdQ1gy+SuCpLVx1G487eNxDkSbEORzOYXMGRY/hkMuUmEeqsC9i%0AESPMONXq3mGGgQQuJUpsmMG9Rol1KuwRpoNqvccoA0ToJUQnAQ4eHkUOKbLbACb7lDlE4xOh3eyj%0AbDP7K9uI0EqYViyiaGyzMcilYhIgyyb5sUzWZIRXPY9LAQ2EiBIy2eQOEUJETCJkGIeISX6s5q7U%0AEyFVLcelqss3OjxtQfWTS6rVnBu/puA/npdTwaOMTwWXUq2V7VeyrckiRJg4IeKEa54wAS1pgpwE%0AOAfHBIIAj5zZ4lXd23tMmUOz5/eIEHEitD8WbKVtxUEBFSrsUGaLeu3IDXzySKmxQaKmfmSUHmxs%0ANMdUWKFeyX8RRYQIY0SYIMoUYQZxCAh4hMccLnfxuGuWts/hMENIX8DRbahgD4KbBME107cTpm+/%0AhMUFlGuhKrMisZTfB+1D9DUZH84MVMqQuwrZ9wTMY9OQelPGF+3Q8cOf+5D/PK0J7s/SMrfh5k9B%0AeQvaXoe2L0H6HKgC5D+C3HtQuA2xs5B8FRIvQ7QdgjUD+FfBW4TwDIRfQodfgHAPgZ1B65sEwU10%0AIEsfslh7CawZtNWFr0p4ah6Pe3jcx2MZmyEczuAwhc1pFJ14QIUt6ufzrOCxQ4h+wrVjN0Zw6EcR%0AM6/fp8wmUu9xixJbuBwQor2hjFUP1fqPNik0Dj6i/j4OSEcNG+xP8KmYPZnVvZopQmb/pkPCFB1I%0A4JAwG1Sq8oplRBIMK3eRCvLeY2BbB+M6KENQ28pUBfInrZ4F35gR7zQEC7shkz5UCybVAFPNwhEP%0AUEa1Dyibfbd5PAq1aylGkDVtBpccDoknijK01gJlmBYT2DTg4nFMtWZkmR0D5LsEFM2zaawd2UeY%0AFrPakKHCOnLMh7jPoekH1bO3ThGiAxsPzRYeD4zfR3OMzSQhpnGYxtHj2IFGBesE+raRWO6A6sKy%0ALqGsyyjOYXlhVGXZ9PuPwHsE4YvCzMMvQNAOpUeQ+0Dc3ZYxk3wDYhfB9eHkIzh6FzI3IHUBXvl2%0Ak7l/Prfyqfb8gnt+DRZ+F9rPg1WEzIdw+C7k70PqogB+y4sQjkPlAWQ/gNz7oF1IvgyJlyB+AUI2%0ABAtQvgaVa+CtQfg8hC+jw5cgNEgQKqP1HDq4gw5uo/UKSk2irBmUdQ6lpvCtBL7K4amH+MybAbmE%0ARScOEzhMYDOBxQiamJE4Niizgss6FdZw2cA2hX9DDBCinxD9OPSgiOGj8CjUQKVeoHafCntIemI7%0AITqQsljtxlsJ0YZFEkWIAMtsFHJN9ZU8LrlaRRYBwyJ+rQhB0WzwLxPgNuwRDdcy0Kslw2Q/qW2u%0A5YiOejJkVaP9JHOvFyGoLqu6BqDrRQiqxQdkS1O1so1n7qdaHCFuZhoxs60pYdpkLXiFSBrZB6jt%0Au81QrxV5iMshFdO6HGITI2QKKFc9Qg8hunCIYOGjyeHWqupvIEeprAOaMEPImVkjhBkhRLf5z2Tx%0AWcJnAY9FPB4CLg6TOExiM4WjT2HrMCo4gOAeWs8SBLOgN1HWWZS6gLIuYDGOckG5C1C5AeXr4C1B%0A6CxErkDoBVBDUDmG/HUhQfnrEB6E1GuQeAWcASjuw/H7cPQeFFeh5SVofxMSl6HiwtFduPRfw3OU%0ACvmkNcH9WVruEdz7O7DzHTieg/bL0PMmdLwAEQfyd6RzHn8IoTZofQ1aX4XEKVB5KNwwnftjcDog%0AcUU8dgYcG4IlGSCVm6LfO2MQvgDhC+jQFDoUQatdA/qzBHoW9IEB/WlxNUVgpQlUgKce4ZvB67OM%0AzzY2fdiMYTOKzQg2w0AKHwuXLB6bBiw2qJ4HpKkgR0j04tCNQw/Vs5Ysw+I1Go8y1bqPXg20jvE4%0AxiODSwZNGcccyfF4kd8kNgmqNSCr19WyXZgMmzqzV49x8up1vcajpl4+7OnbmBqlm3pBAmpOLdem%0A+vO++asegSk8XK8NKYWJfQpI0d8c/mN1LvPYxAmRxiZNvT6kBEHHfG4bkcXCw+cIOfpkD48d5AiU%0ALTz2sEibZ9JvgrIc9eEQM6C/T8AjfFbwWMFnmYAjbEZwOIXNaQn+ugc70KB3IbiP1vfQwT20XkWp%0AU4ZIzKDUNCpIodwMyr0ri52V2+DvCyMPX5JW9UMlLzPY/DXp68qB5CtCbqLnwFeQmYXjD8TtKLS+%0ALuMlOg6FY9j7UMZZbgU6X4HeL8HM18FuMvdnac8vuO9chz/5CvS/Dt0vQDgEmbuw+x7sX4X4AHS9%0ABp0vQaIb9CFkPhZGUliE5FlIX4H0CxDtBDJQrA6CG+C0QfyisPvYNIRioE7AvQuVWzKYKAsrCk1D%0A+CzaGUHbNto+QesHZnA+QOtlUL2ygGVNoNQ4Sg0TWDEC5eOpfXxW8Fk17SMgwGIAm0HkqOt+LPqB%0ANjQho0qXDNjsGt/DYx+PfTRlbDqQc5bEq2cuWaRxaEWRoArUde7sPQaS4nkDoEXDlkv4FNE1Ji1V%0AZqSKu2fcp17rsV41phGuxapZMT71ICDLulI42DEavlSWkb2r1eLCsVrQsT9RJ7JapDhKfe+ryDbg%0AIuc0Vc9qOkaOLKm7x7EJeh04dJpAWvVOIw+BooQc0reFzzpycu06PlvIWVYj9eCth7FpwQ4U6Azo%0AFXSwiNYL6OAhUDDkYErIAeMoP4ryysLG3XvgzgnZsHsMkF8EZwqCGJQPoTgrYF64JUBeJS2RsxCE%0AoLAKmetwcg1Ka2aW+xokL4Efgewq7H0gHrjQ/QZ0vQ7xUSicwNYHsHcT/tL7YDVTIZ+lPb/gnt+H%0Axf8bCmuw9V3YfB+irdD3GvS+BIku8A/h8DrsfwS5ZWi7CJ0vQ9sMRKIQ7EP2BpxcF8BPnIb0ZUhd%0AgmgX2B5Uls1guQ3uJkQnITYDsXMQGQDHAXUE3jxU7kmWQbArTD80CaFJtDMGThJta7Q6QrOC1kvo%0AYAmtF4EwSo2grFGUGgU1AqqDQIXQlsInh6+2CNjCp9puoili0Y0tp4Ji0YNFFxadKFrRhMxiKmZj%0AUQ45aylD9cwlAbnqmUs5AvKGoTceg5FAjsKoFtatHpkRQdVAN1wDYwwgY+BPrA7qT+a5iwW1rzSe%0ArKpxgWpldznIr3qIX5Wxa4rmuvFMpjwBeTQedu1spqRpWx5zOa8pbmQSUHgoypgjtQnYw2cXOWZ8%0Al4BD5GTWPuT47H5s+rB0D7aOYmmN0iXQO2i9gg5WQK+i9SoQR1ljKFX1YZSfRPmAd4DyFgS83Qfg%0Ab4FzyvSjs2CPg46DW4bSkgHyWaisQ/S0kJHYeUkc8DUUHolGnr0J5W1InRcyk7gAJKB4DIc3YO8q%0A5Jag9byQodYLoKNwsgrbHwqgO3EhUr2vQrQPzv4EqKedq/V8WBPcn6Vt3oRv/rtQycHI6+JtA6Dz%0AsHdDOuTxAnRdgN6Xoes8hKNQ3oCDG3BwDYrb0H5JpJzWcxBNABnI3YHsbVm0DbXIAlLqAsQnIBwD%0A8lCeh+IcFO9BZQuiE8Lwo1MQGRWmb7sQbID7ENwF8B5CkDUDdgycMbRzCpxOtGWhbddIPSug19DB%0AGlqvAVlQ/Sg1UHNUP6gOtIoSKAutAgE0dYAce71v2kPjBwaMW7GMq1qbxiKNIo0iBYTROIBlJBdl%0AdpZW0xpdA6iVx8C2ztqFwQsoNx6e92lnMTUewmcZSaYeJOoH90UaAknYBJkwqgbKVu1uFdXzn4pg%0ATlStH/t93NAeE3Bo/ma7Ae2OWpC06MLSbdjEUVqjdIDSBdC7aL0BegOtN831LqhulBoyPoxiBGhD%0A+Q7Kr6C8bdHB3SVp/XWw+8A5DaEJcCZAdYFvg5uB0gKU7pt+tilSSWxaEgVCp0CHoJyB/D3ps9nb%0AYEVMn70I8TMQhKFwCEe3YP8aZOahZQo6rgjhsdtEftm9DtsfQWYZui8LkLedA0/B3jysvAcbH0PH%0ABHzlKjhNWeZZ2vML7ger8O3fgr5JsALYvQOr78HOXeiehuFXof8iRGNQ3IDda7B9FconIuP0XIH2%0AMxAOS8bN0U04vAnZZen4bReh7TwkesAOoLIKubuQnRWWHxsWaSd5FmJjRrYpgbsKxQdQegClebBT%0AEJkQZhWdgPAAhCKgPGAP3EXwVoyvggqDMwLOENjD4Ayh7R6ww2gLtOWi1Z4BlW203oJqS0nAhS4D%0AMt0o1QmqA+gAlUQrG60MaCspkqtVHfx0DQgLNByHjaaIpoQmjwBxDCkcFTFAGwEDwtQYfIg6aCvq%0ATP6TFd0bz2OigbGDa65d8/erR2+XDXBb5l5iKBLG5dhsiwSKlAle0iqdlICgFUqb7BrtonQGzQFa%0A74PeR+tdA+B7wAHQilK9oPpkQ5zqBfpRtKGCMMoPwC+g/E1ZlPcfSeutgoqCM2qe65hc0waBArcA%0A5VUoPYTygoC5soUkRKcgNgV2PwQOVDJQeAC5e9IX3SPTB2ekdXolsyX3CA5vS38ubkLrjJCY1gtg%0At0ApB/u3Yeca7M9Cy5jMdrteAKcVskew/hGsfQDZHRh6CYZfh7YJKJVh5yH8e7/ZXFD9fG7lU+05%0ABvc1ePe3Yel9WP4QWgdg/HUYuQKJFBR3YP0qrF2F0gkMvghDL0PXaXCQbJvd6wL6lQx0XRK20nEW%0AwhEIcnByD45ui9tRYfetM9B6BiJJsCpQXoPcnDCn/EMId0FiSjx+GiLtgmk6LxJPaQHKy1BeBCyI%0AjAnTj4xCeBhC7WBbYHmgjyFYl9Q1bx38DfC2wErKgLf7wOkDuxfsXrTVDlbIBAEfrDKaY9AGtDhA%0A6wPQR2iOQB8BZSANqgX1WJsEUiiVBJKgEijiaBUDwoCFVo2LqoBST0111ArqcsvTdqg2SDb6k0Om%0A+uPVva4KLXnZBCgqaF0ACqBzQA5tWnQWzQnoTK2FnHk/bSjapFUdoDpRmFanUDoMgYUKNARllL8v%0AMom/bdot8DbkBp0BeR7VgGwPyN8IbPBdqOxCeUUIQnlZ3E6bZ39KAn9oEIiCH0BxC/IP6h5UDIhP%0AQ2IaQj3gW1A8hOO7cDQrbSgFbRfEUxOgIyK97N2W2ezBHKRHhdh0XYJQF5RLsD0rYL51G9pPwdCr%0A0H9Z7vF4B5avwuJ7EPgw8QaMvQo//FVwQv/fxuwXyJrg/izt/vvwGz8GU6/C6ZehvRv8LGzcgpWP%0A4Ggdhi7D6IvQPQFhC/JbsHENNm+AV4K+S9KJO8cg7IB7CPt3YP8WHC9Byyh0zEDHOUj1CUh7RwL6%0AJ/fg5D7YMWH6LWcgfRoiLWBr0FkoLgrLLyxCaV20ytgYxE9BbBQi3WDZYPkQHMvgrzyC8iPRUYOi%0AMP3woGH8feJO0vyclgCjTyDYMcCzD/4eBHtyrWJgt4PVAVa7uW4DqxWsVrRKSr6ystCWAqXRKgAl%0AC49alRFALAhTrgIpRbQWBl1zLQy7kW2jG+WY7yXLiDQjOq5F4ywAQjKjaZgpoCJAHIijVByISUDS%0Acfm+DoG2JFhoJSCtfQgqqOBE/t/BMQRHEByK+wfSosHqAtu41SWs2OpGQDtk3ooL7jG4W+KVDXlu%0A7rZkYIUHITxkZLpBub/Alr5X3oLCMhSXobAEXkb6RXxc5L/ICOiYgH1hDzIP4OSBtHZc+lzrWUhN%0ASrB3PThZkf57MAulQ2g/C10XoW1aXlMqws4cbN0UQG8ZMGPgBckoKxVh8y4sfwS789B3Dk69JDPh%0AwIGtZZj/EB7dhd/ZaoL753Mrn2rPL7gf7cE//3sQsUSiefghLN2AzmE4/RKMnod4HCpHsH4LHl2D%0A7B4MXYLhy9BlAL18CLt3YesWHK1A5yT0XZAOHW8FJ4DCJhzehYN7kF2DllPC8NumINkri6q6KAtY%0A2YdwMg/5RxDvFwaVGofkKETSYCsBZHcbiisywEurUDmEaD9Eh0XyiQ5CuBucKFhKmHyQA29HtFd3%0AE9wd8aAMoW5xp0sYmdMFTic4CVAhsCwJBsoXSUjnTVA4giDzhJ+Y7+dBV0AlwIpLoHjMI094GAHi%0AEOCYthGwjSzTOJ3XdVkGfBMMfBMoPGm1C1RAlxu8JP9zXZQgqAvGi6Di5p6TYKXFVbp+bbWBakEq%0AZzugLXMLvgC2lwFvH7w92fXs7cn/2TsQWSPUK+w51A/hfnC65XdpBwIP3LwsYJbWoPhINghV9iHS%0AVw/s0VEJAIEDnidgnF2C7CJkFkRvT09AelIdc6DNAAAacUlEQVT6ULRfApZbguy69MXDOSjsQtsk%0AtE+LhzrA09LXt+/A9m3IbEHPWeg5D13TYCegWIDNe7B2A7bvQ/dpGHkRes+KjHRyBIvX4eFHUCnA%0A5Csw/hIkuyV+/8RXPo9R/sysCe7P0tYewm/9Dbj7ARRycO4VmH4ROrpBVWDjHix8BBvzMDAFEy/C%0A0BmIRWXgbM5Kxz5YgZ4pGLwI/dMQTwEuZFZlcOzMSufuOQfdZ0XWiaWFbZf34PgBHD6Ao3lh7a2n%0Aoe00tI5DNC3ArEtQXJeBm12UfGErLICfOgWJEQkE4bhIMqoihdHKm8L4S2ty7R4J4Ef7BSgivRDu%0AgXA72BFh80p2UaILwkS9A/AOG9pD8I9Be2C3isZqt8gUvNGtpICAFasx+7qbZ6CMzKIaJBdVZeYi%0Am6B0HbAJzPUTpqrAb4nerOGxYKAVtaK/2kg4tT+pTYDwIQhEwggKEgj9HPiZJ/xEZl9+RgKW0wpO%0AuwBtre2QGQ4RAWyNAL9XBHcfyjsC3uVNKG2Cd2Key4AE5eggRPolwGhHWHUlC4V1efbZZWmduOkD%0A45Acg2gvEBawLxxIQsDRPBw/lPfcfka89bQ8Iw/IHcDefdidg70HwsZ7ZqD7HCR6IbDgZN/091tw%0AvAH95wzBmZQgnT2B5VuweA2OtmDsMoy/KDNaT8PmKsxdhfkb0HcKZl6FX/67Teb++dzKp9rzC+53%0APoa/8XNw8RUYm5KNSwdrcP9juH8NWjrg7MswcRFa0uAXYWNOOvDmPPRNwKnLMHwOUilhqAeLwvLX%0Ab0MoCgMzMHAeOkdk4VWX4XhZBtLOnGQpdE5C1xR0TkGyU3a8UoL8Ohw9lAF6sixpmi3jsniVHpVU%0ATSckTNrPyaJvblUYf/6RsL/EAMQHITEoefvRbpOF4xgGboJAxYBNZRcqe+JeVqbaoQ4Id4iWH6q2%0AbQLctgFtqwrYRo6psuMgXwfJoCAM+bG2+roqm3aF+dYYt4f8YqsO4OopC6pV6cbo6ICwfhUCZWYA%0AKixZICrS0MaNx8Rtw9btpLB3SxZ50XZV+IdAC7sOyvI/co9EjnMPoHIg15V9ec+hdllDCXdBpMcE%0A0m6wJKNIEnI8cHNQ2IbChgB4fh1KOxDphMQwJEekjfaKpOIj6Yy5LclMOV6EE3OEQ8u4EIPW0xDt%0AkfuvuHC8DvvzAuRHK5AeEMLRNQ2pAQkixbwsdm7OirwSTsDQRRi4AC2DotMf7cPKLZnlZvZh9AKM%0AX4HuMZkZ7O3Ag2tw7yMhC2dfhsnLkOyCXAHu3YQHt+EPb8iM9Tm1Jrg/Q9O7O+g//Psor4B6eAdu%0AfQCZYzh3Bc69AL19gA97q/DgOizcgs5+6ainzkFLC1CB/RXp7Cu3IZ6Wzj50Djr6IWSJjr/7EDZm%0AZfoab4O+aeg9Ax1Dkl6pPCjtw8FD2DceSUnKWPuYLFLF22TnKxXwjmVmkFkR4C/sCMtKDYknhyDe%0AJQHGUvIzQVFmCoVNWXArbAqAgIBArEdy86NdAirhNnAiYIcM6TWMHgPa7rHch3tkZIgnHCVg6Riw%0AtOOyvmDFTBsV8LQiwuytiJF/GkHZMaBuAF0pPnVBtcboDdhXg0NgZJmgYrwsgdgvQVCS/4tf9bxh%0A63kpLGeFwEl/0kNtsknNaTFyU9hIKpb8bd8zWSwHUN6H0p54cQdKu/L+Y70y24r3QaxfZk8qBtjg%0A++AWBbyza5Bbk7Z8DKlhCe4tp+Q520aHd13I7cLhMhwuSR+yHSEPHaehfVzScgMFxRzsLUl/3Lon%0A/9e+s0JG2kblGZXLsLMKq3fEQxEYuQCjFyHdK0C/vwOLd2D+OrgVOHMFTl+Glm5wNawuwt3rMH8H%0AhifQF1+BodPocBLrZ/9aM1vm87mVT7XnF9wf3MP/z7+CvnUN2jtRL7yEmjyDSsZQ5QxqYRZmrwmb%0Amb4EZy5CZ7dkymT3YXkWHt6SgTx+HsZnoKtPdHgvD7tLsnC08QBaumDorMg7rd3yGl2CzKYA/+5D%0A0Tg7x6B7HLrGIdUJoZCkabpZOF6Fo2UZvIUDmT63joi3DEA0aTZEBaIblw8gtwm5DfHCDoRTEgQS%0AfRDvhXi3zAicsOwWVEZTD8oC0OV9WXMoH4pXrwHCrRBuEcAIt0imRSgFobQB9KgJDEYztxq0cmV0%0A8loWTJV5B/L30QLM2qt/XTe85kmravKqQZ9X1U1QFp/Q7LGMJNMwCwiMPKMDYea+K4DvZkWGc7OS%0AFeVmwD2R+iqVjMxewu2S1RRukzbSLgHSThjgtw3j90XzLh3I88hvyyJ9flv+ZrIfkgPiiX75HxMR%0Apu65UDyBkzU4WhX2XTiAdL8QgLZTkOqXNZLAkiyW403YW4TdBbnuGBFtvPs0xDoliJbKsLcm/XRt%0ATvrz8DkYnIb2QdHPS2XYWIGlWVi+C+09MqMdmRbpsOzBxirM3YTFOegdgvMvogdPo+0I+iiDnr2F%0Avv4R2DbqyivYv/sPUaGmLPMs7bkF98r16xz/1b9K6MUXCQ8P4TgKe2cdbt9A370N/YOoS1dQE5MC%0A+F4BtfIA7t2ArTU4NSWAP3QK4lHwy7CzUh8A6XY4dRZGpyUTJ+KI5nr4CNbvw/o9AZL+SfHuUUim%0AZME0MMC/twD7y5K5k+6BzlPQcUoGXTQpTF6ZBbjclgz84zVpUQL6qX7T9kK0BUJho8v7IoW4WSju%0AysJaYVeAp7gvYBPtgFgHRNqkIma0HaJtEEoKcNshs1hrUQNk5deZslcQBuzl5b1XGXL1OqjI/803%0A0kzgyt/VJkumytyroN3I4mtmxHPt14OA9sWVbWYCjoCwFTFrC2FpbTOLcGISjJxE3e2YmU1Ug4Rd%0A1+gDX0DQK4sWXj6SBc0nPZQUEI12SCCN98jnVdAPLGHplZJsEspuyXPPbMh1OAEtQ+KtZjZmJ2QB%0At1KRjUOHa7C/JP2knJP+0TUmBCHeKfJTxYPMIewsiaS4tQipdgHwgSlh4iosIL69Biv3YHlO/r3j%0A52FsBlp7gRBks7B0X6SV7XUYn0afuQS9I2gVRh9n0HOzQppKJdSlK3DuAl66A7fk4j58iDc7S9fH%0AH6Ps5mEdz9KeW3B3Nzc5+uY3CZXL6Pl5KlevEmxvE7p0idDly4T6enFsjb23DbM30bO3oKUNdeEy%0A6sxZVFsLSnmwv4l6OCtTT9uByRk4PQPdvaKf+0XYXpHB8uiB5MCPnBHvGoB4TNh56QR2FmF7EbYW%0ABMj6JqBnDHpGIdkCIQfwTC36DVnMPViFky2RbdqGoG1QwD/ZKSUSLBMAgrLkNee2JfshuyXTeK8o%0AtXOS3aLjJ7og0WkCQUR0fZPiKIuOJuukfAKVE5EKyobZVttKVgDbiUEoIe7EPul2A9g6EQFiKySz%0ACEt2uAqoVxl/dbv608C9oa2CfGDYv2+CjV8NJkaW8YqPu1uQQOnm5XWhhMx2wikIp+ttpFU8lDQB%0AIAzYZgISCMuuFKF4BIV9yO1Bfg9yO/K1WKv8z9N9ki2V6pXfa0UM4HtQLkJmRwL74RocrUkwaR+G%0A9hFh4WmjwQcG7E/2YWdZQHxrUWTCvgnoHTfrPkmRS/I52FyG1fvSJ6MJ6Y+j09DeL8+kWIb1FXh4%0AFxbuQqoVTs+gT89Asl3i584e+u5t9J2b4DioC5dh+jxeug2v7OEur+Beu4Y3P49z5gzOiy/CyAhe%0ALEbXV7+KsprlB56lPbfgXrx/n9WvfY38Rx+holGSL71EfGaGcCJBqFBAP3hA5eOPCXZ2cM6fF9Af%0AHMAJ2zjZY3gwh757C46PUNMzcHYGNTSCiodRlQLsPEItzMHCHMTiMHFW2H5PP8QiAjaZfVh/CI/m%0AYecRdA/C4AT0j0FXP0QjRpYpwNGGGbjLcLgJ6U7oGoHuEegchESrLNpagQB5+URA/3hDfvZkU8Ax%0A3QstfdDSK7OBRLvo/k5YUh3xDfgVoXhgAOpQvHgkAaKSF6CItUoQiLbIGkEkJemakRSE4obdO2YB%0AVzU4fEKWqeWzNyyQBr7JlmkA7E/Lc7eqaZJVdl8NDI1ft0SKUUaWqWXNmL8RBA2svCRZTmUTtKpt%0AKQOlYwnGXkneb7wdYu0Qa6tfR9tkNmCZBdkq6JcLIsFldiCzLc8osyML3a39spmudUCeTyglgcPX%0AIrNkDmB/TdaBdlckAHQNQ+8YdI3K8wzFJAsmn4edNdhYgPUFyB5L3xqehP5xSdPFkdetrwgbr/XV%0Ac+jxaWjvFTaezaOXFtBzs7A4D8OjqJmL6LHTeNEkXqGMu7iIe+MG3sOHOJOThK5cgdFRvFCI0uEh%0A+Rs3yF+7htPaSuLllxn/vd/Dasoy39O+DIw+8bXfASaAX0dWwHaB/xAoNrwmhhyQ3QVkze/Zf8rv%0Af27B/ejqVW5++cu0XLlCYnSUkOPAwQGl2VkKN29iJRIkLl0iduYMkWQSp1yG9XW827fx5uexh4YI%0AzczgTEzgpBI42sM+2IH5e+h7dwFQU9NwegrV14+KhlHahZM91Oo8LD2Ak0MYPAWjp6VNt4geH1Qg%0AfySbPrZWxMNR6BuF3hHoGRImHzaavF+C/CEcbsDBBhysSwW+lm5hYm190NYLyTZh8zVt3pWfLR4L%0Au8zuQf5A0uMKR7KLNtEus4JEm7TxNoimZLHWCYFtMlis6qKm//hCplsyjLggYOgWxb0ieFU2XRFW%0AGrgCrEHVjTyjtQkKBrg/kedupBKoyzd2wwzAMrKMU5VjzLUTEzAMxWQ/QDhhglK4YXHX6PbY9QDg%0A+3LvlaKAff5I/l9Vzx/K95OdkOyARAekuiDVLUHRiorcEyhZCC0XBLiPtsQPNyF/DOku6BiU4N3W%0Ab1JjoxLfSiU4ORAAr/aRUET6yMAYdA/Lc6rq6of78GgRVhdgZwP6h+HUFHpwHBKtaG2j8wX0o1X0%0A/H0B8dY21Jlz6Ikz+MkWPCy8w2O8+/dx79xBZ7OEZmawz58n6O7GtSzKh4cUGsfQ5cuEp6bQqRTl%0AYpHs/fvk5ub4obk5rGa2zPe0cWDxia9NAP8X8CawB/y3wBbwPzS85peAJPBrwE8BrwFffcrvf27B%0APbe2xu99/eu8duoUen+f7K1bZO/cITowQPryZRIjI4QjEax8nsriIoVbt/D294nNzBA/d45Idzeh%0AUAgnl0MvLeHOzeGvreGMjeGcO4czPIyTjGPjC9NfWUQvzMP2JgyNoMYnUSOj0JJGRaQoFJl91MYK%0ArC2JntnVK6A/MAodXcKqbAQ8ixnY3xDGv7summpHL3QNitzT3sM7m4f80Myk2fHqi9RQOoGTXTja%0AhswenOxJWl26UxZ+Ux2ymJtql+l6OCLBwKoybr8udXhFYbSlDJSydS/nDOvNC3CH4wKg4SqIxkxw%0AiBiQNYBb1fFtpwGcq4DeKM8o3plb54fODhpwp0GWaWDfvtuwOOpKAPEq9dYtCkC7JuhUCvK9UEzu%0AOZIQgIwkpY2mBGAjyTorV0Y+CpDdoL4nR8wVTiB7CNkDmaFl9iB3JFJJuksCb2uPtOGkqW1uC0sv%0AFnnn1n1+qFXJs93bqD/f7iHoHZZgHU7I33d9kVp2t2Thc30Z8lnpO0Nj6L5hiLeiVQhdqsDBAXp5%0AEb3wAPb34NQ4anwSPTyKH03iBeAdZ/AWF/Hu3pXZ6+Qk9vQ0DA7ixWJUSiXKGxsUbt+mtLBAdGyM%0A2IULOEND+NEolVyO7Pw8mRs38AsFWq5cIX72LDqdxrMssm+9xVtvvfX5DvrP0b5f4D6O7Pc2eW78%0AbeAB8D83vOb/AH4TuAq0AO8BM0/5/c8tuB/Pz/OLP/VT/EWlOL5/n/TEBJ2XL5Pu7yds23B8TP7u%0AXTI3b2JFIqQvXiQ5NUWkpQUnCAj29ijNzVGcncWKRomdPUt0aopIRwchpbALBfSjR3j37uEtLmL3%0A9OBMTQn4d7Rjh2yswMU63EOtLKGXF2B3BwaHUaNjqOFRaG9HRUUuUZUCHO6gNldl0WtnE1rboW8Y%0A+oYkECRTEImIlBG4vP1PvsXbr50WcDjYhsMdSYNr7RKgaO2Ctm5It0mBtHB1sRUD4GVh9oWMAFP+%0AyLQnAl7lvABgLFX3aFLaSFyCQyRuGLMjLN+q5sWren58LcWxIa2xKsdAg3yDZJ0oePt//w5v/+SX%0A5MuWqn27PmSqufeWYf6mRQn71phAYJi479WBuVKU91bKQzErXspJW8hIYIinId4CiRaZ1SSNR6uZ%0AQg06vOfL7y0ahn64C0e7cLQDmSNZfG/vkVTbjj5ItfH2H3/M23/xLcmUKZfh5Bh2N2Qxf+uRyDTm%0A2euBUUi1o0NRib35InpvD1aW0KtLsLcrUsrYBAyN4idb8C0Hr1jG39vHe/gQ78EDdLGIc+YM9pkz%0AqL4+vEgE13Up7exQnJujODeHnUqJfDk1BS0teFpT2t8nMztL9vZtnHSa9KVLxCYnCRIJyuUyx8vL%0A7F27Rmlvj87Ll2m/eJH/p7WVX/v1X/++jvFnad9PcK9+7ceB/wL4AaDS8Jp/DvxnCOhbwCow9JTf%0A/9yC+8bVq/zlN97gL126RM+lS6S7u3G0xt3d5fDOHQ5nZ0kMDNBx6RItIyNEYjHsYpHyygq52VkK%0AKyskxsdJnT9PfGiIUCyGXakQ7OxQuneP4r17KMchNj1NdHJSmH4kgl2pYO3v4y0s4C8u4u/s4IyO%0AYk9M4IyMYLe1YodD2IGLncvA1jp6bRUerUgu8dCIaPv9g9DWhopFwLGE+ZfzqIMdYf17W7x9Z5W3%0ABxOSotndBx090N4lZRUiEQFytLBrtyignT2U6f7JgSzQZY+Fvafa6p5sEY+nJSg4IWH3tm3KvFQl%0AGjNjCDzTGtnFLRnGXDFMuiKzB9+tg2zgiUZdBeDaIqlo7m9fO+LtK23yMC0jxdTSLq3H9X7bMTOE%0AsFkkNtfhmJk1mJx6O/R4Zk4tSzMQVu55phZ6AfIZyJ2IZ4/qDgLW6Q7ZCNfSIZ/HUjIjsJw6yy+V%0AIZeBwz3Y3xbmvbcFoTBvZ0K8/foFdM8gtHZCOI42LF0Xiuj9fVh/hF5/BBtr0NYuhGB4FN3VSxBP%0A4mkLv1TG3z/AX1qSPrezI/1sYgJrbIygtRXPsnCLRcobGxTv36f04AF2Ok1seprI1BS0txNYFpVc%0AjtzCApk7d6js7pKcniZ17hx2fz++41DM5Tian+fg5k3cQoHOy5dpO3sWq7WViudxtLbG9vXr5La3%0AKfz8z/ONX/u1z3nUf372ZwH3fx1R6msIuP8FHgd2gAyQNtcp4Phf4+98IW3g5Zd545d/mX/zR3+U%0ArWvX2Lp2jc1r1zhaWqJjcpL/eGeH3Ooq+zdvcnDrFhsffsj+rVsElQpjP/ET/IUbN8jdv0/mzh2y%0As7McXr9O9u5dStvbJE+f5spHHxFOpSjeu0fp/n2K9++TvXmT0vw8lY0NIsPD9L/9Nj0//dN4y8t4%0ACwsy+JaWKC8tyWBcWcFqa8MeHaXz+oKkjq2tojfWZFCvPyJ4uAAb6+jNdZF84gnoG8D6938OfqAI%0Av/RV2N2EvW042Km3a6sCKod7wiQP94TZtnaId4/AP7gnXyvkHgew3Ekd3PLm+vgAClnjOQHAUr7e%0AlovilbIEi3BUgDYUrrdOyOj4jsmmMamQ4QbQru5QjcxL3ZRqhkxQLR9gmHjFBAe/YlIxXQFmt1Jv%0Ay0UJJOGoeCwBUTPjiMbl83gKYklp4ylo65HAlmipB7nGwBeNwfI8/OpfgZU9OL4v/5toXAJrR7e0%0A7d3Q2SOZVZ094t39EojjCYLLM7j3NuFbV+U99w+i+gZkZjc4jPX6WRgaRg0MwdAIlatXOfnFX8T7%0A+J+C5+GMj2OPjeGMjRG6fJnYT/4kzsQE9tAQq3/9r3P0B3+A+yd/QnR8nOjkJNHJSVp+5Efo/YVf%0AIHrmDHvf+hb3vv51it/9rpCYc+dInj3L4Je/TPr8eaLDw/zhm2/y4Pd/n3hvLx0XL9Jx8SJnf+7n%0A6Lh0iczuLv/oZ36Gux9+SPf58/RducLYD/8wb/zKr9B19iy//hu/8awh4Jnbvypz/2ngBeBngNJT%0Afu6XEFD/hnntm8DTKvksmN/XtKY1rWlN+7PbIrL++an2LwP3r1Fn4FX7I+Bd4BpSSxXgHwC/Bfwz%0A4EeROqi/C/SZ1/wHSFZN05rWtKY1rWlNa1rTmta0pjWtaU1rWtOAz2+H6qdthhpGUik18G0k8+aL%0AaP+qm72+SPZp73EVyY7/34DfRqS5L7JZwN8FLiCS4l/hk+tOz4O9Avx3wPOWDB4C/hdgBDka678B%0A/skzvaPPzmxkjJmVfv4acPeZ3hFPXzSdAD5GHgLAnwCXPrc7+mzt097ffWSXLshmr5//3O7os7en%0AvcdxYAzZx7AC/MjneUPfJ/txBBxAAPAPn+G9fL/sV4DbwHef9Y18H+xngf/eXLch5ON5sX+H+n6i%0AH+Rf0jefZWUdDbyM/POTyGan7DO8n8/aNPIA9sznIb64rP17WRL4T4A/5dnXKvos7A3gn5rrD4EX%0An+G9fL9sAQliz8PzetL+IfA3zbWFVMJ5Xuz/BP5Tcz0KHH2vFz/rsmkB8CpwBylhsPFsb+czt+ou%0A3h9HgP6bz/Bevl92G5mhPC+WRvZpVM3n2Y+Tz9r+gOcL9Botj+ygTyFA/6vP9nY+c/MROfTvAH/v%0Ae73wz0On/QA4Bdzgi6u5fy/7mvGnbfZq2p8/yyDAUDWLp5eKbNqfXxtCZN5vImnaz5v9LKK7/zZS%0ApPGp9izB3ULy5VvN5zkkKj1P9qtIaYZ/Azh8xvfStD+bvQf82+b6VWRm0rQvjvUAf4ysK/zOs72V%0Az9z+MvBfmusitSPGnm6fV03MH+OTm6H+MZIp80dIVsImkpnwRbSnvb8/QrS/a+YaJKPkf/oc7+uz%0AtE97ho32PBQK+kdIMH7PfP4fPcN7+X7b8/C8nrT/Clm/+5vUtfd/i6fvpP+i2e8jAevbyBreL1Lf%0ASNq0pjWtaU1rWtOa1rSmNa1pTWta05rWtKY1rWlNa1rTmta0pjWtaU1rWtOa1rSmNa1pTWta05rW%0AtKY1rWlNa1rTmta0pjWtaZ+v/b8BXd+oAE3C6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8" descr="data:image/png;base64,iVBORw0KGgoAAAANSUhEUgAAAXcAAAD/CAYAAAAKVJb/AAAABHNCSVQICAgIfAhkiAAAAAlwSFlz%0AAAALEgAACxIB0t1+/AAAIABJREFUeJzsvWeMZNt23/fbJ1SOnXOa2D35zpubHvl4KX6gBZAQJJmA%0ACBqGAAkwZMOWadjWBwfeK+mDAcO0DViQYUKGQUIBlgHakAwKhkVevnDz5Jnu6emZzjlWTidsf1i7%0Aqvve9+6jrSfOyKNahf+sU13VVafP2fu/1v6vdc5A17rWta51rWtd61rXuta1rnWta13rWte61rWu%0Ada1rXeta17rWta51rWtd61rXuta1rnWta13r2r+W5gK/B3wf+Bz41W+8/qvAF8AnwF99tbvWta51%0ArWtd+xe1vwz8ttnOA2tnXnOBJSBrtr8ABl7lznWta13rWtf+xSwJpMx2L/DyzGvXgT848/y3gX/z%0AFe1X17rWta79a2/Oz/C7VePTwD8G/rMzr2WA4pnnZSSL71rXuta1rr0Cs37G3x8H/hD4XeAfnfl5%0AESH9tqWBk5/xu7rWta51rWuvwAaBBeAXf8JrLvAc0eIjwFfA8DffdOPGDQ100UUXXXTx/w0P+BNM%0A/Ulv+Cn23wO/Biye+dnvIFr87wC/AvyXyOrg7wF/9yd8htZa/wy78K+uFdfX+eu/8Rv81Z//eZo7%0AOxw/eEBhcZHMuXP03bxJenSUqOtCqUR9cZHSw4eEjQbp69dJz84S6+3FsSxUsUhzaYn6/Dz+4SGx%0Ay5eJz80RHRkhEovheB7W4SH+0hL+8+fokxPs8+dxLlzAmZjAzqSwbYXdqqMO91FrK+i1ZTg6hNFx%0A1NQManwSenpQ8RjYGuU3oXKC2t2E7TXY3YRWE4bGBIOjkO/jwx/c5cNf/SU5w0EL/DqUjuFkH473%0AxBcOwI1Arl+Q7YVsH6RzEIvLa45t1pAaCOSzghY0q1ArQb0E9fIpGhVo1qBVBycC0QREEhCNgxuD%0ASEy8G5XX295xwXbBdsRbFqg2lMDYh//HJ3z4594/PaFhKPunNYQB6BB8DwIfAk+2/Sb4LfCaglYD%0AvIb4Vl32uVmVz4omIJaEeBpiKfHxNCQyEM+AGwcnCsoBZQMKAg1+IOeiXoPyMRSPoHAox7lwIH9b%0Arh/yA9AzKIhn5XhYjnxGs8WH//Sf8+G1SdjbEhzsyDkZmYDhCfTACMQzaMsFX6OrNfTBAaytoDdW%0AYX+vM34YnyTI9RI6UQIvwD8p4C8v4y8tEWxsYI+N4Vy6hD0zQ5DN4lkWXrVKY3WV+tOnNNfWiE5N%0AEZubIzI1RZhI4Hkejb09So8fU56fJz46SuraNWIzM4SJBI16ncLyMof379M4OKD35k3y165h9/Sg%0AHYd/rjUfffTRq5vwr9iUjNWfyt8/C7n/y7A3ltz3v/qKf+9XfoW/9mf/LOnhYSJKoQ8PqTx6ROnx%0AY6KDg2Ru3SI1PY0bj2PX63irq9QfP6a5tkbs/Hni164RGx8nEo3itFqonR38hQX8hQVUKoUzO4tz%0A8SJOXy9OxMH2m6jDPdTL5+gXz6HZgOnzqHMXUKNjqHQSHEvIu3SI2lqFzRUh73wvjE7ByCT0D0Mi%0AAREHtC8EVT6Egy3Y3xQf+Hy4H+XD712F3mHI90MiBZEoOBao0BB+DaonUDyA0iGUjwStOqR6IN0D%0AyTykDJI5Q84RcBwhYEuB0kAIoS/7FHpCql4dWlX5PK9uyLQOfkMINmgJ4fpNeX/oCyGHvhC1ZQvO%0Akjzw4RctPnw7IifzLKHrULaVJURqOSZYREwAiZ56NyYk3faRhJC6E5P3K/P72ELgIUL8gQkcfksC%0AQqUAlRM5jpUTqBxDtSiBIN0LmT6DfiFyJwaWC9oCz5dgUCnD8S4c7sDhNh/e3+bDuTwMjEH/GPSN%0AQCIr+6kVND2olGB3SwL89pqMp9EpGJtGD09CMou2IuimD8Uiem0VvfIC1lagfwB17iLMnCfI9BDY%0ALn69ib+zi//smYzhaBRnbg778mXC3l5826ZVrVJ/8YL648d4u7vEZmdJXLuGGh4mcBxa5TLlxUWK%0A9+6hg4DsrVskZmfRmQxNz6O4usrJ/Dzzf/7P89Hf/JuvZe6/CuuS+2u00pMn/PVf/mV+rVAgPjFB%0A9q23SExO4joOVqFAY36e2v374DgkbtwgMTtLJJPBDQKsgwOC+Xm8J09QySTulSs4ly7h9ORxHIVd%0AK6PWV9DPF2BjDcYmUBcuo6ZnUJkMuArVqsLRLmr9Bay9EKIbPwcT52B4AtIpyZjDlmTGh5uwswq7%0Aa+C1YGgSBsdl8uf6IRoB2wJ8ydArR3z4+z/gwxtJON6GWlHIJT8EuUFBusdk064h6NCQcgNaFage%0AC2onp2hUTCabFcRMJhtNQywN0aQhUEOMHfJvZ95aCBgTDNrbOgACIWrdJurg66StQ3kd+PAfP+DD%0AX7spJ1MpIfN2EMBsn/XKln3BNvuh5Ofa7JfWEJp9C0MJML4nwahZETTKZpVSPIXflOOQyAuSeUj2%0AQDwPkZQECRz5riAEz4N6VQJpYQ8Ku+KrBTk/PSPQM8yHn2zz4V/8M2DHZN+9AGo1ODmAvXXBwRak%0A8zA8JegZhkhSglLTg2IBtlZh/aX4nn6YPI8em4FsH9qOoVs+HJ2gXz5Hv1iEk2M4dxEuXEKPjBNE%0AEvgtH39vH7895hMJ3GvXsC9dws/l8LSmeXBA7ckTao8f4+RyJG7dInL+PGEySatep7y0RPHuXYJK%0Ahezt2/yz997jo7/1t17RbH/11iX312j19XX+948+4t1slsajR1S/+go7lyP5ne+QuHyZSDyOU6vB%0Ay5e07t0j3NrCuXIF9/p1nIlxnKiLU6+gVl+gnz4SEp85j7p8BTVzHpVOovAlA199DssLcLgHk+dh%0A+hKMz0A2C7aSLPZ4GzZfCIqHMDQFY+dgZFqW8NEIWCF4NSjvw8E67K+Kj8Sgbxx6x8Rn+yEa4+Nn%0Aa3xwbcqQdQlKu1DcheKObHsNSA8IMgOQ6odUr5C1EzEZrzKk6oFugVeFZhkaBWgUoV6AZsn8rCT7%0A58aF2CJJgZswiJ/CiUkQsCOCdiBQhnwt00vQJm550pkRH99f5oNbM/JEgwQK87YwND83wSJsZ/Qm%0A2w6aRqJpmNVEGzWzyqiav7MivxNJS/CKpiGWFcRz4iNpcOKgIkaeseX7fLOiqhWhcgiVAyjtQ2kP%0AascSELLDkBkSn+6Xz7KiEFp8/PA5H0wPwMkuHG3C4YbAicDAJPRPQt+EBBIrJquKel0y/+0VGUdH%0AOzA4AaPnYOy8BA8rIquF4yNYXYLlZyL7jE3D+Tn0+Dl0PAuBQhcK6MVn6IUncLAHFy7D3DX0yAS+%0AG5NMf2kJ78EDgtVVnMuXcW7eRE9M4LsuzUKB2qNHVO/eRUWjpO7cITI3B7kcK7dv84u/9Et/6vP8%0AdVmX3F+j1Z48YeNv/A0SN24Qy2Rw6nX0wgKtr74iPDjAvXVLMDyEY4N9tAdPHqIfP4BYDHX1Bmr2%0AKqq/D2VrqByjXs7D0hM4OYRzs3BuDiZmIJkAQ/RsPIe1Z3CwKdn3+EUYvwC5Xoi6QqK1Y9hbht2X%0A4t0YDE4LBiZFHolGEP27BpV9ON6Akw3xXh1yo5AbOfWJrAQBywIVQNgUwq8eQGVPPqN6ANVDIdNk%0AHyR6BfE8JEw26sYN8bcz5XYWHsgqQ7fAqwg5etXTbb/+DTSEZAMjzVi2SBWWa4jeNdm2kUTassxP%0AnBJns/22NBSIzKON5h625K12O6DETICJn0EC3OQZpMBJmn2JIJm+ZRYd2mj5LQkGtROoH8u5qx0Z%0AHMp3JPsg2Q+pQUgOyHMnJUSrLQkErQZUjqC4DSdb4ou7Emzz49AzLucy2S9kHmhoNkVO21uF/RXY%0AW5GxMjQDw+clAESzECpoNEW331iSMXhyIONu8jKMnpcVWKgk219dghfzsLEspH/pGnriAjqahlaA%0A3tpCzz+WpCaVRl27BZeu4Kdz+E0Pb3UN7949/GfPsC9cwH3rLZiZwXMcGvv71OfnufQHf4BqB/A3%0A0Lrk/hrNe/SI41//dYK1Ndzr13Fv38YdHcFRIfb+Fjy6L4N3ZAx1/RbqwiVUKo4KGqitZXj2EFaf%0Ay+C/eA2mL4qUogJZaq8uwMpTqJVhag6mZmXpnEzIe2rHsPcStp/D7rJIJMMXZFL2jUEsBjYQ1qG0%0AAwfLcLgiBJ7shd5JQX5cdHA3ApaGsCEkU96G0jaUtqC8I+SVGYbUkPjkgMgIbhTsdsHUl+/zSlA/%0AFDSOT9EsCulFsxDNiY9kjU8LGbrJU61b2aeSDJzq8joEgjPbRqNvo63Zt0maM7IMP2k8muy+EwRs%0Ao5efCRRWBHBPpRlMsNBmpaCNVNPJ9P3TYqxXhVZZgmGrJMehWTj1oQexHojlje+FeJ94N20CgymW%0ABoHUHGpHElRLO1DZFa8syIxAZhSyo5AeluOrIvK77QBwtA5Hq3C0JiuQvmlB7xSkBkDFwA+hWpKV%0A3faSjDMdyhgbuQgD03LOfKBchI0XMmY3X4jUNz0H45dkZRAgcs2LeVh8BKUTuHgNfek69I2ilYs+%0AKqAXnqAf3Yd6HXXzNly9gZ/txW/6tF4u4331FcHyMu6NG/T98R+jXPdPb4K/ZuuS+2u0YGMd/x/9%0AfezDXXh0TwblyBjq5m3UhYuoRAzVLEk2Pn8Piidw+QbM3oTBYYjYUkBbX4AXj6TzZGoWZq7CyJSQ%0AuG6JBLK5IKiXYfQyjF2WLDyZEp7xy3C8BntLcPBClvP95wR905K9uY4EBb8ihF1Yg5NVIfBED2TH%0ADUaF/N2Yya4DCKrQPILKDtR2oboD1V0hvcQgJAYE8X4hpUjSSCWWIf1Q/pawAV4BWkVoFcAzvlWS%0Av6FVEqJ005KZOkmDhMA2GbLdRlRItx0IOkXTduH0rFYPZ2WZr5nGEH9b0zfdaG2Nvp3Vh0ZeClsi%0AVfl1COpnfA386im8ihxvy5W/yU2DawJaJGe2c+BmJJvGMZm9IfGgJZJV/RDqB1Dbh9qeeMuF5DAk%0Ah8QnBiHaK8SslejzzbqsqIobUNgQ7zchNwH5SchNSrC2ExAoKcyW9iQJ2H8hASA9IONo8KKMDSsO%0AXihdUzsvYPOZrA57RmB8DkYuQaoPAhvKJVh/Di8fS71n7Bycuy6ZfiQF9SasL8PCA1hZlERn7hZ6%0A/ILo+Scl9PwT9IOvoNVCvXUHPXeDIN9H9N//D1G2/ac7yV+jdcn9NZp+Nk/wt/9zkVdyKVSjhFp8%0ACI+/lEl15TbM3YL+AVC+FDQX78HyY2kVvHADpq9AvkdIt7QD609g7bEURyeuyGQZnIZ4DHRTsumd%0ABdh9BtUj6D8vk27ggmTuji3vq+7C0RIcvYDCukgj+WnomZYJnchJwVL54JegugXldYMNIebU6CmS%0AwxDLGTkCkxnXoHUMjT2o70JjHxoH0DwREov1CdlEeyGSh2iPeCd+pk1RSR1AGdKkJZ/rl4QUgyoE%0AbV8TAg0NkYYNkYbClsnwo6CMLKMc2Vb2Kfh/Ict0MnyT8et29u+dSkZam4ASE2nGMoHGigtJOimw%0AU2AnzXYalNHUtXPaNaORYq/vyd/aOoHmscGRoHEo3xvrg2g/xAcF0QE5liqGaPRaxkz9CCpbguo2%0AlDdF1klPQHocMhMQH5Z91bYUZysHEuSPV+B4WQJKzznoPQ+95+S7caDlQWEH9pdg77nIdz0TMDwL%0AQ5clqIc2VMuS6W/MC/Hnh2DqOozOiSznKzjYloTmxUM5/Bdvwfmboul7GrbW4Ok9yfKHxuDa2+ip%0Ay2grht4/QC8uYP/93+/KMq9mV77V3lhyZ/Ex/Me/IZ0EszfhxjswPg22lkLlwpew9EBa0C7dhvPX%0AIZMRktp+Biv3YWNBNPDpmzBxFTI5IdziBuw8ha0nosWOXBEMXZL2OBVIJne4CAfP4HBJJk7fRei/%0AKCQeS8u+hBWobELhJRRfQmlNlv+ZachOQ2YKkoMiy6gQdEOIurYJtS2obsq2FYXEiCA+DIlhiPWb%0AjNoWSUf5QB28Y2gdGByBdyQ/806EFN08uDlwcsZnwckI7LQhS/dMC6M55spo87QDQgAY8tVNI8mc%0AhS/v1yFf66z5MTsjy7Q7Y2jr9m1EQJkAQluaacPIMhr5/FCfaedsB6sS+EXx3omsYPyCbKPB7QG3%0AV3ykDyL9Ajsn36sdCQqBJxp9fRfqO4LatsCKQHIUEmOQHIP4KER6JAgEWmoplW0orkBpRXzoQ3YG%0Acucge07Oq4pLv331RBKEw+dwYC536b8s6D0vqw4faaPdmYftp5Lx90zA6FUYviIrOl/LdRGrj2D5%0AvnQMTd8U9E9D6MLRPjy/D8/uSh1i9g5c/o4U6usteLEADz8THX/uLfjdP5QurTfUuuT+Ou1oD/6v%0A/02KXgtfwdPPRH+eexsuvQW5vGSZm0/h5V1Zwo7Pwsxb4uMxCMoyKTYewv5z6JmEseswchUyPcIh%0A9T3Yewr7T+FkDfJTMDAHA5elU8J1QdegsgbHi1BYEjJPjUP+AuTOS+YWNRKOrglpV1agsgrlFSGi%0A1CQkJyE5IcQQNdm9pYEG+IfQ2IHmNjR3BN6JkFF0CCLtjLIf3H5w0kY7t4SUVSCBIywJqQWG3IIT%0ACEpfBwjJW0mwTBZsJSXjtBLGx022Hj31qp21m9bBs/JMR5L5tsxdn9kOT71uB4+WrBS0WS3ohpzf%0AsC6rjbAmRB6alUZYkVWHcsHOnMLJCmE7eeNzoFKGwG2T0YdSKPZK4B1Acx9ae9DcE+9X5DjHRiA6%0ADNERiAyB0wNEJf75LaibIF1Zg+q6BOpIDlJTkJ6G1DTEBkFHhMwbRSH9wgs4WZI6Se4c5C5A/qIE%0AjtCFVkvG4v4C7M9LEb3/Egxegb7LMnZ8DcdbsPkYth5BrQCj12D8JvSdl7+3VBTCf3lXur0mr8P5%0A2zBwXlYBe9uSJC18KfPhyruS4Sfy8Bf+ymlH1BtoXXJ/nfb8Afy3/4GQ+cikaNN7S7D0Baw/hZEL%0AcP4OTM5BLCra8uZDWL8ruubYdRi/BYPnIRoVzflgAXYeSkaeGYXBqzB0FTKD4CghvsJzOJqH4wWR%0AOPKXoeeSkHibwIOikHdpCUovRC5JTUD6HKRnhMCjadHUVcsQ9wbU16CxDo1NkRZiY6eIDkuWbUcl%0A6ChPAoV/AN4eeLvg7wsZ+YeSLbp94PSB0yvE0/Z25lQrtwzpKlMkVR5QF3LU1TO+Crou36nrBg0h%0A2w48wEN2sE3yZ2QZfoos880CrfbNZyngbObeRszILQnxVkK2rZSQtZUEkvKadgxxq1PyDn0JFkEB%0A/GPwjwyO5fh5BxKYHBMs3UGBMyjHlJh8ZqhNS+YRNLbl3DU25XwCxCcgPgmxCTmPVl6I0w+EvKur%0AUHoJ5Zdnxsl5yFyAxIT8TUEoBdzCEhw/g5NFGXs9c9A7B5kZIC4yz/E67D0RNCswdA2Gb0D+nByz%0AWkUy/PX7Uh8auACTt2FoTr6rUoLlBzKPykdw7rbMo/wYNENYWRA553/8oawY31DrkvvrtM1n8D//%0AR/D8c7ko5+K7cO4WpDNSKNx6CKtfQvlAspXJ2zAwI9ej1PZh9yFs35fe7uEbgr5zEImArshEOnwM%0AR0+lm6R3DnqviIziRkA1ob4BxUUoPpOsLDUBmYsyMVOTpigaQFiE+grUXkJ9WTLw6BDEpyAxJT7S%0AZ4qgIVAXom5tnsGWELI7DJER8e4QuANGYzZZvgqAJlCA4BDCIwiOIDw+9boOVhasnEEWrIxAZcBK%0Ag5VGq4TJxiUL18pcyapAtztn0CYwiFSj25INHkLShrTb5P1tsky7A6YTDBxArgJV7cCgDVCodkuj%0AlimmzhZfwxZKV0GXISzLaiUsyXnQJVmthAUJWlYarB6wesHulW27D1SvHA8dETIOtemzL4K3D94O%0AtHbA2xZvRSAy9nVYPaCjpu2yKee9sQa1FaivikQUn4TEDCTOQXQCSJriagXKy1B6DsXnUgPInIfM%0AJUF0QPatWZEs/+ipwI5A71XouyqrAx0VQt9fkDG/vyB1n5Fbkrw4WWnJ3FmAtbtSTxq4CNN3YGAW%0AiMLxPrz4EhY/E1ny4rvwm78nt5t4Q61L7q/TSkfwxe9Lxr4/Dy8+EYll5ApMvw2jVyDiQm0Htu7C%0AxheSrY19B0begt5p4Y/6Juw/gIP7UhDrvw79N6BnVnRzmlB9CSeP4eSJFN5yc5Cdg+xl6ZJwAF2E%0A2hJUFwWtI5mwyQvi41PSamiFEjy8dWgsQ3MZmitCStEpmeCRCYiMC3E7rkl4G6CPwN+CYAv8bQh2%0AINgz0skQ2INgD4DVB3Y/2uo1coojnGhptGoBDbQ6AX2C1idAEa2LQAl0Ea1LQAWoAwkgBSqJwmTH%0AxIE4SkWBM1ARFC5yXzuH0+y9nbUbffzHzASHjj7vn4GHxsgyNDvQumH2T1YTmqqsKqiY9yRBpVBk%0AQGWBLKrj86DyKJ0DHUVp6ZJRodz6QIUlCA4gPJAAGezLcQ52AG2O9TA4o2CPCMgL2QZaOnm8HWit%0AQ3P91Ds5iE5DdEbgjsqxDLQUx2vLkgDUliT7j01A8hKkLkNsBnRceuorm1BcgMJTyfiTE5C/Crlr%0AEB+TYFQ7kuTk4KHIhblzMHAL+m5IbaHZhP1nsHVPkpzMCIzdgeFbUiyulmH9Hqx8Ln3702/DzHsi%0AS4YO/Jm//LPP4X+FrUvur9Nefgr/w6/Cue/KoOsdFQ19+x5sfCYdCCO3YPwdGJyTC4yqa7D3lcCr%0AwuBtGLgNvZdFO2/tw8lDOH4gGVNqCvI3oOe6aOiuLRl1dR7KT6Ayb4pos5Cak4kY7TNXhZ5AY0nQ%0AfCGT2x2C2HmInZPJHRk2GXcI+hCCNfBXwV8Df12CgD0Gzrjxo2h7BOw82naFrK0WmkPQu2i9h9b7%0AoPfR7IM+ACKgelGqD+hDqR4hNoTghPiiaOWgsU12HqLRhLTQqo6miqaGpm5QAxpoGmhaaJrQ8b6Q%0AMR4an7PErX9K5q7OZu5YKBwgYryLIoIyQUS2YyjiqHagIYYihUUSpWMoHMnuAUvLKkNpH6iBLkhg%0Aox3gjkAfohEvq4cBlBpAMWC2h1BqCHQOFTpGxWqhwgMTaDfB3wR/QwKB3Q/OBDhTAnsCMBck+XVo%0Abkhgb7yUMRJWZGxEz0PsgowPkka+2YbqAlQMnDSkrgiSl4GMdOuUXsDxQzh5JF1T+WvQewuyV2UV%0A0qzAwSPYuyvEnx6Hwe/IHIj0yzUd2w9g43NpEhi+DuPvwsBV0C7sLMLLT2DrMfzX23Ix3BtqXXJ/%0AnVbYhLv/C6x/KojnYfJ9GHtb2hL9I9j9QlDdESIfvAO9s5LRN7bh+B4c3ZXOh/x16LkpEyKWAVWD%0A2jMoPxJoD1LXIH1ViDySk1WDvwX1eWgsQH1Rio+xSwYXRH6xbfm8cA28l+C/BG9ZZAFnGpwZcKfA%0AmULbA2jbRds+UEKzhdbraL0JeguttwFQahTUMEoNC+moIVB9aBVHKxuNIlQeoSoTcozmhJAjQk4I%0AKZjnBTRlQ5IZFGksMihSHVikUEjWfpZM250qmrbuqtBmuOvOsNdoLOM16lung4Z2jzsW6kwAaG/L%0Ab4bmubmPDf7XAo6giqZifJmQMpoymhIhJSDAIosih0W+4y16BLrHBAgbS2sTECqgD9B6xwTRHbO9%0ADSTNuRhFqTGUNYFiBBUmpIQRNFHBNnirJnCvSACwB8GdMef+PKgRCCPmitkNGUuNRfFWFOKzgtis%0ArMwCDY1dqDyVRKO6IEX19HVB/Bz4NlTbCct9If/MRei7DfmbUlSuV+DgAex+KXWknlkYfgf6bsp5%0APt6E9c9g/RPR+ae+C2Pvwvv/rrTUvqHWJffXaccr8OnfgaEr4CooLMDOJ7B/X1rLht+VZWg8LcWx%0Ao7tw+IXIND03ofc25K9ANCa6dPkRlO6LpBKfgsxNSJtlro1kZ42nUHsCjWdSXIvPCWIXRHKxPQg3%0AwVs8BQqcC+BeAPc82plE23G0EwAnaFbQegUdrqL1GtBCqUlQ4yg1gbLGQY2gVZxQ2WgVEqgiIbsE%0A7BKyR8geAXtoioao+r4GRR6LXhQZNK5k6ChEIfcJqRFSIaBsfIWQqkGtA02TkDqaZieTtoiYbZFk%0AFI6RZhwUtsm8jU7+U2QZ3cnwQzQBGt9k/rIS0HiENM1KQVYJmgCLGIoYFjEsElgkv+FT2KQ7XhHD%0AxkGZsKOQGoUEu3YAPDT+gJADNFUs+rEYwGYIi0EsBrH1kHyPVijti5yjt9B6wwTkddCbQA/KmkKp%0AKZSaRqlJVJiWztWghPJXwFsC74UEfisD7iWBcxHUoNHhT6C+IIlE7YkkHPErkLgKsTmpG/gtqC6b%0A8fxAOqoyN2Q8J64CSbmf0PEDmRPFRcjNQu8dmRcqJfc+2vsCdj6TK3uH34Xh9yAxKbdC3puHX/3v%0AOHsL5zfNuuT+Ou3gIfyTX5N2s6F3YfS70nqo6nByH/Y/heK86OJ9b0PvW0L0wT6U7kLxKylqpa5A%0A5i1I35DLzVUF6k+g9gBqDwEbEjcgcU2I3M2C3YDgObSegjcvGZkzCe5lcC+jnQvgZAgdH6120fo5%0AOnyO1i9A76PUBKgZlDVjJvsYoYoQWhqfYwK1QcgGAVsEbBJyiEU/NsNYDHe8xSCQQmMToAloEXCC%0Az2EHAScEFAg4QeNhk8Mmg0UWmyw2GUN+6Y63SCC6uW2ycAkEMpJCAgI0LUKaIt3QIqRFaKSYryNA%0AMvfAfMK3yTKnhVNlZJk2LCPLWN+ABBQLy6wJlMn629m97F+F8EzQCigRUiSgREDRoIRFEoccNnls%0AenDoxaEPhz7zMwcLjcID2sF1h5AdAnYI2EZTMeQ/hs0YNuPYegxbp0wAqIJeR4fLaC2Q8TCJUudR%0A1kUUF1C6FxUo8PZR/nNoPQNvQYrh7iVw5yByFawJCBxp0aw/gdpjgZM3Y/YmRC9B4EptqfwAinel%0AqJu6CtnvQOomkIbqHhx+KQlQfRf67kD/e5CelbbK/Yew/SOZd71X4C/90Nwx8820Lrm/TmuWYfuP%0ApFNh/0fRAMfOAAAgAElEQVSw9wO53HzguzDwvrQoqiqU70HhU8nK4zOQexeydyA+AhShdg+qX0L1%0AgbQOJm8L4pfNLXvXoPUAWg+FyO1BiNyAyDW0O4d2Mmi7guY5OnyKDhfQ+jmoPpS6jGVdRqmLYE0Q%0AKJdQ1fDVGgHL+KwQsELIoSGDSWymsJnAYgxFjhALHw+ffTx28NnFM/DZQxHFZQCHARz6zxBSLzZ5%0AwCU05BxQx6eET9H49nYFnzJBx9ewiGCT6MAijk3cZMgxLJO1n/pIJ2u3jJfMva2ht4n7x6dEW4s/%0ADQQ+4TeChASOdkDxCGkQ0iCgYX5WJ6BOQI2AKgF1IMAmhWOydocUDmkcsjhkDGTbxjVhIgQaEmQ5%0AOhMoD8w52Edh4zCIyxAuwzgM4TJkjruNhYfmkJANfNYIWCVgnZADbEaxmcFhRs61HsPWEaywJoQf%0ALqL1IjpcAAKUNYtSsyjrChYzKN8V0veeQOuRjEt8iFyHyE1wbwD9cofM2iOo3hWgIPUdSN6B2FXp%0Aoqm8gMJnUPxcWoFz70D2XUhelVscHD2A/U+E9NMzMPg96HtHWkMnf/kVTfTXY11yf522/wn88a/L%0AgBv8OblM39+C4idw8iO5IjP3niB9DewQGo+h8hlUv5Ce39QdSL4NiVnpYw9fQPMutO5JQdO9AtFb%0AELmJdifQTkDIS3T4SKCfgRrEUldR1hWw5kANEFgaX20Q8ByfJXxeEnKIw7SZ2OewmcFimAAXnxYe%0AW3hs0mIDj008tgEHlxEijOAwjMswLkNY5NC4Rrwo0eKAFod4HNLiGM8goIJDFpccDjlc8uZ59gyp%0ApbGIorHQWGeEkQY+dXxqZluINKB5xrcM0XqdbSHioOPbkksbf1LmLpCgYHUydxsL1wQctxNMbKI4%0AxLCJmm0JQI6BTcSEE20QENL4WoDzKOJTwKOAxwk+RXPccrj0EKEHl14i9BGhD5c+XJLmSPkEHOKx%0AcwbbeGxjEcNlBJdxIowTYQyHIRxsFDVC1k2AXybgBQG72IzjcB6bCzhcxNYD2KGPCjfR+ilh+AQd%0APgVaKOsqyrqOpa6j9BjK91Ct5yYRuS9FeXcWorfBvQ3WmLn75QOofCkJjZOX8Z96FyIXoFWTFW07%0AGUpehPx3IfOOFN5PFmHv+3B0D/7icjdzfzW78q325pJ7Yxd2/iGcfB+OfygdBD0/D7n3ITEKwS5U%0AP4PKp9Kpkrwtgzj5lvyPPeEKtL6E5hdS4IrcgOhttPsWRAYJ7RJaP0aH9wnD+0ADZV3vADVGYIGv%0AVvFZMFhEEcHmIg6XcLiAxRQhcXzqtFijxarxawSUiTBGhIkOCbiMoIkjneJFmuwa7NFijyb7aHwi%0ADBCh36CvA4sUGocQhY+HR5kWJVoUaVLEo0SLsvl5GY8KFg4OSVxSuCRxSBjEjI9jEztDpOIlU5eM%0AXJ8piJ5ea9oulP5kSj+1dgn29F99piyrOPspEiRCWibANL8WfNoByaeBTxWfGh5VPKr4VAFwSRMh%0A3fERskTIGJ8lQgobyxC4h08Rj6NOEBUv2w4pcy4GiDJElGEiDBIhgYUmpGyC9SYt1vHYwGMXh0Ei%0ATBBhkijTuIziYKGoGNJfxOc5AUsoEjjM4nAZhzlsPYgdehAuo8OHaP0IHc6j1CjKuoWybqKYxfIj%0AKG9FEpbmV6Lnu1cg+jZEbgOD0DwQsq98KgXc+DVIvy+kr5NQXoSTHwqcrJljPw9j/7bcHuINtS65%0Av06rvoCV/wby78tNtVqLUPoBVD6R3u70dyH1vhRHrRND5J9B67HoltE76MgdiIwS2gW0fkAY3kWH%0Ad0FlsKxbKHULZV0lsJL46ghfzePzFJ+naAIc5nCZxWEWxTg+Nh4HtHhJ08DnwGRu00SYIcokNoOE%0AOHhUabJNgy2DbVrs49JDjGGiDBvCGMKlH4gSoGhRpcERDY5ocmy2j2lwjMYnSp4oOaLkiZAl2iGt%0ALC5pLCJn+k5Eq29RpUWNFjU8ang08KjjdQizadDCN6QaEmDjmgzZMbp0O9N2TPZtdxRx9a2yjD6T%0A3Ys8E34NItNITcEjxMfCxSGCQxSHKDYRXGK4xHGMd4kRIYFLgghJIiRwiHSKqRAS0jABr0STogmC%0ABYMTWhRxSBCjhyg9xOg9gx5coliEaKq0OKDJjsEuTXYIqBFlhBgjxo8RY9jsRxOPLVqs0GSFFitn%0Axst5opwjwgwR0lg0CXmJzwIeCwQsYtGHwxUcruDqWWydQIWHED4kDB+gw3ugEljWbZR1G8VVIfzW%0AkiQ1zS+lnz96B6LvQuQW+C7U5qH8I5lLdhZS35X5ZI/KxXqle3D1f+oWVF/NrnyrvbnkXn8Ga78p%0AAzA6BenvQernIDYA4SI0vi/Ah+j7EH0XHb2BdjQh99Hhp4TBZ6AiWNYdlPUdlHWTwErhq1U8HuBx%0AH59FHCZxuGowiyZDkwOaLNJgkQbPCCkT5byBTEpFFo8WDTaos0KNVeqsElA1k3zc+FFijABJfALq%0AHFBjjxq71Nijzh4NToiSI04/cfqI0dchmSh5FBFD/A0aFKlToE6BBkUalI0v0aSCQ4QoKaKkDekJ%0A8UVI4hI3hNgmyRg2MWQoW52SaLunJcQ3NQGPwEgx4kMjz8jWKXH/uLWLoe3SqMIy2rVjtmxsHBxc%0A7E4QOQ0VivbVsiE+TTzq+DRoUcc7E7DaAaxJxaCMRhMjQ4w0MbJmO0ucHHFyxEjjEMEmJKB+Jpge%0A0eCQOofUOcCnRpx+EgyRYJAEQ8QZJE5e7khB4Uwg36DOBk32iNBPginiBkL8NgH7NHlhkoQXtFjD%0AZZQYl4hxmSgXiJBCs28Sjid4PEZTwuU6Djdx9U0cPYgV7qLDuyZ5+RJUL5b1Hpb1HorLqFYV1foS%0AGp9B83NwxiD2CxD9OWAE6i+g/AMofV9uOZH+AM79rrnH/ptpr4rc3wH+K+AXv/Hz3wT+CnBgnv87%0AwPNvvOfNJXfvCEofQ3wI/PtQ/yMhcysNse9B7Hvo6Cyh2kTrTwjDH6HDp6JTWu+jrHfQ1hSetYXH%0AV3jcw+cRFqO43MLlFjZXCInR4CUN5mnwlCZL2PQSY44Ys8S4hM0QLarUWabKS+osU2MZixgJpokz%0ATZxJ4kxhkaVFnSq7VNmkwhZVtqmxi0uKJMOGIIYMQQzgkMIjpM4JVQ6pckSVQ2ocU+OYOgVcEiTI%0AEyffIaY42Q5huSSMXKNp0qRBlTpVGlRpUqNBnSZ1mtRoUqdFo4MAH5coDi4uUVwiJmt2DeG6OB3S%0AtTte6NruELZ1RmA5a6eZu+4Eg3bWHphgIfDwzwQTIfJWBwGe2b8oEWJEiBEjTpQ4URJESRAjQYwk%0AcZLESBLBNSHLp0mFBiUaFKifCZB1TqhxQkhAgjwJekjQQ5I+kvSRoo8YGSw0PgUTmPeosUPVACDJ%0AMElGSDFGklESDOJi4XFI3QT+GivUWTFjZ8bgHAmmTKl2zSQVC9SZB0IzDmeJc5UIIyiO8XmExz08%0A7qNp4HIbl7eI6LdwdAbCBcLgU3T4CVpvoKy3sazvYlnvovwkqnnXJEg/kNtTxD6A+C+CmpH7H/X+%0ApVc42V+9vQpy/0+Bfwu5pvr9b7z2e8BvA/d/yu+/ueTevAe7/4Yh8w8g/ovoyDlC6wVh8H10+H20%0APhAit38OZd3Btxx89YgWX+DxFeDjcgeX7+Byi5AsDV5S5xF1ntBkiQjjxLhKnCtEuQQkqbFJlefU%0AWKLKCzQeCc6bSXiOOFNAgjoFKqxTZp0KG5TZwCZKitHOBE8ySow+QixqFCmzR5k9KhxQ4YAqB9i4%0AHSIR9JKklzg92ETxUdSpUqVIldIZFKlRpk4FH484KYPk1wguZogvSpyYkTMUtsnSlelV8QyJerSM%0AbxNte0sIODDUHHRoOiTs0Pa32Wne3g4JdsefZu6Oyd8lmESI4JpHhIgJMO0QEhLi06LRCVoN6jSo%0AnQlsFRpUqVGhQY0ocRKkSJAhadDeTpEjRgyLEI8qNY5NgD2iyhEVDqlygIVDigFS9JOinzSDpBgg%0AThpoUGffBPR2YN/CIkKacVIdTBAjScCxWfG9pMoL6qwQoZcEF0hygSSXiNJDyBFNFqjzlAaPCSgR%0A4wpxrhHnOlGG0WzjcxePL/G4j8UwEe7g8jaOvoQdHqKDTwnDH6LDeyhrDsv6Hkr9HFbYj2q2E6g/%0AlnvvjD5C/oeqN9NeBbn/BeARQuTvfeO1eeApMAT8n0h2/017c8k9rKP9+4TWEmHwMWH4R6AbWPb3%0AsKzvgX0TT5Xx1Oe0+ByfR9jMEOFdXN5GMUOTQ+o8pM4DGjzFoZ84182EmCUkSo1lKixQZZEay0QY%0AIMklUlwkwQVseqhTpswqJVYps0qVLaLkSDNJiknSjJNkFE2UGkVK7FBmhxI7FNmhRcUQwVCHDIQQ%0A8gTY1KlS4pgyx5Q4oWxQpYhLlBRZkmQ7/iwxOUTRKFr41KhRo0qNOjXzr6BhiK9BnTotWkTMI0rU%0A/BvtkKh75nGWck+J2DLZ+1mp5WxH+tetTfxn8/bTAHE2d2+HEd8Em9NA0zKPJk3zb5OAgChRYsSJ%0Amyy+/UiQMP8mSJIkThwHCwjwaFClRI0SlU7ALFKhQIUCACnyZMh3fJoe0uSJE0XjUeeIMvtngvUe%0ANQok6SHDcAdphoiTJKBsEoB1KqxTYo0QjzSTZJgkzTRpJong4LFLlecGiwQ0SHKRFLOkuEycETQn%0ANHhiEpVHaELiXCfBTWJcJ0KEgKe0+ByPzwkpEOFtXN7B1W/hhCE6/MwkSp+i1AyW/QFK/QKWHkNF%0A7rziCf9q7VXJMlPAP+THyf2/AP4OUAZ+H/i7CMmftTeW3MPgU7zmn8OyP8CyPgD7Np7ap6V+SItP%0ACFjB5S1c3sXlHTR56sxT5Svq3CekSpybBtdR9FJjhTJPKPOUOsvEGCXFHEkuk+QimiRlNimyRJGX%0AlFjGwiXNFBmmyTBNinEgQol9TlinwCZFtqmwR5wesgyTYcRM7iEiZGniU+SQEw4ockCBQ0oc0aRB%0AhjwZeskY8sjQQ4o8MZKEKKrUKFGiSIESJSrmUaZMlQoWFklSJM2jTWfxDrUliBMnSgwLh/b9G5tn%0AhJk6LUOZLSOESPNmWyjxOrR7lo5Dk7ufJe5vH4vWGfKXZshTkcc25dqvi0DtcmrECDFnxZgIcaJG%0AoVcoQgL8TviqmUe9E+7k0d6ysEiRJk2aFClSpMmQIUuWNBkSRIGAGiXKFChzTJkTShxT5JAaZZJk%0AyNBLlj5y9JFngAx5XCxqHFIywb3ENkW28WiQZYQso+QYI88ESfL4lKiwRokVg1VckmSZIct5slwg%0ASR8+h9RYpMI8FZ7hUyLJZdJcIcU14gwSsE6Nh9S5T4N5XMZJcIsEd4gzhWaVFp/R4lMClnC4SYT3%0Aiej3cUIbHf6IMPgjdHifSHwL1c3cf2ab4ieTewYw/7MCfw3oBf72N96jf+u3fqvz5IMPPuCDDz74%0Al7BLr99C3cDjC1rq+7T4GJ9FXO4Q4Xu4vEdIghp3qfI5Nb7CJk2Ct0lwhxhXaVGnzEPKPKTEIyyi%0ApLlOmqukuIJFnjJrnLBIgUUKvCBKjpyZUFnOE2eYGkWOWTVYo8gWCfLkmCDPBDnGyDKCIkaBI47Z%0A5Zi9jg/wyTNAjn5yDJCnnyx9JMjiEXDCCSccc8IJBfMoUqBFiyxZQzlZMmRIkzGElCZJEo1FHY8y%0Ata+h0lHb61SoU6NBjSYOdkeZFro/JcuzJBoxqrtr4HCqureJ+FRxt0xD5LdPBW3+bTdTniruIT+u%0AuJ8GlLOB5mwwOg1KUkGo0QAwartAxCkRqdIkSJMgY8JeDIcQjwpVEybLlClRNA8JomUSJMiRJ2ce%0AefLk6SVHBoWmwjEFDjlhnwIHFNinwBEJUvQwRA+D9DBIL8OkydCiSIEtCmxSYJ0T1gnwyDFOD5P0%0AME2ecaJEqbBOkRcUWKLAEgB5LpLjEnkukWSIFpsmWXlMhSfYpMlwnQw3zRhvUuc+Vb6kxhdYpEhy%0AhwTvkOAasEGLH9Li+/g8x+VtonyAq38eV934qef0/2/28ccf8/HHH3eef/TRR/CayD2LyDVzQA34%0AX4G/B/yzb/zuG5u5e9yjxH9ChA+I8AtoBqnxJVU+o8rn2GRI8h4J3ibGNersUeIuJe5TYZE4k2S4%0ASYabJLhEjRNOWOCEeY55hkKR5xI5gzgjVDjkiGWOWOGIZeoUzMSbNpNvkih5ChxzyBYHbHPEDsfs%0A4hKllyF6GKKXIfIMkaGXJh5HncchRxxxzBF16mQNYfTQ8zUSSZGmSUiRCidUOkJN0YgIRSqUqZMg%0A2hFohMCSpDuq+6mPEiEEmgRUaFGlSd00QtY6DZFtnG2KDGiZPhkpZwbm8qV234z0y8DXbzDwTWtf%0AONXubbdMn8zXYZtLmMS3myBjHbQbId1O82Mct9MLFDU9K3VaVExQawe3MjVK1KgYX6KKh98RuLKk%0AyJMiR5o8aXJGALMIO6smCb4nHJtAXKFMhiy9Zx49BhYBBQ46Af6IHY7YwcGll2F6GaaPUfoZIUmS%0AKnud5OGYVcrskWGYXmboZZoepkmQpMSKSUQWKbBEhCw9zJFnljyXcLCo8MQkNA/wKZLmOhlukeEt%0AXFzqJiGq8hkWSZK8R5J3SXCFkHla/DEtPqeXP0TuIfRm2qvM3P8BUlD9dSAF/I7Z/k3k5tX/N/DR%0AT/jdN5bcRaP8mAo/osqP0GhSvE+S94hxgzq7FPmKInepsUyKy2R4iyy3cBmlyCrHPOGYecqskWaK%0AHmbJM0uG89SocsRLDnnBIS+pU6CHKXqZppcZ8kyhcTlkm3022GeTQ7bw8ehjhD5GjR8mSQ9lKuyz%0AzwEHHBqUKJElRx99Zwigjzx5fBTHlDmkwCFFjihybJT3/4e994yR7MruPH/vhY/MMBmZkT4jfZZh%0A+SqySBbJom3fze7WtNSSRhqNZkYfdgcY7AKzi/2wK2iBBXaxgAb7ZRYz0siMNN2SWm3YbMtmk6zq%0AZtGVt+m9iQybkRnevLsfzg1TRbMjrNCFLdQtHJ6XyczIMPf+//973rnn5CkSoJ2QBhoBnCbo+PCi%0AMPXRpYLO/ZA8kHpi5B4lbUUq1PDipB3XXYmRHg2WHg2cdSB1aXPqJME64Naz2uv1aJpwDc18mA8P%0AAfR6WmPze3Vv6XOwrUQiR5iqDcIp6ut68mOdmHKUyOkkyAIVPDjw4cKHW3sXgUZekfggHtpxUKNC%0AhrwmzSaJ7pAlxS45igR0FD2kg2cShAkQpA2LCql7iDtJkjw5QoToIkwXXXTTQxdhPDjYIU6STRJs%0AEmeDFFHaCBBmkG5tIXqokCHJEiktNjJsEqCfLiboYoJORjGxyDBNijukuUOBBB3sI8RBQhyijTAF%0AZtnlChkuU2ITH4fwc5IAp3BgJ89Fclwgx/s46Ndr7AztnEGKwj2Y42Ge+30cRWaJ8e9o40m8PEaJ%0AXTJ8QIaL5JijnQMEOIWfE9joIs0sSa6T5CYV9gjxCCEeoYODOAiRYpk4c8SYJcM6/sZCGaeTMSzs%0AxFhnmzVirBJjHS/tetENEdaLrkiVGDGiRNkmSpwYefKECROmW1uYTrowcJDQ0fk4abZJE2eHNHv4%0A8NJFQFtQR939BGjXwJ8nqXM1UuRI6sTINHl2KdKus+IlIbI1KbKe1S2Z7nbsVFHkqOrzqmWyVMjr%0Ac545fV2gSuGeQgTlhlmU9PEiE6kuI/UgxdeBu54Uee+olxWrZ8PXtFX08SUDGkelnNq7Ws7MulsK%0AD8j52uY523actOPAhwOvjsEXqTSITY4uycmADAV2KZLWhFimShBPI/lRcpQkCbKTNjpwY1Flhz2S%0A7JIkQ4JMg5DLVOgiqINuEnzrJkSIdkrkiDf+xYgRY4c0QYJ006P/9RImjEFVi4h14qwTQ1r49RCh%0Ah4ief/2U2fmQIOlinDBThJkkQC951klxkyS3yDBPO4N0cohOjuAnQpEFMlxil0sU2cDPMb2OTmJS%0AIs8F8lwhwn9A6gY9mOMhuN/HUWGHBK+R5h12uYyHEYI8RoBTOBkmxR3iXCbBVSyqdHJY2yEsHMSY%0AJspttrmDRY0wU3QzSZgp2uglziabLLHFElGW8dDeWEw9DNFBHxl22WSTTTbYZJMkCYIE6aG3ZXF2%0AY+JgU+uxLb0Jj5LCg5NuOugh1Ii4dxOknTYS5ImyS5Q9ojrnIs4eaQoE8DSSIltBpw5CThzsUCZJ%0AgRQl0pRIU2xcZxpnMcuYGPhbALC9UYTA0ShCIAUI7A0QrYOqUxcjcOjQSb1ob73MV6UFtJutOj48%0AH5sVZaBeWcahScJBvTYMWr03Cw8Uqemzs7VG0YFWy1Ehq61OXHtUsGE0zu0G9XneEC46GudQXXTi%0AwYedLCV9miDfINGkPm2QIEeBCmHa6MZHj8536sVPLz78OEixp6Pt6YaPksKG2QjS1fd4PXSQJ0uM%0AbbaJEiVKjG3y5Omlj34G6Nf/XNiJt4iNbVYxMOhjjH5G6WOUIB2kWSHOLHFmSbCAl056OUgvBwkz%0AQYkYSW6S5DopbuOlhy6O080JfAyR4xYZPmCH96mRJcjjdPAknbyI+VC539fxwIJ7nmU2+AuCPImP%0A4+yxQZyLxLhMnihdHCbMCbo4jsLFNrfY4iZRbmNi0qMneDcHAAebLLLBAhssskuSXobpY5R+Rulh%0AmDxF1llnnTU2WCdOnE46GwuujwG6CJNkj/UWjbVBHBOzEajpo4s+OumhgyIWa+zofIl63kSGHOW7%0AgKJHA0c37XTgZYcyUfLEKBCnQIwCMfLEKZKkQAWLTtx04Wkcmq8DWBA3wUYxAhcWkNHVU1rrRWap%0ANork7mnVnqdGAUuXEqvpuoyWLkSgcGowroNyvaJ7K3Cb9ywJRb2Se5MA6tXcKw2SEO9AKsi7MHEj%0A9So9mNrbaMNGO1IHsg3bXfUf6+XS/NioYLUUGig3yC9NiZQ+g5qgSJoibTj0mWAP3drC+uxpL17c%0AmCTIESPLtibiOimnyNFJG/2NHKkAAwQYJIBFlS1SbJHQQRghfg8uBvV+cIAwQ3TjxUmULTbZ0P/d%0AIE+OPvoZZJABBhlgAAOLLZbYZJEtlkgRJcwgA4wzwDg9jFAkTpTbRLlNjGk8BOjlEH0cIsw+imyR%0A4AoxLpFhgQ6mCHOCbk7hxM0O77LLVab4Xz/mDsqDMR6C+30cZXbZ4BxxLpLgOu0M0c0pwpzEQz8x%0AptnkGlvcokqJPg7RyyP08gg1TNaZZ5051pmjRrWxAPoZx0cXW2yyyiprrLLBOh68jYU0yCBhuomz%0AqzWTWJQUnfgbi3OQMP10obDp3Ic0azoXYoMMLuwM6AXfT4B+DQBtuIhR0GdXm7ZNngRFAjjpwUuP%0APvDeCjqduHFgkqBCjDJJyiSp3OXTSP3DNBUAgjQL4Ppx4NcAKUVym2DpQYr/enXpsHrhX5fWcBWk%0A2V6zvUa90Z4U8/2kmHtrceB6Y71Ws1Nv5CdkUqRe5FfIJq+JKEuVHM3ixfXCxvX6jxmquDDpwNGw%0AThx04aSTZv3HME46sJOjQoLiPSRaYJsCUfKUqOliA176aWsxL524SJJvkPaGJvF1dnBiY1DnUg3R%0AQYQOBghQpKCFQbwhEgqUGCRMhF4idBOhhzZcGujXWGedDdaxYWOICIMMMUSEMJ3EWWeDeTZYJMoy%0AfkIMMskgEwwwTpEkW9wiyk1izOCjhz4O08dhOhlmh2niXCbGRaoU6OYk3Zyij6ceKvdfzVP52PHA%0Agvseq8zxN3TzKF0cYYdtNrnGJtfZZYseDjQmqYmXdWZZZZY1ZlEoBplkiEkGmcTExRqrrLDMCiuk%0ASdFHP0NEiBChn0EKVFlmixWiLBNliwRdBBhqCdb00kmCvM5pSLFMmhVSKCCikyOH6GCQIAP4KQPL%0A7LJOljWyrJNlnRwZSh8Ci15dmKALNxlqbFLU9SLLbFEkqmtGxnXBAKkX6aJLA1Zniw+2AJuBtJ7I%0AIC096n6PZl+mXe7tySRfFxsmvZHqnU6bgFzvw3R3VffW0awK0ySAeg+mOkGUkeLBLgxNKIZW7NJv%0AqbX3UrPliLQhCSDtSerej0kRSxOcFPq9l/zqNR+TVAhipxsnPbqMW0+j9qOLAdw4oFEFaIs8m+TY%0AIMsmeVIU6cHDIO0Ni+gzqFWqrJNhjR3WNPGvk8GPS+ddhRihgxE68WCyru/0rLLNGtvkKRGhh2F6%0AGaGXCD0oyqyxxhqrrLJKiiR99BNhmGGGGWCAXRINUbPJIu0EGWKKCPvoZ5Qsm2xyg02uk2aVMJP0%0Ac4QBjuHARpxLJLnJSf7HhzH3X81T+djxwIJ7iSwrvMcGV9jiFn566eco/RzBzxAbLLDMbVaZoUyx%0AMYGHmMLAyRKLLLHIMsuUKTHMMBFGiDBMF12skdBBmk2W2cKNixF6G4tpgDBx8iyQYIEEiyRZJ0Mn%0AXr0wQwzTwTAhHNhZZo8FMiyxywp7rLKHA5OIPng+qBf9IO2EcLNNmVVdcWSdIusUG4Duw84Abl0v%0Asmk9GoTasRGnRpQK20iLiTjSbiKBtKFIaV9B0dECfnUgbL8HKNu5u3mdtxEeaQKuoeoHoFSLiq93%0APK234vjwMKm3xhYyqCt3aYUNNsOghmoQSb3ZX6GFdHI0GwVK2xGr0WupTlpppP9SGyYh7ISwNfot%0AhbHrlifS+qQPB35M0noH1Cy8LH5TlwGroXTNRykDN4SbYTxE8BDExhb5BmlLAQopSOHBTgQfI/gY%0Axc84AYZoI02hIQ5WSLNMihJVRggxRifj+ja/G5NVtllmi2WirBDFiaMRcR9ngDB+NthghWVWWWGD%0AdUKEGGGUUcYYZphdEqwxyyozbLFEB91E2McIB+mijzjTbHKdDa5So8IAxxjkOEOcfKjcfzVP5WPH%0AAwvuO6xzjW8zyAn6OEyBIkvcZIlbRFmhn1FGOEiE/fgIscIK88yzwBx58owyxihjjDBKgCBLRJlj%0Aja8KFgYAACAASURBVDnWWSNGP52MM6AXSz92HMwRZ5YYM8RZIEEQD+N06UXXyQghiljMkWGOHebZ%0AYZ5ddikxip8xAozo86wR2vHgYIUCC+RZJs+iriSyQZEwTiIaJCJ4GNBKsU9gVLf2kIKxdb+BtItI%0AUqMDG7046GkBrjAOujSo1cGtHZOagjTSRjuppJNoRimt6BUZJW2msyhyyiKrrwuq2Z66gKKIgLQT%0AcLaEU+5W73ePunKvx9ubXVPrYRj5HTet7bkNPEZLC2997ccgYEj76wAmAcOQtteGSSfS+hsDMtQa%0ABJekpvssVYhpAtymyhYVClj0IL2WBnEygKPFSx+mvN5FbVBinQKrFFmlwAoF8tQYwcOoLv81godx%0AvPTjIkmRlZazpwvsskmOPryME2CSoD4qF6BEhSVSDRExp2sFTtHNPp0KMEKIHfZ0xH2TBTbIkGOc%0A/sYetY8QUaIss8QSi6yxSjc9TDDBOJP00UuMVVaYZpnb7BAnwj5GeYQRDmJRYIOrRLnNWf47zIcx%0A9/s6Hlhwr1Fjg3kWucECN6hRZYxDjHGIQSZJkWaWWeaZY5MNBhhkgknGGSdMNyvEmGGVGVZZI8Yg%0AYR2kGWKMfvYoMU2MabaZJkacLON0MdXIq+nCjp05dpjW51hn2SFHpWVhBnUCmpcElUY1kHldCmqD%0AEv24GrX/RvAwhpcIHgxglQpLlFhGWnysIm0+4lTpw8EQjrsAp19bGDsOZZBEsalqbGOxpf22soir%0AGjEsEkpaQO+hCCBA2GmYBDEJGhogMfBrwGzD0EBq0oaB1xDA9WLgRgDY9gk1vi310TF3k8Zi+tBQ%0AStR/kVYigbxSZNFEo4Rs9u4hpR0lhJVSFikscihCmIQNaXcdNqSFeJ9h0oONPsOk15AOtX7DJI/F%0ANtJbaeMuIq2wRpk0NQZxEEHabozgZBQXYzjp08C/pGuE1sl7gTwZKozqUnMTtDGlzY3Bit7hzZFh%0Alh1W2KMHb+M43X46GMHHDgVmiek8mDgbZBimgwP0sI9u9tGNoqYDMCJadsgyzgD7iLCfCF34WWet%0AIXrSpBlljEkmmWQKOyYr3GGRm6xwhw66GeMwYxwizOADdUL13vEQ3O/j2GKZN/g7xvVk8xNmkQVm%0AmWGeOWzYmWKKCSYZYZQUWe6wwh2WWWSTMEH2EWEfEcYZIENJ5xCIlaixj24O0M1+ehimgygF7pDi%0ANmnukGKTPGP49YFvWXy9eNmgxG2yzJBlhhwz5LBhMKVr+U3ohT2ClwpKt/UoM0+ROX0dpUI/DkZx%0AMoKLEep9e5z046CmYIMaq6rFqLGhamwqadvswaBPg1WP9t2GSTcmXYZJt2EjjEkQA9MwKClF0oKU%0ApdixYEfVPexaij0FWaXYsyCrIK8EZAv6uqi02lZQVlBGeivXEEUOH63c6/2abIjKtxui/l0GOA0d%0AazfAq81jGHgN8JngMwzaDfAZEDANgiYEjbqHTtMgZEpop6IUKSxiyiKBRVxZbGMRUzWiWESVRVTV%0A2MTCBAYMG/2YDBg2IoaNCNob0ga7YihWNemuagJeoswiJTLUGMbJeEuV/wn9OZaxWCDPPHnmNeHP%0AkSOAowH0B3UZsKAO6c1oATFNmih5xvFzsHHsLkQbNuZINMTIPHG68fEIvRykhwP0ABazrDVETYkK%0A+4hwgGH2M4wdWGCeOS2K2vExyRRTTDHAIFGWWOQGa8zym/xb7A9PqN7X8cCCO0CaNDNMM8M0a6wy%0ARIQp9jHJFB7amGGNOyxzm2UMDA4ywn6GmWKIMopbbHGDLW4TpUyNgzqf5gA9dONjgQw3G+dYU7ix%0AcYCOxqIaxU+KKrfY4yZZbrPHDDl82NlPOwdoYz/tTNFGBw6WKDNNUbf4KDFLkSRVRu8BgHFcDOHA%0AUgaLqso8NRZVlSVVY1HVWFJVYlj0tYBNxLAxiMmgYdOgZMNrGOxZik1LsVWDzZoiailiFmzXxMcs%0ARdwSUC8pCJkCiEEDghosAxo4fYaAqc+E9gbYGngM8Bjg1kDsNASYHQhQ2xHgNj9BndcLllWVEEGd%0AHEoKSkpCPnUSKShFTqFJRkhn14Jd1SSljAVpC5L6e34N9GETum0GPSZ0mwbdpkGfDfptBn362gVk%0AUEKUWKyrGmuaPOtEmsZiCBtjhp0Rw8aoYWPCsDNh2BjCRsmwWKKsW22UGn6DChGc7MPFlG69cQA3%0APdjYpNQQA3fIcocsDgwO0M4juurRQXzYUMyx0xAZt0nThoNDhLR10oeXJVLc0ac5ZogRpp1H6OUw%0AfRyghzwFZljhDivMsEoQHwcY5iCjjNJLjG3mmGGWGdKkmWCSfexngkm8eH81i/w+jYfgfh/HKqt8%0Ak79mkqnGhNulwA0WuM4Ca8QYo5+DjHCQEUL4mSbOFda5xgZpCjzSyPDtowcfS+xymThXiDNNmj7a%0AeEQvlkcIEcLNHDmusMsVdrnBHlWULjUm9fcO0I4fOwuUuE6BG7rw6iwlurBzoGVR78NFBCdlBTOq%0Ayh1V5baqMK2qzKga29QYRkBjzLAx2vA2BrFhA5IWLNYUizXFUlWxUqsbrNUENPvrAGYa9LYAW49N%0AfJdp0GWK+jUMA6UgZ0G6Bumq+ExNwHS3Bns1AdN8i+UsKGqCKGlfVhqsVRO4Py4sYze0cjfEXAa4%0ATBpE4TWb1qa93ybm09cBG3TYoMMu3q23CTWl2FGQsBSJGmxbTWKL1hRRS4hvS5Og34SIzWDYZhCx%0AGYzYYNRmMGY3GLUZ+EyDglIsqypL1FhSNZZVjXlVZV5ViWMxjI19hp0Dhp2DpoODhp0xbFQNxTwl%0AZjW5T1NimiIVFI/oKuxHtPViI0qZ22S5RZZb7DFNljAujuDjBH6OE6APJ+vkuKXPnt4kRZEqR+jk%0AOGGOE6YbD4sk9WmPLeZJMEyIo/RzgkGGCLLGNrf17naLJPuJcJhxDjGGRYVZZphhmnXW+O/5tzge%0AKvf7Oh5YcK+XkY2S4ipzXGWePfIcZowjTLCPIfJUucI6l1nnJlv0E+A4gxyjnzE6SVDkos7ivUqC%0ADlwcJ8wxujhCF27sTJPlIhkus8t1dunCyXFdaukIfgZwkabGFQpc0QVVb1CgAxtHdbuEw3g4gBsf%0ANrZVjRuqyg1V4YaqctOqsEqNsToQGHb2axvGht0wSFmKmapitsXmqgLoNmDcbjBmMxixGQzbDYZt%0AAk4Rm0FAA3ZNQbQCWxWIVuU6qq/jFYhXIVEVn6yJ2q6DZIcNgjbwaTD1m3LdZt4Num5Tg3ILMDta%0AQNtmfMIN1RYSqNxDECVLq/YWMsm2kM1uDTKWEFCdjNL6NXTZIWwX32WHHgf01r2+HnBCp01aglpK%0AEbdgVZPkqibKpapioaZYqinaDRi3GUzaDaZabNJm0KaBf15VWwhbLEaNfYadw4aDw4adQ4aDQ4Yd%0Av2ESp8ItiloQSJcBOwZHNdCfwMsRPDgwWCDHNfa0yMhgYOjSX35OEWAYD3GKXCPOFRJcIY4TG8cJ%0Ac1KDvRODO2xzlQ2usEGRCscZ5ASDHKaPKlVussh1FphhlSG6OcYkR5nAj1dLiwd3PAT3+zjWiPGn%0AvIpCcZRJjjHBCL1ssccHrHGJNTbJcJg+TjDIMQbw4OQGSS4S4yIxMpQ50TLh68r8fV1y7Cq79OHi%0AFAFdcsxPEDtLlPmAPJe1xalyFA/H8erq8B5C2ImqGldUhatWhauqyjVVoYTiiF7Uh7WfMuw4DYNY%0ATXGjqrhVsbhdVdzRVlKw7x4QmbQbjNsNOkyZYukqLJVhtQwr2lbLsF6G9QrEqhCyQb8D+lqArccB%0A3S0AGLZDp13AuXWU6oq9CntV8fla03I1rdxbrGxpwFZN/1HT0dTAbzNalLupCUJ7r61pbdr77WI+%0Au5CNveU513cfyerdxBWrNkmtTnabFSGMAYcA/ZADIk4YbrERlxCYUqL056uKuZqQbJ1w56uKHhsc%0AsBscsJsctBscchg8Yhe1n1UWt1WVmy3kfkdV6cXkmOngmOHgqGHnmOHAZ0hGlLSSEeEwQ5EJXJzA%0Aywm8PIqXMHY2KHKZXS7peVtDcYoApwjwGEH6cLHCHpeJc5k4N0kyip9TdHOKbiYJEmVXC6ENFkhw%0AgB5OMcQJBmnDwR1WuMY8N1mkmw7+DV/D8TAV8r6OBxbci5SJs0M/XSyQ4H1W+YBVKlicYpBTRDhI%0ADzuUeZ9t3iPGdRIM4+NRPaknCBKnzLvs8D47fEAGHzYeI8gpApwkQAA70xR5nzwf6Bp5bkxO4eWk%0AXmSTuCgqxRVV5ZIqc8mqcElVyKM4buhFazo4bjgYwqQM3K4qrlYU1yqK6xWLm1VFVcFhDQYHHaYG%0ACYM+E8BguwpzJZgtil8swUIJFssCnKOuuwEp4oRBBww6BdAdejaWLYiVIKotVoZEGeLaJyqQqkC6%0AxWrqHjC1N0G27t1mE5TrwFwHa9snKXet2OskUG0liLpy1wRSJ5NsrUkye9o8NuhwNC3kgC4nhLV1%0AOaHHCb0usU6nPCcQcN8ow0YF1lrIcaXFgjYYd8GYS/ykC6ZcMOmWkFBNKZZqcKdqcaeiuF1V3NQE%0A3W3CIbvJEYfBMW3jNgMLmFVVrqoqV1WFq6rCLVVlEJOTppNThoMTWgRUDcVNClwizyXtg9h4VAP9%0AadoYwMEGRS6yqyvCZGjXc/oxDfZODG5qkfMBMbJUOEU3p+nhBGFAcZUNLrLKNTbpw89jRHiMYbpp%0AY4Vtxuj/1Sz0+zQegvt9HDGyvMpNPmCVNlycJsKjRBimgyX2uMAW77LNNnlO6ol7im482LnELhdI%0A8w5p0lR4jCCn9eTvxcUCZS6Q5V1yvE+eEDYe020MHsVLP062VI0LVpn3VIX3VZlZVeOgYeek4eCU%0A4eCk6WAUG2XgakXxQUVxqWxxuSKKb8wmC/yow+Co3eSQQ0BcYbBYgptFuF2EO9pmiwKYUxpUJjXA%0A1MEmpMMKZQtWC7CUh+UCrBdho9j0WyUBxLAGuR4XdLeAX9gpoBdy3A2UHlMe/95RtSBXFSvUROEX%0Aaxqca/L/G+rd+piYewsB2DUhuG3gsmlvgtcObXbx5kc8D6UE4NNVIaNUWQgqWWmSVrzcJLXtsvxc%0AlxMGXDDgbtqQG0a9MOKBfrc8L0uJwl/UZDpfgjlNsrMlCVHtc8MBbQfdcNgjuyMLCaHdqCiuVxTX%0AqoqrFYuEBUfsBiecBicdJo85DPbbDWrAbVXlsqpwUYlQWFc1jhsOThsOTptOThsO2g2DeUpaeEhb%0AGjcGp2njcdo4Qxtd2Fkgz3vs8B47XGOXSdp4gg7O0MF+2oiS1wJom9uk2EcHT9LLk/TRgZPbbDfE%0Akw8XjxHhyxzG+VC539fxwIJ7khznWeQ0Efrws8Au59ngF2xRQ3FGT86DdFDA4m3SvEWKd0kzgpcz%0AdPAEQfbTThGLC+Q4T5bzZFHAGd2m4DRt9OAgqSx+qcqct0qct8rEsXjCcPKE6eQxrc7dhsFWTXGh%0AbHGhrHi7bHGjqpi0GTzmNDjlMDnhkK262zAoWnC9AFcLcDUv/kYBQnY45IZH3HDAA/tdsN8tMXAQ%0A8JzLwVxe/Lz2C3lR4f2uJjgNacAa1L5fK9ZWgKxYkChCrMVSJQHIZEmud8qQqcBuBTJl8bmqAHeb%0ABl5PCxi7NDg7WkDbZnwYmJVqiblb4itatRc1WZQsyLcQiMuEdgf4tQW073BBpwtCTgjp625300Ku%0AD7/uWBk2i3eT4GpBiHGpIAQw5IaJNpjwwqT2U23yHtsMeQ1bFZguNcn4dkE+W9OAYx446oFjXjju%0AERKwGbBjye7tUsXiYkXxftkiacFjToMzTpMnHSaPOyWks6MsPlAV3rPKvKPKXFVVDhh2njGcPGM6%0Aecxw4jFggTLv6Qrs75KjHwdnaecs7RzHSxWLq+xygR1+SYoiFmcJcZZOTuGngsVl4rxDlHeJMkg7%0AT9HHMwzQhZs54lxnk3/Cg9WJ6d7xENzv81hhj3NscI4NKijO0s8z9DNBgDQV3iLFWyS5xh7H8fMs%0AIZ4mRCdOVinzBnu8yR5XKXAUD8/oRTCBi5KC91SZN6wyb6oSy6rG44aTp00nzxhODhnSTnm+pjhf%0AUpwvW/yibLFjwZNOkyedBk86TR51yE22sgby9/NwSdtsEabccMKrF78HjniaIJ6twu0s3NwTfycL%0A0zkBoVGPAMxkC+iMewXE67FnpQSY1/KwloPVHGzkYbMAm3nY0n63cjcQht0aJDVAdjjF/A4IOJtg%0A2uYQoP2Ec0v/6EMpAfhs5W6yyVQgrQmpTkyJIsRLmrAK8rNdbuj3QL8X+jxyPdgGkTYY8sJQmxBH%0AfRRqAvQLmkzntZ/NwXZJ3vv97WKPtMMhn3wuTlOe62ZFSPuaJvDLBdiuyOd90gunvPBYm+zETAPi%0ANcW7FYu3yyISLlcUEzaDZ1wmzzgNnnaa9NgMikrxvipz3irzC1XmlqpywnDwnOnkOcPFEcOOZcBV%0A8pwjyzmyrFPmKdp5Hh9naacDO8vkeYsU50ixQoEzdPAcnTxJEBsG10hwnk0usEUEH2cZ4Gn6COH+%0A1X3o92E8BPf7OG6R4n/jImfp5ywD7CNIkgpvkuTnJJkmy5N08DydPEEQDzauUeBn7PEGe6Sp8hw+%0AnsfHk7TRpkzmqfEzq8TPrRLvqwoHDDvPGk6eN12cNOT20XxN8UZJ8WbJ4lzZwgacdZk84zR52inb%0AatMwWC/D21l4Nw/v5WRxjzllIZ/yysI+4pE4taVEdV/bhau7cG1PAH27BAc0YBxsl+v9WjE6NIAX%0Aa7C4B3O7sJCFpT1Yyoot5wRk6qAVaYMBr1hfC8B1uj5aUe+VIVmAVBF2ipApwW5Z+xLkKndboQql%0Aqlbc1ZawTD00Y8lrvXeY9XBMi7lt4LI3vdcuZNLmgDanVu4u8Dsh4JLrDjd0uiHkAY/9w6RTsQTo%0AtzTBbRWE7NY18dVJ0G2D0fa7bcIPEz4YbgObfu/zNQH5aU28dSJeLgjRHvLBUR8c84v1uuQ57VQF%0A5C/m4GJeCH+3Bo964XQbPKEtaIeyUlyuKM6XLM6XFb8sW/TaDM46DZ53mTznNOm2Gewpi7dVmTet%0AMm9aJZJYPGu6eNFw8YLppNuwEaPCW2R5gz3eIccB3LyAj5fwMYKLOCXOkeINktwiyxMEeYEuzugS%0Ac5eIcZ5NrhDnL3hRty58MMdDcL+Pw9LR2wxVfk6Cn5FglhxPEeIFOnmcICYG75LndXZ5nT382HgJ%0AHy/g4wgeygrOqzKvWSV+ZpWooHjRdPGi6eIZw0nQMNmqKV4vWbxesnijJH/1eZfJcy6TZ50mIzaw%0AMLhRgF9k4UJOQL2g4Em9SE9rQPfZBOimc3Apo20Xru9KqOSYX8DgqB8O+2CsZdu/WYA7OzC9C9MZ%0Asbk92C7AcDtM+mDc1wJIPhhpE/CrD6UgUYDNLGzuwVZOrmN5iOW015YugtsuYNmhze8SIA1oUG2A%0ArTaPownGjbCMTcfTNWh/ZFimJSRTtXRY5h6SyFchV24SSbbSJJmMtnRRiChZkMfu9EC3V1ub+J42%0A6G8X62uDfp+8ljoRKAWJkiZITZSLWVjQBBorwkg7TPphvx8OBGC/tpBLHqNYg5kcXN+7m7AN4Lgf%0ATgbgpB9OBSHilr8drcD7OREC7+Tgg7zcFD/TLvPomXYYccq8v15VnCtZvKF3jEM2AfoXXQbPOk18%0ApsG6qvGGntfnVJkxw8aLhotPa6FSNhTvkuPn7PE6ewT12ngJP4dws0OVc1ooXWePJwjyUgvQ2x7g%0AujLwENzv61gmzx+zxDX2OEMHn6KLJ+jAjsG75HiVDD9jj1GcfAo/L+FjFBc7yuKnVolXrSLnVZlH%0ADDufNl28ZLg4aNipARfKih+WLH5ctFivKb1wTJ53SRoiGNwqwut78MaegHqvHZ5ql8V4pg0mtEpL%0AleFCGt5Ow4UdAfR+l17g2o77IahDAfkqXE/DtTRcS4m/uSPx7FYg2eeHKb+o8dYwTKIAC2mY3xG/%0AnIGVXVjdhfU9AeEBnwa2duhrF8BrBcGwR9Sv8xOEmVJQqAjgZsuQLUG+okG5AkWt4hvKXZtlffix%0AbK2qXac0uu1iLju462rdCe0uuXbaPjkcVKjIexFvIaztnFid1LaysJGVn4/4IOKH4QCMBmCiA8aD%0AYj5Xy+NWBexnd2EmA3cyTcL12uFwEI52wNEQHOuQz8peD9GU4HILqV/MyI7mdADOdMBTITgVkM+6%0AoiSM93ZW7HxWSPJZH7zggxd9kgVV1cr+jZLFz0oW71cUJxwGn3OZfMEt6ZhV4D1V4WdWiddUiaSy%0A+Izp4kumm2cMJ3YDvavd5TX2qKD4PAG+RID9uNnRO+LXSDBNlmcI8T8xjvuhcr+v44EF9xRl3mOH%0AZ+nEjcktinyPHX7ELt3Y+SIBPk+AXhzsKosfWSW+axW5oMqcMZx8yXTzGdNFyDDJWorXShavFC1+%0AWLIYMg2+4Db5nFsyGGyGQbIKP9uFn+7Ca3tyQOclvdCe9Um+OEgmxrkknEuJrRXhMb14z3TAY8Em%0AkJdqcDUFHyThkrb5PQHu4yEBiKMdAhidLSHOUhVm0zCdFJtJwXQK5lIClOPBJjiNBMQifhj0gfcj%0ADhVWaxDPwfYeRPdgOwuJHCTz4hM5SBdgpwCZYtM7bU2wbXeKcvc4NDA7BJgdGrQ/VrmjlXutqdzL%0AWq3XSaJYhXwLieyVBNiDbgh4xAc9EPJClxc626BLW68PetrFh7wfJgSlRPWv7cGKJsLFHVjQ5Liw%0AAz4n7AuJ7e9s+tFAM0SjlIR0buw0iflKSnZcRzrgZAhOdcGjnQL49fdhowjvaPJ/Ow23srJ7OxuC%0As50yZ3x2efz5koiJn2tR0eOAT/vFnmmXjKa8pXirbPHDosUPShZ24GW3jZfdJmecBnbDYFlVedUq%0A8QOryIyq8jnTzVdNN2c10M9Q4lUyvEqGdky+SICXCdKPgwRlfkmal+l+eEP1H+HvnAb+d+C5e77/%0AReB/Rkpx/Bnwpx/xuw8suANsU+H7ZPguO+Sx+DJBvkiAcVzklMVPrBLftor8QgP6VzWg+w2TpKV4%0AtWjx7YLEzk87DF722PiSyyRiN7AUXCnADzPwo4xkQJz1yUL6lK+pzBNleDMJP0/AmylJt3u6A54J%0AyQI95m8qt+UsXIjDewmxmzsw5YNHu+BkpwDA4Q4JZ4COxafhWgxuJuBmHG4lYCkjwHKgSwONBp6p%0AkCju1lGzYHMXllOwkobVHVjPwEZG/HoGUnkBvl6fWHd7ExzrYBnyQsDdBFK/W0Iu92sUK0IwdbJJ%0AF+R11AkpmYd4VogquifElS3L6xsMwEBA/GAAIkEYCcFwB4Tb7iYApUTlz2oCnUmKv5OUncH+EBwK%0AwyNdcCQMR7uht+UxMmUB+Tp5v5+UG72nOuF0GB7vgifCcqMXJCPo3R04r8XBxYzcb3m+E17oFHXv%0AsQkRXsrDa1pwXC3IzvHzfvh8QM48KCVpl68URbis1hRfdJn8mkd2om7DYEPVeMUq8l2ryIKq8gXT%0Aza+Zbp4ynBgGXCbPK2T4MbscwM1XCfIpfLQ9wKodfjXg/j8A/xTIAk+2fN8B3AZOAXngbeALQOye%0A339gwf0yef4Vq3wKH18hyCm8WAreVGW+ZRX4iVXiUcPBV003nzfdBA2TWE3xnaLFtws13q8oXnSZ%0AfNVt8nm3SdA0yFuizr+vAd1vk4XyeT883S43J4s1+EUKXkvA60lYzMNTHbLwnu+CIz5RZVVLVPkv%0AY/B2HN6OiUp9MiyL+XQXnAhJmASgXBPgvhQVuxaDGwkIuQUwjmgAORSGqQ5RxfVRqsJ8AuYS4heS%0AMJ8Uv5ERkB7ugJEOiHRocPPDYFB8d7uEQz5qKAXZIqRzsJOHTEH7vKjobFEsVxJ1XWwNzZR1OKbW%0A9B91Q9XWEo6x6zh9PRxTtzaXWLtbvM8NQS8EvOKDXgi1gdv54cevj2JFgP5ecltJiy2nJZwz0gET%0AXTDeCROd4vd1CwnYWkLNuyW4nZDP7WYCrsflczMNOBqGYz1wsgdO9sJ4R1OtJ4rwfgLeTcC7muz7%0APHCmG86E4ekeuXlrGDLf3tuBnyfFru3CowF4qQs+1QUn9C4gUxOg/2EGfrwrp4y/4IcvBeW+j82A%0A1arie8Ua3y5aXKsoPus2+TW3yedcJl7TYFUD/besAnFl8VXTzddMD0cNO2VD8XP2+C47XKPAOabw%0APMBx918FuH8VuA78FfBEy/ePAP8H8Fn99R8DF4C/v+f3H1hwr/fp9GByzarwDavAd6wiw4aNr5lu%0AvmK66TZspCzFtwsWf1uocVFP6H/iNvmMy6TNNEhU4fs78EoG3tyTG59fCsrCmNBqajYLP4rDTxOy%0AdT7UDp8Ow4udEmZxmKKQLybhrW04ty1gPuiVhXomLAt3tF0WrFIwl4Z3NuC9LfhgSwBiNCBAcKIH%0AjvfAkW65kVkf+TLcjIrd3obpOEzHBKAiQZgKCxhNdDVBKXIPEdTHXgHWUrCWhK0MRHdgexeiGdjO%0AQCILySwk9gR0Q+06BOJtgqrP3QTbdhd4nGL1kIzLoW+otoC3eQ8eNG6othBAWcfrS1UhiGJFh2WK%0ATULZLQjRZPJCNuk8pLLgtENnO3T5oKsdegPQExDfG4C+IEQ6YTAkz+9D70sRllJ3E+RcAmbjsiOY%0A7BKg3x+GQ71i+8JNcqwr/asxuLoNl7aFrDMl+Vwf7YPTffDEgNzvAJk7N3Zkzrwdg/MxeZxneuBs%0ADzzXK/dXDEMOap1Pwc8S8NO4nCZ+qVPm42fD0O2S9/NiHl7NiFDZqsAXAvByAD7ll/DNdk0U/bcK%0ANT7Q6+I33CafdZu4DIMZVeVbtQJ/bxVxAF+3efgN08OgYWOPGr6Hyv0fJSwzAnyTu8H9KeBfA1/X%0AX/8RsAr8p3t+94EF96yy+LZV5C+sPHFl8Vumh6/bPIwZdqpKYuh/lpebTJ9ymXzdY/JZrVD2YBIw%0AXwAAIABJREFUavDKDnwjLTerPuWXif+5gBwgUgou78J3o/DdbTnI8vlu+EwXvNDVjJlHC/CTDfjx%0ABry+JamFz/XKgnymR/LFQRbb9Ri8tQrn1uDtDUnVe6IfHu+XBX+sW2LX9ZEpwOUNuLQOlzbgyoaE%0AVPZpUHmkB/Z3i42FBNRaR7kKS3FYiMFi3eLyvdWk/P86yPUFm+DXG4BuvwZHnwCl5xPU8P/bUDoF%0Aslr7r1Pu5v+HvPn6LiORheQexPc0YWni2tqBzR1YT8FGGjra5D0YC8NYt/jxbrHB0IeJKFsSkJ+J%0Aw50Y3IrCjaiQ64FuODEAJwfFDvcKydVHPA+Xo/D+Fry7Ce9syq7sqUF4NiI2Emi+jsUsnIuKUHgj%0AKu/NZ/rhswPwfG8zF3+1ILvIn8Th9YTsHL/aC1/ugRFdlXepJED/3R0J37wcgN8KwfM+uUlb39H+%0ATaHGjYri6x6T3/faOKHrVXygKnzTKvA9q8hjhpN/bvPwkuH6xMYs/38f9xPcDyNx+M/rr/8Y+CXw%0AnXt+V/3hH/5h44tnn32WZ5999h/hKd3/cdWq8H/WsvyezcvzhhObYTBXtfjzvMVf5msM2Qx+32vj%0A1z0ScqkoiU3+dQp+nJEwy2+F4EsBaLfJgno/A3+3BX+/JSGYr/TCV3tEnZv6CPqlJLy6Dj9YlzS5%0AF/vgs/3w6QHJHwd5rNsJeH0F3lyF82uSifJsBM4OyYIe8jdfS7kK17bg3RV4bxXeW4OtXTjaB6eG%0A4OQAHB8QIL83zr2Tg9ubcGsd7mzCbFRsNQWDHTDRczd4jYRhuFOU+CetzXIFErsQz4gldyGdbdpO%0ADnbzsgPY0z5fgkJZ1HbdV2st4G37mBuqLaEbyxKicjvB4xKA9OiQjM8LPo+Y3wsd7XdbVwDC2kLt%0AYPsEcVmzZIeykhDCW4w3CXBuW17fRA9M9YodHIBHBmBf34fJLluS3dTlDbi4LoQ8l5DP6/QQPD4M%0ApyMw1dUkDEvBnQScX4dzq/DWmqSRPhuB5yLw4ohkNTXmU0ZExE82JIxzugu+MAhfHJIUWJAQzusJ%0AESTfj0ma5df64Gu9MN4mP7NZhr/bgW+kpF7Or3fA74Zkx2oYsFJV/GWhxp/na/gNg3/hNfltr41O%0A0yCnLL5rFfmOVeQb9g7cDxC4v/XWW7z11luNr//oj/4I7hO4O4BbyM3WHBKS+SKwdc/vPrDKvT5K%0ASvGdgsV/zNe4XVX8jsfGP/eaPOIwUfqm6H9OwjfTchP0d0LwtQ6JSSoFH2hA/9aW3Kj6db0YDrXE%0APF/fgldW4QcbEHTCFwdlYT0ZbqYhbmXhtSUB9NeXJWPkxWF4YRjORppbcIBkDi6swC+XxK5uSijl%0AdKRpB7rvju+WqzC9CdfW4NoqXF+DWxsSnjjQL8BzoB/2aTAa7/mwmgd5zfEMrMVhNQ6rMdhIwlYK%0ANrVF05AtQKcfujVYdvqgw9cE0mCbAKzP0wRdbz004xJwdjs0oP8DQrOWzpYptpBEoQy5YpNE9gpC%0ALK1kk85CIgPxXYjtQCYHIR/0haA/BP2d0NcBg10Q6YZIWLz/Y3pO7BUE5Gej8r7f2ZT3eyEmqv7Q%0AIBwZgqNDcDQCo+G7X2ehAlc3hKjfWxXi3inC4xF4ahSeGoHHIpJdVP9cZlKyu3tjBX6+IoLgpVGZ%0AR89FmimZ2YrMyR9okRFyyZz8ckRAv37P53wKvhWF70Tl5PLX+uA3+uQQHMB8Ef5LGv4qJYDyu53w%0A2yEpOGcpxVtlxZ/la/ygaPE5t8kfeG2cdRof2xLxQRq/SuX+DeSG6m8C7cCfIDdQ/xek0N5/Av7v%0Aj/jdBxbcN2uKP87W+M+FGkftBn/QJuleTsMgXhGF/mdJKfv6OyGxegz9Tha+sQnf3JQ37zf64ddb%0AAD1Thh+uw3fX4GebcCwELw/JAprQirtSk631jxfhJ4uSQvd8RBbjSyMwFmw+1+gunFuEtxbEr2ea%0Ai/zMiIB5e0sudbEMN9bh0jJcWhI/vSWK+2hE7MiQAMzQR4QPyhVYjMLsBixsyXXdlrehza3BLQxD%0AYRjobIJffyf0dgiA/0NAGQSgSmUolKBYktdRqYoqr1ShWv3ksIzDDna7Vu6aIDxu+f4/FE+qNQH7%0ArTRstpDXRlIIbTUOKzH5u6M9MNYLY30w3gvjfbBvUIjg3vegUoX5bfl8rmuivbYqcf9jw3BypGlT%0AfXcT9PYeXFiGt5fhl8twYwuO9MGz42JnRprzoGZJ3P71ZXhtWcI5j/bCZ8fgM2NwqKtef17u9Xx/%0ADb63JqUXXh6Cr0Tg2R5JV60pAfq/3YRvb8OkF36zX4RMj0s+t3dyAvJ/l4bjXvj9TvhKUOLzaUvx%0A13mL/5CvUVHwB20m/22b7YFS7veOh3nu93HMVxV/mq/xL702JuzSPejNLPz7uBwuejkgE/TpdlEy%0A6Qr81Qb8+bpUBvx6P/xWP5zQN6oKVXhlDf7LksQ5n+mWBfKloWbsPFeGHy3Ct2fgp0sC4J8dEzvd%0A31TxhQq8OQ8/moafz0uGxjOjsoDPjsmCbs1Oie7AL2bhl7NwYU4U4mSPAMSpUTg5CocHRRm3jkoV%0AZtbh2hJcX4JbKzCzIap8KAxTAzDR1wSusV4Y6RFw/6RRLMF2EqJJ2E5BNAGJHUhmIJWB1C6kd7WS%0Azmmfh0IRXHXlrsHZYdegbftoFd+4odpCAmWdaVMniWoN2uo7hDbx/jbo8EMoAJ0BCPmhOwQ9ndDb%0AKb67Q8ji44ZSoviXoncT4NyGEGMqK+/fvkE4PAJHRuDomLyH9+JaKgtXVuCiJuNLy7KLODUKZybh%0A6X3wxITscOojX4Z3V+HcAry1KOGcQ73wqSn43H54dKhJDtmyhPh+siiComrBlybh16bg6aHm3Jvb%0Ahe+uis3swpeH4HfG5T6Qacjp39cTIm5ejcHpIPyLIYnRO02pyf/Kjgiji3kJXf43XVLATinFOxXF%0A3xQs/p3f9jDm/qt5Kh87Hlhwr4+CJSr9/9Kphv86LBMyoOPoF9LwH9fglW3JJviXQ/BsZ/NY//lt%0A+MsFUemPdsLvjInyqR/bz5Xh1Xn41oyoqMf74df2wZcmoLcl1LKahh/cgR/egV8sSYz8c/vhpUk4%0A2n+PgsvAm3e03ZYbgGcm4akpeHJSQP1eIC+W4cYyXJyDS3NweQGm12GoC46OwpFRODQM+4cExJ0f%0A0wHNsmArAUsbsLwJy1uwFoX1GKxvi8/mW0BSA2a4QwC0MyCg2uEXgK2Dra9NQP0fqvb/a0a1Cvni%0A3WSymxWSqZNNMgPxtBDRdkosuQNdQRjsgYFuGOyGSC+MDsBIP4z2Czl8HEZlCzC3CXdW5b2/vgzX%0AFiVkc2QUTk7AqUnxUwMfjvEn9+C9RXh7Vsj78rKEzp47AM8flM+7vYVoCxV4ZwVem5V5FN2Dz+yD%0Azx8QH9TEoJQcXvveHPz9jBzA+sok/Pp+idnX59p6Dv52Gf5qURT9b4/BPxuXQ1QgtXG+F4U/WZPd%0A7O8NyvqY0PH51TL8SULsqAf+TTd8xv/RJZcftPEQ3O/jiFUE0P8kCae9MvFe0GGVbBX+egP+/aqU%0Ai/2DIfjdAQhrwFzPCaD/+YLcxPq9cfitUcl2AUnB++kSfPOOqKTH++E39sPLk81DQkrBtU145Ra8%0AclvA/XP74QsHBdA7WmK52SKcm4bXbsLrt2AzDc/sk0X+3EFR5a2gqJSox/dm4N1peHcG7qwJgJyc%0AaNrhEfB+hApXCmIpuL0IsyswtwZzq3K9vAXB/4e96wyL6mijB8QuKEUUEMECKoi9t4jG3hJjjTUm%0AmsTElmJiEjV+KSZRE2ONMYnGXmPsHQs2FEWq0kF677D1nu/HsLLA7gKWz/Jxnmeei869d+/enTnv%0AO2feeccUcLQpJDkboLGNIL5GDcTRst7jZXokAYVCePIKpSBnpQpQKvWkHyiUZKpWFcdqGjnmMbfo%0AVKkEyWuMVmwS8CCx0LAliKNaAprbA072gLMD4NQYaOEAtGoCmNXRfd+0bOBuhDCyt8NESc4EOjoB%0AXVsA3VoAXVsKvV8bciXgFS6MukeQ8O7bNgYGuAID3YAuTYuP6B5kiNHfsXvA5Qgh341yFcVeS/aL%0AyBSjyT33RBjmuJbAhFai3Wp+R/8MYFs4sCMSaFoHeKs5MM6hyIkJzhUkvy1OLLz7wAEYbi2cILkE%0A7MkAVieLTU3mWgPvWJberetlQiW5P0PclwHrU4A59UXaXEBk51sfDeyMB/paiAbaz1I0cKUEHI0B%0ANoeKaIPxjsCM5mKloCb2/GocsD1AeEOt6wMTWwkvvX4hUUuSmBw74A/84y88GE1n6+lYPNbZLwY4%0A4Quc9heduFMTYGBr0ZHbO5aYLFUKgvAMAK4EAVeDhEfXrWVRaddUeMYlkZEN+IWK4h8K3IsEgiJF%0AnUsToIWjICwNeTW1A2rVLH2fklAogORUICkVSEoBUtOBtAwgPbPwmCG85+ycomNuniB0mVzIITVr%0AiBGEiUmRnl7SuyUBtbq4AVAogfzC5F81a4jnrVNbkK2ZqTjWNQMs6gGW5qJY1AOsrYAG9UWxNDcc%0ALaP9/sK0jF9oDHA/ErgfJbx6lyaAS1PArTnQxhlwbSqeqdR9coBboYXGuLCY1QJ6uQK9XcWxlX2J%0ASVeF8OrPBgJn/IGoVKBvK2CwGzCkDdDYqujcXLnw6A8HCq/e0QIY4wa84QY41S86LyRdkPzuIBEM%0AMNkFmNJarF4GRD84FQf8FQZcSBSTsLOcxMI6IyOR9mF/IrAuGkiQAe81Ft58/UJt3jMX+Dsd+K1x%0A0c5eLyMqyf05gESxmGN1lFi994498G5jwL6QwCJzgD/CRGN2MgVmOgFvOIgkTwAQlgFsCwB2BIrY%0A8ymtgUkuRaGKpJgE2+cHHPQXS/A1ncrNpsgzypMD5wKA476C1KtXBYa2AYa0FV669vBboRRe+QU/%0A4KIfcDNEeOUaIujpIiY2SyIhBfAOEuXOfcA3VJCTW3OgrTPQuhng2kyQUX1z/d63Wg3ExAORD4Co%0AGPF3bEJRiUsUZF3fEmhQSJj1LYtIVHOsayaI1rSQdGvXEkRcs0b5iLUsKJXCWOQXCMOhbUiycgoN%0ATaHRScsAUtKBxGRhjLJyACsLoJGNKHYNxbGxHdCksSgN6ut/R5IkvPygCCAwHPAPA3xDgJAHYrTT%0A1hno5AJ0bCVKSS+fFPMhVwKFwfYMEAuuersC7m1Eae1Y/POTsoCzAcApf+CUH2BrLtrQsHZCrtM4%0ABCq1kP4O+AH/BIgVxmPcgPHtxEI2zeffTRbOyq57gKOZaNsTWolsmYDIKLotXDg81asIkp/STESE%0AASLB2fposd7j9YbAfEegjVYI78uMSnJ/hlBThDAuDxcRLwuaABNsivKy3EgBfgoUmvqUpqLhtioc%0AyqolMTG67jbgkwy82QqY2lqsCtV0tgcZwN/ewFZvEdI3oS0wpg3QqkHRMxQogJO+wF4v0SE7NQGG%0AtwOGthXhiNodNyEdOHYTOH5TkHpzW6BfW9HJe7oAdWsX/36SJIjF0we4fAe45is04M6FhNKhFdDO%0AWUgr+nTu7BzgXmjxEhIBRMUC9S0EwTnaC8LTkGAjG8C2oSDGp6Gf/6+gVAqSj0vUMlzxwIM4IDIG%0AiIgWI4zmjkDL5kArp6Li3BSormOUBAjDfD8S8AkGbt8TxTdEaPi92gG92wN9OgD2DUtfG58GXPIH%0APHxFKVAAgzsCw7sAA9qLuQsN1BJwM1w4CkfvipXDYzoD47uK+RnNb6OWhE6/3w/Y5ws0sQDe6gyM%0Abyvy/wBi8vVsJLAtUMiMrzsBH3YUq6EBYQguJgGbQoAz8cDkpsBHLiK1MSDyJ/3+QBB9WzPgy2ZA%0AzxKS08uGSnJ/hriSDnweLBra4PpFYWHHY4EVgWLjhY9dgLeaFeVvSS8A/vQDNviIGOIPOwBjW4qY%0AdEDEVx8JAjZ7iciF8W1FR+nYqIioVWrgfCCw45rodB0cRIcb3Qmor+XVkEKXPXIDOOolojAGFXbk%0AgR1E7Lg2JEl4iB63gAvegtTNTYvIomc7Ia/o8jRJIDwK8AkA/O4BfkHimJxamrhaNAOaNgZqlkOa%0A0X62jAwgJQVITQVS08QxMwvIKiyZmcK7zs8H8gqP+QVC3lEqi4pezb1qUaleXYwAatcGatUSxcwU%0AqFsXqFc4YjA3B6ysACtLcaxfHzA1rdhcQWYWEBYF3A8rbgCjYoFmDkCbVoXFBejgBjS01n0fpVKM%0Aoq74FBnj2jWBVzoC/TqLoovsw+KBk97C6F+/B3RvBYzoCozsKmLwtRGaKJyIvV4iz8/4rsDkHiL8%0AUrttng4B/roporRGugCzugnJUHNOan5RH7CpDczpKPqAJr1zfD6w5p7w5gfZAp+6Au0LR5FyNbA1%0ADtgYDXh2F9kqX1ZUkvszhOZrafT03ZHAjwHCc1/oCoxxKAoPC04Dfr0tdMgRzUWD7mxTdK/wVOCP%0Am8CWW8Izn9kVGN26aPk4KSIddlwDdt8Q8eaTegDjugANtSa2JEl00n+uiWJsBIzqJjpsL1ehO2sj%0AJhE4fR045yVI3ax2IRl0EYRuWx+lQArv88ZtwNsXuO0P3PEXskD71kBbF6CtqyClpg5lyyNqNRAf%0AD0RHAw9igOgHQEwMEJ8g/j8hEUhKAurUKSRRqyJSrVevkHDrimOdOoKQa9culGdqislRbeLWp7lr%0AGwCZDCgoEMZBYyxycoQBycoWx4wMIcmkpAhjk5IidHtbW8CmoTja2gCN7QEHB8ChMdC4sTACZRkA%0AuVyQvN89wDcI8A0E7gQIuamjG9CprShd2wOWOjxYEgiOAi7dBs7fAi7cEpPY/bsAA7qJYz3T4tfk%0A5ANn7gBHbwqyb9IAGN0DGN1ThGJqIygO2H1dtMda1QXJT+peXKNPzQO2eQO/ewk5Z1ZXYGrHool+%0AtQQcDwfW3BYZLme3B95tJ7KAAmLHrd9DgdX3xD4CX7iJuHnN/NRLHAUJoJLcnzlkamBLmJBfHGuL%0ABviqTVED9IgGfr4FeCeKhju7fVH4oloSE1Prr4ll49M6ClJvoeUxJWWJDrTlsohJntxDFGctwyBJ%0AQlfde1kQev26RZ3SzbF4J5ArhFd36pog9cQ0YEBXUfp3ARxsS39HuRy4dRe45g1cvw3cuCO+W7cO%0ARSTTsY3QxPWBFIR97z4QEgKEhReV6GjA0rKIBBvbA/aNADs7QY62tkDDhoKkn3fk5gIJCcIgxccD%0AcfHAgwfCYGmOcjnQrCnQvDnQvJkoLVsCrVoKo6UPpJif8PYFbvsBN++KvxtaA907it+jVxfAtUVp%0AOUuShGZ//iZw5jpw1VdIaoN7iNK+ZfFrVGrgsr9oT4eui9XAY3sB4/sArRoXv++1UNFGD9wSkTdv%0A9RajSE0oLSkibX73Eu39NVfgw54irYUGfsnAr97APyHCi1/QSaSTBkS20p2RwHJ/kZb4SzdgqF0l%0AuZdZ+T/AS0vut1KB1y6ITS2+cAN6FJKyROBQCPD9dbEw6aPOYoJUs8w7Wwb8fgNYd03k9v6gBzC2%0ATZGXLkkiZHHjeeBSMPB6R9Fherco3qB9I4C/zwF7PQErM9HxxvYCnOyKP2d2LnDkEnDogujcLk2B%0AIT2BQd2Fdl7Sk1UqBYmfuwxcuiGIpGVzoGfnQhLpCDg00t+5cnIAn7vA7dviGHQPCA4RkkWrlkAL%0AZ8CpeRG5NWkC1HjEvY5JIj9feNEZGUB2NpGXJ0g2Lw/IyyMUCjwsSqXw0kvCxKTIw69WDahe3ajY%0AKKBOHaBuXSOYmws5pnr1R+9WWVlAuJZxCw0F7gcLw1e1qnhHri5Ah/ZAxw5A69b6DZtaDQQGC4N7%0A3Ru4cktM7PbsBLj3BAb0AVq3LP1bFciEkT99HThxVbSR4b2BN/qLkZt2CKgkicn3fZ6iWJoCb/YF%0ApvQD7LSMkUwBHPEBtniKcMuxXYAP+gNttIxBah7w501g43WxgcmCPmIiVhPllZwHbPQRkk03W2Bx%0AD6BToSOjloAD0cD3AWKO6+IgsVn6y4pKcn+GyFOKPUTbFQ6LSeBYOLDEU8ghX/cChjUrWnCRng+s%0A9gQ2XBMrABf0ESsANShQADuuAr+cFulqP3hV6JraKwrzZMCeS8DvJ8VS9umvio6m7U0BovMevQzs%0AOiX08z7tRccd1ltEsZREQhJw6gJwwgM45yk08QF9BEF07yj0Zl1QqYDAQOD6DVFuegsP1a21IKYO%0A7QVRtWwpJJTyQqEg4uOB2FgiJkYcExKApCQiKQlITiaSk4H0dGGcNKRrZiZIWUPMtWoBNWoYPSTt%0AatX0yzLaRkAmY6FxEIYiNxfIyuJDI1K1qhhtWFsDDRoYoUEDwNraCHZ2QKNGRmjUCLC3F/9vXM4V%0ANySQmChI3t8fuOMD3PYBIiMBl1ZA1y5A926iNGmi37gmJAGeXsCFa8Dpi8KgDe0PDHEH+vcWkUUl%0AEfYAOHwJOHBOhGK+7g5MGiKkOW2PXjNK3HEBOHAF6NMamDUEGNSh+HuNSxckv9EDaGUDfDREhFdq%0AT8IevwesuATEZwGL+gnJRpOLKF8JbPEHll8X5L6sl9hTQPOebqSK0MmXGZXk/pzgcgzw+UUgRwF8%0A01ssNtJ0vpRc4OfLYlj6emtgkTvQTMvjScoC1p8DNl0AujYDPhoMvFLC2/KPBDaeEMTeuzUwa7CI%0ActDuUGq1IPKdJ4B/L4owuUlDgNfcS+urJBBwH/j3FHD4NBAeLch8WH9gsLsI0dOFggLghhdw2VOU%0AW95CPuneFejWVRCQi0v5Fv/k5REhIUBwMBEWRkREEBERQEQEkZgopJhGjYxgbw/Y2RnB1raISBs0%0AMEL9+oCFhSDv/yVIQfxpacLIJCWhsGgbJCI2VmjzDg5A06ZGhQVwcjJCy5bi76rlCNTOywPu3gVu%0A3Cwyomo10KM70KcX0Kc30Lat7rkNEggJF0b7xHnh4ffoBLw2GBg5ELCzKX3NgwRgz2lg50kROz9x%0AkGhHbZyLn5dbUOhonAKSMoB3BgHvDC6+cEqhAvZ5AT+fErLigkHA1F7Fs1p6RgDfnBNpjD93B2Z0%0AKcr/X6AENt0FfvASeZO+6S02Hfl/QCW5P2P4JgOLLokJoW96i0VHmljglFzgp4tiGDqhHfCZu9iN%0ASIOwJGDlCWDfTeGhzx8k0rlqoFQB/14H1h0FwhIEob89SCST0kZINPD3UWDbcZHLZPJQYMIgwKYE%0AQUuSmAQ9eEKQuloNjBokOnqvLroJWaEQZHLuPHDhInDXV3jlfXqL0r2bIFhDKCgggoIAPz/C358I%0ADCTu3xeet5MT0KKFEZycisivaVPh+ZqYPOum+/iQyYioKBQaLiI8HAgNFd8/NlZ44C1bGqF1ayO4%0AuRmhTRsjNG9u+Ltr5i+uXhMG9pKn0Pd79gD6uQOv9gPc3HSHkebkCm/+31OC8Js7it9/zDDAuVnp%0A8wPCBMnvPCnSKEwfAbw5GLAqQbA+4cCmE0IiHNwRmDNCRN5oHBRSrJBedRK4FQnMGQDM7i/y2Wtw%0AIxr49rzIUPpZXxFloyH5XAXwyy0RlDChFfBV9+KpN15GVJL7M8TlGGDcYeDL7sCstkUNMT0fWHkJ%0A2HQDmNhODDnttMIOfaKAH4+LNADv9wPmDBSbU2iQkiU6ym8nRHbAD0cAr3UvHumSmw/sPQNsOSJW%0ANk4eKjqem1PxZ9QQ+v5jwIFjQl4ZMwx4fYiIaNG1WfP9+8DJU8A5D+DKVaGRD3gVcO8rvMXaJeLh%0AtZGTQ9y5Q9y+XVSiowFnZzwkL1dXI7RqZQQHB6BKlUdrnnI5kZKiRnq6hIwMIiNDQkaGhOxsCXl5%0ARG4ukZdH5OVJhVILoVCwDM1dI98YFWruRqhdW5Q6dYwLNXfjh8XS0hhWVsaP9R3CwoCgICIggA+N%0AX3w84OJihI4dRenUyahQd9f/OcnJgujPe4jfLTsb6N8PGNAfGDwIsNHhoSuVwOUbwKGTwuA3sALG%0AjQTGDgecmhY/V5JENNXWI8AxTzH5PmOUmIzVHjFk5gJbzwHrjwk58cMRQjbU3nowMBZYcQI46gO8%0A1Ud483ZaDsLtWGDpGcAvAfiynwgF1sg1KflCqtl1DwieCdTVsxbgZUAluT9DqCWhDWpyXCtUwLqr%0AwPILQn75qr/YYk6DkARg0X4x2fTRYGBm3+J6emI6sOIgsOWsiHaZM1JkANRGbBKwZjfw52GgZ1vg%0A7deAoT1Le90JScCWvcDmnSIkcNwIYOwIwKXE0BoQhO7tDRw8JIpMBgwZBAwcIDxBQ555ejrh6Ulc%0AvEhcvCghJESQeKdOReTUsqVhYioJSSLi4tSIilIjKkr18Bgbq0Z8vBoJCYLErayMYWFhXIxwheZu%0A/JCYa9UyKtTcjQo1dyMDmjsfGgKhubPQUEjIzSWysoobkrQ0CZmZEurXN4atbRXY2FRB48ZV4Oho%0AAgcHcWzSpAqsrIwrlH88N1cQ/e3bhLe3OEZGAp07G6FvX1G6dTMyKEdFRYnR1umz4tjCGRjzBvDG%0A62K0UBJqNXD1FrDviCB6h0bArEnA+FFi1a82snKEY/HHvyJR2vw3BdGbahl9SRJhlb8eFsnOPhsD%0AzBxcPH3Fg1Qxv7TtiiD5L0eW9uSXnAYiM4CVw4CRWs5IlvzlJnagktyfG3iEAR8eEvuIrh4ldsDR%0AIDkb+M+/YvHHJ0OAuQOLa45JGcBPBwSpT+kHfDa29NJ/3xBgxd8ismHacGDem2JFojYkCTh7Gfh9%0AB+BxVXhgsyaLUEVd8PcHdu0B9uwTE41vvC5Khw76J+tkMuLqVeL0aeLsWQnh4UD37kWk07GjUbmJ%0AXCYj7t1Twt9fifv3VQgJESUsTAVzcyM0aWICR0cTODpWgYNDFdjbm8DGRhCppaVxuScqnyaUSiI5%0AWUJ8vDA8MTHFDVJEhAok4OxsAmfnqnB2NkGrViZwc6uK5s1Nyu315+SI9y6MqPD0O3cVjQohAAAg%0AAElEQVQ2wsCBRhg0yBjt2umfuFUohKR28B/g3yMi3v7NCcD4cSLMtCTUauCkh2hHV72BCSOBd6eI%0AhVQlccMPWLVDzPW88xowb2JpOdAnHFi2U6S4+GyMmIDVJvmETODrQ8Ahb+Dz4SKQQHtv2dPBwPwj%0AYuXrmlFiU5n/B1SS+zNGXBbw8VGRE3v1SJHAS0OMMoXwTFadFAuOFo8Se4JqkJEjPPVNJ4FJ7sDn%0AOkj96l1g+V8ij8u8N4F33yg9OZqZJbz09VvFQqJ3pwBvvq47KuLBA2DnbmDXbrEYZ+J4Udq21U/o%0AkZHEsWMSTp4krlwhXF0FqQwcaIQuXYzKNSmYmqrG7dtK3L6tgI+PIPToaBWaNzdB69ZV0apVVbRo%0AYQJnZxM4OZmgTp0XOO9ACaSlqREcLAxXcLAKQUHi+yclSWjZ0gRt2lRF+/ZV0alTNbRrVxW1apX9%0A3XNyiEuXiDNniDNnJKSnAwMGGGHoUGMMGWIECwvdv4lKJYh+127g8FGgfTtB9GPeEIvASiI2Hvhz%0AN/DHLpEmYs4MIemVHClGxAK/7BTa/PiBwKdTgaYlFj75hANf7wTuhAFL3hSRXtpSY1Ac8NleICAW%0A+HG8CKXUtEmFCvj1CvDjBWB2DzHxWuslDoMEKsn9meJaFDByC/B+d6GraxobCfzjDXy6B2jXGPhp%0AgtgLU4M8GbDmMPDzIbF6dMmbxZd6k2Khyfd/icRRn00XenqNEsPQwGBg7V/A3iMizG3ODBGDXpKk%0A8/OBQ/8CW7eJ8LpxY4BJE4EePXRPukkSceMGcfQocfSohORkYNgwQRz9++snDg3kcuLOHQWuXVPg%0A+nUFvL0VyMiQ0KFDNXTqVBXt21eDm5sg84rINfqgVhOZmSqkpamQmalGTk5Ryc2VIJdLUCgIuZxQ%0AKCSdmruQbYwK9XZj1KhhjDp1jGFqWuVhMTevAktLE5iZVXki27zl5EgIClLCz0/50PAFBanQpEkV%0AdO5cDT16VEOPHtXRqpVJmaOU6Ggxmjp+XMKFC0S7dkYYMcIII0cao0UL3dfKZMCJk8COXYDHBWD4%0AUGD6NDG3UlK6UqlEVNXav4DQSOC9KWJUWDKqKjkd+HUX8NtBYEgPYNEMkUhOG173gS/+FjtR/Wey%0AWJ+h3Q4vBAELdgFmNYHVk4AOjkV1sZnAJ8dEZtQ784untX7ZUEnuzxAFSuG5aw8TA2OBD7YB6Xmi%0AYfbTGspKEvDnGWDpDpGZ7z9TSi/rPu8FfLkeyM4DvnxbeEEld/K5fANYvha4Gwi8O1l46jYNUAp+%0AfsC6DcCBf0SY4vSpwMgRuhcMkWLYv2sXceiQBCsrYORIY4wYIbxzQ+QilxOennKcPSuDp6cCvr5K%0AtGxpgu7dq6F79+ro0qUqmjUrm6B0ITdXjbAwGcLCZIiOViA+XoH4eCXi4xVITFQiNVWFrCwVzMwE%0A8darZ1JIxoKYa9eugho1BGFryLtkJAoJqFQsNADCEBQUSA+Ng8ZQpKcLAyKTEZaWJrCyMoGNTVXY%0A2laDrW1V2NlVQ5Mm1dG8eQ00aVId1apVfPShUBABAUrcvCkM47VrCqSkqNGtWzW88kp1DBpUA+3a%0AVTX4LgsKCA8P4tgx4sgRCfXqAWPGGGPyZGM4Oem+LjUV2L1HOAApqaKtzH5PhKOWhF8QsG6LmKR/%0AYyjw+YdA8xI6flYOsGE/sHoX0Lcj8M1ske5ZG+fvAl9sFXsX/DITcNeSD9US8NclYPE/IhHej+PE%0A4ikN/BNERtSXGZXk/pxALQErjgOrTgHLXgdmuRff9CAgCnh3rdipae17YlMFbYQ+AD75BQgIB77/%0AABg7oLRXfeM2sPgnEZP+5Vxg0ujSRE0KL2zFKsDPH/jgfeCtabq1VQCIjye2bJGwZYuEatWAKVOM%0A8cYbxnB2Ntxs4uPVOHKkACdOyHDpkhwuLlUxaFB19OlTHV26VKuwrJKaqkRAQAECAvIREFCAoKAC%0AhIXJkJmpRtOmgjAdHaujUaNqhYRaFQ0bVkP9+iYwNy+/dv0kIJdLSE9XISVFhYSEImMTG6tAZKQc%0AYWEyxMQoYGdXDc7ONeDqWhOtW9dC69Y14eJSE7VrVywXcXKyGteuKXDxohynTsmQmSlh8OAaGDas%0ABgYPrgFTU/3vWpIILy9i3z5i924JTZsa4e23jTF+vIgG0gU/P+C334Hde4Exo4GPF4hFaCWRkgas%0A3yKI/vUhwOL5QOMSzkpuPrB+H7ByGzBlGLBkVnFZkQT+uQos2CwylK58G7DSkoey8oGl/4hw4d+m%0AAyM7VODFveAoD7k/a/BlR2gi2eM/pPv3ZFRK8bp8GbloC2k1ntx4jFSri9dn55Kf/kJaupM/biFl%0A8tL3DwohR00n7TuSv+8gFYrS56jV5L79ZIfOZCs38s+/SJlM9/OqVBJPnFDztdeUrFdPwVmzVPTy%0AUlOSJIPf8/59BZcvz2LXrkk0N4/lpElp3LUrj6mpKoPXlURcnJxHjqRz6dIYDh9+nzY2t1m37i32%0A7BnAd9+N4Nq1CTx/PpMPHsioVht+pucVcrmawcH5PHo0nT/8EMfJk0PZrp0fa9a8SSenu5wwIZQr%0AVsTTwyOTmZnKCt07PFzJdetyOHhwMk1NYzl0aAo3b85lYqLh30GhkHjkiJojRyppbq7g+++r6OOj%0A//2mpJDLviGtbcmRr5M3bug+Ly2d/GI5aeFCzl9CpqSWPicpjZz1DWndn9x0QEc/yCPnbyKtJ5Jb%0Az5Ilm+Ll+2TTj8m3fiez8g1+zZcGEL7gU4MxgN8AXANwAUDJZQ4LAAQU1l0AoCPQ7uUld0ki158l%0ArWaTv54u3WAv+5NOb5NjvyPj00pfu/sUaTeInLaETChhFEgyLoF852Oyfmty5UayoKD0OUoluX2H%0AIPSuPcgjR0s/hwapqRJ/+EFFBwcFO3ZU8vff1czONkyeISEKfvNNFl1dE2hrG8fZs9N59mwBFYry%0Aka5SKdHbO5dr1iRwwoRQ2tvfoaWlNwcOvMdFix7wwIE0RkbKyjQsLwuUSon+/nncujWZc+ZEskeP%0AANaufZOurr6cNSuCW7cmMySkoNzvIytLzd278zhuXCrr1o1l377J/O23HKakGCb6mBiJy5apaG+v%0AYOfOSm7bpqZMpvsz8/PJ9RvIxk3JVweRly7rvmdiMjn7c9LShfx+DZmXV/ocn/tkj+lk58nkzYDS%0A9beCyfYfkq8uIiMTi9dl55Oz/iIdFpAegQa/3ksBlIPcH8etHw1gOIAZALoCWATgNa367QB+BuBj%0A4B6Fz/ny4WwA8NUB4O9ZQEst2SO3AFi0VWTUW/8+8FqP4tcFRQAf/iA2VV7/uciTro2cXODH9cDG%0AbcA7E4WmaV4iL4tSCWzbDnz/I9DIDlj8pVi0omuez9eXWLtWjYMHiVGjjPDhh8bo1En/UD4uTo1d%0Au/KxZ08+4uLUGDu2JiZMqIXu3auVqZur1YSvbz48PLLh4ZGFK1dyYG9fHT171kHPnqbo0cMUzZtX%0AfyITkgqFhJQUOZKTFUhOliM5WY60NCWys1XIylIiK0uF7GwlZDIxqSqXS5DJ1FCrS7fHqlWNH06k%0AVq9ujJo1q6Bu3aowMzNB3bomqFu3KqysqsHaujqsrcXR0rLaE5GDVCrxzq5dy8HVqzm4ejUXSiXR%0Ar58Z+vUzg7u7GZo2LfudyWTEqVMy7NmTj5MnZejevRomTqyFN96oqVcmU6uJEyeItWsl+PkRs2YZ%0A4733jGFrW/qzFApgx07R5mxtgCVf6W5zoRHAFz+I5HP/+QSYNq74BK0kAduPA5+vBUb2Ab7/UOyZ%0A+/B9qIGVB4FV/wDLJgPvDS0uUZ70BebtAK4tKR599rLhaWvuqwB4AdhX+O9YANqqWhCAQAANARwH%0A8IOOe7y05E6KDJDae5HeDgXGLRf5X36eCVhoNT5JAn7cCvy8Q2iP748pPVl65DQw+wugX0/g24Wl%0ANUwAOHUamLtApMZd8pVIA6AL3t4SvvhCQmAgMXu2MWbONIa1te7mQBIeHnL8+msurlyRY/Tomnjz%0AzVp45ZXqZRKYXC7h7Nks7NuXjuPHM9GggQnc3c3Qr19dvPKKKaysHn2X6bw8Fe7dy0VQUA5CQ/MQ%0AEZFfWPKQkaEsRbgWFtUekrGZmQnMzExQs2YVVK9eRN4mJsWJjiSUSj4kf7lcQn6+upiRyMpSIi1N%0A+dCIJCcrkJWlhI1NDTRtWuthadGiDlxcTOHkVBtVqz56OGdkpKzQQGbjwoVsVK9ujNGjzTF2rAW6%0Adq1TJtHn5Uk4dkyGnTvz4ekpx/jxtTB3bh24uOj/LYKCiHXrJOzeLWHMGCN8/XUV2NmV/hyVCtiz%0AF/jme9EG1/wCtGpV+n5ed4CPl4k001t+EdkptZGZAyzZCOw7C/yxGBjep3j9vQfA27+K1MG7FgLW%0AWgZALRXvdy8jnrbmvhnAYK1/R0NINRosBmABoCqAYwCG6bjHsxzZ/E/x52mhre+9VLouIYV89T2y%0A9wwyJrF0fVo6OekDsll38tJ13fePjCRfe4Ns1oI8fkL/cwQHSxw7VkkbGwU3blRRLtc/xJfJJG7e%0AnEtX1wS6uiZw06Yc5uXp0XW0oFCoefRoOqdMCaO5+S327h3INWsSGBOjR+gvA5Ik8cGDfB46FM+v%0AvrrHYcNu0NHxLGvUOMY2bS5ywgRvLl16n3///YCenqmMjc1/5nq8XK5mWFguz55N5qZNUVy4MJCj%0ARnmxefPzrFHjGF1dL3DcOG/+8EMoz55NZnq6jgmVckCSJPr55XHJkhi2bHmX9vZ3+NFHUfTyyimX%0AfJOQoOLSpZls0CCOAwYk8+RJw7JPWprEhQtVtLBQcOFCFdPSdJ+rVJK/riGtGpILPydzcnQ9O7l5%0AB2nlSn73q7imJK7eJR2GkvN+Kj3npFKRX/1NNppCXr9X5ld9qYCnrLmvAjBW698xJeq1t6p9H8BX%0AOu7BpUuXPiwXLlx41u/siUOuIGevI53fIYOiS9efukraDCCXbtTduI+cJm3akXO/InN16JQKBbn8%0AR9KyAfnNd7q1d5KMj5c4a5aKlpYKfv+9irm5+jtwVpaaP/2UTVvbOA4alMyzZ8vWeSVJ4q1bOZw7%0AN5L163uzR48ArlmTwLi4ipNWQYGKly+n8vvvQzhs2A1aW59i/fqnOGTIDX711T0ePBjP4OAcKpVl%0AG5rnEfn5Kvr4ZHLbtgecP9+fvXpdYZ06x9m06TlOnHib69ZF8O7dTKpUFTNQkiQ0+8WLY9i8uQ+d%0Ane/y229jGRVVtlGVySRu3ZrL1q0T2LZtInftyqNSqf/zY2NFe7KyUnD5chXz83Wfm5BATplGNnIk%0AD/6j+17RMeSA8WTHQWRgcOn69Czy9Y/I9hPJEB196PB14ThtPlnm13xhceHChWJciadM7qMBbCn8%0AuxuE9KJBXQhPvjbE0GE/inv5Gjzrd/ZUkZhO9vqEHPE1mZlbvE6pJBeuJhsNJi/cKn1tTi458xPS%0AsQt58Zru+9+4Qbq1IwcNJSMidJ+Tny/x228FqX/yiX5PiySTk1VctCiTlpZxnDgxlT4+ZRNzUpKC%0AP/0URxcXXzZt6sOvv45hWJgeC6MHMpmKHh4p/OKLIHbv7slatY6zU6dLnD/fn/v3x/HBg/yXflJV%0ApZIYGJjNv/6K5owZPnR2Ps+6dU9w8ODr/OmnUPr4ZFZoNCJJEq9fz+b770fQ0tKbffsGctu2ZObn%0AGzaIkiTx2LF89uqVxCZN4rlhQ47eyVSSvH9f4ujRSjo4KLh7t/6oqkuXyRauYnQZE6Prc8lN28WE%0A66+bS0/8SxK5YR9p5U7u1DEyvfeAbDmLfH+dcKheduApk7sRgI0ArhYWZwATAcwsrJ8I4CYATwBL%0A9dzjWb+jp4bboaT9VHLp9tINNSGF7PM2OWg2mZJe+tqbPmTzHuS0eWRWdun63FxyzjyyYSNy1+7S%0AoWGk6KR79qjZuLGCY8YoGR6uv4Omp6u5cGEGLSzi+N576QwPNxx+J0kSL13K4rhxIaxb9xanTw+j%0Ap2d2hQg4KiqPq1aFcdCg66xT5zi7dLnML74I4rlzyczNrVj436MiP1/J5OR8RkVlMygonbduJfHa%0AtYRS5c6dZN6/n84HD3KYllZAubxi4Z2PiqQkGQ8ejOfs2X50cjpPK6tTHD/em1u2PGBGRvkZTCZT%0A88CBNA4adI+Wlt6cNy+KISFlG+CrV2UcOjSFjRrFc/36HINRUJcuqdmhg4Lduyt565ZuA1JQQC75%0AWkg16zfobrehEWTXYcKTj9chUd4NJpuPJN//vjSJZ+WRI5eRPT8mUzLL/HovNMpD7s86CL7wOV8+%0AxKSIre6Gdy3+/+ExwMAPRN7rZe+VXoy06x9g3hJg4w/AmOGl7xsaCrw+FmjXBlizWndWxtRUYtYs%0ANUJDiQ0bqqB3b92zS5JEbN2ajy++yMKoUTXx1VemsLc3vGW8h0cWliyJRVKSEvPmNcTkyVaoV698%0A28xnZChw4EACduyIRWBgDl5/3QZDhljD3d0S5uZPLhmISiUhKioH0dFF5cGDXCQk5CMlpQCpqTKk%0ApMigVkswNa2GWrVMULu2CWrVMkHVqsWzNJKETKZGfr4K+fkq5OUpkZurQq1aJqhfvwasrGqgfv2a%0AsLOrDQcHUzRuXAcODqZwdDSFnV3tJxL5o0F0dD7OnUvF8eNJOH8+FQMH1sfkyY0wZIh1uVe8RkbK%0AsHlzCjZvTsaAAXXx9dd2cHauafCaW7cUWLQoC0lJaqxfb44+fXSnXJQkYts24vPP1Zg50xhLlhjr%0AzC0UFARMmwHY2wN//yW2WNSGSgX852dg6z7g8BagvVvx+qwcYNKXhVvrrQBqFz7+8eNA9+7AYW/g%0ATXeRYCwzE7h6FRima8bvBUblIqbnDHeDSduBYnhZEpJEfruadOhM+gXpvv74CbK+DbnxN91eD0me%0AP6+mnZ2CH32kMjicDghQsHv3JHbtmkRv77Lll2vXstmvXxCbN/fhjh0p5daDJUmih0cKx4/3ppnZ%0ACY4Zc4v//ptAufzx9XJJkhgWlsm9e0O5eLEXx4w5RVfX3axRYxMdHLazb99/OW3aeS5e7MU//gji%0AiRNRvHUriZGRWczNVTyy1CNJEjMyZAwJyeC1awk8fDiC69f7c+HCaxw//gy7dTtIa+stNDXdzM6d%0AD3Dq1HNcvvw2jx+PYmKijomTR0B6upy//x7F3r2v0MrqFOfP92dQkI5hnh5kZ6v43XextLLy5owZ%0A4WXq8pIkcf/+PNrbx3Pq1DSDi9MSEiQOGqRkt276R4wyGfnu+2INRrAOnZ0k9x0R6zhOnC9dp1SK%0ANSDdp5FphV56RgY5e7Y46vr3ywQ8ZVnmSeBZv6P/Ga7eJev3I/eeLl2nVAp9vf0A3UNRSSK//Z60%0AbUxeuaL7/gqFxM8/V9HWVsHTp/UTp0wmccmSTFpZxXHjxpwydVxf3zwOH36f9vZ3uHlzEhWK8pFy%0AcrKMP/0USien82zd+gLXro145IgQDdLSCnj4cAQXLrzG/v0P09z8TzZq9DdHjTrBxYu9uGtXCH18%0AUpiX93yIrunpMl69msA//gjiRx9dZf/+h1mv3h8Pn/mbb7x54UIs8/MfT4aKiMjjF18EsWHD0+zd%0A+wq3b49hQUH5pKOMDCW//PIBLSy8+eGHkUxMNPzucnLUnD8/gw0axHHnzjy9BlKtlvjzz2LCdedO%0A/W1m0+/CYTl6THf9tVtkgzYiqqb0Z5Af/0y6jiHjkzXfh+zfn9y06eUldrKS3J8bnPcSE0EndRBz%0ATi45dDI5+E0yW0e4WHY2OXos2a0nGRen+/7h4RK7dFFy6FAlk5L0k/WVKzK2bJnAUaNSGBtruPPH%0Axck5Y0Y4ra29uXp1AgsKykfqd+9mcvp0H9ard5LTp/vw2rW0R/aQU1MLuHdvKN9//xJdXXfT1HQz%0ABw48ymXLbj1RL/h/Ce3RxiefXGXXrgdYu/bv7NHjH37++XWePv2ABQWPRvYKhZoHD8Zz0KDrrF//%0AFL/88h7j4so3uZ2UpOC8eVG0sPDmd9/FljnxeuOGjG5uiRwyJIVRUfqf984diS1aKDhlilLviudr%0A10g7B/I/3+peQR0cJsKAF/9YesQqSeQ3m0mnUeSDBHL7dtLamgREePDLClSS+7PH5duC2HVFxGRl%0Ak12Gkm9/pDsnTEoK2aY9+fZM/blgPDzUrF9fwdWrVQa9qM8/z6StbRwPHNDvbWnOXb06gRYW3ly4%0AMLrcuU1u387ggAHXaGt7ht9/H8LU1Efz0hMS8vjrr77s0eMfmppu5rBhx7lq1V3eupX0woY+loXc%0AXAXPnYvhkiVe7NlTfO8RI45z164Q5uY+2igkODiHH3zgR3Pzk3znnbvlJvnQ0AK+8UYwGze+w9On%0ADbu9CoXE777LoqVlHPft029oc3MlzpihZMuWCkZH6257cXFk917kpCkifr0kklJEX5n1qW5JctV2%0A0qqtIPYJEwSxV3ruzxbP+h09VYTHkA0HkKd1hDIqFOSr48h3F+purJmZItHXZ4v06+vHjgliv3hR%0AP+nl5qr5+usp7NUrqcycIvHxcg4YEMRu3QIYGlo+MkhMlHHatDu0sTnNjRsjH0lLVyrVPHw4gsOG%0AHWe9en9w6tRzPHkymjLZ/yYq5XlDerqM27bd55Ahx1i37h98+20P3ryZ9EgjoLQ0ORcuDKSFxUl+%0A801wueWas2cz2ajRHc6bF0WZzPBveueOnPb28fz22yyDz/jLLyJ3UWio/jw1/QaQM97R7cHn5JKd%0Ah5Bf/Vi6bvt2so4ZaeFIJhRKm5Wa+7PFs35HTw1ZOaTLG+Ta3aXrJImcPo8cMVW3l5KbS/bsQ344%0AVz+x792rprW1gl5e+jteXJyKHTsmcsqUNIOTq6TozDY2t7l0aYzBxSsaKJVq/vprOK2sTvHTTwOZ%0AnV1xKSE6OptLlnjRzu5vdu9+kFu33ntu9PLnBYmJeVy+/DabNt3Bdu32ccMGf2ZlVXxUFBmZx9de%0Au8lmzc7xxAkdEzs6kJam5OjRwezY0b/MtQuatjZ1quG2tnmzmra2Cvr76z4nJ0d48HPn6277SSlk%0A027kn7uK/m/7dtLWlly/nnxtLvnmF0XXZmSQx/To+S8yUBkK+ezwz3mxI/zaz0onT/rmF7FzzaV/%0ASm8wLJMBI14D7BsBf/yuezekLVskfPmlGqdOmaBNG90/oa+vAiNGpOHdd2vjiy9M9YbkqdXEsmVx%0A+PPPZGzf3gz9+unYT60ErlxJwwcfBMDKqhrWrm0NF5eKZWi6eTMJq1b54ty5WLz5phNmzXKBm5tl%0A2Rc+BvLzlXjwIAvx8TlISMhBfHwOEhNzkZUlR06OArm5CuTkyCGXl96KqVatqjA1rQZT0+qoU6cq%0AzM1rwsamDmxtTWFjYwpbW1PY25uhatWK5WKvCCSJOH8+Fps2BcHDIw5vvdUS8+a5oXHjir37kyeT%0AMHduIFq3NsUvv7jC0dHwdkUksX59Ev7znzhs2OCIMWP0/055eRImT05HWpqEQ4csYWmp+33s3i1h%0AwQI1jh2rojNJXWYm0G8AMGQw8N03pa8PDgP6jAZ2rAWSYoDPPgPOngVcXID8AmDUR8BvXwDN7A2/%0AixcZlZt1PGOQpYl9+wFgyQrg+lGgoXXxOqUSGDNebLKxa3vp7cwA4I8/JCxbpsa5cyZ6t0g7d06G%0AiRPTsW5dPYwfr7/zJiYqMHFiGKpUMcKOHc3QsKHhWPOcHBU+/TQIx44lYdUqF4wbZ1vuOG6SOHYs%0AGitW3MWDB7mYN88Nb7/dCmZmT3azS4VCjZs343DnTgLu309FSEgagoPTkJqaD3t7M9jamhaSch00%0AbFgH9erVKCTtajA1rYbq1U2K/WakMAw5OfJCA6BAenoBEhJykJCQi/j4IkPRuHFdtGhhBWdnC7Rq%0AVR9dutihdWvrJ75Zd3R0Dtas8cfWrfcxcKA9Fi5sh/bt65d9YSFkMjVWrgzH6tUR+OorZ8yd26TM%0AZ/T2zsW4cWEYOrQeVq1qjOrV9a+d+PzzLBw+LMPp01ZwdNS9BuLwYQkzZ6px/HgVdO5c+l4pKcAr%0A/YGpk4HPF5a+3tMLGDYGqKkALlwQxK6Brn73sqEyzv05Q3CYWF6tK38GKVbvDRhMyvWMus+fV7Nh%0AQwVDQvQPe7295bSyiuOlS4bjlhMS5HRyusvFi2PKFbMeHZ3H1q0vcPp0H2ZmVkw6iY7O5qBBR+nm%0Atod79oQ+8YnRoKBkrlp1jUOG7KCp6ffs2HET33//GNesucFTp0IZGZlBlerpTsbKZEoGBibz0KF7%0A/PHHK5w69RCbNfuV1tYrOHHiAf711x0mJOgIh3oMZGbKuHKlDxs23Mp58zwrLGmFhOSwe3dPjh17%0Ai/n5ZWvxGRlKDh9+n6NGBZcZEvvLL9l0ckpgWpr+8w4fVtPGRsGEBP2TrPZNyDNnS9dt306aW5BN%0AOujPp/QyA5Wa+/MDtZrs/Rq5erPu+ps3xa428fG66xMSJNraKnjmjGGNvVGjeB48aHg7mvR0Jd3c%0AfLlsmY4kHzpw+3YG7ezOcNWqsApN6kmSxM2bA2ll9Re//dabCsWTmyANDEzm119foKvretrZreK7%0A7x7lgQOBTEt7vrbiiYzM4B9/3Oa4cftZr94PfOWVLVy//uYTJfq0tAJOmnSWzZvv5OXLeuJl9aCg%0AQMUJE7zZvbsnk5PLTjAml6s5ePA9Tp4cWuYaiQULMti/f7LBtAVLl6ro7q7U62CcOSsIXntSVKOx%0ABwaSo98WOz39vwGV5P78YNN2sttw3ROo+flipd7uPbqvVakk9u+v5OLF+skxL0/NTp0S+e23WQaf%0AIydHxW7dArhgQVS5iPrEiURaWZ3igQMVI43o6GwOHHiUHTrso5+fjr3VHgEpKXlcseLqQ0KfP/8k%0Ar1598MzT+5YXBQVK/vvvPU6adJD16v1Ad/et3LHD95Hj2kvi338jaGNTcS9erYjVk90AACAASURB%0AVJa4aFEQmzU7x5CQso1OXp6KvXoF8oMPIg22IZVK4pAhKZw9W0cCJa1z3N2VXLpUf9ue/SE57S3x%0Atzaxk2RCkljF6vt/sPuSNlBJ7s8HNA1QX1qBjz4hx03Uf/2yZSr27avfu5EkiePHp/LNN1MNdraC%0AAjX79w/ijBnh5SL2Xbti2aDBaV67llbmudrYsyf0iXnrIn1BBCdMOMC6dZdz2rRD9PSMfmEIXR8K%0ACpQ8cCCQAwdup5XVT1yw4BSDgpIf+75paQXs2/cOmzbdxzt3iu5XnqiRTZuiaGt7hnfvlp11KzNT%0Ayfbt/fjllw/KOE9NF5cErlun32gkJEi0sVHw3Dndo9LcXLFPwfwFxYn94XNvF8nG9G0h+TICleT+%0AfGDKHPKzb3XXXb9O2tiLBUu6cOWK0CXj4/WT2cqV2ezaNYkFBfrPEQYghGPGhJRLY9++PYZ2dmfo%0A7294JFDyM+bM8WTz5jvp7f34RHX2bDhbtVpHV9f1XLPmBtPTny/J5UkhPDydixadY8OGKzlgwDaG%0AhlbMmJZERgY5YEAGLSx2cPv24ArFe+/bF0dr61P09S37d09OVrBly7tcty7B4Hnh4Uo2aBDHK1f0%0Ayz7nzol2ri8l9eLFpLGx6C8loVaTPUeKDeL/X4BKcn/2iI0nzVvpTt1LksNGkr9t0n+9u7uSW7fq%0Ad0lSU1W0tIxjaKjhof2hQ2ls2fJumQtSSPL+/RxaWZ1iQED5E1GR5KJF19mly4FHisPWRn6+gvPm%0AnaSd3SoeOxb80udy10AuV/GXX67Tyuonbt58+7G+d0YG+cYbBbS0PMShQ7MqtJBn69YHdHHxKNck%0Aa2hoAS0tvRkdbViv37Ejj926GV6INWOGbnlGI8UMH0H+uEL3tZeuky17618X8rIBleT+7LF0hdj1%0AXRcCA8kGdkJz14Xr19V0cFAYnJD65JMMvveefk2TJPPz1XR09OG5c2UPt+VyNTt2vMQNGyLLPFcb%0Aq1f7skWLXUxJeTzv2scngS4u6zl27L7nbnL0f4WAgCS2a/cbR47czaSk3LIv0IG4OLJJE5FjpW7d%0Aw7xyRc9MvQ5IksQJE7z5wQd+5Tp/6dIYjhsXYvActVqim1sijxzR/5uGhEi0slIUy0GjrbH7+Igc%0ANLqiySSJbO1Onvcs1yO/8EAluT9bKBRii7yA+7rr355JLvtG//UjRyq5bp1+7yk2VkVz81jGxRn2%0AsJYti+Ebb+iJvyyBhQsDOXKkV4W8xt27Q9io0d+MiqqYp68NSZK4bp0Xrax+4rZtd/9vvHV9kMtV%0A/Oyzs7SxWcmLFyMrdG1cHNmsGdm1KzlnDlmnjooWFgcYGFh+uScjQ0EHh7M8erTs1ax5eSo6ONyh%0Ah4dh5+Hw4Xy6uSUanC8ZN07JlStFey45eUqSrw4i/96m+9oNW0X0zP8DUEnuzxZ7D5OvjNZdl5xM%0A1rMSR13w85PYsKFC796UJDlrVjo//dTweDsqSkYLC+9y7aN58WIKbW3PlCskToMbNxJpZfUXfX0f%0APSKmoEDJt976l61bb2BY2OPpzS8bzpwJY4MGK7hmzY1yGTxtYs/IEB7tp5+StWuraG//b4VGVp6e%0AqWzY8HS52sOBA2ls3drXYOoKSZLYrVsSd+zQn2TMx0dMrv71l6Rz8vTYcbJ9J93yS3aOkEBjKhbY%0A9UICleT+bDFqOrn9gO669RtEBjx9mDNHxWXL9HvkmZlqmprGGtw0gSTnzYviokWGIxo06Nr1Mvfv%0AL3/PkCSJLVvu4sGD4eW+RhdmzjzCkSN3Myfn8bT65xXHjpWezKxIzpPw8HS2aLGW27bdNXheXBzp%0A7ExOnVr88zQEb2pawEmT9GwIoAdz5/rzk0/KjjOUJIk9ewbwwAHDxvnUqQJ27Gh4NODioqK5uVSK%0A2EkxeerQjPT3133tzE/IlRvLfNwXHqgk92cHSSIbtiWj9KwTmjyV3PyH/uvbtlXw+nVDq/vy2b+/%0A4YgUSZLYtKkP794tW7eNjMyjldWpCq0ePXs2hm5uex5LQvH0jKad3SpmZr68ywyfxA5BN2/GskGD%0AFUxN1e31aoj9++91Xy9J5IIFChobpzM4uPwjMz+/LDo4nC3Xb7x2bQKnTw8zeI5cLtHUNFbvytXt%0A20kzM4mTJul3WqZMI3/Xsxhw235y3KwyH/WFByrJ/dkhJk7EtuvrE06tSD8981UZGRLr1FFQLtff%0AoebOzeDy5YbD1e7dy2ejRnfK1TFXrAjjzJmGPcOSeO21k/ztt4AKXaMNuVxFF5f13L//xVqB8iie%0AeEYGOXky+eab5DvvPFoa2jlzTvDttw+X+v+yiF0DSSJbtw5nw4b5TEoq32dKksQWLc7Ty8vwpD1J%0ARkQUsEGD22WuQRgyJIUHDpQ2UhqNfedONdu1078Ia916MV+lC/dCyCZdy3zUFx54yuRuDOA3ANcA%0AXADQrET9CAA3C+vf0XOPZ/2Onhr+OUEO0yO7pKaSpua6V6uS5PHjarq7Gw5tdHVN4M2bhmWMlSvj%0A+e67EeV5XHbufJlnzpQ/Nj06Opvm5n8yJ+fRU/R+991lDhu284WbPH0UTzwykrSzE9ErbduKfP0V%0ARVaWjHZ2q3jpUtTD/ysvsWtw5UoCzc396OoqlZvgFy++x48/Lp8Rb9XqLm/eNLzKdeXKbL7/fnFj%0AoT15KpdLrF1bwcxM3e3C25t0bav73mo1WbcFmfJkFkU/t8BTJvfRAP4q/LsrgH+16qoCCAVQt/Dv%0AmwBK5EAE8BKT+6Lvya9X6q47cZJ0f9XAtYtUXLLE0AbEKtarF1vmYiR39yAeOVK2xxUdXXFJZvFi%0AL86Z8+hxZ4mJObSw+JGRkS/mTgoZGeTMmeTJk+Ujdnt7slcvMiKCdHMjO3R4NILfty+A7dr9RrLi%0AxE4KT7xNm72cNCmTrq4sF8FrpJny4NNPo7l0qeGcRT4+cjo5FS180hUV07evkidO6G6PCgVZuy6Z%0ApWfg2m+s7k21XyagHOSuO29n+dATwKnCv70AdNKqawUgDEAWACWAKwD6PMZnvXBITQdsGuipSwXs%0AbPVfm5xM2Nvrz+aZlKRG48YmqFLFcMbP+HgFnJxqlPmsMTEyODvXholJ+ZtDeHg2unTRZa/Le30G%0AnJ0t4ehY75Hv8SxRrx7w6qvAkCHAgAHi37oQFQX06QM4OABHjwJNmgCXLon0zv36AVlZFfvc119v%0ABT+/JMTHA+7uwPTpwKJF5b/eyMgI3bs3QI8eMRg9WjxDcrLha1xdTREdXVCu+zs710BsrMLgOU2b%0AmiAxUeTN37GjeD52DRo31v9cVasCVlZAerruetsGov/9v+NxyN0MQLbWv9Va9zODIHYNciC8+Eq8%0ARHjcnNkvcs7tzExB0n/8AUycCJw/X/qcqChBwEOHCmLXGABzc3GtrS0wcGDFCN7ICCDrPBKxa9/D%0AyAhYtgzlIvin9TvpI/ZKPBnozqRfPmQD0N4GxhiAVPh3Vok6UwAZum7y9ddfP/y7b9++6Nu372M8%0AUiUq8fSRmQl8+SXw3XeCsGvXFh78/v3AqFHiHI3HPnQo8Ntvpe9hbg4cOQLMnSsI/swZoG453J/4%0AeICc+sjErg0NwQOC4D08AOtHH4xVCEplzUpirwAuXryIixcvVuiaxyH3qxCTpvsBdAPgp1V3H4AT%0AAHMAeRCSzApdN9Em90pU4kXA1atFxA4AEyYAeXnA2LHAyZNAs2ZFUswPP+i/j5ERsGZN+Qk+Ph54%0A9VUjGBn5YtGi/k/kuzwLgt+7F5DL61YSewVQ0vFdpvnRDOBxZJlDAGQQJL8KwAIAEwHMhNDZPwJw%0AGiJa5k8ACY/xWS8cqlUFCmR66qqJvR71XlvNCHl5+udLqlUzQm6upLdeg+rVjZGdXXpP0JKoUcMY%0AmZnKMs/TRs2aVZCSUj4dVhesrWsjJCQNSmXZz/e8Ydiw0hr7228D27YBw4cDvXoVaez6tHgNNATf%0ApYthiUajsY8cKYOp6a3Hev6UFBlq1Sry68qSaDIzlahRo3xUkZ2tNnjujh3AkiVGqFs3zSCx5+WJ%0AfqIP+fn66wtkov/9v+NxyJ0A3oeYWO0JIATAbgCbC+uPAegCMdG68TE+54WEWyvgboDuurZtgDs+%0A+q/t2NEIXl76yd3Z2QSZmURcnGFi7NvXFOfOlS3otmtXF6mpCoSH55V5rgYTJjjhr7/ug4+4B26z%0AZubo2NEWv/7q9UjXP4+YMAHYtAmIiwO2by+b2DUoi+A1xD5tGnH//r9YuLDHIz9jUlI+zp+PxciR%0ATUo9gz6CP3w4CUOGlM+dP3s2C+7uZjrrNBr7xx/L0Lu3fuohiRs3iE6ddIv9sbHiaGOj+3qfAKBN%0A5Yjgsci9EgbQpR1w867uOmdnodsmJemu793bCJ6e1EucVaoYwd29Ojw89AwNCjFsWD0cP55Z5rNW%0AqWKE0aNtsH9/fJnnatC/vx0UCglXrjzagMzIyAgbNgzFDz9cQVRU2c/4IiAzE/DyAiIjgRUrxL/L%0ACw3BW1sXj6KJjxcST7duQMuW9xEeno5PPnl0cv/zz3sYM6YZzM2r63wGXQS/f388xo41EN5ViLw8%0ANa5ezcGAAaXJXXvyNDhYhldfLf35GkRFASoV0Ly57vobXkC3rronelPTRKRMi5KrbirxP8czjhZ9%0AelAoyFpNRTIjXRg4hDx8RHedJEm0tlYwMlJ/HPuGDTmcOtVwHg+ZTE0zs1tMSSl7oZGHRwrbt79Y%0A5nnaWL3al+PHn6nQNSXx3XeXOXToi7eQqSSeRIoBkkxPL4qDDwoqSgIWHV16AVNFoVSqaW+/rdgO%0ATbogSWJzDFdXMjhYTjOzE8zOLnsrwMOH09mvX+ntxkrGsTs6xjMgQH+b/PtvNceM0f95H39Kfqsn%0Atv+kB+k+psxHfeGBpxznXgkDqFpVDA1v++mu79YVuHRZd52RkRF69zbCuXP6f79XX62O8+flBmWR%0A6tWN0a+fGQ4d0hmoVAx9+lgiJkaGgIDsMs/VYNq0Fjh+PBoREeW/piQ++aQHoqIysXOn/yPf43lA%0AyUnWevXEv69erdh9NGGSSiXg6iriuU+eJL777gwGD26OPn0cHvkZDx+ORKNGtdG+fX2D52l78O7u%0AQK9eDWFqWnbsxdGjGRg+vLgWVTLcMTxcBZmMcHHRfz9PTwm9e+uPv9R47rpw0wfo3LbMR63E/wDP%0A2gA+VSxdQb6vZ6OOO3fIJk76UxDs369mnz76vRdJktihQ6LOHB3aOH06gy4uvlQoyl59+sMPoRw2%0ArHypZTX46ac77NnzH8pkj75X6u3b8bSxWcnlyz1feA/+SSEiQqQqCAyUc9y4/ezU6ffH2rwkMjKL%0ADRtu5dmzhlePaiM9XUEzs3A6OirLXMkaEVFACwtvxsYWpcTQtfJ07twMzp+vfziTlSXR0lLBiIj/%0AsnfeYVVdzdu+QbGAWOjSFBQLIPYaNdaoMZoYjUaTqGmaaIrpeV/f9K4pmh5TjJqqiRp7r9gI2BDp%0AvfcOh1P2fH8skHZATPlM/Plc17r24ezCPnuv9cysmVkz5vtBXJyIvbOqq1oXmibiN+r/RsEOricO%0Au7q4XIm9QUNFNm02v89g0KRzZ70cO9YwKe/cWS49eqRfNof2+PEX5YMPLl+Jp6LCJP36XVkVJpNJ%0Ak+nTd8mcOXv/VNHq5ORCGThwlUyb9lODmQ//r6DKpLN7d7bY2YXK7NnbpLz88maRhpCXpxM/vx/l%0Agw+anhiuqhrTww+fv2SiaYzgp02LlNdeS7n0tzliT0gwiJ1dqmRmNqwIvP22Ue66q+Hf+sRTIk8/%0Aa37f/6VSe1wn96uPGQ+KfPyN+X0//Swy/MaGz/3sM6Pcckvj2vvIkZnyzTeNp/S9eLFMHByCJTPz%0A8rb3iIhisbffKWFhTa+qVFZmkOHDN8qSJYF/SvMuLzfIE0/sEje392T37sZTx16ryM8XefhhTd58%0AM0gcHJbJhx+elYcf1v5QFkkR9W5uuGGjPPHElb2btWur66jWtMGbI/g9ewrE2/uMlJcrRcQcsYuI%0AzJ+fK//7X8MJdcrKVIGa0FDz95mfL9LBUSQx0fz5MxeIfNhIGu1rCVwn96uPA4Eivjea1yYMBpHO%0AXc1XdBcRKS9XVWnOnm14UB47phNPzzTR6RofuE8+mSD33tu0ohqrViVI796HrsjUkpenE3//n+Tt%0At083+ZyGsHdvrLi7vy+PPrpDysr+eNbJfyPWrCmVG2/8UYYO/epSVaorKexREwaDSaZM2S533XVl%0As6rY2BJxcNgl585VZ+ZqiOArKkzSs+dZ2bxZ3WtDxH7xol4cHVOloKDhmejHHxvl1lsbVmaWvdtw%0AgZu0DJH2PUQKGs+Cfc2A6+R+9aFpIgFjRTbvNL//w49U5ExDStW77xplwgRDo4Pz9ttz5D//aTzF%0AYGGhQdzdT1+2Uo66Z01uvz1I7r475IoyRaakFEvnzuvkf/87dUXnmUNubpnMmrVBvL1XyooVJyQv%0A79oulh0TkyvPPbdXHByWyauvHvoLnl+5TJ26QyZM2CoVFU0X0llZOund+5B88EF9RaAuwWuaJo8/%0AniCTJ0eIpmkNErvRqMn48VnyzjsNzwZzczVxc9PLyZPmf3d+voirp/JVmcOzr4k89FyTf+a/Hlwn%0A938Gdh1UBQRKzZiSKypUTciGqjLp9ZoMGWKQZcsaHqCpqUZxd0+TX39tnABDQkrE0TFYdu++/By/%0ApMQgEyeekNtuC5Ly8qaTQ1paiYwbt0WGD98osbF/To3SNE2OHEmQ2bN/kXbt3pK5czdJYGDiNeN0%0A1euNsmFDmIwfv1YcHJbJk0/ukqioP5+I/ODBFPH0XCtLlgRe0ewrKalMunffL0uXhjf4jKsI3tNT%0A5PHH06VXr3OSm2uQdetEXFxEPv20/jlPPJEvY8dmiV7f0DU1ueUWgzz5ZMP3One+yKJHzO+7ECHi%0A4Ke09/8r4Dq5/3Mw+2GR5143vy80VMTBReX9NofERBX33phzNTi4QhwcUuX06cYLeBw9WiQODsFy%0A7NjlbeoVFSaZNStYRowIlJycptc3NZk0Wb78jNjbfyMffxz6pxytVcjOLpV33z0m3bp9JD16fCwv%0Av3xQwsKaXlzknwKj0SSHDsXL4sXbxdl5uYwcuVq+//78n3KYVqG4WC+LFx8RN7c1sn37lcXDnz1b%0AIB4ee+Tddy/v69A0kTFjisXS0iDHjlVcIvY776wf1//VVyXi45MueXkN99133zXK4MGGBiuPbdos%0A0rWH+QgZk0nkhqkin3572du+psB1cv/nICNLxKmXyOkGSuu9s1xk1FjVWc1h61aTeHjoJSenYaJc%0Av75UPD3TJD29cW1t5858cXIKblJtVZNJk2eeCZNu3fZLTMzlj6+J8PA8GTLkVxk1arPExf01xlBN%0A0yQwMFEef3ynuLm9J76+n8hLLx2UkJC0v0SI/B0oLzfIvn2xsnjxdnFxeVcCAj6T118/LJGRf125%0AoIMHU8TLa53MnbtP8vKaXiNVRGTXrkxxcNglP/2UcvmDRWTNmixxdz8tCxYYpE0bEScn88R+6JBO%0AnJxSJSKiYb/J8eMmcXLSS0KC+XeXlSXi4i4S2EBd709Wiwy9peFxc62C6+T+z8K3P4v0GadMMXVh%0ANIoMGyHywYqGz3/mGaPcfLOh0QpML79cKIMHZ0ppaeO9ff36HOnYMUTCwpoWdvjpp/Hi4rJbjh69%0AMkIyGk2ybNlpsbf/RlasOPeXaKhVMJk0OXYsSZYs2Sndu38k9vbvyMyZG+SLL4LlzJl0KS29Os7Y%0AvLwyCQxMlGXLAmX8+LXSps2bMmTIV385oYuIZGaWXtLWt26Nv6JzNU2Tzz6LF2fn3RIYeHlfjIjI%0Ahg054uISIhcvlommibz1lorHrzvrjI42iLNzquzZ03Dh8+xsTTw99bJli/m+qmkit98h8mwDa0US%0AkpU55mJUk279mgLXyf2fBU0Tue1ekfmPm3egxsSIOLuJbK5fA1lElP19zBiDzJvXMMFrmibz5+fK%0A0KGZkp3duAa/bl22ODgEyw8/ZDfp/nfsyBBn592yZElok5aj10R4eJ7ccst2cXZeLS+/HCRZWX+9%0AgzQpqUBWrz4j99yzUfz8PpFWrV4XD4/3Zdy4tbJo0TZZvvyYfPfdOTlwIE4iIrKloKD8irV9g8Ek%0A2dmlcu5chuzaFS3ffHNaXn/9sNx772YZNuxrcXBYJra2b8qgQV/KI49sl82bwyU/v2GC+6MID8+T%0ABx88KO3bfyWLFh2+Ym09Pr5Ubr75pAQEHJKoqMZrnoqodRfPP58o7u6n5fRpNYOrisePj6+dauH0%0A6QpxdU2VVasavm5OjiZ9++pl6VLzfVTTFKkPGCxSbubxFRaJ9B4r8t7nl731axI0gdyvdi2cyvu8%0A9hCbDClZcGP/2t+XlsGNt8PUm+DFJ+ufFxICk6bAd2vgpvH195eWClOmmHBygnXrmmFlVf8Vapqw%0AdGkRGzaUsW2bAz16NJz/9OzZUmbOjGH06LasWNGJ1q0bz0iRk1PBU09dZP/+HN5915dZs1yxuIJS%0APeHh+XzwwTl++SWOmTO7sHixP7162Tf5/CuByaSRlFRIZGQukZE5JCUVkpZWQnp6MWlpxWRklFBa%0AasDa2oo2bVpga9uCVq2a1/o9IkJpqYHi4gpKSvRUVJho374VHTu2wdXVlo4dbenYsQ1dunSgWzd7%0Aund3wNnZ5oqeSVOhacK+fSl8+GEov/+exaJFfixa5I+jY+smX0OnM7F8eSwrVsTx5JPePPNMV1q0%0AaPydp6RUMHt2LDY2lqxb1wVHR6t6BUuq/h4+vJzHHsvns8/aM2OGtdnrZWQI48cbmTTJknfesTT7%0ArF5/E35aD4f3g32d7mEwwJR50MkdPn+nfgKx9Xvg5uHQxvy/vyZQ+cyuNn83iqss//4+HAkRcRwj%0AEh5Xf196pkjnQSJr1ps/9+hR5WA90sAy6rIyTSZPNsiUKQYpL29Y8/z66xJxckqV/fsb1xwLCw0y%0Aa1aUBAScl4iIpmnUR4/mSEDAIRk9+tgVLXiqQmZmqbz8cpC4ua2RIUN+ldWrw6+KGcVk0qSwUCep%0AqUUSEZEtZ8+m12vR0bmSkVEspaX6qxKpk55eKm++GSJeXuukT5/1smpVmJSVXbl5a8eODOnSZZ/c%0AdluQxMc3zRy3Y0e+ODuHyJtvptSa5WzbVtvGrmmavPFGkXTokCMnTzY8i0hM1MTHRy+vvGJs8Fm+%0A/4FyoKaZWVStaSIPPCUycY5aJ1IXP+8W8Zwkkt60yei/Flw3y1xdfL1JpOtUkVwzIehhkcrBuu+I%0A+XP37hNx7CgSFGR+f0WFJjNnGmTsWIOUlDRMOAcOlIuTU6p89VXjzlBN0+TzzzPE3j5YVq3KbBKJ%0AGQwm+fDDOHFw2CVPPHFBcnObHlFT8xpbtsTL5Mnbxc7ua3n44cMSGPjPdY7+/0J5uUE2boyV22/f%0AKe3bfyUPPHBQgoKa9l7qIiKiWKZOPSVdu+6XHTuaFi9YVmaSxx9PEHf303L4cOPOcL1ek4ceyhN/%0A/3RJSGhY6ERHa9Kpk17ef79hc+EXq0Q6dWl4FeobK5Xfyly21aALIg6jRc5ENHq71wS4Tu5XH0++%0AJzLiPpFiM4rSoeMijv5qaw6/bRFxclWavDkYjZrcd59BBg82SHJyw4M+IkIvXbumy6JFeVJU1Lij%0A9cKFUunT57xMnBgu4eFN0+IzMnTy0EPnxMFhlyxdGi5paX/MxpyYWCSvvx4svr4/iqfnWlm06LBs%0A2RIvBQVXZk/+tyI1tUTWrImQ2bP3SIcOX8uoUZtl1aowKSy8cqEposIb588/Iw4Ou2TZsugmr1fY%0AvTtfevY8K3fcESW5uY3PEOLiDDJ6dJZMmpQthYUN963AQJO4uell1aqGj/nsc7VQKaoBB+mKL0U6%0ADRRJTa+/LypRxG2CyK/7Gr3dawZcJ/erD6NR5L6XRYbNFykwY73Ye1gR/E8NJBDbuUtp8J9+Zt4J%0AazJp8uabRnFy0sumTQ0PnLw8k9x7b654eqbJ9u2Nk3ZFhUneey9NHByCZfHieMnKapq5JCqqWBYt%0AOi/t2++Uu+8OkePHc/+QpqlpmoSG5siyZadlzJjfxMZmlfTtu14ee+yo/PJLjGRk/PsTi2maJlFR%0A+fL11xdl/vz94u39ndjbfyPTp++SL78Mk5SUyzs5zUGvN8mvv6bJmDHHxdV1j7zxRlSTZ1ShoaUy%0AcWK4+PiclU2bGn93RqMm779fJPb2qfLWW4UNJq8zGjV57TXVP7duNd8/dTqRBxeK+AaYJ3aTSeSp%0Al1VSsPik+vsvxIi43iTy5cYm/cxrAlwn938GTCaRR94W6TdbJCuv/v5zYSIe/UWWf2qewKOjRfx6%0Ai9z/oBoI5nD8uEm8vPSycKFRSksbHpR795aLt3eazJ6d02h2PhGRnBy9PPZYvNjZBcvSpUmSn980%0AO29eXoUsXx4jPj77xd//oHz4YZzk5f0x7VNEpKLCKMeOpcvbb5+WyZO3S/v2X4mb2xq59dYd8uqr%0Av8v27QmSnFz8j125ajCYJDIyX37+OVqeffa4jBnzm7Rv/5V4eKyV2bP3yGefXZALF3L/lCkqLq5U%0A/vOfi+LisltGjAiU779PloqKpgV/R0eXy113RYuTU7B88EHaZc87e7ZCBg7MkFGjsiQqqmHBn5io%0AyYgRBhk1quGZZWqqyNDhItNmiBSZUX7Ky1VCsBG3ieSaGTu/h4k4jxP5bnujt3zNgevk/s+Bpon8%0A7xORbreJJJpxFCWniviPFnnkv+YdRUVFItNnigweJpLSwFqTggJN5swxSM+ejScbKy01yTPP5F+y%0AxV+OVOLjdXLvvbHi4BAsb7yRIsXFTZvea5omBw5ky513Bku7djvkrrtCZNeuzD+dN0XTNImNLbxE%0AlmPH/ibOzqvF1vZLGTjwF5k7d5+8+WaI/PBDlAQGpklycrEYjX/vKhedaz5CMwAAIABJREFUzigx%0AMQWyf3+yfPNNuLzwwimZMWOX+Pn9KK1afSFeXusuCaMdOxIkM/PPzz6Kiw2ydm2SjB9/XOztd8qS%0AJaFX5NxOStLJgw/Gir19sLz6aooUFTX+XouLTfLccwXi6Kj6TWPCdMMGtTjprbeMDYbtHjsm4tZJ%0AVVUytwgpN0+R+swF5sMh959SQQubDzZ629ck+AtCIecBnet89y3QEVgBGIE9wKtmrpuCKpoNcAL4%0AbwPkfrl7/FdCBEp10KZOlNrKH+C972DXx+DrXXtfYRHMeFBVcfrxU2hXpxSlCLz1DnzyGXy/Fkbd%0AaO7/Ct99Jzz5pInnnrNkyRJLmjc3/5rPnNGzeHEBmgYffdSegQMbKTcPREaW89JLKRw6VMySJS48%0A9JAT7dtfvkIPQHZ2BT/+mMp336WSnFzO7NluzJ7tRv/+7bC0/GsiuvLzKwgPzyc8PJ/IyAISE4tJ%0ATCwmKamE3FwdTk6tcXBojaNjKxwcWuHg0Jo2bZpjbW2FtXVzrK2b06KFZb1QSJ3ORFmZkbIyY2VY%0ApIHs7HJycnRkZ5eTna2joKACV1cbOnWypVOnNnTubEuPHh3o2bMD3bq1w9q64XDUK0FFhYkDB3L4%0A/vtUtm3LZPhwO+66y51p01xo1apZk64RH6/j3XfT+emnPBYscOSZZ1yxs2v4PYoIGzaU89RThYwa%0A1ZLly9vh4mL+fxUUqL535Ijwww/NGDSofpilCHz2Obz8Gqz+CibfXP86EdEwZT5MmwhvLwXLOpf5%0AdT88/CZsWFY/3Li4DGyv4TBIaFoo5OVGVRcgts53XYENwO1APLAdWAqcrXPM+8DUy1z/miX3LSfh%0A2W9g8wvQw6P2vu93wJJ34dP/wB11YtkNBnjqFdi6F9Z+CCPMlBPbsxfm3w+3TYW33oB27eofExcn%0APPigicxM4f33m3HTTeZjmTVNWLOmjKVLCxk0qAUvvtiWfv0aJ/kLF8p4++00tm8v4NZbO7BwoRND%0AhrRpcmx3ZGQJ33+fwvr1aeTmGhg71oHx4x0ZN86BTp3+nlFZUWEiM7PsEiHn5OjIydFRWmqoQdxG%0A9HpTvXNbt25+ifxtbKxo08bqkoBwdGyNvX0rnJ1b06zZX1+1UtOE0NAi9u7NYd++bI4fz8ff35Y5%0Ac9yYOdMVJ6eGC03XhMGgsXVrAatWZREcXMqDDzryxBMdcXJqWOhomrB1q45XXilCBFaubM/Ikeb/%0An9EofPmlxiuvaEybZsmyZZbY2tbvDzExsHCRKgD+0/f1i2CLwJffw9K34Z2lcN/s2vtNJnjpc/h2%0AK2xdAX171N6/5SQs/AiCV4KbQ5Mezb8Sf0Wcu7ka4gHAxRp/PwY8XeeYWUAIcABF/t0auP5VnNj8%0A/fh6t4jDLJHNZqJhgsNEOk9WtvhyM3b0LbtFXHqLPP+G+XQFeXkiCx5S09pfN5q31WuaJps2maRL%0AF71MmmSQixcbnkaXlWmycmWRuLqmyoQJWXLgQPllbdhZWXpZvjxNfHzOSs+eZ+Wtt1IlKenKIlsS%0AE0vl668TZfbsEHF03CXe3vtk3rzTsmpVgly8WPSPtaP/XaioMMnJk3ny7rsxctttQeLouEt8fPbL%0AokXnZePGtCvyXWiaJqdPl8iSJQni7BwiI0aEyXffZV8qqtEQ9HpN1q4tET+/dOnbN0M2bSpr9D3s%0A2mUSPz+9jB5tkDNnzB+n14u8+bYqkffe++ZNj5nZIlPmivQdr0KF6yI1S2T0gyJjFohk1MniYDKJ%0AvPydiPs9IifCG/151wT4C2zu5sh9OHCyxt/3Aq/VOWYEML3y8w1AUAPXv9rP6G/HqQgRj7kiL66r%0Ab1fMKxSZ/rRI71kiEfH1z63q7L3HipwJNX/9I0dFeviLTLlN1Zc0h4oKTd57zygODnq5//7GwyZ1%0AOk2++qpEundPl0GDMuTXX8sua5NXybyKZOHCOLGzC5axYy/Kt99mSUHBlS20MZk0uXChSL74IkHu%0Auee0eHntE3v7nTJx4glZujRcNm5Mk8TE0muG8I1GTcLCimTt2iR5/PFQGT48UNq02S69ex+SxYvP%0Ay48/pkhS0pWnaUhK0smyZani739OOnc+Iy+8kCxRUZcPTy0pMcnKlUXi6ZkmY8Zkye7djQv4oCCT%0AjB1rEB8fvWzebGrw2MNHRPx7i0yc3HDm0w1bG1dmth9VjtOXP69fd7iwVGTqKyI3PCWS3rQUOf96%0A8DeRewAQVuPvx4Gn6hzTGqg530tp4Pry0ksvXWoHDx682s/sb0FGnsiIp0VueUkkr46/S9NEPtug%0AFl98u6W+Bq5pKuGYo7/Ii8vMd3ydTuSNt0TsnEReec2880lEJC9Pk+efN4qdnV6eftooubkND1yT%0ASZONG8tk0KAM6dIlTVasKGo0jrkK5eUm2bAhR6ZOjZC2bX+XKVMiZN267Csm+iqkppbL5s3p8sIL%0A4XLzzSfF2Xm32NvvlJEjA+Xhh8/Jxx/HycGD2ZKaeuV5Yv5/Qa83SUxMiWzbliHLlkXLvHmnZcCA%0Aw2Jjs126dNknM2cGyzvvRMv+/dlSUPDHVukmJenk/ffTZOjQC2JnFyz33x8rhw8XNumZJCYa5Nln%0A88XBIVVuvz1HTp1qfHYQEaHJjBkGcXXVyxdfmBrM056eLnL3XBH3ziI/rzc/u8zKUQ7T7sNFjv9e%0Af3+FXq0V8Zgkcji4/v6wRJEeC0Qe/lgde63i4MGDtbiSv8Ch2pjNfTrK5r4NeBn4vcYxbwF5wHKg%0AN/AZMMwcucs1anOvC71B2eC3nII1T8II/9r7Q6Nh1vPQuxuseBqc6+TTSE2Hhc9Bchp8/IZ5W3xi%0AIjzxNJwPhTdehTtm1HdEAaSlCa++qvHLLxoPPWTJww9b4uZmviuICCdO6Fm5soS9e3XMnm3NvHk2%0ADBxodVkbe2Ghka1bC1i/PpfDh4sZPtyWcePaMmZMW3r1sv5DjlQRISOjgrCwYi5eLCYsTLWYmDKK%0Aigx07myNt7c1Hh6tcXZuiZNTS5ycWuDk1BI7OyvatbOibdvm2No2/1OOXKNRo6jISGGhkcJCA7m5%0AerKy9GRlVZCVVUF6egVJSeXExZWRmqrDxaUl3bvb4Odni5+fLb6+atuu3R9ztFZUaJw8WcKBA0Xs%0A2VNIVJSO227rwB132DF2bFusrBq3/xsMwu7dOlavLuPQoQrmzbPmkUfa4O3dsGP17Flh5UoT27YJ%0ATz9tyaOPWmJtXf8ZlpbCx5/Cu+/D/ffC//4LbdrUPkbTYN0v8PybcPft8Ooz0LpO8MHZSHjgVXBz%0Agm9eAvv21ftE4Js98PxqWHYf3HvTZR/ZNYW/wqH6BFAnZoMtQAtUtEwzYDfwQuW+3cBkwAb4DmiD%0AiqhZTHXkTE1cs+Qenw17QmHB6NqJjX47AYs+hek3wJvzakfTlJVXO4teeBAW3QHNa4w1EfhpsxoQ%0A/QPgrf9A9zoOKYB9++F/L0JRMSx9HmbNrH2dKsTECCtXanz/vcaECRY8+qglQ4daNEjayclGVq8u%0AY926MkSEO++05s47rfH3vzxBFRYa2bOnkAMHijhwoIjcXCOjRtkyfLgtN9xgS58+1pclpMuhpMRI%0AfHwZcXFlpKSU1yLbrCw9eXn6S4RcWmrExqY5rVpZ0rKlaq1aNaN5c4ta70sE9HqNigoNnU6josJE%0AebmGTmeibVsr2rVrTrt2Vjg4tMDJqQWOjkqYODu3xNOzNV262ODp2fqyybkuh+JiE0FBJRw7VsyR%0AI8WcOlWCr29rRo9uy9ix7Rg1yvayz89kEg4fruCnn8rZtKmcbt2aM3euNXPmWGNra/5co1HYvFn4%0A8EON+Hjh4YeVMtChQ/0+UlSkIrlWfAg3joRXX4IePepfc+9heO4NaNkSVr4Kg/rW3l9QDC98Cuv3%0AwuuL4IFptcdQQiY8uBLyS2D1E9DLq3pfWQWs3ANPToSWf02A0j8S1xOHXUVEZ4gMeFFk4nKRlDp2%0AwNwikXnviXjdK7LXTE3IsFjlOAqYKXLUzP6yMpFln6hc1gufNV9eTNNE9uwVGTFKJWH6+hvzJh0R%0AFR+/YoVRunbVS79+aqpdVNTwdF7TNAkJqZBnnskXD4808fVNl5deKpCzZyuabA9PTtbJ2rVZsnBh%0AnPj7nxMbmyC58cYwef75RPnll1yJj9f9rbZ1o1GTggK9ZGToJDGxVKKiiuX8+UI5fbqgXrtwoUii%0Ao0skOblMsrJ0Ulxs+FvvzWDQJDS0VFavzpLFi+Olb9/zYm0dJMOGXZBnnkmULVvymmzm0us12bev%0AXBYvzhMXl1Tp1y9Dli0rajQHjIhIcrImr7xiFHd3vYwYYZANG0wNrkLNzRV56RWV7O6ue+rXUK3C%0A6fMi42eJ+NygbOx1H6HJJLL6NxGX8SILXhPJqVP8w2gU+XiLClJ462cRQx3b+8kYkW7PiMz5VKTw%0A2i65e30R09WG3iDyyiYRp8UiP56ov39HkEineSJ3LxPJqpNcTNNEftql8mXcvVQkJbP++bl5alm2%0Ana/I0rdF8huokX34iMi4CSIeXipSwdxKQBFlZ9+50yTTphmkQwe9LFhglJCQxklMFczQyZNP5ouX%0AV5p07pwmS5bky6FDugbJwBzy8w2yc2e+vPRSstxyS4R07Bgi9vbBMn78RXn66UT59tssCQ4ukdLS%0AptcE/TcgN9cghw8XyqefZsiiRXEydOgFsbEJEh+fs3LnndGyfHmaHDtWJDpd0xdhFReb5Ndfy+Se%0Ae3LFzi5VBg7MkDfeKJTIyMaN0kajJtu2mWTqVPX+Fy0yNroYLjFR5ImnRDo4itz3gFpJbQ7RcSJ3%0ALVYO009Wq8iZugi6oFJ0DLxbfa6Lc3Eig5eIDH9a5GKdpGIVBpH/bRBxfkRkw6lGf+I1A67nc/9n%0AICQe5q4CPzf4eC441TB0lergpe9g3QF4ez7MH197ClpcCm+vhs9/hcdnw9P3gHUd22RiCrz2Afy2%0AGx5/QDXbOjZOgOBgWP4+7D8AD9wHjz0Crq7m7zktTVi9WuPLLzXat4d58yyZM8cSZ+eGu4yIcOGC%0AkU2byvntt3Li4oyMG9eKSZNaMWFCK9zcmrbIpgrp6XpCQkq5cKGc0NAyLlwoJyqqHFfXFvj4tMLH%0ApxVdu6qtl1dLXF2taNu22d+SS/2PQtOE3Fwjqal6YmMriInRER2tIyZGR2SkjtJSE/7+1vj7t8bf%0A35qAAGv69rWmXbumLQ4D9dzDw43s3Kljxw4dQUF6hgxpwbRprZk6tRXu7o1fKzxcWLtWY906DTc3%0ACxYutGTWLAtsbMw/x7NnYfl7sHM33DcfHn8UPDzqH5eYAq+vgM274LH7YcmD9ftlahb892PYexLe%0AWAzzptT2E5Xp4NUflX39jXlw/021959Lgnu/BLcO8OV94NKe/xP4K2zufzf+T5A7gE4PL26E1Udh%0A6RRYPA6saoy5M7Hw0EdKHL81H8b2qX1+Qho8txKOnIFn58KC6WBTh+Sj4+CV92HXQbh/NiyeD57u%0A9e8lLg4+WAnf/aBso/Pnws2ToIWZtUuaJhw6JKxZo/Hbb0KfPhZMn27B1KmWdOrUePdJTzexe7ci%0AnH37dNjbN2PYsBYMHdqCYcNa4OdnRbNmV9YFDQaNuLhqkqxqiYl60tP1mEzQsaMVHTu2wMGhOfb2%0A1a19++bY2lpia9sMW9tmtGnTjJYtLWjZ0pIWLSxo0cLCrM3dYBD0eqGiQkOvF8rLNYqLTZSUmCgu%0AVp/z8ozk5la37GwD6ekGMjMN2No2w9XVCm/vVnTt2rKWUPLwaHHFwqi8XAgJ0XP8uJ4TJyo4flxP%0A69YWTJyoBOmYMS0btKGr3yScPQu//aac6vn5MGeOJfPmWeLvb/5e8vPh5/Xw7VpISVWKwYIHVKGO%0Augg+Bx+sgl2H4OG58NRC6FDnuLRsWL4G1myDhdPhv/eBrU31fqMJ1uyDV36A4b7w/oPgYle9P7cY%0AXt4EP5+Cd2bB/BH1i3Zcy7hO7lcRR+Lgzf3w0W3g41j9/cVUeOJ7SMyFD+bApN7V+zQN1h+FF9ZB%0AJyd4Yy4MruOQOhsJr30JgWfh0Tth8UzoUMflHZ8EH34Na3+BUUPhkXth1LD6nb+4GH75VQ3Y8AiY%0APQvm3QN9+5ofKDqdsGePsHGjxo4dgosLTJliyS23WDBokEWjRK1pwsWLRo4fr+DECUVMGRkm+va1%0Aon//FvTv34IBA6zo2vXPRbEUF5tIT9eTnm64RLQ5OepzQUFtQi4pMVFRIZUOU0XgRmP9/lhF/C1a%0AWF4SBnWFhJ1dM+ztrS4JEkfH5nTs2AIXFytatfrjzlS9XggNNRASoickRG3Dw434+jZn2LCWDB2q%0AhGWnTo1r5+XlwoEDwtatwrZtGtbW6t1Nn27BkCEWZp+50aic89+uhZ27YMJNShG4aXx9B71eDxu2%0AwUffQEaW6nMP3lU/hUZsMixbAxv2wbxb4Nl50LHG+NA0+CVQjQE3e3hzPgypMQYMRvj8ALz2G9wx%0ACF65HRxsq/fvi4IX98D2+6DDNZyC4Dq5X0XojfBhILx9EBYOgf+OBZtKzVgEtp+FJ38AL0dYficE%0AeFafazBWay0DfODVu2tHBACEx8E7a2DrEXhwGiyZAy51llsXl6hws49XQ7NmSpOfMw3a2lIPsbGw%0A9jvVWrVSRD97Fvj4mP99JpNw6pSwbZuwdatGejqMG2fBhAmW3HSTRYOhlTWRm2u6RFjBwWqbl6fh%0A52eFv78VvXo1p1cvK3r2tMLZ2Xw5tmsFJpOQlGTi4kUDoaFVzUh0tIEuXZozYECLSiFoRZ8+Vlhb%0ANy4wRISwMNizR2P3buH4caFfPwumTLFgyhRLundvKPQVTpyAH3+G9b9AJ09F6HfOAju7+scnp8JX%0AP8Cq78GvGzx6H9wyXvW3mgiNhre/hT0n4KEZ8NhscOxQ+//uDIb/rYXmzVQk2dg+1UqGCGw9A8/9%0ArEwwK+4G/xqz0pQCeGobBCXBiqkw1e/a1uSvk/s/AKmF8PQ2OJ4AH0yFaf7VnU5vhC8OwOtb4Obe%0A8Np0cK8xgHR6+HQbLPsVRvjBi7Prk3xiGry7Dr7fCdNGw5N3g1+dpWcicCAQPl0DB47BjMmw8B4Y%0A0Jt6EIGTJ9Xg/nkDeHqoUMrp08DLq/7xVUhOFvbuFfbs0di3T3B2hjFjLBk1yoKRIy1wdGxaV8vL%0A0wgLqya4CxcMREQY0euFbt2a061bc3x8muPl1ZzOnZvTuXMz3NyaNZgc7Z+E8nIhKclIQoKJhAQj%0A8fEmoqIMREUZiY014ujYjJ49lUDr1UsJOF9fK1q3vvxvExHi4uDQIeHQIY0DB4SWLbkkbEePtqB9%0A+4YJPTgYft2k3nmrVjDnTiXc6+Z+AaXR7zwAq76D4yEw+1ZYNB98u9W/7t6T8N46CI1RCshDM6Bt%0Am9rH7AyGl7+H8gp49R64bWhtYv49Dp7+EXJKYNksNVZqjqEVR2HZIVg0DJ4fDdaNp0a6JnCd3P9B%0AOBgDj24GZ1t4+2YYWMMBVVgG72xXRP/gKHhyUn2n6+c7YPmvyv747AwY1L329XPyldP1k/XQp5sy%0A10wcVn/6nJ4J365XyZk6tIO5dyiyd+tY/56NRjhwUJluNm8BD3e47Va4eaIy3ZhbIAVKCz1zRjh4%0AUNnrAwMFDw8YOdKSAQMsGDDAAl9froiQ8/K0S0QYFWUkMVERZEKCiawsE05OzXB1taRjx2a4ujbD%0AycmSDh1qt3btLLGxsaBNG+UstLZuOKa/MZhMQmmpaiUlGqWlQkGBRn6+kJ+vkZ+vkZenkZlpIi1N%0AIz3dRFqaiYICDU/P5nTq1IzOnZvRuXNzunevFliX08ZrorRUOHtWCAkRgoKEw4cFkwlGj7Zg1ChL%0ARo+2oEsXGvx9Oh0EHoPtO2DTbyrmfPo0uGM69OlTX+sVgdBwWL8V1qwHd1dYcBfMnAo2dcwfJWXw%0A02748EflQ3rqbpg9EVrWIF2TSS3oe2u9IvWX7oLbh9XuU2EpyvxyNApemabs6s0rZwSaBpsuwPM7%0Aobuj0ta7XsOJwuriOrlfRYRlw5fnYOkwcKzs/EYTfBUEr++H/m7w6gToXSNaJTkX3tyqnESzh8BT%0Ak8DbqXp/qQ5W7YSVv4FLB3hkCtwxovZiDV0F/LgLvvgVkjPhnskwfwr0qKN1axrsOwI/bIYte8DX%0AB+6Y0jjRBx6DLVtVlER2NowdA+PGwLixjWv1RqNw+rRw7Jgio5AQISkJevWyoHdvC3r1goAAC3r1%0AsjC7OOZy0OvlEoGmp2ukpSnCV0RbTbhFRVolISti1ukEKyuwsrKgRQtlW2/WrDYhighGo/ofer3a%0AmkxgY2NRo1nSvr1FLUFiZ2eJs7Mlrq5K2HTsqATOlTqQRYTUVAgNFc6fF0JDFanHx4OvrxKU/fur%0A2ZGPT8Nkrmlw7hzs3a/s6CdOQi9/mDQRpt0KfmbMGFWEvmEbrN8CFXq44xa4ZwYE+Na//tEz8O0W%0A2HxIpeF9eAbcVEcLzy2Cr3fDp9tVH356en1SPxallJ2gOHj8JnjsJrBpWX1PWy/Ci7sV0b8xESbU%0AUHQuZMMHv8MnN0Grpgcc/etwndyvIrJK4fUT8MNFeLQfPDkQbCs7qM4AX5xU9vihneCFcdDXrfrc%0AzEL4cA98cRBu8odnboa+nav3m0yw/Xf4eCucT4AHboKFN4OHI7VwMU4NtnU7oHNHFWY2czzY1UkR%0ArNfDvqOwYSts2QtdOsFtE1Xr6WPedpmSokhi337Yd0AtHR85XEXfjBxBpdbY8PMpLlYkdf68cP68%0AIq/QUKFtW+jRw6Kyqc9du1rg4XFlmn5ToGmCwVBF3OqzOYeqIn8LrKy4tP2r7f/l5UJCAkRFCRER%0AQmSkEBGhwhRbtKgWfgEBSiD6+al7aQgmkwpZPHIUjgTC0UBwcIDxY5UwHnWj+VTRJhMc+12F1W7e%0ApUh7xmSloQ/oXf+dxiYrk+CabdC6Jdw7Fe6+uX76jJBo+GQbbDoBtw6BxbfAwBpmHE2DHecUqacV%0AqD4/bzi0ruGn2hKmFCO9CV65CW6tIZASC+GlQNgZB88PgUV9oeV1cr+quGbJvQpxBfDiUdiXCP8d%0AAgv6VGsUZXpYdQqWH4J+borkB9VwrBaVK1PNh3vBxxmemAiTe9fWciKS1aD5/iDc4AsLJ8GkAbUd%0AWkYj7DoOa7fD7hMwqj/cNQmmjITWrWrfr8EAR0+pgb15l5quTxkPN49R+WxamknnLQIREXD4iCKS%0Aw0fU98OGwtDBMHQI9Otn/tya0DSl0StiU+QWESHExgqZmeDuDt7eFnh5gYeHBR4eFri7q88dO4Kt%0A7V9Pun8FNE3Iz4fUVOWbSEkRkpPV57g4lXs/Jwc6dYKuXS3o2bNauHXvboGT0+V/U0EBnApSGvmJ%0Ak+qzqyvcOEIJ25EjwM2tgXMLYc9h2HEAtu8DD1cl2G+doDT0uo80Ox9+3q1IPTZFKQzzpsCAOseW%0AlMOPh9VsM6sAHp4M908AxxpCpawC1h6DD3ZBm1aK1GcMrG1+2XgBXt+nrv3COLjNr3oMZJXCWydh%0A7QVY3A+eGgTtmpbi/l+N6+R+lSFS3dnPZcH/jsDZLFg6FO4LgBaVHVhngK+D4J1D0NNJOYVG1dB8%0ADUbYEATv74JinZqqzh2uBkMVSnWw/gh8sRNSc+GBCTB/HHRyrn1PRSWw8YAamMEX4ZYRqmDITUOg%0AVZ1BIQJnQmH7fjXwL0bB6GEwaQyMHwnenRr+3XFx1URz4iRERoG/H/TvV938/FTVqaagokJITFRE%0AGBcnNYhSbTMylBBzcgJnZwucnFR0R4cOFnToAB06QNu2FrRpAzY21a1lyyqNXDVllqn9W5RZprpV%0AVAglJSpBVlUrKFAErpqQmwtZWUoo5eSoxFmurlwSSO7uSjh5eyuB5eZGk002JSVKKw85rVrwaUhK%0AUs906JDq5uRk/nxNg7MXqgn9zAUYOUQJ8MnjoLOZBUl5hbD5oAphPHEeJo9QCsL4wbXfoYjS0r/a%0ArcJ6b+wFCybCTf1qKxypefDpfvjyEAzzUblgRnSv0edN8NNZNbu1aQEvjoPJPav355bDu0Gw6izM%0A8YX/DQNnm+p7+AfK+L8U18n9KuJIJjwdDEt7wRQPqAojDkqDFwPhYg4sGQAP9q421+iNsO600uRb%0AW8EjN8DsPtXefxEIjFJazsFwmD4Q7hsJQ7vW7szn4uDLXUpr8vWEWSNhxg21F4EApGcrol+/F85F%0AwdhBSpufMLR27HEVcnJh92EVKbE/EFpYKW1+5BC4YaAy4TTkZC0pgTNnISQEgkMg5IzKYtnFG3r2%0AhJ49VOvRXZl0bM2Ea14OZWWKTKtItYpoq0i3qEgoLaUGMUst0lZmmfrXrSL/qm3LlvWFhLK5U9ks%0AsLNTQsbZGRwdGzehmIOIEgrR0RARqdYhVLX09PqC0t+/YUFZUQGnQyEwCI6chGPB4GSvBPTNY9Va%0AiLoZGUUgIh52HlfhtiHhSgG4Y5wi9jZ1nKgXk+DnI4rQ9Qa4dzzcdxO41jDP6I2w7YxayBcYBXcN%0AU4qKj0v1MRlF8OUp+OIUdHNQis74btX9O6kIVvwOay7AjO7Kp+VZGXxQboSvY+CLKAicCO2u4aiZ%0A6+R+FaEJbEqCN0LBoMF/e8HMTlBViS0kA5adgn0JML8XPNofOldOVzUN9kTBJ8fhRCLM7Q8LhkCP%0AGppYWj6sOwbfHFEdf95wuGsoeNaIGKgwwN7TatBt+x36eCvn1bRh4F4nsiArD3YEwvZA2B8Eni6K%0A5CcOgxv6KCKvCRG1IvbISTgaBMeDITsXBvWBIf1gSH9lo3VqJIKhrAwi6xBXZCTExSty79pFkb+X%0AlwrJ7NRJxV17eFzexPNvQHGx0rgTk5SgS0yC+ARVii4mVmm6XbsogVdTAHbpYj7LJ6j3Ep8Ev5+F%0Ak6dVO38RunnD8EFKEI8YDC5mtPrCYvXudx1X5jtQfWDKSCX4a6YjAG+tAAAgAElEQVS9EIHQBNh4%0ADH49pjI0zhyhFIlBNTRwETiTqPrq98ehpyvcO1KZXqpmniJwOE75oXZFwswAWDwMAmoEG5xMhQ+C%0AYW8C3NtLKUYelaRebIDPIuGDcBjsoMbaoGs8cuY6uf8DIAK70uCN85Chg6d9YV4XaF05OBML4ePT%0A8M15GO0JTwyEYW7VgyM+T2ky3wRBdydYMBim94JWVtXXPx6tBs+GIOjlAXcPU4OnfY3l3Do97A5R%0ADq2tp8DHVRH91CHQ3b225m80QlCYGuS7jkN4PAwLgDGD1CDv273+IhVQ5H6qklBOhkBIqFpS3j9A%0AtX69IKCnisZpbNosorTTmFhFdAmJivySkhUBpqRA27bQ0UWZOjq6gLOzchg6Oqitg71aGt+undq2%0AavX3TtVF1IygsFDZvwsK1EwnO7t6m5GpfldautqaTODpqQRWJ0/12asz+HRVBG5u0VBNmEwQEw/n%0AwyHkfGULVSQ8IACG9q8WsnXDFUGlmD5+XhH6gd+VA35YAEy6QZF6D6/az8xkglORsPkEbDwOJk2l%0Arp42FIb2rD1rS8xRZP7dcWV2vGsozBsBXWuYCXNKYU2w8js1t1SL/eb2h/aVQsRggk1RitQzS+Gx%0A/sqc2bZSsGeWw0cRSlMf3xH+0wt61VgYdS3jOrlfRWRUwO5smOMKVWm2j2bC8jAIyoFHesCi7mBX%0A2VGLK9RUc2UItLFSzqE5vmBdSeJ6I2y5CKtOwpk0mNMX7h0AfWo4ySoMKuLgu+OwLwzG+MKswTCl%0Ab3UoGSgb/uFQNUC3nFRRDlMGwZTBMNyvds4bgPwiOBxSTQJp2XBDbxjZD0b0hf6+9TV7qLS9JyrS%0ACT6nbLuhEWraHtBTNd9uypzT0wcc7ZtGwJoGubmQlgbpGcpRmZ2jCLSKTHNylKOwimxF1GzAxgas%0ArRUBWltXm1uqWkM2d4OhulVUqFlHWbky75SVKS28ZcsaAqWdMsc42FduHcDFuVoYuboqAdXU35uU%0ACuHRqoVFKkK/GKU08ICeSnBWCVFnMyY1UP6W4+dUyOKR03AmUhWHGTNQCe2hAbVj0QGKymDPaaUQ%0A7PhdmVmmDlak3tu79v1nFCgF4+dTEJEOMwfB3TfUNhuaNNgbBauDYXekinhZMBiGda4+JqNEhRF/%0AcRa82yuFZ2rX6llvVBG8FwbrE2F2Z3jSF7pWavEFBvghDR72vLbt7tfJ/SoisgQeDoP4MnjGG+a5%0AgU0laV4sgHfDYHMy3OUFD3cH38rESprA3nilzZ9Ig7l+8EBv8K0xzYzLVRrPt8FgZw3zB8DM3tCx%0AxsKnglLYfFoNtOPRMKEXTB+gtjU1ehE4G6cG79ZTEJMOYwKUA2x0APi41R8kGTkqt82R04ooYpKh%0Af08Y0gsG+qnPnRrRzjOzVfx0FUGFR0N4jDq+Rxfo0hm6dgYvT/DyAE836OjcdOerOeh0SrMuK6vd%0A9DVIW69X2mld1CR/KyslyC4Jicpma/vn7q+sDFIzVCbF+GRlWolJUKavqDiVeKtnVyUEfbtBb1/w%0A72E++ycogRSRoGzlQRfgRChEJaqIlhF9VRsaUDtZF6i1GGdi4cA5NdP7PVpFYU0ZBLcMqu+gT8qB%0A7edgfRCcTVSKxKzBMN4fWtRQEsIy4IczsDYEXGzh3oHKn1SV/0UTOJKsHKQ742BmD6XgBDhV7z+U%0AoTT1wCw1Zh7pDk6VWn6aDj5KgFXJcIsTfOIHba6HQl5VXLPkXoUT+fBOHATmwb3usKgTeFV26LQy%0A+DQSvomBLrawwAdmdKo22cQXKO1lXRi42MBcf5jdE5wqB6SmwYEYNWC2hoO/C8zoBbf3Ao8aWfhy%0Ai2FjsCL7o5HQp5MKqby5t8rPUUv7yoO9Z1Q7eF6R/0h/VRZwuC/4darvNC0ohlOhcDJUReCEhKuZ%0ARm8fCPBR2mGAD/h614/IqYIIZOVAZCzEJihii09SRJeSBpk54GAH7h3BzUVppy6OauvsqLR+u/Zg%0A30FtzWW4/P8JESgvh9x8yCtQ2+xcyMhWwi0zG9KzFKGnpENpmfpdnm5KoHl5KgHX1Qu6dzGfD6gK%0ABcUqd8v5aOUYPx8NF2LB1VEJ2oF+SvD271lfM68wQHAUHA2DwDAIvKj8MaMDYEI/GBVQu1qYwQgn%0AYhSh7zgHGYUwsZdy7k/sBa1qOP/Pp8Mv5+GXUCipUArI/AHQq8YiufAc1b+/vwjtWyp7+vxe0L7S%0AHp9VDmtiYVU0tG4GD3WDuV3U7FYEThbAx4mwIwvucoOnvKrH17WM6+R+FVFigrgKCKjsaHFl8Eki%0ArEmBIe1hcSeY4KiiaAwabEuBVVHwey7c2Rnu6wp97RTxmjQ4kKgGwZYYZZOf4wu3dq2OtKkwwr5o%0ANZi2XAQfB5XH5la/2o7Ycj0cCleDc/tZtSDkJn/VxvmBYw3tXwRi0tTAP3pBDfzcImVfHdpDZesb%0A2A3a1dH+QEXiVJHNuUriiU5Sjlpfb/D1gp5e0K2TanUzW9aF0agIMSVdEWJmtso+mJmjtjl51USa%0AV6BIrF1blcekra3atrFRcf01W4sWKqbaykptzZplTDVMM0al7ZfrFHmX65R5pqRMlTUsKlHbgiJ1%0Avn2HaoHj5ADODsqUUrV176iavV0T/BA56hlGxMPFeGUjvxgHhSXg36VakPbuBr26QjszAiE9D05G%0AqHYiHE7HQg93ZY4b7qcEuVOdWqWxWapk5N4wFaXVxUkpB5P7wACvanOJSYOTifBbGGwKU89tRoBq%0AA92rlYLUYlgfoQg9vUT15Xv8qrV0kwZ70pXSsy8dbvOAhd2Us9TCAspM8GOaGk9FRmWCud8D2lsp%0ADT+oDIaY6ZPXEq6T+1VESBlMjYUerWCJI0xup4i8bsdc6Anz3cCxkqQTS5SmsjoW2lnBvV2V6cah%0AUpMp1cPmaPgpXE1jb/KCO3vCzd4qfBKUI+pgDGwOU0Rv0wJu9VVEP6RGxI4IxGTCngtq8B6KUAN3%0AdE/VRvaAtnVC5DLy4NhFOBmpCOJMLHR2hkHdoH9X6O8Dvb2UHb8uDAZlwqlJTFGJEJ2sTB0+HtDV%0AA7zc1IpaLzfo7AruTldm8hBRGTGLilWxk6JiKCyC0nJFyGWVpFyuU2RtMCgiMhjMm2WaN68mfysr%0A5ZOwbq1alZCwrSFEqrbWV6hBlpVDUgbEp6n8/fGp6nN0knpuNq3BxxO6earkcFVC0sPFfAhqXjGc%0AjoGQGBV7fioSSnRKKA/urrZDe4BtnftMy1ckfjAcDlxUDtFLCoB/nbxHejV7/C1MpQVwbqP62W3+%0AamFelcDKKYNfIlW/PZ8Nt/moWeiYTrVt6d/GqP7vbqMUnFmdoX3lbCCiBL5MNq8glZpgbR58mAWt%0ALOFoN2hzZbVh/lW4Tu5XGXoNfimAFVmQZ4JHHWG+PbRrpgjoVAF8ngSbM2GSIyzwhFGVGlyVjfGb%0AGKXV3+gM93SBW9yhVWWnzSuHjVHwY7gKrZzkDdO7qW3N9MIhKWrwbbkIKYUwoRvc3AMm9gCHGhqO%0AwajyeVQN7KA48HWFG3uoBSY3+IBdHRuvwQjn4+H3KEUiwdEQmaqicXp7KadbQGe1rakR1oSICsWM%0ASlQrHhPSahBcmrLx27dXJO/uDG6Oanm7i73aOtup9LH27RSp/pMcaSaTckjnFqqVnRm5kJkLmXlK%0AE0/NgpRMSMlSVYc8nJVQ83JVgs3LTQk8Hw/zmjio55eQqdY3nE9Q2zNxkF0Ifb2VwO3fVRF6V9f6%0AM5OkXGWuC4xSAj67SL3z0T1htK+qIFbznNgc2BEB28PhWKLSyqf6wVRf8K4R155ZqqJdfomE39NV%0Av5ztCxO9qlMD5Org5wRYGwcJJXC3t1Jo/Cr7is4EGzOULT2iRJk2H/QE70qBlFABn+XA1zkwog0s%0AcYKR/7A+8HfgryD3eUDnOt99CyQCzYCfgS+B3XWOaQ18BzgCxZXXyTFz/WuW3MtFSDVB1+YWyjZY%0ACiuzYXcRTGsP99nDDTaqE+Yb4LtU+CIJdBrc5QqzXaFHJZEWG+DXRFgXB2fz1KKo2z1V+FeVfT6r%0AVGn0v0TCqTQY5akG0yRv6FRjuXdKAeyMVAPzYKxaKDKqi2rDO0O7Gpq6Tg+n4uBIhMrMdzJGpSQe%0A3AX6d1attydY19HSdXoVA30+Hs7FV2+tmqmwy+5u0K2ydXUFLxewqZMGoSaMRkWGVSSYmlVNkBk5%0AaptToAi0vAI62EJ7W6WR2tpUb61bqRlF65bK9t+qhdLCrZorrbx5c6UF1iU/k1bDNFPZyivU7yzX%0Aqc+l5VBcpmYKxWWq5RWqbbs2YNcWnOyUIKoSSC4O1QLL3UkJsIZISUTFkselQ3QaRKWqFpmitu1s%0AIMBLCdSqbTe3+iGreSUQkqBKPwYnqHdq1GBENxjeTZF6gEftmUBqoYpDPxSr+kyxDm7uCZN7wDif%0A6j4jolZi74yD7bFwIUfNKGd0h4ne1ZFfOTrYmqL6dGAW3OymFJfxHVVIpCZwLF9FvfySAX3bwgIP%0AmOoMLSyV0rS1EL7JhVOlMNceHnEE75aVpR6NQi8rM1OZawh/Bbl3AWLNfCfAOsANWADsqXPMk0Ab%0A4FVgFjAUWGLm+tcsuQfrNW7OM9CruQULbZpxWytLWlhYkGmAdXlK0zChNPm77cCzRWVe7UJltvkp%0AHVxaqlDKWR3Bo3IApZapQbEpCU7nqQExzRMmu1dPX/PK1QDbFQ+748GhtdKWJnrDCPdq802FEX5P%0AVoP2UCycSlbpU4d3huFecEPn2hE4RhNcSIFTsYogguNVyFtXZ+jrqYi+qjnU0TJFIC23PinFZUB8%0ApiInbxfwcgZPR/B0UlsPR1WRx862adqYwQB5RUpbLi5TtvAq0i2rJGJdRTU5G4yKtI0m1Uxa/Ws2%0Ab1a7WTWvNMdUCohWLdWKTdvK1sYa2tooP0J7W/NrAurCZIKsQkjNgaTsypYFiVnq+cRlqGfYpaN6%0ATt3dVevmpoRlBzPPOylX1Rg9lwTnkuF0AmQXQ79OSjAP8FKC2tup9qKjqGwITIBjCXA0HvLL4EZv%0ApQDc6K0c91Xkn1MG+xNhV2V/s22h+tkkLxjdqTqPUmKJig7blARnKvvt7Z5KUbGtdI6eLYIf0+Gn%0ANGjXXPX9O12Vg1QEzpTD2lz4IR/8WikFaXoHsLaEPE1YV2ZiVZmGCQhxsMLmT1T0+qfj7yR3G0AP%0APAf8RH3N/VfgHSAIaAccA/zNXP+aJXeAChE26TRWlZoIMwrzWjfjPmtLelhZXtLm1+bB+nzo3Vpp%0AINPbg20zMAkczlXay+ZM8LGBmR1hhks10VdpQJuS4FAmDLBXZpsp7uBTScqawOkMRfa741Vum8Gu%0AMK4TjO8MfZ2rbZ4VRghOrh7YxxJU1MLQTspWP9gTenesHeJWYYDQZLUK8VyyIpLzyWr1ob+bmtL7%0AVm57utYOw6yCpkFGviKwuAxIrkNuaXmKiF06qDjrjh1U8imn9mrr2A7sbaFDG0VyHdpAO+umkerf%0ABYNRadqXWjHkFClTSVZh5bZAOTjT8tTfHdooQdbJqVq4eToqMvfuqPabS8ubUajKN4alVm8vpKiM%0AigEelQLXA/p1hm517PPFOvg9RTlCTyXB8URl0qsp4P2cq88pN0BgikqEty8BYvJhhIdSHiZ5Q5fK%0ARUSawO85qn9uTVFKyRR3pYhUzThF4FwxrE+HDemqz9/pCrM7Qq/K/puih+/z1Dgp1+AeOzVOulRq%0A6Uf0wtdlJrboNCa3smSBdTNGtvhjefr/Tfg7yb3qu9WYJ/e9wCNAJGCJMuOYSUd07ZJ7gWgEiYGx%0AFi1oZmFBlFHj6zKNtWUmvJtZcJ91M2a2tsTW0gKdBtsLVQc+VAyT2sGcDjChLbS0VNE0+3PVAPit%0Akuhvd4FpztC1kixLDbA/A7Ymw7ZU5Yyd5KbaSOdqO31RBRxOVgNzb4KKVhjhAaM8lCmnt1M12Wsa%0AhGfBySQ18E8mQmwu/D/27izWsvNM7/tv7fnsM89zzRNZRbKKpEhKFEWKaqkndKvVdndiw06QGMiN%0ArxwEDpCLdIw4SC6COEAuAiRI7MSB5+52q213azRJSZQ4F8kq1jyfOvM87XmtXHzrDFWkun3hFmGC%0AX+Gtd+1DYp9Ve6/v/zzr/Yb1+ChPT4Y96Z+e5NTg3i5+hE57Z/FB2Hw0zaXpsE/OiZG9ODbMkcHg%0AHrv/jAHI7SozKwGGMykMdwA5vxYGD/fDdKMS4NbZlkY5lI/aCqnjzqdlmey+skz2zynLtMJgdaMZ%0AZh1V6yFXamzV0juESohGk56OVHDSGOh6UJSGuhntC4I13PPxxWP7z2F+nZvz3Fzg2ixX90UpHwT0%0A0TFOT+zl/QOfhF1I35/mnfthHObtqbBm4tx4EO5nDwQh3z+NttLgZ9O8cpdX7oWxnccHgzH4+mGe%0AHQ2fISzX+N40fzLNn9xnoBiA/huTPDcQrqs44a01/nCW358NQP/dUX5nlCfTRV0rTX5/lX+0zPkK%0Af7knAH2njDnVSvw/2y1/f7ulFEX+Rjnjr7dlDWQjW0ns+0ndNzN/Rp3vM9A+Tbj/Pv4nvCU49x/j%0AsU94/+T3fu/3dl+89NJLXnrppT/nlP7DaB/FDX+ztWYhif0n2bK/kmkzGWU1ksSf1mL/93bs39Zi%0A3yxl/LW2rK8WI7kostjk91fCreeFCr/dw+/28mJHqDc2Yn64FDrHH80zkOdbI/zGEE+lM3LihHeX%0AwrYHf3KfD1d5YYhfGeOrI2HB1M4d69wWr6Yd95W7TG/yxTG+PMEXx/nCyN50S4LT2w+Hd6aYXg+3%0A6k+MhoePPDbC6ZGwwGp/SxJmVgOQrsyEfHMhQOvGfBhkOzzIgf69mOxntJuRHoa7wh3Bv4spa7UC%0AcDdT2G5sh+1l90O5Wg+wbrb+HcsymX1lmYdEoqNtT0g62oKQ/LucZ5KwshXc99wa91e4txxKKneX%0AgkjeWgjvtyOCR4c4ObonkL3tH3/P+2tcmOXD2QD092eCMJ8a4umJPWF+fB+cCatD35jh9fvBob8/%0Az2ODQfhfmuT5CTrS8l+9Fabu/mAmXGsXVvnK0J6pOJKWiiotfrQcjMm/nAvG41vDwaDsAH2txZ+s%0A8Y9XgsH5Rhd/pZdf6w6zXzbjxLersX9YaXmjnvjdtoz/vJz1hXz4kN9Pmv6/uOJfxBXPRQX/V65b%0Ae/TZqbu/8sorXnnlld3Xf+fv/B0+Jbj/l+jE38F/jBfwNz/h/T+zzn2nnY8b/t942x/GVWeivN/J%0AlPxmpqQnyphrJf5RpeUfV2J3WonfLmX8blvWC4UA+nt1/skKf7DK5Sq/0sU3u4Oz784GiP9sNYD+%0A3ywwX+eX+sP0sG8MMJaal+VamC/8nekwA2e9wQvDYQbOC0M83hvARRiY3enYP5vmvXkOdvH0CE+l%0AcXZor4PDWiXAYwciF2b5aC7UW08NhTr+ycGwN87Rfo707e2Ns9OShMWNAPt7S3twu7ccwDe7Fpa3%0Aw3B3qOkPdNDfEY572+kph+huC3cBnaUgBu1FOooBkPnsv9+ZFEkSSlPb9TDNcLMW8kY1PD5xNY21%0ACkubIRY3QiykUS4wkgrYSPeD4nagPwjew1NSdz7360sB2lfmubLA5YVQM2/LB8HdL7pnRh58gMXC%0AdnDi78zydpo3GzwzyvPjAeTPjO5919vNsHXGa3O8OheOj3cFw/ArY+GaKqUzwS5t8p3FsAXH66s8%0A1hkMyLeGOZlOFLhX59tr/NFqKFG+0BGMzLd66MqyFSf+TS32Tyux79Vizxcy/lpbxm+VMsqZyN2k%0A5ffjin8WV20lib+abfPXM23Go8/wHMi0/ftw7n8LDy8v+TbeS4//Pv6xvQHV7+DXkcf/g1HU8Fcx%0A/wnv/5mF+001/8CSb+lxVptawneSmn/eqngtqftKVPA72Ta/HBWVosjNZuKfV1r+WTV2r5X4Zinj%0AL5WyXi5GClFkthFmCPzRKq9t8nQ5zJ3/ta4wlz6KuFfhu2mH+v4So0W+1s/XBnixLyzygKmt0Dlf%0AnQuzFaa2eaaf54f40mDYUa83deuNFhcX9zr/O3PhUWaTXTwxGMo4TwyFBSiTnQ8OzM2sp8BJwXN1%0AMYDozgqD7QH0h/s42BviUJrHuj4O/522WQ2gfxiUK1t7EN0B6lZtD7gblVBiaMWp284H0OUfcuU/%0AtyyzU5qJw2dSbYSoNcJ7dJSCgOyKSSksre/eJzg7QrSTBzpC6aRU+OR/60aVe2vh89qJ2ythM7nr%0Ai1SbHOsPn+OJwQeFtHffXVMzDrXx9+f34vx8KOU9OfygcB9NZ+wkSbgufrbA6wv8ZJ6Lazzew5eH%0AeHEk5J1B/KlKKB3+YIkfLJKL+JXBYDRe7g/XXisJs1v+9Rr/ej3U03+9OxiWb3SFeelrceKPq7E/%0AqMZ+UIs9V4j8binrW20ZfZnIUhL7l3HVv4grriRN38yU/OVMmy9Gea2IV234vg1/15jcpz7T+y+u%0AfT7P/VNsS5r+qRV/YFWEb+nxW7qNKVhNYt+Oq/55XPVB0vDLmaJvZUpejoqKUeRWM/EH1Zbfr8Qu%0ANxO/Vsr4ZinjV4qhRr/V4ocboYP86zXyUbh9/eVOvtoZOkkr4d21UML5wVLYBuGRjgD5F/v48j7Y%0AL9f4adqBX1/gnSXGy2FF4LMDfGEguPtiaogaLa4uB0DsgOLCYljQ8ugAp9M41cep/rDfdnbfHXIr%0A5t5qAP3tFW4v74HrzgozG3SXmOhmvJvRzrAfyfBO7gjz8wfa6W17sN7/57VWHIC8A+cdYO/kTyzL%0AZD5emtkvED9vD/tParUmS1thR8SFLeY2mdtgdiPk6fWwFmFqLZzLePee6B3q42BPEMRjAww9NMBa%0AawaIX1nm0lIQ5QuLXFthvCMI8BODnB0Ognxw38Zla/Uw++rNRd5Y5I0FGkn4/p8fDML/dP/e1Nup%0ACq8u78Vyg6/2BSPxtX6OlsN7zzb47nqYAvyddcYL/HpXgPqz7UEEpluh5PJH1Zaf1BMvFTL+UlvG%0Ab5QC0FeT2B/HVf8yrnorafilTNHvZEq+FhXlIy6q+kOr/tiaI4p+S7dv6VH02SnLPNw+h/un2FoS%0ALYm8yHkVf2jVv7HuuKLf1O1XdOmVM5e0fDuu+oO46lLS9KuZot/MlHw1dfT39134r9cTzxci3yxl%0A/Vox40A6h/7DCn+6znc2eHMruPpf7uKXOjlXJhtRa/HGWpiB88oyb66GgdkX+ni+N8R4WsZpxlxc%0ATTv5Im8vcW2dU9081cdT/Zzt47Ee2vc57OXKHlAuLnJlKYBmsRIc4cm+MJviaA/H0jzR+SD4CQO5%0AC1uhbjy1FsC3A7+d46XtECuVsAVsb1vYKranLQhDdymMFXQUw+yPjkIof5RyaeSDWOV3gL3fue87%0Al8Q+5x4/5NybaTTYbqQlmXp6p1BjrcpqldVKOF7aDgDuL++J045YjXTuxURPELbuTxhfqDW5vcb1%0AVW6scGN1D+hTG2FNw8m+IKxnBoPIPtK/N8ccFqq8v8z5lSDk7ywxXeGJ3iDkzw6EAdBDHXsu/vJW%0AmHv+k2VeW2GtkRqF/pAf6wyfXSXmJ5t8byPA/E6dlzvD9firXUwWwiyXD5qJf1WN/VE1dr2Z+NXU%0AwPxqamCWk9ifxFXfjmt+mtS9GBX8dqbkG5mi9ijjjro/ToFel/gtPX5Lj4MKqlpKPtulmc/h/im2%0AD6z7Wy55Wb9vGPCkbk2J12z6Y2tes+kLyn5Zl5d16pMznYL+23HVhaTp5UzRr0ZFX88U9UUZ63Hi%0AO7XYt6uxP63FRjKRbxQzvlHMeKEQKaeu/pXN0LG+vxGc01c6woDsCx08UQ5Ovx7z1io/Xgmd9vWV%0AsIvecz1hYPapLp7s3nP3lSbvpzB4dzksprq0xkQ57KH9aDePdAcBONn1IPS36lxdCW7/RgqlHTgt%0AVIKrPNAVSj0TnYx1hBhtZ6yT4fLe3PyHWysO8Fyp7EF0tRKgulXfA+5GLZRlqo0gdDtwbj5Ucml9%0AwuW4C/99UcrvCUUxl5ZkCg+KSW9bKMf0lNKyTDkIzifV/JOEjTqzW2FQe2Yz5OlN7q1zb4M76+Hx%0AcpOde+K4k0/2he1x9w+OLla5vMbl9ZAvrvLBCltNnugLMH+6P4j1qfTuKkmYrvHOWoi318K4Tlcu%0AGIAv94a7vkc7Asw3W6HU8qNNXt3k7W0eb+NrKdB33PliK/H9eqidf6caK0X8einrm6Vw7eajyO2k%0A6U/imj+Na95LGl6MCn4jU/KrmaLOKOO2mu/b8CfW3VP3a7r9pm7ntKmK/ciy71r0vg1/7KnPNOA/%0Ah/un3GbVfNeC71q0oO5rBvySfk/osi32Qxu+a8NPbHpUydd1+bpOEwrmk5Y/TS/0Hyd1J6KcX8oU%0AfT0qOBflJXirkfhuLfbdWux8I/F0PvJyMePlQsYzhVCrn66HGv1rm6ED3q4HZ/+ldp7vCJ2vP51z%0AfGUrOPp31kPHPr8eFlI92cUTXZzt4onO4PCjKMzcubrOhysB9DsgubYepsEd7wpxrJPjnWHny8Md%0AD4K/1gzguru+B7EdsO3kue3wvNmhcojBMn0l+tv2ck8xOPjuNHcVwu9pTyH8i5j2HCdBQLYaYWBy%0AvcZajfV6yCvVcHeztJMrzG+Hgc357QDm4fI+cUtjsjMI36Gu8Hr/3kDLNW5tcn2DaxtcXw/52nr4%0Afk6lgnuqKyzpf6yXg+mUwlbC9a3wPb+/wfvp994SxP2p7hDP9YTB+SThbp2fbvGTLV7f5HKNs23B%0AQLzQwZc7wmDoepx4rR77YS3xw1rsVivxlUIwIt8oRU5kIzX8JKn7Xlzz/bhmXeIbmaJfzhS9HBWU%0Ao8hFVd+z7ns2LGv5JZ2+ocsXtWuJvW7V9y163YrHdfq6AV/Vr8NneL9fn8P9U22ztn3XXS8Zd0Cn%0Auyq+a9EPLVlS91X9vqbfudTR/8SW71n3AxuG5Lys08s6PdTsW38AACAASURBVKFNI+FnaSf4Xlyz%0AKPbVTNFLUcFXM0XjUdZmnPhxPXSkH9ZjV5uJZ/ORrxQzvlLIeLYQKUWR1WaYmfB62kHf2mI4zzPl%0AAPpn24PzasuEzn95M3T+HQCcXw8QO9OZRkfIj3bQlw6utWLubKXAWd/LNzbD/iGd+QD5wx0caGey%0AzGR7OJ4oh03S9i8u3HG189thNs/8NsspIJerAZJrtb3YgelWCtpmHMoS5VwoxRR3cjY8SCWXCcDM%0AZcKijI8NqCZ7rr4ZB2jWmmHfk1oz3AlsNwPYS7k9UeneJzbdRXpLD4pSX9uDglV+6O6kEYenDd3b%0A5u5myPe2wmd7azNERvgcj+0T0WNdIY+07ZVVpmtc3ODCBhc2Q/5ok6HCg8J9rpsDpb355u9sB2f+%0AxnYo+cEXU2PwpXaeKoe1GMtx4sf12Gu1APVL6fX3cjHj5WLGU/lIDpeSph8mda/ENW8kDad3TUvR%0AY1FOPUr81JYf2vBDG0oyvqHT13U5mzr0n1jxA4t+atVpHb5mwNf065Jz0bI3zfnPPCLzqePtL659%0ADvdPsc2r+EM3vGpal7wXjXvRuDHt7qn4gSU/sGhazVf0eVGf5/TIy3hfxQ/Si3tZ04s6vajDl3Xo%0AlnU3aXklrvm3aScZkvFSpugrmYLno4KeKGMlTvwk7Wyv1mMXm4lz+ciXChnPFyJfzGcMZqMA8OqD%0AHfhKleOl0HGfKvNkG4+1hYHaJAlPmbqYAuLCBh9ucGkrCMKpDk61h3y8HOr6h8thjj5BGOYqe3C6%0At8XdrT1w3dtio8lIidEyY20MtzFU2ovBUhCS/mJ4klX5zzFpzThAvpKWZHai2kzr6cneYOonlWWy%0A0cfLMsVsWpJJRaKcD/FnrXhPkrBP0FKN5XrI89VQA59PY7YS9vmfqYT/PlD6uAAeaN8Tx51ZTbDZ%0A5Po217ZCXNoMtfLLm5SznN4nxmc6Od0R5pzDQoP3KwHmOzHfDK58R/SfbWcyD4lbLV6vx35Sj/2k%0AnrjdSjxXiHylkPFiIeMLqZm4l7T8KK57Nal5Na4rirycKXgpU/Rieq3eV/eqTa/a9IYtjyj5mk5f%0A1emIglVNr1n2iiXvWve4Tl8z4CV9uuVcseoV971mWpeCl4z7bUcUPi/LfKrtMwv3hpZtdZ1KLlr2%0Aqvt+ZNqANl826svGTOowq+YVS16x7JJNz+j2gj5f0mtAwT11r9jwmk1v2nZS0Ys6fVm709pESVjA%0A8WpS86O47s2k4ViU9ZWo6PlM3jNRQW+UsRknftZIdjvkz+qJkUzkuULkmULGM/nI4/lIMQorZj+s%0AhPrpO9thleBHFSYKYZuEJ1LYP1ricDHUVJOEmVoAyeUULDuguVdlvBhmUBwuc7gt5ENtTJRC6Se3%0Ab1C12gqQm0lBN1/9eCzXQizVgsvsKdCVD7DqyqdlmdyDUU5BXMzsc+4puHcA/nOde/KQc49T594K%0Ax9vNUMveic1GWE+wtpPrrNbDPPAdUeorpIK1T7yGS4ylojZY+vjnMl0LU15vVcJTvnby9e3wu46W%0Aw6rl4+08korsyfa9u6pKzNUqH1X5oBKAfr7Cdhy+13NtoWz3VJkTpfC5rMWJdxuJN+qxNxuJn9Zj%0AEZ5PjcKXChnn8qFufi9peSOu+3FS91pctyb2Qqbohajg5UzB4SinIva2bT9Kgb6i6QUdXtThK6mB%0AuaPix1a8atlVW57T46v6Pa9XWdZlK35s2o/MKMp6yZgX07vkJVv6fbY3dP8c7p9iu27R/+C7Durz%0AjAOecUCvdhcs+ZFpr5vVJudZw54x7Iw+m1p+bMWPLHvTqlElX9LjOT0e1yXBG7a9ZsNPbJnV8LSy%0AZ7V7TrtTSloJ7yQNryV1r8d17yUN41HWF6K8L0R5T0d5J6NgdS82E2/UE280Ym/VE9daiVO5yNlc%0A5Gw+cjaf8UQ+0p2JNJPg6N+vcH6bC1UuVcOA7bEiJ0ucKAYgHC+GGMzt1eZvV7ix/SCQble4X2Wx%0AzmAh1PLHU9jvj8FCiIECPZ9QP99uBniupRDdgepWMy3NpMCtpCDede6tPXDvlF3+TOe+LxezAdQ7%0AQlHOfVxMuvN07xOdnkIYO9jfWglL9fAZLNTDQrTZ2oNxv8pUlY1WWLswUdoTyJ18rBzq4jsrlKca%0AAeLXalythePLVaYbYffER0tBoHfE+mABEjMx5xthDGcnpuPEE7lgAp4tRJ7LZxzMhgUsHyQNbycN%0AbyUNb8Z1dTwT5T2fKXgxKngkyqlFifO2/cyWn9l2SdUjSr6s3Ys6nVGypeVta35qxU+tiiW+pNdX%0A9HlGj6aWdy1405w3zelR9GWjXjDmgA53rHjTXW+6o6Lpf/VbCp/huvvncP+UW13Lh6a96a533DOo%0Aw9MmPW3SpB7XrXvDrDfNm7blnEHPGvKUIV0KLtj0uhVvWHXLtid0eUaPZ3Q7rt2Kljds+Zktb9o2%0Aq+GsNs9o97Syx7XJJZGLSdObSd1bScM7ccOC2BNR3lNR3rlM3tko54CsKj5oJN5vJLsd/MNmoj/D%0AmVzGmXzkTC5yJh85mYu0RZHtOED/ajWFSG0PKo0kgORoIeRDhQCRgwUOFsMqWwL8Z2sBYNNV5vYB%0Abqa2B77FengoQ18+RO++6M6FGR1dOTrTaM8Gt74TpUwK432Ri1J4p/kTp0I+5N4bSSoScZh1VIuD%0AcGzvRBxKJBvN8ECWjVYQnNVm2N55pRHmha80WGuG8x/IB/EaKjBaYriwJ247ojdYCOeXJKFkcrce%0AphreqXOrzo1aePrXnTp9uVRs9wnuqVL4HvIRK3HiUjNxoZH4sBm70Ahb5cK5fORsLgj72XzkVC6S%0A4GrSdD5pejdpeCepu5K0HI+ynorCHeKzmbxDstailndUvG3LW7ZdUXVSadeEPKUshw9seMOqN9Pr%0A+3FdntPjS3odUjJly9vmvWHOFSse1ecZw541bEibS+a87Z633ZPBMw56xgHHDH6m6+18DvdPtd0y%0A45/5obOOO+uYAT0PXIzwtElPmvCoYesa3jLvTXPOWzSszVOGPG3Io/pUxN6x5k2r3rBqTdOTujyl%0A29O6HVW2ouUd296y7W3brqk6oeScNk8qe1LZiLyVJPZO6rjOxw3nk4a6xBNR3tko77Eo57FM3hFZ%0AEW61+LARu9BMfJhC4EYzMZblkVzGI7kAgBO5yPFcZCQTLr6VZoDOzRQ6t/bB6E49PBBgosBEPixu%0AGc+HGNmJXBjsbdtXmqjHwenuQHKlEQb+1hoPwbS5D7atIArV1h6Ud6Ilde1p/oQ1TA/AP5fGjjgU%0A0rwrIpm0BJRJy0O5sMtnZy5MK90VpFwolfTmw/uS1uTjcDc022C2GfL9RljNeX/fcXsmbBO9I5ZH%0AimkUOFQMv7+VJO60uNZMXG0mLjfDQOdHzcRWwqlc5LFc5LF8tCveI5ngyC8nTR8kDR8mTe8nDReT%0AplEZZzPhGnk6ynsiyitG3FT3nm3v2PaebbOantDmaWVf0O6sNjlctOlta9625qINh5U9q8ezuj2u%0AS0PLeYveNu8d82I8bcgzhpwzKBb7wLS33XPefUOpWXoqNUu3zTjvusvu+Nv+qvznzv1TbZ9ZuLfE%0Arpty3jXvu65NyVnHPO6oCUPuW/OWu9415b41Z4x60oRzxnUpuWzF2xa8bd6UTWf0OWfQkwYd1GlB%0A3TtpR3nbui1NZ3U5p8uTqbNvSHyo4l3b3lXxnm0FkSe0eUKbx5WdUdIpazZpOZ80nE+aLsShUy+K%0APRrlnI5yHknjdJTXH2U0ksTNVuJSIzjAq2lcayUqCceykaO5EEeyIQ7nIpNZilFYfLXc4n4KralG%0AOJ5uMNd8EG6FKJR4BnIh9+foywZA9mZDdGfDFLyuLJ2ZANT2TIBc9hd4lTeS1Lm3AqjXW6nYxKy2%0AghCttFhO82KTheZezkWM5hnO7Ync+P5IxXDnEXKbceJOK3wXN5uJmy1uNBM3WolbzcRwluPZILqn%0AclEQ43xkIhXMe2KXkoaPkqZLSdOFpOlm0nQkyjkT5TwWhTu7x6O87ihjQcP7Kj5Q2c09ss6l5uFJ%0AbU4oaYp9aMO71p237qINk9o8nZqRc7oUZVy24j0L3rXgtnWP6vN0evc6qd20de+a8p4ptyw7achT%0AJjxlUpeiq+75wA0fuKFDm7OOOeu4MQOiTx1vf3Htc7h/im3Fire95aSTxky4Z977rvnATVU1Zxzx%0AqENOOqAh8Z773jPlA9MGtHvcmDNGnTKkLvG+Re9a8J4FVS2P63dGvzP6HNJlQd171ndjTs1pHc7o%0A3M198u6lnfN9295XcVnViLzTSh7V5pSSk4qG5KwniQtJ00dJw6W0819MmkoiJ6Kc41HW0SjnWJoP%0AyipEkdU4ca0ZgHOjuQeeW63EdIv+DAeykQPZyHg2MpphLBsZywbnOJyN9EZkUhFYjx+E4GJzD5Ir%0AKTDX9sF0Pc2VOIA2FwXIl1LHvZOLO25cyNkoHVDd9z3ulmXsq89LnX+SRrz3uxJ7otL1kOD0PCRI%0AvdlUsPJ74lVOodtMEosxc3FipsV0nJhupRFzpxmgXhU+yyCg9sQ0FzmWls42k9itpOWGlutJ0/Wk%0A6VrSci1pahd5JMp5NMo5FeWcifJORTn5iHvqrqi5pOojVRdVVCUeU3I2Lfs9oU2frClVF2y4aNOH%0ANtyw7YR251LD8YQuRZErVl207IIlFy0b1+6cQecMOq1PTcMFMz404wPT4Jxx50w4Y1RF1Uduu+iW%0AK+4a1e9xRz3hmB7tbrnpllt+2a98DvdfzKn83PaZhfuaNW95wxWXbdhwwkknnXLUMWu2XXDLR265%0AacakIY865BEHjRl005IPzfjQtFuWHdbntFGPGnbCoGU1H1hyIe0ka+oe0etRfR7V66ReNYkPbbho%0AwwWbLtpQlvWIjgeiU84NNRdUXFJ1SdVVNQlOKDqh5ISio4qOKepLsqbFru6DxPWk6WbSMq1lWMaR%0AKOdwlHUwypqUdSAKMSQjwUwKp7utMFi3A6+ZFP4LcWIzYSDDUCYykKE/E+nPMJCJ9GXozUR6Inoy%0AkZ4MXVGkIwoQLdq9+MOujQlbcXiE4Q6Md8C8A+6devonlmXswT8nLcvsE4hiCvNyJtSzd1qSJLYT%0ANhI2kzDrZDVhNU6sxqwkiaWYpXgvL6RAX4vpS//9Y1lGM9GuAI5lOJiK40AmnP99LXeTvbij5VYS%0AYkPsYJRzVNaxVIyPRzkno5zuKDKj4bqa62quqbmi6rqaPjknFD2q5JSSM9qMy5lRd8nmbly2pU3G%0AaZ3O6HA6NRQVDZes+Miyj6y4Yc0Bnc7oc1qfxw2IxC6Z85E5F81atOkRwx4z5jGjBrW7adolt11y%0A26pNJx102iFnHBGru+aqyy6747ZRY0465VnPyX1elvlU22cW7lvW3fShw85oiF112RVX3HXHqDEn%0AnHTcCb36XHffJXdccseGLSdMOumAkw7o1O6qBR+Z85FZd6w4rM8jhp1KYV8V+8jybke6Yd2EdqdS%0A0J/UY0KHGbW0Q26lnXJTu6wT2h3X7oR2J7UbU7Ss5cq+jn4j7fxZkWOKDis4rOiQgiOKJuVFSWRq%0AH1TuJi1390FnXWxU1liUMRFljcsajTKGo6xRGSNR1rCMYhSpJynoWsHBLsWJpWQPhPtBuRKzkSQ2%0A0pp1jI6IckQ5ipQj2qLUsUcURCFHKbil8PZznLt97l0QgjrqSXjaVh2VhO0kPDt3Oz3eTMLv60yj%0A+yFB6omCYO0IV38qZMPp62zquufEZpLYbNIyIzaTtNxPWu6LTSctC2LDMrsieiAV1MOpyI7IqESx%0A2+puqbul5pa6m2puquuUcSwV8OOKTio5rqgocsu2a7ZdsemqLVdtKe2ahHaP6HBKhy5ZN6y5YtUV%0AKy5ZsaHhlF6P6vWIPqf0qqq7bM5l8y6Zs2DTSUMeNewRIw7rNW3RFXddcddts8YMeMRBjzhowqAp%0AU6654pqrNmw46piTTjnmuIp1U6563AufO/dfzKn83PaZhfuKea/7V277SI8hR5xx1GO6Dbnjtqvp%0AxdnUdMxxxxx3xFF1savuueyOK+7KyDhh0gmTjpvUrs0V8y6bd9mcG5aM6nLSkJMGHTekW8lN6y6n%0AHe2yFWvqjul2XI8TehzXbUTZrPpup72S5lUNR5QdVXYszYeVDcpb1HJjHxxuq7upbkbDoJyDCg4o%0AOCBvQsFEmvtkVROmtUwlLfeT2H0ts0nLbBKbFZtLWubE2kQGZQxFGQMy+qOMPhm9UUa/jN4o0iOj%0AW6Q7Crnd3qPV6inoA3DDGMBW6tTrCTVJCuY9YO/A++c6d3sCkJU69lQoCql47IjJznFHRC49pzhJ%0ArEusia0lIa9KrCSxZbHlJLEstpjEFsQWktiiWCIxImskCuI3ImM0yhqXMR5ljac/y0TMaZjScF/D%0APXV31N1NY0vsoIJDio7sE+Zjisoy7qu6Zdt1227YcsO2+2rGFJ1Mhf+EDieUdcq5Y8NVq65Zdd2a%0AOzZM6nBCT2oqekykNfMr5l214Io5WxpOGUpj2CF95iy75l4aU7p17Jqb4yZUbLruuuuuue2WXn1O%0AOOG4k0aNmHHTDRfc9KFYyxFnvOgvyfk5GxJ9BtrncP8UW922JTcNOG7GbTd96KYLGuoOedRhj5p0%0A0rbKAxduvwFHHHXEUZMmrdjaveivuqcg57hJR407alyvTrcs73agq+ZlRI4bdNygYwYc0a8u2e2M%0AIdZsaTiq2xHdjupyRLcDOtQlaSffdt2Wm7bdVlEVO6TNYWUHtTmg5KA2E0qyMqY1dmFyVz0FTd19%0ADVWxMXkj8kYfyDmDcobk9crKJKxJzKeAWxBb2gVgyCtJYl1sTWItCZCsSrSLdKTRHkXaRMpCbosi%0ARZEi8sJx3g60o11oZx7ye8G5J/tEIBzXBce+k6sS20k4j4rEtsRmktgUoirRIXpAkLpl9KXC1RdF%0Aac4Y2ids7SKNKLGkZV7DvKZZDTO7uWFWw6ymPlkTCsblTcinIhtiSM6Wlrsq7qi4q+K2ilsqplQN%0AyDuk7Egq6MeUHVLW1HLLuhvW3bTmhjV3bRpRdjw1C8d1O6pbTcMNS65bcM2Caxb1aHMivRZPGTKi%0A07RFN0y7bsp1U9q1OW7CcRNOmJQTueWmm2646Ya6umOOO+qYo45JNNKi5kX3XNFn2BGPOeoxXXot%0Aumbc2V9sh/8Ft8/h/im2FXf9xP9u3axRp407a8xZDbHb6YV53w39Rh1wwgEnDTlg1pybbrjhhjmz%0ARow66JCDDpowaV3FVVNumHLDtIamQ0YdNuqQEZOGbGm6YsENi65ZcM+qAe0O63dIr0P6HdQrEblh%0A3Q1rblpz3boZW4a1OaDTQZ0O6DSpw0QK/Vsqbtt2R8UdVXdUzKjqkTemZEzReJpHFY0oGlJUl5hO%0AYTSTwmgmhdW8hgVN61p65PTJ6tuXe2X1yOpOc5esTpk0Z7WJxIldkG5KbCaxihS6EpUkCY7dDpAT%0ANQHWsT0HH/v49ZgV7ZZssoIb3xGHndwmLLcvi5RSUemI9sSmLEyg3xLbEOrg61rW0lhN84qWJU3L%0AWpbTvCXWJ7srgsNyRh8QyfC6JTGrZlbNtKrpffm+qobYhDYHtTmYCvNhZYe0qWmasumuTXdtuJPG%0AhoaDOh3T7YguR3U7rNOmmtuWd+OWJVVNR/Q7ZmDXXMQabpt126xbpt01r1+Xo8YdM+64SZGWu+64%0A47bbbluz6oCDjjrmiKO6tJty3T1X3XVFxaZDHnHYaQecUrPsvvfdd96Sm4ac9LL/StbPeQrKZ6B9%0ADvdPsTXSqnvJuFkXTTtv2gcKOtKhoscNOm7BnHtphXHRfcMOmnDcpOP6jZkx647b7rjjvim9+hx0%0A0KQDJh0Qybll1m0zbpt1z7xeHQ4ZdcCwA4aN6Ddvyy1Lu53xjhVleQf0OqDXpF4H9RrUYU5lt5Pf%0AtmHKhmnbOuVNpKAf124sjSFtVjTd34VJ1X01cyloFtR1yxlSNKRgUMGQokEFAwoG5A0oaJO1qvUA%0A2JY1rXwCBHcAuaGlKVGWUZbRnuY2GSUZJZGSTOraMwoi+TQKohTYD+aHWwD/jgiEXBdrpCLREISj%0AKlZNc01iS2z7oWiT0SmjMxWoHcHqkUtz9mPi1iljTcOShkV1i+rm1S3sy7NqamIjqaCOKhpTNKa0%0AK7YlkRnbpm25b9N9W6ZsmrIplpjQ8YCoH9ShS96UNfesuGNlNxdkHdTnkD4H9TqiX7ucKfPumnfH%0ArDtmNbUcNOKgEYeNOmDIhlX33HMvRXpdzUEHHXDIIYf06DLjlqn0nnXNojFH0kLNSe3azLiYzqf5%0AUF6bcU8Yd06/QzbdNujcL7K7/8Lb53D/FNu6W97zP9s2a8BZQ5426EkV2+lF+YEF1/U6YNQZo87o%0ANmnG3fRm9Zol04ZMmnDcuKOGHLBsxR13TKVdIxabdMCESRMmjRixbMsdM+6Yc8+8GUsGdDtg2IRB%0AE4aMGbCl6a6VfbFqwaYhHSb0pNFtTLchndbV3UuBMGPLdBrzKnoUjSjvxrCyYW2GtOlRsq5pTt18%0ACvs5dQtqljQsqVvSsKWlV16vvB65fcd5XXK65HTL6ZTTIasjzRmRykMw3dLaBW1VoibedeyNNOoS%0A8W7JJUD759XcM7vuPeTCPoHIpcKxIyQ7uf1jghOpiW1q2dKyoWlD05qm9TRWNSxrWNGwqmEl/XmP%0AnP5UCPsVHhDJIQUjiopYULWgYs62WdvmVMzaNmtLRcuY8q4oj2k3qdOEdjnM2HDfqimrpqy5b9Wa%0Aqgk9JvXsMwI9aJmyYMr8LtC3VU0a2jUVh4woyJh231SK82n3deoyadIBBxx0SFHOtJvuu2HKdeuW%0AjDpswjETjus1YNFVMy6YcUHVqhGnjXnCqDMS2+a9bd7bVlzR66Rn/fefO/dfzKn83PaZhXvTpm03%0A5I1ZdN68ty14V0FPuhTpnB6nLLtr1kUzLlg1ZcAxIx414lFdJsy5574b7rthzh09how7aswRIw5J%0AZE25l8aUWTN69JowYdy4UeMGDFqw5l7aEacsuG9BuzbjBoylMW5Qjy7zNnY79z2rpq2Zs6lbyZgu%0Ao7qN6jKi07BO/cpW1FOI7MW8igUVy6p6FA1oM6BkQEm/kgFt+hT1KulVVJS1kgJuZV/sgG8/BDc1%0AbaaATNAuqyyrTTYFaVZR5mORl9l17nkZGQHYmdS1f1LNPd4Ff/KAc29KNFIHXxOriVPXHqtpqYht%0Aa6lo2U4jL7MrTJ2pYO2IVsh5vZ8gbFvqltWsqFlStZRCfOd4XkVF05A2g9oMPyS0I8rKMuZsmrNh%0A1roZG2asmbaurmlMt3Hdu6I+oUePojkr7ls0bcF9i+5bEIlMGjJhyIRBk4Z1KJo1Y9r9FOhT6mrG%0ATRg3YdKkMeMq1sy4adot991QUzHmiHFHTTimR79F18ymc8TWzRh0wqjTRpxR1m3J+XTp03uyCula%0A7i/odULVTd2e/hR6/S+ufQ73T7Ftue6a/1bNnG7P6PWsLk+r2bbgXfPeseqqbkcNOKvfYzocsuim%0AOZfMumjNfQOOGvKIQcf1OmzNsvtumHHLtJsikVFHjDho2AEDxq3bMGVqt5MtWtSn35gxw0YMGzFo%0ASFXTfQumLe7Gig2DeozoN6LPsD5Deg3otq5uxrppa2ZtmLVhzrol23qVDekwpMOgDgM69Cvr165H%0AyYamBRWLKYx28rKqlRRaNS3dCnoUdSukUdQpr0MhzSHa5ZXllOVkZNRSkG6nUN3SUtPahe6Oc9+B%0AcTN9vQPsnYHTT7oaIzslmz33XpCReygX01LQTm5LBSeITnD0dbFtTVsatjRtathUt6FhU8O6urXd%0AqFlTt66uU16vUiqGRf0PCeWQNgWRJduWbVu0ZdGmeZsW0rylblinkd3oMppGHgtWzVsxZ9mMZbOW%0ArNk0rG/XAOxEom7evDmzZs2aNm3blhGjxowZM27chIKMeffMuZsWDm8r6zLmcBpHFeUsum7BVXMu%0AWTdr0DHDuyZnyIpLlnxo0XlVi/o9YciTBpwV2U435fiZdR/q8IjT/jeZz537n9n+Uxx66Gf/AHeE%0Au9V/iv8T3/mE953C1fT1T/HffML7f2bh3rJm23tyDlv3vlVvWvOmjDbdntLtCzo8ZtOsRR9Y8qF1%0AN3U5rM8Z/U7rcNiqGfOuWHDVohva9Rl0woBj+h2V1W7WXXPumHPXvCllnYZNGjJp0IReI7ZUTJs2%0AZ9acOXNm5eQMGjJk2FD6p0efdVUzlsxZNmvZghULVhUVDOk1qMeA7t3o0akqtmDLvM1dqCzbtmzL%0Asm0leX3KepX1atOjTa+yHm26lXRrU5ZXEVvXsKZmVc2qegrAEBvp64qm7TSqmoqySnJKsmnkFFL3%0Ant+Xc6ljz8rIyezW2aNd9/7znPuD0Uide1OcCkWsrrWba1qqu9FU1dIQ7wrSTjwsWp2pqO0IXJeC%0AnMSmmjVVa6pWVazY3s0rKpZtiyX6tRtQ1qfdYCq0QzoMKIvElq1btGbJmgWru0DPyhjQYyQV81H9%0AhvUpyliyYD5F+bx5C+YVFQ0ZNpKahVGjcqS+/r45d825KxIZMmnYAaMOGTBq27zFdLh/3lWJOB1+%0APW7IKWWdVl22nC7Tq1jU57R+j+n3uIKcDe+lm2+8I6dbT7pLTbvD6q7q8vVPp+P/gtq/D7gfxY1P%0A+FmCf4hx/Bf47kP/zzH8L/jNP+f9P7Nwr7pmxn+n6kMlp7V7XrsvocO696x627p35XTrck63J7U7%0AbduqZRctu2jFJSUD6brTR/Q4qSmx4LolNyy6btOCXgcNOKrfEb0OieXS4suUefcsuC8jY9CEAWMG%0Ajes3Jq/NkuXdDruTc3IGDBowsJv79MkoWLJhweoDgFi0qqmlT9du9OvSq1OPTt3aZeVTYO8BacW2%0ANZUUWhWrqmKxTiWdiru5Q0G7onYF7Qo6FLXJK8tr1SKv9QAAIABJREFUU1CUE8mk5ZI9oNbT8khj%0AX27ug3JDvAvrPef+8esxEu2KwI4A5FNxyO0696yCTJqzqXvPaZOVl0EiFqtqqGjY1rCtbkvdprot%0AtfS4ZkPNhqoNNZtqSvK607GLLqVdYdwvlJ3yqqpWbVm1YdmGZeu7sWpTu5KBh4R5UK8eZVVblixZ%0AsmjRogULlizKy6cGYGg39+i2ZSW919sr2BS1pUWaCUMmDRjVsGbJLctuWnTDhjm9DhhwLL1mD2tZ%0AT1djhLWsiSSF+Wm9HpET2XTemnete09GMd2h5gs6PaLpri0/tul1DTPaPWfC35NR/Nh3+Vlpf5Fw%0AbxcW6f3X+Cc+7tz/I/xtrKGCv2XPxe9vn1m4t8yr+VN5z6qateV1W15Xd0/ZU9o9p+xZsUK6tdJ7%0Auxdul7M6PaHT45pYcTldf3pJw4YeJ/WmS0XaHbBp2aIblty05KaKNX27cxnC5MecDkvmdjvjovtW%0ALenWp9/obvQZlVeybDXt4qGTL1mybk2Xbv369erVq0+fPr16lbTbVrdsw5K1XaCs2LBq05pNbYq6%0AtevWoUu7Hh06lXUq61LWqV1BQRNb+yC3mUJvK4XhlpqKpor6LiirGmqaqUvPKcnJp+69ICufRm6f%0Aaw8FnR23vpcfdu7JJzj3ppamWCsVjIZW6txbu8c1zXQCYqIol4pREKS29PiThKsrFbV2BZGWipp1%0A2zbSWLdlzaY1W9ZspdvGtfTq0KNTbxp7YtupKGPDuhUrli2nfy9btqSiok+ffv36DRpMBb1Lp4p1%0AS6YtmrGURsWWfqO7RmHAmG69KhatuGPZbUtuWTej25h+h/U5YsBRRQXrblhJ17Guu6ndhD6PpAbm%0AhNiyDe9bd96GD+R0pdvhndPhtNhMutH1T9VcUXJGh+eVfVFepOldZX/j0+n4v6D2Fwn3nZ/9fZ8M%0A9xcwhN/H8/h7eOYT3v8zC/emmzb9j+peEelQ8FVFL8o4rep6enH+TMNcCvtntHkaXTZc2L24m9Z0%0AOqPT4zo9Jm/curtWXbXqilVX5bXrcWJ3SUnZuHUL+2Yh37ZhVpdRvQ7sznvoMqaqkVZXdzrvrHVL%0AOvXqNazPsF5Degzp1Ksptmwl/bMHiVWrMjJ6dv/06tKtW7cuXTp1IWtTNYVTAFSA1R64NmyraSgr%0A6tCmXZt2JWUlZUVtispK2hSVFJQUtCkqysunDp5IY7dMsgfbHSDvRWufc99z8A+3yI5jzzzg3PdK%0AO6HkU3hATPZKPi0tdU1V9TRqKmneVrWtZltNRdWWqi0Vmyqq6efwoACWde0TyG7tygoaajasW7OW%0A/r1m1apVK9asycvrSeV4R5hD9Eg0rFm0asGK+bQYN6emko66jBgwqi8dhclopUPtdy2n86yqVtO5%0ANDuTIw8pK9twx9ru0rkrMgrp+tWwMUZZv4pr1n1owwe2XNHmkC5ndTmr3XEtd9Kd4d9UdSldM/tF%0AZc8qGdDwhrpX1Lwqo1fRV3X6u+mStc9m+zTh3iZsntdIX09h4hPeP/m93/u93RcvvfSSl1566c85%0Apf8wWhLf0Wr+H6Lsi1qZXo3oDTWvangjXUf4JXlfknFKzd30cRtvqbuj5LQ255Sdk3NAxbQNH9jw%0AoU1XFI2mO3o8qt1JdNpwN+1AV627Ka8zXW5yWJfDOkxoSKya2jf58Y6WZjrZcTyNMHM9lrVmybI5%0AK+atmrdqQU1Ft/608NKfHvele062qWnsgmUHMuvp0aYNJSUdOnXo0KlTu3btOrQra9fx/7f35sGV%0AJdl53y/vvW9fsO9rASigUIXaunpv9pAdDNOyqaAdNE1SZshD26KsiDHJGcrk2KZC7iFNywxF+A85%0AQjaDDpucYEiyRVO05DAlykP2TKunu6u7dhSqCoW1sO/A29+7S/qPk2+p6uoRLfV0scvvIE7kBfAA%0A3Ieb+Z0vvzx5kjgJIkTQWHhoCgbwCgYIi7W2DpQlKpSpUMaljEsFF1CEcXCwCeEY1m5jY2NhmWur%0Aga0r8xk8WV1GPxEAAsPYffwac/fw8PBx8XBNa2MZwA8RIWSCUaQWkKKEiZtgVQ1e1cDlABqfEkXy%0An/jIkSVLjhw5svj4pEk/FkxbaDEBNo2DokyODIeccGCEmgNO2CfHCQlazEpKN210004vKdJoimTY%0AIcMGx2yQYZMMW8RoNbsiqiShF6iQY4UMK2RYIsMyoEyxCyl8kaIXlx1yzJnKRnMElAx5OU+SGSKk%0AqfCAAjcocoMyK8SYIc7LxHmJCCk8blDhu1T4LuAS5k3C/CBhfR7lL6CDq9ih36yVo3ge7J133uGd%0Ad96pff6Nb3wDnhG4/y3gEPjbwEXgfwRef8rvf26Zuw7W8b3fIgj+FB3cRFmXsKy3UPYb+FYKV92g%0AwntU+BCLJCFeJcwr2JynQoEid0wF9pvYpIlxgRgXiHKOgCgFVskxR577FFgkQj8JpkgyRZzTKFoo%0AsE+G5ZqXOSTBAClGSDNKihFCtOPhccK2SYqTAZxjnzhtJuGxmvTYQ4w2fGzyZGtAccKBUXmPqFAi%0ASStp2knSQpLWmsdJYxEiQFGgSI7sY4CVJ0+BPAWKFClQoUKECDHiRM1HjBhRokSIECZS+wgTJkSo%0A1lZVcoUigBoj16gaOHsGsoMadOun7lC1HgP/ataMbTLsq8y+OpiqPx/g41HBNeHGpUKZkglD1Y8S%0AJYoUKZmPIgVcXKJEiRMnRtwEQPmQEJgkQZIYERQBHmUzD6oKYMfkOCbDIQWyxEmRoq22GlINzjGi%0AKFzy7JNlx+Q+bZFlG5ciKXpM4qvsdkjSiQ0U2WrYw7pKkT0SDJA2RCLNKFGSeOyaikVStcgjS8KQ%0AkiRniNFLwAElbpv+fhuLKDEuE+MSMc5hU8HjGi4fmLGSIsRrhHmDkJ7C8h+hg3cJ/D9F60dY1g+g%0A7LewnV9AqWa2zPeyrwHpJ772j4Eb5vp/Bf4+9QXVfwb8KKLJ/x6QRBj8V/j/meZO5TYc/jJE30JH%0AXkGHSgTBuwTBu+jgOsqawbK+hLLeILB7cdW8mV5+SMAuIS4T4iVCvIimmzKPakcklHhAmEGinCfG%0ADBHOEBChyCNT+kvKgNnEiXOahKkWEmEID0WeTTMwV8ixRokjEvSZ/YlDJBggTi8QoUiWjEl6zLFL%0Alm1y7BEiToruhpyMLhJ0EiFNgE2JYgPY1IGnKsI4hEiQJlYTHZLmOkmUBFEShImisNFY+ASUKdeA%0AsPwESFZqAFpvfcOnXVzDq+XDMh9PcnfL7E9tVN31Ex/VQFD9XYCZCVQ/RB6Sq3rAqX48GZSqIStC%0AGBuFQuPjmvmJiDQFchTIUjRtgSx5MgAkSJMg/YlAmiBNhDDgUuSIvEmOzLJLnj1y7KEJakE7RQ9J%0AuknRS4QoATnybJFjzexhXaPEAQl6G/axjpCgG0WJIkvkWTDViBawCJNkytQZnSJKD5pDUxV+lhKz%0A+GQbSMt5InSgWcHlKi4f43EPm0nCvEpYv4Kj+1DBQwL/XXTwHbTeNmD+JhavoNwCqvQdKF+F3j8G%0A1Sz5+yzt+QV3/wSK34Lyt6H0DrgrEH0Dol8yYO8T6PcJ/H+BDj5AqT6U9QaW/QNgTeOpYyrqY1w+%0AwuUGFu2EeIEQL2BzgYAYZZYocpcidyjz0FR3mSbKWaJMo2ijxAFFFkydv4eU2CRKX61EVIxRwvQT%0A4FBgh6zZg5pnkxzrWDgk6CdOHwn6iNNPnB4sYri45DkwgHFQA5A8+ygs4rQ3eBtx2k3ORwsWEQIU%0AZSoUDWCJ0pyjWFOepS1TxKVCuAaEcaO2i9gRIUqIiBFA6i4KuGNEGYHcerKjnAuqHuPbylw9uaRa%0A/4pGm5+pLrVqo957tVBSFWeEsZfNddmIR6UGL9fU9vr7ixOtrTQkDH+vB78YCcI4WGg8iiYh8thk%0At4tLHtIhDlESteTIDpJ0kaKbOG04WLicUGCLPNumKIHsO3aIkWDAFJkYIMUwUdpQFCmxRoEl44t4%0AnBDjVI1AxBknRJyATXNCwBwl5ggoEOOcqQo/Q5h+FHt43MDlOi7XAYcQLxLmZRx9ESdQ6OAGOvgX%0ABMF7AFjWGyjrTSx1GVU+QZXfg9K3hUyFX4DYWxB5U1r1xGnkz5E1wf1ZWvZ9mP8xSP0gpN+CxAyo%0APSi/B6XvgDsPkZcg+gPo8MvocArNLEHwHkHwPugTlPUKlv0qynqRwGrHUytmIFzD4z42wzhcJMQl%0AHKbxiVNhwwyoe5S4DyiinEGqdE8SYoSAMGV2KbBUqw1YYoMQncRrJaWGiDCARQsePkV2zeDfosAW%0ABXZwyTbsh+wx111E6cQmQQCGa1fB58gkPFYBSRZho7SYJD/xSC1XJFlLhHSIAE6tRIDAaPkxoBQR%0ApFID1TrgVvBwn1DKfXw84HFZRj+lAIGqyTF1gUZYf92rqr5TU/hDDYEmUmvDRnmXYGQZOUcDHhWK%0AVCiY3KBqUqQsQUuGe5YSJ1g4DUmQ4vJ5OzFaCBHGMsukJfbNPuE9CqYoQYUTorQTo8cUIegjTh8x%0AOrDReBxQYs3UjpQScQElU3JMakfGOEWENJocUiH+ASXuU+YhNq1EmCLGOSKcIUIHcIjHHVxu4nIT%0ATYYQFwnxIiF9GUd3oYI1dHCVIHhfpEw1gbJfxVJvYOkxqGygyu9D6V1wH0DkZYh+CcKvgOdA7iPI%0A/CkUbsLlDbCassyztOcX3L0cHL8LwS7kvgPZd8Hdg+RrkHoDEhfBqUDlYyh/AOWPwemHyKsQeRkd%0AHiOwc2j9MUHwETq4DiqJZV1BWVdQ1gy+SuCpLVx1G487eNxDkSbEORzOYXMGRY/hkMuUmEeqsC9i%0AESPMONXq3mGGgQQuJUpsmMG9Rol1KuwRpoNqvccoA0ToJUQnAQ4eHkUOKbLbACb7lDlE4xOh3eyj%0AbDP7K9uI0EqYViyiaGyzMcilYhIgyyb5sUzWZIRXPY9LAQ2EiBIy2eQOEUJETCJkGIeISX6s5q7U%0AEyFVLcelqss3OjxtQfWTS6rVnBu/puA/npdTwaOMTwWXUq2V7VeyrckiRJg4IeKEa54wAS1pgpwE%0AOAfHBIIAj5zZ4lXd23tMmUOz5/eIEHEitD8WbKVtxUEBFSrsUGaLeu3IDXzySKmxQaKmfmSUHmxs%0ANMdUWKFeyX8RRYQIY0SYIMoUYQZxCAh4hMccLnfxuGuWts/hMENIX8DRbahgD4KbBME107cTpm+/%0AhMUFlGuhKrMisZTfB+1D9DUZH84MVMqQuwrZ9wTMY9OQelPGF+3Q8cOf+5D/PK0J7s/SMrfh5k9B%0AeQvaXoe2L0H6HKgC5D+C3HtQuA2xs5B8FRIvQ7QdgjUD+FfBW4TwDIRfQodfgHAPgZ1B65sEwU10%0AIEsfslh7CawZtNWFr0p4ah6Pe3jcx2MZmyEczuAwhc1pFJ14QIUt6ufzrOCxQ4h+wrVjN0Zw6EcR%0AM6/fp8wmUu9xixJbuBwQor2hjFUP1fqPNik0Dj6i/j4OSEcNG+xP8KmYPZnVvZopQmb/pkPCFB1I%0A4JAwG1Sq8oplRBIMK3eRCvLeY2BbB+M6KENQ28pUBfInrZ4F35gR7zQEC7shkz5UCybVAFPNwhEP%0AUEa1Dyibfbd5PAq1aylGkDVtBpccDoknijK01gJlmBYT2DTg4nFMtWZkmR0D5LsEFM2zaawd2UeY%0AFrPakKHCOnLMh7jPoekH1bO3ThGiAxsPzRYeD4zfR3OMzSQhpnGYxtHj2IFGBesE+raRWO6A6sKy%0ALqGsyyjOYXlhVGXZ9PuPwHsE4YvCzMMvQNAOpUeQ+0Dc3ZYxk3wDYhfB9eHkIzh6FzI3IHUBXvl2%0Ak7l/Prfyqfb8gnt+DRZ+F9rPg1WEzIdw+C7k70PqogB+y4sQjkPlAWQ/gNz7oF1IvgyJlyB+AUI2%0ABAtQvgaVa+CtQfg8hC+jw5cgNEgQKqP1HDq4gw5uo/UKSk2irBmUdQ6lpvCtBL7K4amH+MybAbmE%0ARScOEzhMYDOBxQiamJE4Niizgss6FdZw2cA2hX9DDBCinxD9OPSgiOGj8CjUQKVeoHafCntIemI7%0AITqQsljtxlsJ0YZFEkWIAMtsFHJN9ZU8LrlaRRYBwyJ+rQhB0WzwLxPgNuwRDdcy0Kslw2Q/qW2u%0A5YiOejJkVaP9JHOvFyGoLqu6BqDrRQiqxQdkS1O1so1n7qdaHCFuZhoxs60pYdpkLXiFSBrZB6jt%0Au81QrxV5iMshFdO6HGITI2QKKFc9Qg8hunCIYOGjyeHWqupvIEeprAOaMEPImVkjhBkhRLf5z2Tx%0AWcJnAY9FPB4CLg6TOExiM4WjT2HrMCo4gOAeWs8SBLOgN1HWWZS6gLIuYDGOckG5C1C5AeXr4C1B%0A6CxErkDoBVBDUDmG/HUhQfnrEB6E1GuQeAWcASjuw/H7cPQeFFeh5SVofxMSl6HiwtFduPRfw3OU%0ACvmkNcH9WVruEdz7O7DzHTieg/bL0PMmdLwAEQfyd6RzHn8IoTZofQ1aX4XEKVB5KNwwnftjcDog%0AcUU8dgYcG4IlGSCVm6LfO2MQvgDhC+jQFDoUQatdA/qzBHoW9IEB/WlxNUVgpQlUgKce4ZvB67OM%0AzzY2fdiMYTOKzQg2w0AKHwuXLB6bBiw2qJ4HpKkgR0j04tCNQw/Vs5Ysw+I1Go8y1bqPXg20jvE4%0AxiODSwZNGcccyfF4kd8kNgmqNSCr19WyXZgMmzqzV49x8up1vcajpl4+7OnbmBqlm3pBAmpOLdem%0A+vO++asegSk8XK8NKYWJfQpI0d8c/mN1LvPYxAmRxiZNvT6kBEHHfG4bkcXCw+cIOfpkD48d5AiU%0ALTz2sEibZ9JvgrIc9eEQM6C/T8AjfFbwWMFnmYAjbEZwOIXNaQn+ugc70KB3IbiP1vfQwT20XkWp%0AU4ZIzKDUNCpIodwMyr0ri52V2+DvCyMPX5JW9UMlLzPY/DXp68qB5CtCbqLnwFeQmYXjD8TtKLS+%0ALuMlOg6FY9j7UMZZbgU6X4HeL8HM18FuMvdnac8vuO9chz/5CvS/Dt0vQDgEmbuw+x7sX4X4AHS9%0ABp0vQaIb9CFkPhZGUliE5FlIX4H0CxDtBDJQrA6CG+C0QfyisPvYNIRioE7AvQuVWzKYKAsrCk1D%0A+CzaGUHbNto+QesHZnA+QOtlUL2ygGVNoNQ4Sg0TWDEC5eOpfXxW8Fk17SMgwGIAm0HkqOt+LPqB%0ANjQho0qXDNjsGt/DYx+PfTRlbDqQc5bEq2cuWaRxaEWRoArUde7sPQaS4nkDoEXDlkv4FNE1Ji1V%0AZqSKu2fcp17rsV41phGuxapZMT71ICDLulI42DEavlSWkb2r1eLCsVrQsT9RJ7JapDhKfe+ryDbg%0AIuc0Vc9qOkaOLKm7x7EJeh04dJpAWvVOIw+BooQc0reFzzpycu06PlvIWVYj9eCth7FpwQ4U6Azo%0AFXSwiNYL6OAhUDDkYErIAeMoP4ryysLG3XvgzgnZsHsMkF8EZwqCGJQPoTgrYF64JUBeJS2RsxCE%0AoLAKmetwcg1Ka2aW+xokL4Efgewq7H0gHrjQ/QZ0vQ7xUSicwNYHsHcT/tL7YDVTIZ+lPb/gnt+H%0Axf8bCmuw9V3YfB+irdD3GvS+BIku8A/h8DrsfwS5ZWi7CJ0vQ9sMRKIQ7EP2BpxcF8BPnIb0ZUhd%0AgmgX2B5Uls1guQ3uJkQnITYDsXMQGQDHAXUE3jxU7kmWQbArTD80CaFJtDMGThJta7Q6QrOC1kvo%0AYAmtF4EwSo2grFGUGgU1AqqDQIXQlsInh6+2CNjCp9puoili0Y0tp4Ji0YNFFxadKFrRhMxiKmZj%0AUQ45aylD9cwlAbnqmUs5AvKGoTceg5FAjsKoFtatHpkRQdVAN1wDYwwgY+BPrA7qT+a5iwW1rzSe%0ArKpxgWpldznIr3qIX5Wxa4rmuvFMpjwBeTQedu1spqRpWx5zOa8pbmQSUHgoypgjtQnYw2cXOWZ8%0Al4BD5GTWPuT47H5s+rB0D7aOYmmN0iXQO2i9gg5WQK+i9SoQR1ljKFX1YZSfRPmAd4DyFgS83Qfg%0Ab4FzyvSjs2CPg46DW4bSkgHyWaisQ/S0kJHYeUkc8DUUHolGnr0J5W1InRcyk7gAJKB4DIc3YO8q%0A5Jag9byQodYLoKNwsgrbHwqgO3EhUr2vQrQPzv4EqKedq/V8WBPcn6Vt3oRv/rtQycHI6+JtA6Dz%0AsHdDOuTxAnRdgN6Xoes8hKNQ3oCDG3BwDYrb0H5JpJzWcxBNABnI3YHsbVm0DbXIAlLqAsQnIBwD%0A8lCeh+IcFO9BZQuiE8Lwo1MQGRWmb7sQbID7ENwF8B5CkDUDdgycMbRzCpxOtGWhbddIPSug19DB%0AGlqvAVlQ/Sg1UHNUP6gOtIoSKAutAgE0dYAce71v2kPjBwaMW7GMq1qbxiKNIo0iBYTROIBlJBdl%0AdpZW0xpdA6iVx8C2ztqFwQsoNx6e92lnMTUewmcZSaYeJOoH90UaAknYBJkwqgbKVu1uFdXzn4pg%0ATlStH/t93NAeE3Bo/ma7Ae2OWpC06MLSbdjEUVqjdIDSBdC7aL0BegOtN831LqhulBoyPoxiBGhD%0A+Q7Kr6C8bdHB3SVp/XWw+8A5DaEJcCZAdYFvg5uB0gKU7pt+tilSSWxaEgVCp0CHoJyB/D3ps9nb%0AYEVMn70I8TMQhKFwCEe3YP8aZOahZQo6rgjhsdtEftm9DtsfQWYZui8LkLedA0/B3jysvAcbH0PH%0ABHzlKjhNWeZZ2vML7ger8O3fgr5JsALYvQOr78HOXeiehuFXof8iRGNQ3IDda7B9FconIuP0XIH2%0AMxAOS8bN0U04vAnZZen4bReh7TwkesAOoLIKubuQnRWWHxsWaSd5FmJjRrYpgbsKxQdQegClebBT%0AEJkQZhWdgPAAhCKgPGAP3EXwVoyvggqDMwLOENjD4Ayh7R6ww2gLtOWi1Z4BlW203oJqS0nAhS4D%0AMt0o1QmqA+gAlUQrG60MaCspkqtVHfx0DQgLNByHjaaIpoQmjwBxDCkcFTFAGwEDwtQYfIg6aCvq%0ATP6TFd0bz2OigbGDa65d8/erR2+XDXBb5l5iKBLG5dhsiwSKlAle0iqdlICgFUqb7BrtonQGzQFa%0A74PeR+tdA+B7wAHQilK9oPpkQ5zqBfpRtKGCMMoPwC+g/E1ZlPcfSeutgoqCM2qe65hc0waBArcA%0A5VUoPYTygoC5soUkRKcgNgV2PwQOVDJQeAC5e9IX3SPTB2ekdXolsyX3CA5vS38ubkLrjJCY1gtg%0At0ApB/u3Yeca7M9Cy5jMdrteAKcVskew/hGsfQDZHRh6CYZfh7YJKJVh5yH8e7/ZXFD9fG7lU+05%0ABvc1ePe3Yel9WP4QWgdg/HUYuQKJFBR3YP0qrF2F0gkMvghDL0PXaXCQbJvd6wL6lQx0XRK20nEW%0AwhEIcnByD45ui9tRYfetM9B6BiJJsCpQXoPcnDCn/EMId0FiSjx+GiLtgmk6LxJPaQHKy1BeBCyI%0AjAnTj4xCeBhC7WBbYHmgjyFYl9Q1bx38DfC2wErKgLf7wOkDuxfsXrTVDlbIBAEfrDKaY9AGtDhA%0A6wPQR2iOQB8BZSANqgX1WJsEUiiVBJKgEijiaBUDwoCFVo2LqoBST0111ArqcsvTdqg2SDb6k0Om%0A+uPVva4KLXnZBCgqaF0ACqBzQA5tWnQWzQnoTK2FnHk/bSjapFUdoDpRmFanUDoMgYUKNARllL8v%0AMom/bdot8DbkBp0BeR7VgGwPyN8IbPBdqOxCeUUIQnlZ3E6bZ39KAn9oEIiCH0BxC/IP6h5UDIhP%0AQ2IaQj3gW1A8hOO7cDQrbSgFbRfEUxOgIyK97N2W2ezBHKRHhdh0XYJQF5RLsD0rYL51G9pPwdCr%0A0H9Z7vF4B5avwuJ7EPgw8QaMvQo//FVwQv/fxuwXyJrg/izt/vvwGz8GU6/C6ZehvRv8LGzcgpWP%0A4Ggdhi7D6IvQPQFhC/JbsHENNm+AV4K+S9KJO8cg7IB7CPt3YP8WHC9Byyh0zEDHOUj1CUh7RwL6%0AJ/fg5D7YMWH6LWcgfRoiLWBr0FkoLgrLLyxCaV20ytgYxE9BbBQi3WDZYPkQHMvgrzyC8iPRUYOi%0AMP3woGH8feJO0vyclgCjTyDYMcCzD/4eBHtyrWJgt4PVAVa7uW4DqxWsVrRKSr6ystCWAqXRKgAl%0AC49alRFALAhTrgIpRbQWBl1zLQy7kW2jG+WY7yXLiDQjOq5F4ywAQjKjaZgpoCJAHIijVByISUDS%0Acfm+DoG2JFhoJSCtfQgqqOBE/t/BMQRHEByK+wfSosHqAtu41SWs2OpGQDtk3ooL7jG4W+KVDXlu%0A7rZkYIUHITxkZLpBub/Alr5X3oLCMhSXobAEXkb6RXxc5L/ICOiYgH1hDzIP4OSBtHZc+lzrWUhN%0ASrB3PThZkf57MAulQ2g/C10XoW1aXlMqws4cbN0UQG8ZMGPgBckoKxVh8y4sfwS789B3Dk69JDPh%0AwIGtZZj/EB7dhd/ZaoL753Mrn2rPL7gf7cE//3sQsUSiefghLN2AzmE4/RKMnod4HCpHsH4LHl2D%0A7B4MXYLhy9BlAL18CLt3YesWHK1A5yT0XZAOHW8FJ4DCJhzehYN7kF2DllPC8NumINkri6q6KAtY%0A2YdwMg/5RxDvFwaVGofkKETSYCsBZHcbiisywEurUDmEaD9Eh0XyiQ5CuBucKFhKmHyQA29HtFd3%0AE9wd8aAMoW5xp0sYmdMFTic4CVAhsCwJBsoXSUjnTVA4giDzhJ+Y7+dBV0AlwIpLoHjMI094GAHi%0AEOCYthGwjSzTOJ3XdVkGfBMMfBMoPGm1C1RAlxu8JP9zXZQgqAvGi6Di5p6TYKXFVbp+bbWBakEq%0AZzugLXMLvgC2lwFvH7w92fXs7cn/2TsQWSPUK+w51A/hfnC65XdpBwIP3LwsYJbWoPhINghV9iHS%0AVw/s0VEJAIEDnidgnF2C7CJkFkRvT09AelIdc6DNAAAacUlEQVT6ULRfApZbguy69MXDOSjsQtsk%0AtE+LhzrA09LXt+/A9m3IbEHPWeg5D13TYCegWIDNe7B2A7bvQ/dpGHkRes+KjHRyBIvX4eFHUCnA%0A5Csw/hIkuyV+/8RXPo9R/sysCe7P0tYewm/9Dbj7ARRycO4VmH4ROrpBVWDjHix8BBvzMDAFEy/C%0A0BmIRWXgbM5Kxz5YgZ4pGLwI/dMQTwEuZFZlcOzMSufuOQfdZ0XWiaWFbZf34PgBHD6Ao3lh7a2n%0Aoe00tI5DNC3ArEtQXJeBm12UfGErLICfOgWJEQkE4bhIMqoihdHKm8L4S2ty7R4J4Ef7BSgivRDu%0AgXA72BFh80p2UaILwkS9A/AOG9pD8I9Be2C3isZqt8gUvNGtpICAFasx+7qbZ6CMzKIaJBdVZeYi%0Am6B0HbAJzPUTpqrAb4nerOGxYKAVtaK/2kg4tT+pTYDwIQhEwggKEgj9HPiZJ/xEZl9+RgKW0wpO%0AuwBtre2QGQ4RAWyNAL9XBHcfyjsC3uVNKG2Cd2Key4AE5eggRPolwGhHWHUlC4V1efbZZWmduOkD%0A45Acg2gvEBawLxxIQsDRPBw/lPfcfka89bQ8Iw/IHcDefdidg70HwsZ7ZqD7HCR6IbDgZN/091tw%0AvAH95wzBmZQgnT2B5VuweA2OtmDsMoy/KDNaT8PmKsxdhfkb0HcKZl6FX/67Teb++dzKp9rzC+53%0APoa/8XNw8RUYm5KNSwdrcP9juH8NWjrg7MswcRFa0uAXYWNOOvDmPPRNwKnLMHwOUilhqAeLwvLX%0Ab0MoCgMzMHAeOkdk4VWX4XhZBtLOnGQpdE5C1xR0TkGyU3a8UoL8Ohw9lAF6sixpmi3jsniVHpVU%0ATSckTNrPyaJvblUYf/6RsL/EAMQHITEoefvRbpOF4xgGboJAxYBNZRcqe+JeVqbaoQ4Id4iWH6q2%0AbQLctgFtqwrYRo6psuMgXwfJoCAM+bG2+roqm3aF+dYYt4f8YqsO4OopC6pV6cbo6ICwfhUCZWYA%0AKixZICrS0MaNx8Rtw9btpLB3SxZ50XZV+IdAC7sOyvI/co9EjnMPoHIg15V9ec+hdllDCXdBpMcE%0A0m6wJKNIEnI8cHNQ2IbChgB4fh1KOxDphMQwJEekjfaKpOIj6Yy5LclMOV6EE3OEQ8u4EIPW0xDt%0AkfuvuHC8DvvzAuRHK5AeEMLRNQ2pAQkixbwsdm7OirwSTsDQRRi4AC2DotMf7cPKLZnlZvZh9AKM%0AX4HuMZkZ7O3Ag2tw7yMhC2dfhsnLkOyCXAHu3YQHt+EPb8iM9Tm1Jrg/Q9O7O+g//Psor4B6eAdu%0AfQCZYzh3Bc69AL19gA97q/DgOizcgs5+6ainzkFLC1CB/RXp7Cu3IZ6Wzj50Djr6IWSJjr/7EDZm%0AZfoab4O+aeg9Ax1Dkl6pPCjtw8FD2DceSUnKWPuYLFLF22TnKxXwjmVmkFkR4C/sCMtKDYknhyDe%0AJQHGUvIzQVFmCoVNWXArbAqAgIBArEdy86NdAirhNnAiYIcM6TWMHgPa7rHch3tkZIgnHCVg6Riw%0AtOOyvmDFTBsV8LQiwuytiJF/GkHZMaBuAF0pPnVBtcboDdhXg0NgZJmgYrwsgdgvQVCS/4tf9bxh%0A63kpLGeFwEl/0kNtsknNaTFyU9hIKpb8bd8zWSwHUN6H0p54cQdKu/L+Y70y24r3QaxfZk8qBtjg%0A++AWBbyza5Bbk7Z8DKlhCe4tp+Q520aHd13I7cLhMhwuSR+yHSEPHaehfVzScgMFxRzsLUl/3Lon%0A/9e+s0JG2kblGZXLsLMKq3fEQxEYuQCjFyHdK0C/vwOLd2D+OrgVOHMFTl+Glm5wNawuwt3rMH8H%0AhifQF1+BodPocBLrZ/9aM1vm87mVT7XnF9wf3MP/z7+CvnUN2jtRL7yEmjyDSsZQ5QxqYRZmrwmb%0Amb4EZy5CZ7dkymT3YXkWHt6SgTx+HsZnoKtPdHgvD7tLsnC08QBaumDorMg7rd3yGl2CzKYA/+5D%0A0Tg7x6B7HLrGIdUJoZCkabpZOF6Fo2UZvIUDmT63joi3DEA0aTZEBaIblw8gtwm5DfHCDoRTEgQS%0AfRDvhXi3zAicsOwWVEZTD8oC0OV9WXMoH4pXrwHCrRBuEcAIt0imRSgFobQB9KgJDEYztxq0cmV0%0A8loWTJV5B/L30QLM2qt/XTe85kmravKqQZ9X1U1QFp/Q7LGMJNMwCwiMPKMDYea+K4DvZkWGc7OS%0AFeVmwD2R+iqVjMxewu2S1RRukzbSLgHSThjgtw3j90XzLh3I88hvyyJ9flv+ZrIfkgPiiX75HxMR%0Apu65UDyBkzU4WhX2XTiAdL8QgLZTkOqXNZLAkiyW403YW4TdBbnuGBFtvPs0xDoliJbKsLcm/XRt%0ATvrz8DkYnIb2QdHPS2XYWIGlWVi+C+09MqMdmRbpsOzBxirM3YTFOegdgvMvogdPo+0I+iiDnr2F%0Avv4R2DbqyivYv/sPUaGmLPMs7bkF98r16xz/1b9K6MUXCQ8P4TgKe2cdbt9A370N/YOoS1dQE5MC%0A+F4BtfIA7t2ArTU4NSWAP3QK4lHwy7CzUh8A6XY4dRZGpyUTJ+KI5nr4CNbvw/o9AZL+SfHuUUim%0AZME0MMC/twD7y5K5k+6BzlPQcUoGXTQpTF6ZBbjclgz84zVpUQL6qX7T9kK0BUJho8v7IoW4WSju%0AysJaYVeAp7gvYBPtgFgHRNqkIma0HaJtEEoKcNshs1hrUQNk5deZslcQBuzl5b1XGXL1OqjI/803%0A0kzgyt/VJkumytyroN3I4mtmxHPt14OA9sWVbWYCjoCwFTFrC2FpbTOLcGISjJxE3e2YmU1Ug4Rd%0A1+gDX0DQK4sWXj6SBc0nPZQUEI12SCCN98jnVdAPLGHplZJsEspuyXPPbMh1OAEtQ+KtZjZmJ2QB%0At1KRjUOHa7C/JP2knJP+0TUmBCHeKfJTxYPMIewsiaS4tQipdgHwgSlh4iosIL69Biv3YHlO/r3j%0A52FsBlp7gRBks7B0X6SV7XUYn0afuQS9I2gVRh9n0HOzQppKJdSlK3DuAl66A7fk4j58iDc7S9fH%0AH6Ps5mEdz9KeW3B3Nzc5+uY3CZXL6Pl5KlevEmxvE7p0idDly4T6enFsjb23DbM30bO3oKUNdeEy%0A6sxZVFsLSnmwv4l6OCtTT9uByRk4PQPdvaKf+0XYXpHB8uiB5MCPnBHvGoB4TNh56QR2FmF7EbYW%0ABMj6JqBnDHpGIdkCIQfwTC36DVnMPViFky2RbdqGoG1QwD/ZKSUSLBMAgrLkNee2JfshuyXTeK8o%0AtXOS3aLjJ7og0WkCQUR0fZPiKIuOJuukfAKVE5EKyobZVttKVgDbiUEoIe7EPul2A9g6EQFiKySz%0ACEt2uAqoVxl/dbv608C9oa2CfGDYv2+CjV8NJkaW8YqPu1uQQOnm5XWhhMx2wikIp+ttpFU8lDQB%0AIAzYZgISCMuuFKF4BIV9yO1Bfg9yO/K1WKv8z9N9ki2V6pXfa0UM4HtQLkJmRwL74RocrUkwaR+G%0A9hFh4WmjwQcG7E/2YWdZQHxrUWTCvgnoHTfrPkmRS/I52FyG1fvSJ6MJ6Y+j09DeL8+kWIb1FXh4%0AFxbuQqoVTs+gT89Asl3i584e+u5t9J2b4DioC5dh+jxeug2v7OEur+Beu4Y3P49z5gzOiy/CyAhe%0ALEbXV7+KsprlB56lPbfgXrx/n9WvfY38Rx+holGSL71EfGaGcCJBqFBAP3hA5eOPCXZ2cM6fF9Af%0AHMAJ2zjZY3gwh757C46PUNMzcHYGNTSCiodRlQLsPEItzMHCHMTiMHFW2H5PP8QiAjaZfVh/CI/m%0AYecRdA/C4AT0j0FXP0QjRpYpwNGGGbjLcLgJ6U7oGoHuEegchESrLNpagQB5+URA/3hDfvZkU8Ax%0A3QstfdDSK7OBRLvo/k5YUh3xDfgVoXhgAOpQvHgkAaKSF6CItUoQiLbIGkEkJemakRSE4obdO2YB%0AVzU4fEKWqeWzNyyQBr7JlmkA7E/Lc7eqaZJVdl8NDI1ft0SKUUaWqWXNmL8RBA2svCRZTmUTtKpt%0AKQOlYwnGXkneb7wdYu0Qa6tfR9tkNmCZBdkq6JcLIsFldiCzLc8osyML3a39spmudUCeTyglgcPX%0AIrNkDmB/TdaBdlckAHQNQ+8YdI3K8wzFJAsmn4edNdhYgPUFyB5L3xqehP5xSdPFkdetrwgbr/XV%0Ac+jxaWjvFTaezaOXFtBzs7A4D8OjqJmL6LHTeNEkXqGMu7iIe+MG3sOHOJOThK5cgdFRvFCI0uEh%0A+Rs3yF+7htPaSuLllxn/vd/Dasoy39O+DIw+8bXfASaAX0dWwHaB/xAoNrwmhhyQ3QVkze/Zf8rv%0Af27B/ejqVW5++cu0XLlCYnSUkOPAwQGl2VkKN29iJRIkLl0iduYMkWQSp1yG9XW827fx5uexh4YI%0AzczgTEzgpBI42sM+2IH5e+h7dwFQU9NwegrV14+KhlHahZM91Oo8LD2Ak0MYPAWjp6VNt4geH1Qg%0AfySbPrZWxMNR6BuF3hHoGRImHzaavF+C/CEcbsDBBhysSwW+lm5hYm190NYLyTZh8zVt3pWfLR4L%0Au8zuQf5A0uMKR7KLNtEus4JEm7TxNoimZLHWCYFtMlis6qKm//hCplsyjLggYOgWxb0ieFU2XRFW%0AGrgCrEHVjTyjtQkKBrg/kedupBKoyzd2wwzAMrKMU5VjzLUTEzAMxWQ/QDhhglK4YXHX6PbY9QDg%0A+3LvlaKAff5I/l9Vzx/K95OdkOyARAekuiDVLUHRiorcEyhZCC0XBLiPtsQPNyF/DOku6BiU4N3W%0Ab1JjoxLfSiU4ORAAr/aRUET6yMAYdA/Lc6rq6of78GgRVhdgZwP6h+HUFHpwHBKtaG2j8wX0o1X0%0A/H0B8dY21Jlz6Ikz+MkWPCy8w2O8+/dx79xBZ7OEZmawz58n6O7GtSzKh4cUGsfQ5cuEp6bQqRTl%0AYpHs/fvk5ub4obk5rGa2zPe0cWDxia9NAP8X8CawB/y3wBbwPzS85peAJPBrwE8BrwFffcrvf27B%0APbe2xu99/eu8duoUen+f7K1bZO/cITowQPryZRIjI4QjEax8nsriIoVbt/D294nNzBA/d45Idzeh%0AUAgnl0MvLeHOzeGvreGMjeGcO4czPIyTjGPjC9NfWUQvzMP2JgyNoMYnUSOj0JJGRaQoFJl91MYK%0ArC2JntnVK6A/MAodXcKqbAQ8ixnY3xDGv7summpHL3QNitzT3sM7m4f80Myk2fHqi9RQOoGTXTja%0AhswenOxJWl26UxZ+Ux2ymJtql+l6OCLBwKoybr8udXhFYbSlDJSydS/nDOvNC3CH4wKg4SqIxkxw%0AiBiQNYBb1fFtpwGcq4DeKM8o3plb54fODhpwp0GWaWDfvtuwOOpKAPEq9dYtCkC7JuhUCvK9UEzu%0AOZIQgIwkpY2mBGAjyTorV0Y+CpDdoL4nR8wVTiB7CNkDmaFl9iB3JFJJuksCb2uPtOGkqW1uC0sv%0AFnnn1n1+qFXJs93bqD/f7iHoHZZgHU7I33d9kVp2t2Thc30Z8lnpO0Nj6L5hiLeiVQhdqsDBAXp5%0AEb3wAPb34NQ4anwSPTyKH03iBeAdZ/AWF/Hu3pXZ6+Qk9vQ0DA7ixWJUSiXKGxsUbt+mtLBAdGyM%0A2IULOEND+NEolVyO7Pw8mRs38AsFWq5cIX72LDqdxrMssm+9xVtvvfX5DvrP0b5f4D6O7Pc2eW78%0AbeAB8D83vOb/AH4TuAq0AO8BM0/5/c8tuB/Pz/OLP/VT/EWlOL5/n/TEBJ2XL5Pu7yds23B8TP7u%0AXTI3b2JFIqQvXiQ5NUWkpQUnCAj29ijNzVGcncWKRomdPUt0aopIRwchpbALBfSjR3j37uEtLmL3%0A9OBMTQn4d7Rjh2yswMU63EOtLKGXF2B3BwaHUaNjqOFRaG9HRUUuUZUCHO6gNldl0WtnE1rboW8Y%0A+oYkECRTEImIlBG4vP1PvsXbr50WcDjYhsMdSYNr7RKgaO2Ctm5It0mBtHB1sRUD4GVh9oWMAFP+%0AyLQnAl7lvABgLFX3aFLaSFyCQyRuGLMjLN+q5sWren58LcWxIa2xKsdAg3yDZJ0oePt//w5v/+SX%0A5MuWqn27PmSqufeWYf6mRQn71phAYJi479WBuVKU91bKQzErXspJW8hIYIinId4CiRaZ1SSNR6uZ%0AQg06vOfL7y0ahn64C0e7cLQDmSNZfG/vkVTbjj5ItfH2H3/M23/xLcmUKZfh5Bh2N2Qxf+uRyDTm%0A2euBUUi1o0NRib35InpvD1aW0KtLsLcrUsrYBAyN4idb8C0Hr1jG39vHe/gQ78EDdLGIc+YM9pkz%0AqL4+vEgE13Up7exQnJujODeHnUqJfDk1BS0teFpT2t8nMztL9vZtnHSa9KVLxCYnCRIJyuUyx8vL%0A7F27Rmlvj87Ll2m/eJH/p7WVX/v1X/++jvFnad9PcK9+7ceB/wL4AaDS8Jp/DvxnCOhbwCow9JTf%0A/9yC+8bVq/zlN97gL126RM+lS6S7u3G0xt3d5fDOHQ5nZ0kMDNBx6RItIyNEYjHsYpHyygq52VkK%0AKyskxsdJnT9PfGiIUCyGXakQ7OxQuneP4r17KMchNj1NdHJSmH4kgl2pYO3v4y0s4C8u4u/s4IyO%0AYk9M4IyMYLe1YodD2IGLncvA1jp6bRUerUgu8dCIaPv9g9DWhopFwLGE+ZfzqIMdYf17W7x9Z5W3%0ABxOSotndBx090N4lZRUiEQFytLBrtyignT2U6f7JgSzQZY+Fvafa6p5sEY+nJSg4IWH3tm3KvFQl%0AGjNjCDzTGtnFLRnGXDFMuiKzB9+tg2zgiUZdBeDaIqlo7m9fO+LtK23yMC0jxdTSLq3H9X7bMTOE%0AsFkkNtfhmJk1mJx6O/R4Zk4tSzMQVu55phZ6AfIZyJ2IZ4/qDgLW6Q7ZCNfSIZ/HUjIjsJw6yy+V%0AIZeBwz3Y3xbmvbcFoTBvZ0K8/foFdM8gtHZCOI42LF0Xiuj9fVh/hF5/BBtr0NYuhGB4FN3VSxBP%0A4mkLv1TG3z/AX1qSPrezI/1sYgJrbIygtRXPsnCLRcobGxTv36f04AF2Ok1seprI1BS0txNYFpVc%0AjtzCApk7d6js7pKcniZ17hx2fz++41DM5Tian+fg5k3cQoHOy5dpO3sWq7WViudxtLbG9vXr5La3%0AKfz8z/ONX/u1z3nUf372ZwH3fx1R6msIuP8FHgd2gAyQNtcp4Phf4+98IW3g5Zd545d/mX/zR3+U%0ArWvX2Lp2jc1r1zhaWqJjcpL/eGeH3Ooq+zdvcnDrFhsffsj+rVsElQpjP/ET/IUbN8jdv0/mzh2y%0As7McXr9O9u5dStvbJE+f5spHHxFOpSjeu0fp/n2K9++TvXmT0vw8lY0NIsPD9L/9Nj0//dN4y8t4%0ACwsy+JaWKC8tyWBcWcFqa8MeHaXz+oKkjq2tojfWZFCvPyJ4uAAb6+jNdZF84gnoG8D6938OfqAI%0Av/RV2N2EvW042Km3a6sCKod7wiQP94TZtnaId4/AP7gnXyvkHgew3Ekd3PLm+vgAClnjOQHAUr7e%0AlovilbIEi3BUgDYUrrdOyOj4jsmmMamQ4QbQru5QjcxL3ZRqhkxQLR9gmHjFBAe/YlIxXQFmt1Jv%0Ay0UJJOGoeCwBUTPjiMbl83gKYklp4ylo65HAlmipB7nGwBeNwfI8/OpfgZU9OL4v/5toXAJrR7e0%0A7d3Q2SOZVZ094t39EojjCYLLM7j3NuFbV+U99w+i+gZkZjc4jPX6WRgaRg0MwdAIlatXOfnFX8T7%0A+J+C5+GMj2OPjeGMjRG6fJnYT/4kzsQE9tAQq3/9r3P0B3+A+yd/QnR8nOjkJNHJSVp+5Efo/YVf%0AIHrmDHvf+hb3vv51it/9rpCYc+dInj3L4Je/TPr8eaLDw/zhm2/y4Pd/n3hvLx0XL9Jx8SJnf+7n%0A6Lh0iczuLv/oZ36Gux9+SPf58/RducLYD/8wb/zKr9B19iy//hu/8awh4Jnbvypz/2ngBeBngNJT%0Afu6XEFD/hnntm8DTKvksmN/XtKY1rWlN+7PbIrL++an2LwP3r1Fn4FX7I+Bd4BpSSxXgHwC/Bfwz%0A4EeROqi/C/SZ1/wHSFZN05rWtKY1rWlNa1rTmta0pjWtaU1rWtOAz2+H6qdthhpGUik18G0k8+aL%0AaP+qm72+SPZp73EVyY7/34DfRqS5L7JZwN8FLiCS4l/hk+tOz4O9Avx3wPOWDB4C/hdgBDka678B%0A/skzvaPPzmxkjJmVfv4acPeZ3hFPXzSdAD5GHgLAnwCXPrc7+mzt097ffWSXLshmr5//3O7os7en%0AvcdxYAzZx7AC/MjneUPfJ/txBBxAAPAPn+G9fL/sV4DbwHef9Y18H+xngf/eXLch5ON5sX+H+n6i%0AH+Rf0jefZWUdDbyM/POTyGan7DO8n8/aNPIA9sznIb64rP17WRL4T4A/5dnXKvos7A3gn5rrD4EX%0An+G9fL9sAQliz8PzetL+IfA3zbWFVMJ5Xuz/BP5Tcz0KHH2vFz/rsmkB8CpwBylhsPFsb+czt+ou%0A3h9HgP6bz/Bevl92G5mhPC+WRvZpVM3n2Y+Tz9r+gOcL9Botj+ygTyFA/6vP9nY+c/MROfTvAH/v%0Ae73wz0On/QA4Bdzgi6u5fy/7mvGnbfZq2p8/yyDAUDWLp5eKbNqfXxtCZN5vImnaz5v9LKK7/zZS%0ApPGp9izB3ULy5VvN5zkkKj1P9qtIaYZ/Azh8xvfStD+bvQf82+b6VWRm0rQvjvUAf4ysK/zOs72V%0Az9z+MvBfmusitSPGnm6fV03MH+OTm6H+MZIp80dIVsImkpnwRbSnvb8/QrS/a+YaJKPkf/oc7+uz%0AtE97ho32PBQK+kdIMH7PfP4fPcN7+X7b8/C8nrT/Clm/+5vUtfd/i6fvpP+i2e8jAevbyBreL1Lf%0ASNq0pjWtaU1rWtOa1rSmNa1pTWta05rWtKY1rWlNa1rTmta0pjWtaU1rWtOa1rSmNa1pTWta05rW%0AtKY1rWlNa1rTmta0pjWtaZ+v/b8BXd+oAE3C6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781401"/>
            <a:ext cx="2963740" cy="2278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180" y="3829285"/>
            <a:ext cx="5400000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58350" y="2249868"/>
                <a:ext cx="1740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50" y="2249868"/>
                <a:ext cx="174041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443" y="2458960"/>
                <a:ext cx="4079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" y="2458960"/>
                <a:ext cx="4079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14207" y="3694776"/>
                <a:ext cx="447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07" y="3694776"/>
                <a:ext cx="447045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377315" y="3721869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15" y="3721869"/>
                <a:ext cx="4263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350011" y="609365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11" y="6093655"/>
                <a:ext cx="42639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47099" y="4716529"/>
                <a:ext cx="447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099" y="4716529"/>
                <a:ext cx="447045" cy="461665"/>
              </a:xfrm>
              <a:prstGeom prst="rect">
                <a:avLst/>
              </a:prstGeom>
              <a:blipFill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898941" y="5178194"/>
                <a:ext cx="4079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41" y="5178194"/>
                <a:ext cx="40793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245611" y="6031210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11" y="6031210"/>
                <a:ext cx="42639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842554" y="5973124"/>
                <a:ext cx="447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554" y="5973124"/>
                <a:ext cx="44704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65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Multivariate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→</m:t>
                    </m:r>
                    <m:r>
                      <a:rPr lang="en-GB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33" t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7</a:t>
            </a:fld>
            <a:endParaRPr lang="en-IN"/>
          </a:p>
        </p:txBody>
      </p:sp>
      <p:sp>
        <p:nvSpPr>
          <p:cNvPr id="6" name="AutoShape 2" descr="data:image/png;base64,iVBORw0KGgoAAAANSUhEUgAAAV0AAADtCAYAAAAcNaZ2AAAABHNCSVQICAgIfAhkiAAAAAlwSFlz%0AAAALEgAACxIB0t1+/AAAIABJREFUeJzsnXe4FOXZ/z8z23dPoQiICoKAiqCCiihNpShYEBVNNBqN%0AFX0tEUvsNWiCEl9NNFH5GQu+oiZGY4wFkaKgWBAsKNJFmkg5ZfvOM78/np1lz7K7Z3fP7gwH53Nd%0Ae6HnTHl2z8x3n7mf+/7eYGNjY2NjY2NjY2NjY2NjY2NjY2NjY2NjY2NjY2NjY2NjY2NjY/MzQcn3%0AS13XdbMGYmNjY7O7oChKTm1VzRyIjY2Nzc8dW3RtbGxsTMQWXRsbGxsTsUXXxsbGxkRs0bWxsbEx%0AEVt0bWxsbEzEFl0bGxsbE7FF18bGxsZEbNG1sbGxMRFbdG1sbGxMxBZdGxsbGxOxRdfGxsbGRGzR%0AtWkxmqaRSCSw/ZFsbJrHafUAbFonuq6j6zrxeJxYLEYikcAwVnI4HLhcLhwOB6qqoqoqeUyXbGx+%0AVtiia1MU6WIbDAZRVRWn04miKKiqSjQaJZFIoGlak/1UVcXhcKRethjb/Fyx/XRtCiJdbIUQAIRC%0AIYQQaJqGruspAVUUBZfLlRLWzGOkY4uxze5IPj9dW3Rt8qLrOkIIEokEQggURUEIQTQaJRKJ4HA4%0A8Pl8fPLJJ7zzzkwuv/xSvF5vajtDjA0xNYQ1/ZpM387A2MbpdOJ0Om0xtmlV2KJrUzS5xDYSiRCL%0AxXC73YAUR5fLxVVXTeTZZ1+hfXsfjz32EMcff3yT42S+dF1PCWn6y7hWdV1PibrTuSMKZs+MbVoD%0AtujaFIyu602yERRFQdM0otEosVgMj8eD1+tFVVXC4TC6ruPxeOjffxDffTcSiOLzvcTw4YN56KE/%0Asueee+Y8T3NirGkaTqcTl8vVRIyNV+bM2Ol0poTY4XCgKIotxjaWYIuuTbMYYhsKhVKP80IIwuEw%0A8Xi8idgaGKIL0KnTXsTjkwEPEMXleguXax633PI7rrhiQpPZanPjMAQ4FouhKEpKZJubGWcT48xZ%0AsS3GNmZgi65NTjJntnV1dVRVVRGNRonH43i9XjweTxOxNTBEd/HixYwdexENDb/L2GIjfv/LdOwY%0A59FH/8TQoUOLGls4HMblcuF0OlsUptB1nVgs1kR008U4Pc5si7FNOcgnunbK2M+UbGEEQ8QaGxvx%0Aer0EAoFmRUjXdT7++GNisX2z/HZPQqErWb16IePH/4Zhwwbypz/9gS5duhQ1TqCJUGb+Pl2EjeyK%0ATDE23qOxf7asC8AWY5uKY890f2boup7Ko02P2YbDYRKJBADV1dUFhQMikQiapnHOORfy9tttgaPz%0AbB3D6ZyB0zmbCRMu4cYbr6OqqqrZ4xuFFsWSKcbpFXOFzIwzMUQ4M5PCFmObbNjhBZuU2BrCqigK%0AiUQiJZxGGKGuro7q6uqdZpTZMPbdf/+D2bJlAtCpgJFsxev9Nx7PciZNuotf/eqcnOdqiejmOpbT%0A6UTTtJ3CFLAjMyJTjNPjxUDqC8tYuLPF2CYTW3R/xmSKLZCa2QohUmJrXCN1dXUEAoGCZ7rr16+n%0Af/+BRKMP0MzllMEqAoF/0aGDwp/+dB8jR47Mevxyi262YxmCmi1mnJ5jnJ5VIYTA4/FknRkb+9hi%0A/PPFjun+DDHENhQKpdK6jJmtEAKfz4fb7W6RCCiKwscff4zb3ZNotNjjdCcYvJZgcBHnnnsVffp0%0A58EHJ9G/f/+Sx1MqhhhmLhZmirGmaU0q8rIt4hkzY2P7WCzW5Dy2GNvYorubkTmzzbz5vV5vi8U2%0AnQ8++IjGxq4l7q0A/QmFDuGTTz5g9OjTGTp0EPfffxe9evUqy/haQi4xjsViaJqGy+XaSYyzzYyb%0AE2PjWNlMgmwx3v2wwwu7CcbNnB5GSCQSBINBAAKBQJMig1zU19fj8/kKeqSPRqMceeQxLF06HDig%0AReOXxFDVWbjdMznxxDHcfPN17LfffhUPLxRLPB5PxcHTKTZMYQhrMBhsEuIxyExtS9/PZtfGjunu%0Axhgr8+muXvF4nEgkApBapGouU8CgGNGtr69n7727phVFlIsQDsd7uFxzOPXUsdx++0107VrqbFpi%0AhujmojkxTl+UK8QkyBDj9BCFkX9ss2tgx3R3Q3KJbTgcRlXVlHDGYjHi8XjBxzVEoBAWLVqE17s3%0A8Xg5BRfAj6adjKYdyyuvzOS11wYxduwp3HrrjXTv3r3M5yqeYucizcWMQ6FQKnWvuTCFQeZTTXp8%0A2RDkbOZCNtZji24rw7gx02/8WCxGJBJBVdVU5oEZN9pHH31ENNqtgmeoIh4/lXh8JK+88h7//vdQ%0ATjjheG655QZ69+5dwfM2Tzk+3/SYbXqc3RBjI0vCMB0qxLHNCCkZ4QpDjDOF2BZj67BFtxWQ7mUb%0AjUaJRqNUVVWlxNbhcKRitpkUM3Mtlpkz5xGLmTHzDJBInEIiMYLXX5/L22+PZuDAI7nttusZOHCg%0ACec3l3wz4+aq7wwyRTWz+tDYJtMoyBbjymPHdHdhshmHp6eBOZ1OfD5f3pzaWCxGNBqlurq6oHM2%0ANjbicrnwePKHDHRdp0OHvWhsvBFoV/B7Kg8xYB5+/2y6d9+bW2+9jjFjxuQt6ChnTDcWi6XS8MpB%0AY2NjQSXXuchMazNaJzXnS2HsaxvLlx87ptvKyPSyNTCMw3Vdp6ampijnrnLz3XffIYQL8wUXwA0c%0ARyg0jK+/XsR5503A53Nx6603cN5551JTU2PBmEqjHH+b9CwHQ2x9Pl/BvhTZRDWRSKS2N1LabDEu%0AD3buyS6EEceLxWKp2ZRh5l1XV4emafj9/p2MvfNR7A3RXDhC13XC4TAzZswAehR17PLjAA5H1500%0ANg7k3nv/Sa9evbnmmutYtmxZky139Ye2SgiXIcbGk4vP5yMQCBAIBPB4PDgcjtSTVDgcJhgMEg6H%0AU33ujM9MCJEKXRgFNsFgkIaGBurq6qivrycYDBKJRFKZHbv6520l9kx3FyCb45chttFoFJfLRU1N%0ADQ6Ho6QLuhw3gDGeSCSCy+Vi3rxPCIWszySABELUA0MIhaqBrTz33HxeeGEEffv24dprr2D06NFA%0AZYStNVKMY5uRHWNkxTQ3M07Hnhlnx47pWogxy4jH46mL0eg/Fo1GcbvdeL3eJjeHEIK6ujratm1b%0A0DmM1eza2tqCtg8GgzgcjlQOaqbY+nw+HA4HXbr0YvPmC4G9in7f5WUhijIdXf99xs/jwCKqqhbg%0AcGzhV786m0suuZAePVo+O49GowBlienquk4wGCw4j7o5is0hLuR4iUQCt9tdtJcx7BDyzMwMY6a9%0Au4qxHdPdxUif2RoLXVVVVYRCoVT/sdraWksqj9JdtdLFNt3ucf369dTX1wHZW/GYy+coSi92nh64%0AgAE0Ng4ANvDkkwv4f//vWHr37s2ECRdw6qmnEggESj5ruQQi0893VyM95SzXzDgztQ1y22carZ9U%0AVU11BjH4ucyMbdE1kWxhBJDpPHV1dXg8nmbFttgUsGK3N7wbsomtwfz583G7exGNWr8koKprEeKY%0AZrbqTDw+DjiJRYu+4rrr/spvf3sDo0eP4Te/+RXDhg0ryMqyNWCmiGcLU2SrvktvbpruQZHNPjMe%0Aj2cVY6P6bncQY1t0TSBXzDYUCqXiYMXObMt9c6XHkFVVzWtk/t57c2loyNYpwnx0fTtQaGzZBfQn%0AGOwP1PPqq5/y7rvX4nA0MH786ZxzzlkcccQRrfZmrgTFXmfNVd8ZhT3FmATpup5aWM4mxq2t/50t%0AuhUkW5eGdLH1er14vV4aGxsLFtxKZCMYYQSn05mqZMqXHfHuu3OA04oaR2XYgK4nKC3MUQMMp7Fx%0AOLCRv//9c6ZP/zU+n84ZZ4xj/PjTGDBggG0uUyYMMXQ4HCkfZ8hvn1moGEciEdxuN6qqsnjxYpYv%0AX85FF11k8TvOjS26FSBblwajs24ikWjSfyzdO6HYc7TkGz1TbI2ZbXqH32xs2bKFjRt/AFpmQFMe%0APkJVuyJES4VxT4QYQzA4mmBwHU8++QXTpv0GpzPKiSeO4fTTT2HYsGH4fL6yjDqdSjyxtKbjleJl%0AnCnG6XHndevWsWXLlrKNtxLYoltGdF1P5Tgajzrp/ce8Xi9VVVU7XXSlGKgUs2368Y0xhsPhJmKb%0Avn16QUYmH3zwAR5PT2Ix62OgirIUIQ4q5xGBfRBiH4LBE4GNTJ/+Fa+/fhvx+A8MGHA0p556AsOH%0AD6dLly67/CJYubBCxAsR440bN1JbW4uiKITDYc466yxUVcXv97PXXnvRp08f+vTpg9vtznqOBQsW%0AcNNNNzFr1iwWLVrE1VdfjcPhwOPx8Oyzz9KxY8eyvOed3lu+X9opY4WRPrMNh8MoioLL5dqp/1i2%0Ai03XdbZt20a7doVXdm3fvr3gPmbG8du0aUMsFkuJba7yYWPMuVb2r7rqWqZO3Yiujy54vJVCUW5A%0A1y8AzDA8bwC+xedbihDf0L79HowYMYwRI45l4MCB7LHHHjnTpvJhrOb7/f6yjDIajaIoSk6hKZZy%0Alk9Dy0qof/zxR+bNm8fbb7/He+/NZuPGNbz88ssMHjwYv9/P8uXLefbZZ9m4cSMAX3/9Nc8991zW%0AbiSTJ09m2rRpVFVVMX/+fI499lgeeeQRDjnkEJ544gmWLl3KlClTSn6fdspYhchmHJ6+ApttZpuL%0ASs+a6urqss5si+Xdd2ej66eUcWSl0oiuBwGzFvSqgQGEwwMAwfr1PzBt2lJefPFGYrHN9OjRhxEj%0AhjJ06CAOO+ww2rVr12wOayUwHrXLeTwrZrq6rrN8+XI+/vhjZs16n7lz57F16094PPvR0NAFOAm3%0A+xn69esHyEW1/fffH7/fz4UXXsgJJ5yQ9/g9e/bklVde4bzzzgNg+vTp7LmnXBuIx+MVCSUZ2KJb%0AArm6NBizRIfDQXV1dcGPUcVSSEgiPYwA0sS8kNlKvmNv27aNdevWAN2KHXIFWICqdkKI8szoikMF%0AuqLrXYnHvwQOZsWKA1i1aiUvvDCHSGQVHTt2ZtCgoxk06Aj69etHr169sopwvlDOz4nNmzfz2Wef%0A8dlnC5k7dwGLFy8EXChKV4LBzsApQCdiMeML5Qc6dOhEhw4dUtc4QENDA23atGn2fKeffjqrV69O%0A/b8huPPnz+fRRx/l/fffL9t7y8QW3SLIZhxuhBRA9h8zQg2lxF3LMaPIFrNtaGgoSx7qvHnz8Hp3%0AjXgufImul6NFUMtQlK3o+glAT4ToSUMDgMa6dRt4+eVVvPHGi6jqg8RiW9lvvwMZMKAfRxzRj4MO%0AOoiePXumHrNDoVBe0/JC2dUX0mKxGKtXr2b58uUsWvQFH320kCVLviIcDuHxdCUU6oSm7QVMQGaY%0A5GIVI0Ycu9P46uvrC66+zOTFF1/kvvvu47///S/t27cv6RiFYItuATQntkaXBkVRUjGrYihHwUNz%0AC2TlGMvbb8+kocFqkxuJqv6IEIMtHkUIIRrZOcThAPYB9iEUMn4W5ttv1/Httz/wz3/+Hw7HJsLh%0ADbRr15GePfenf/+DOOCAXvTo0YOuXbvmDE+0hqIAXdf56aefWLlyJStXruTbb79j8eJv+O6779i4%0A8Xs8nnYoSieCwfboemfgcKANsVjh76u6+gdGjfrVTj8vpkQ+nWnTpvHEE08we/bskvYvBlt0c2Cs%0AkhoLY8aFnt5/LF1sM/etJOnCWIjYlsvI/K23ZqLrp7f4OC0ngRB1wH4Wj+MzFGUPdL2QRSEf0BPo%0AmSbEGj/+uJkff9zE/PkrCAQ+weH4iWj0R3Q9TqdO+7DPPvuw335d2W+/rnTq1ImOHTuy55570rFj%0AR9q2bbtTK/dykzmTTCQSbN26lc2bN7Nx40Y2btzI3LlzUVU3K1d+zw8/rGXTpnUoihOPpwOa1pZg%0AsBbYAzge6EAi0dKQkEY0upIhQ4ZknekWEl4wMLJ1rrnmGvbdd19OP11e38cccwx33XVXC8eZHVt0%0AM0ivnBFCpB5XsvUfy3aRVypGm22cRp6tEUNuyQJZc2zatIlNm9aza+TnLkRRqtH1wozZK8eXOXwf%0ACsWBLOyQ8cRk4+YkYdau3cLatdv58MNtOJ3z8HqDqGo9QtQRi9WTSIRxuXz4fFV07NiR2tpaamtr%0Akq9q2rSpxueTmTNut7tJ5ZZRFWY8xRlFBqFQhPr6RurqGmhoaGTLlm00NNTT0NBAQ8N2wuEGPJ4q%0AXK4aFKWGWEwhEvkWGAPsDRwEtAV8JH2BKsA69txzH9q3b088Hm9yz8Xj8YIzLbp168b8+fMBTM3t%0AtUU3iZH7l2kcDjI4X2j/sVLzbgvdxxhnKBTC6XRSVVXVrNgWc/xc286ZMweP58BdJJ77KYpyYAvE%0ArjzIEMeRFTq6DyNEAZBIQGNj5jYJ4vH7iEaPYvv2zkAYiABRoB7ZYUPD6dRQVYGi6KmXrivJz09F%0A1xU0TUXTHEhJcCdfNUAnwAv4k2PyE4moJB/2gHdQ1QaEOLpCn8POKMoqRo06bqefG9ftrh5++dmL%0AbqbYGn8w45sfZBih0LzCcj3KZxtneucIj8dTttzOQnjzzZk0NFj9OC9xONajaSdaPAojxGGlp7BA%0AiAbgUKQoZictyabsKMp3CLF/5U6QhaqqtYwadSGQfaFvVxfdn21hufF4ld6lAUh1aYjH41RVVWW1%0AtMtHuWe6RhghfUxGnXmlxpRt25kzZwEHFnyMyiHQtO1Y37ViCXLmZ2VroEUoSi35BLfybMPc2Hqc%0ASGQ1gwYNApqKbmup5frZzXRz2Stm8yGAynbTNciXjZCt2280Gq3YmLLNElauXEl9fT3QuSLnLI4v%0AkGJX2RXm5vkMh2N/SrTOKBNftDCm3FK2oethjBCIOaylW7eeWRfLIpFI2czbK8nPRnSzmdAAqZ5Q%0A6S1x0ik1navU/MZ0sTXiyJkLA+V2GsuFYdLzxhtvoCi92TUejD5FVQ/A6poCh2MdmrZzXNFMVHUT%0AQvSzcASfoqp7IYR5MuJwrGTMmJGp/0+vwKurqys5R9dMdnvRTZ/ZNjY24na7cblczYpt5jEKpdTs%0ABaNNj5EhkU1s07ev5EzXWKgzWga9884cwmHrCxEAHI7v0bSRzW9YUQSaZvZjdSbWx5QV5Tt03Qzf%0Aix34/d8zcuS1qf9Pn9y0pDDCTHZb0c0VRohGo4RCIdxud7NiCy1LASu0xtyILWeGEcpFoSIthEgt%0A1Om6Tm1tLbquM2/e+8DNZR1TaRhi19PicSxD3jqVq1pqnl0hprwNXTdT9CNEIusYOHBg6ifp99n2%0A7duLytG1it1OdHMZh4fDYeLxOE6ns6guDZVKATMMmI2qNpfLVXBzwubsF4sl01tXUZSUy9gnn3yC%0Aw9EG62OoAF8hU5n2sHgcn+Jw9ETTrFwlX5Qcg1Xn346uh4AuJp5zFX379stpRmPPdE0mW8zWENtY%0ALIbH48Hj8RRd017uR/l0sTXCCMZsvFLkeg/pYmuEWRRFoa6uLrXNjBnvEomYmxKUmwU4HAdavHgF%0ADscaNG2QxWOwOqb8cTKeW96nsny43Ws48cSmoaX0ma4d0zWJXF0ajJY46c0em+uKkI1yzXSzia0R%0ARjAqgyo5psyx5CodzhzHq6++RTw+oORzlRNV/R5NO97qYSRDHFamrBlpc9bGc83Oz3W7V3H00b9r%0AYg6Ufh/U1dXZ4YVK0pzYer1e/H5/k1ltKY/lpe6T7o2QS2xLpdSy4fSx5CodTj92XV0d33zzJXBu%0Ai8ZbHhIIsQ2weta9GtCBynQVKIxvkGGWwo3vy89WzP3iqUfT6hg0aBBGRxbjvgwGgwwbNox27drR%0AqVMnNE3j4IMPpn///jnvtfSuEcuXL+eCCy5AVVX69u3Lo48+WtECi10hB6goDF+E7du3p8xohBA0%0ANjZSX1+Pw+GgTZs2+Hy+ncIIlS7RTd/HyEaoq6sjGo0SCASoqanJehGYkQucSCSajKUQr4b33nsP%0Ar7cX8ga3ml0lP/cjVLUH1t46n6GqVn75bEHXI0ivBbNYwVFHDU51/3W73akq0UAgwL///W8OPfRQ%0A9t57b+bOncuECRPYtm1b1iNNnjyZSy65hGjSHGLixIncd999zJ07F13Xee211yr6Tlqd6BoZCUbp%0AbmNjIw0NDTidzpTY5vqWMkN0070R0gUu3+y2HNaOucZiVNwlEomCxpLOq6/+l4aGXSNVTMYQe1s9%0ACFR1FUJYW5nncKxDCCszOBagql0x80HZ51vDKac0DS0Z8VxVVenSpQuKonDZZZfxzDPPsHDhwpw9%0AzoyuEcY9tHDhQoYNGwbAmDFjePfddyv6Xlqd6KqqmhLeWCyWWvXftGlTs48ElRRdI05aV1eHEAKP%0Ax5MSuEJTx8qFIbb19fWEw2FcLlcqP7mQzwhkbPftt98B+pZtXC1BVX+wXOwAhNiKtSlrRjzXuhxh%0AVV2OEGbm5+rAckaMGNH0pxlpmYXGdE8//fQmT3np915VVVWTheRK0OpENxaLEQwGU48YXq+XdevW%0A0bt3byZM+G2yXDU7pT7G59snXWyNma3L5SrK37ScFWbxeJyGhgbC4TA+n6+gXORsfPXVV8TjKtbG%0ALg1iu0g8dyVSADpZOIZvkeEe68Isum72QuImqqr8dO+ef+GwWC9dg/QwZKHtflpCqxNdl8tFbW1t%0Ak0fkbt260bv3QJ57bhYHHNCfV199NasolTrTzUY2sTVmtpmrqoWco6Uz3Xg8Tn19PcFgEI/HQ01N%0ADW63u4kBezG8+eZbJBK9aaZhtEksQFHaYm0hgByHw9ELaz+TT1FVK8ewAV2PY64Px3JGjhyx008z%0AZ7qNjY1UVxfvsdy/f3/mzJkDwJtvvpkKNVSKVie6xgwyU6gmTrwYn68b27ZN48IL72T06NNZtWpV%0Ak33LEV7IJ7bGBVBqdkEpY0okEjQ0NKTEtra2Nme792KO/9JL/yYa7VPyMcrLZyiK9WNxOFahadbG%0AuGU818oZ/0c4HN2RBuzmUF39PSeeOGqnn2eKrq7rRTsCAkyZMoU777yTQYMGkUgkGD9+fMsHnYdW%0AJ7oGmcJ2xhlnoOufIvtSfc68eYM57LAhTJr0R2KxWJN9SjWwiUaj1NfXE4lEsoptOpX0azCyI6Sb%0Af0Nq9p9LbIv9EtiyZQvLln0D7BqLaKq6YZeI51qfn5uwPJ7rcKw2+YsnTiSystnZZ7GTnPSuEb16%0A9WL27NnMnz+fqVOnVtyPt9WJbq7ZpM/n49xzz8Hlmgq4SSRuIhz+iClTPubAAw9nxowZJX+Yuq5T%0AV1dHJBJJxUnzLUpV0gVM0zSCyb4uRsaG1+st64Uya9YsXK7egHnVRrmpTxp17wp+CwrWxnO/RlGs%0ATJsTFnzxrKFHjwOyNotsjQbm0ApFF0iliWQWLVxxxcU4HE8j25QAdCcUeo316x/gF7/4LSef/At+%0A+OGHotKtGmRPbfx+f5M4aXPjK3dM1xBbIxcZyJse15Lx/Otf/yUYPKjg7SvLB6jqXkBhnTsqx4c4%0AHAdgbTz3MxTFyqePFUjJMM/7wuVawamnjsn6u3TRFUKU1LLeClrHKLOQTUgOOOAADjroAODVjK1P%0AJhRazOzZhzFs2AncdtvdqdliJpnpVoa5RnO90ZobWyFk20cIkRJbRVGora1NjakSBRWxWIz5899n%0AV0kVU5TF6PrBVg8j6bdgbbhFhlnMtVJsyifJogzzvng8npUcf3zzVp719fUlLaJZwW4lugDXXz+B%0AqqrHsuzhJZG4lUhkIX/96xp69jyE559/PjVbzia2xsy22GwE43jFvJdMjAKLurq6lNgaZc2VDF+8%0A//77OJ2dgV3FOORHdN3qogjjsdpKwYtZ3nZeVc1exKtDiAYOO+ywrL/N9NKtqbE6u6UwWqXoZq5Y%0ApnPKKafgcq0CFufYuwvh8DS2bXuBq6/+K/37D2X27NlZxbbUbISWePCmi63haZvpIWFQiZnuSy/9%0Ai2Bw15jlwkp0XcP6tu9fIkuQrfQ6+BxFqQGsms0lEMLsRbxlDB06LGdGQqbDWGswu4FWKrpA1rQx%0AkHm8//M/F+P1PtrMEQYRDM5n6dLfctppl3D22RezadOmnDHbSufdGjaLhtjW1NQQCARyxqmKEfZC%0Ax6NpGq+++hq6bmULmHTmJOOoVl+mH6OqVmdPLEK2TLKKhUnRN282GQisZty43F2fW6OtI1h/NZdE%0AczPQSy+9CF1/BemElA8VOJtw+BvmzDmaI48cziWXXMWGDRt2Ol+lRNfw/AUpeobYFtLRolwzXSO0%0AMmfOHBIJD7BnWY7bUhyOlWia9fFc+VhtdTx3k8Xx3MUoiplfPBqJxDKGDx9e0Na26JpELuHp2LEj%0Ao0ePQVWfLvBIXjTtRiKRJbz4YhUHHXQ4t956J9u3b0+dpxzjSseY2W7fvp1EIoGqqvh8vpJKdlsy%0AHqO4IhQK8cYbbxGJHFL285dGAk3bivVt3yPJWKqVgteYTJuzMp77o8nx3LV07rwPnTvnrnzLjOna%0A4QUTyCcm1113OV7vX4Fi2gy0IxZ7gHD4Ex59dBM9evTl/vsnEwqFyraQlh5GiMfjVFdXU11dXdHF%0AsWwYYtvY2JgqG37uuelompXJ/+nMR1FqAatvpAUoSnugsFZKleFDVHVPrEub244QQWBf087ocCxn%0AzJiRBIPBVPcXw10w3avaFl2TKGSBa8CAAey7bwfg3yWcYV8ikakEg7N54IEvOfjgI3n44T8TCoWK%0AGl+u8uFYLLaTp20lPXXTj61pWhM7TKOSbcmSJTQ2NgCPoyjvAhb3OGcBsCvElhcB1pYgK8oSizM4%0APkRV98FMX2W/fyXjxp2C1+vF6XSmfLTD4TDBYDB1L8bjcebPn8/WrVtt0TWDbAUS6alf1157MVVV%0A/9uCMxxIKPQC9fX/5Q9/+ITu3fvw8MN/ScVgc5GZXWGMJ5+ZeSXjxsY4jHxfVVVT+b7GWKdPfxmH%0AYwRwDYryDopyL7JLgjUoykZ03fosCkXZhK5bXQ79E2a3Ok9HVZeZXIZdh6ZtY8CAATgcDlwuFx6P%0AB5/PRyDy02WiAAAgAElEQVQQIBAI4HbLL4BIJMLtt9/On//8Z84//3xOPPFEbrrpJiKRSLNnEUJw%0A4YUXMmTIEIYNG8bSpUsr/caAViq62Wa62fJszz77bDyetcCnLTzjoYRC/6Su7nXuvvt99t23Nw8+%0A+BCNjY1598ocTzEG4s1RqOgabdUNsqWg6brO88+/lOyFdihC/Dl5k09BVZ8HsheSVI7v0fUYWNgD%0ATLIZXQ9bPI4Nyc/CzK67TdH1LZhbhr2MYcOOzdnZxKhIVRSFmpoaZs6cyRlnnMG0adO47LLLUk9v%0AzfHOO+8QDAb54IMPuOOOO7j11lvL/Uay0ipF18AwfslV1OByubjuuivw+Voy202nH6HQP6mvf5NJ%0Akz6nW7fe3H33JLZu3ZElYTwGATnzfnO9l3IbmYfD4ZSpOpAzBe3LL7+kri7MjoUaFbgEuB9YBdwK%0AzMe8kMNMHI4DMdPJKjvvo6rdsLaV4Dwcjv2w7rNYhrwszbNyrKpalTdVDHZeM2loaKBv376ceuqp%0A3HzzzQWtkfh8vlSKZl1dXWr2XGlaregahQRGo8Vc4nbRRb8B3gZ+KOPZDyYc/j8aG2fz0ENr6dGj%0AD1dffQNLlixJ2SwqipJ6DKqEP0Ku7dMX6hKJBNXV1QQCgdTvsjF9+kvEYgPYubyzE0LcD5yHoryC%0AotwHrCl4jKWiqivQNOuzKFR1KUJYG8+Vn4WV8dwFyRxls0p/E8Riyxg1amcrx0xK6RqRzuDBg4lE%0AIhx44IFcdtllXHXVVUWPthRapegKIaivrycWi+FwOPLOJGtraznvvHNxuR6pwEgOIBKZSjj8OU89%0AtY3DDjuc3/zmf1i5cmVJ5botwQivGAt1VVVVqYW6fOPQdZ1p014kkTgyz9GHoet/Rte7Aw8mU/Eq%0A1dIklOwSYbXhjkCInwArBS+RbA9knX+uzFE2M567mu7de9KhQ4e8W2U6jEWjUbxeb1Fnmjx5MoMH%0AD2bp0qUsWrSI888/P2UDW0lapegaOa1+v7+gzgjXX39V0n1se4VGtA+JxFMoSi3//W+CESPO5Pjj%0AT+f1119H0wpLWSt1pmuEM4zwSq5Ov7mOv2DBAqT3T7dmzugELgUmo+s/ArejKG8B8YLHXBizUdVO%0AWFfuavAlcrU+/81f6TFIK8f2Fp0/lMxRNi+N0O1exvjxpzS7XTlsHYPBYMqvoW3btsTj8YLv15bQ%0AakW3GCOarl27MmbMaByOv1VyVOj6IFTVQzj8DYsXX8wllzxIt259eOihh1OFFrkoJaaraVoqnFGI%0Az282nn76ecLhgRT++LgHun438FsU5X3gFuATZO+wlqOqnyNEdoMTc5mPqh6MtVaOn6AoVs74F6Cq%0AHQG/SefTcTq/46ST8sdzd9qrxLWQG264gY8++oihQ4cyYsQI7r///pSDXyXJe0XplUocLQOxWIx4%0APE4wGCyo/O+rr75i6NCTCYeXA8U9hhTOV8BRwFp2zNQ+xu//C0K8w7hxp3HNNZfSv3//nfYMh8MI%0AIVLx13wYred1Xcfn8xXUnmf79u1UV1c3qXiLx+N07rwvjY23Uro595soymtALbr+S1r2KCyA3wLX%0AYW4Prp1R1dsR4nSstLhU1bsR4jSsCnEoyp+BA9D1wkpxW86PtGv3IqtWLW32eo7FYui6jsfjQdd1%0ATjzxRD744AOTxtk8Sp430CpnugZG9kIh9O3blyOO6Ac8U8ER9U1WDv0j7WdHEgo9SySymJdf7saI%0AEWdx6KFDeeqpp1IG6VDYo1F6YYMx229J14iZM2eiKB1pWTeEMej6X9D1A4FHUdWHKH3R8lMUxYv1%0A3g/bk2W3Vpb+1iNEI1aW/sIWdN28eLKifMuJJ44p6HpODy/EYjHTMg/KQasW3WJ9bu+883r8/ilA%0AomJjEuIcVDWbn28nNO13hELfsnTpLdxww5t06dKLCy64nA8//BDI/ZiUbmRuFDYUG0bIFr7429+e%0ApqFhYMHHyI0T+A3wCEJUA39EVZ8AfizyOB+gKP2xvgPxXFS1C9Z2q3jf4jEsT14ve5l2xqqqFYwb%0Ad1LR+7UmsxtoxaKbz1M3F0OGDGH//fcCpldoVAC3IMQK4Jscv3cAYwgGXyYS+ZyXXtqPk0++lN69%0Aj2DKlIdYu3Ztaktd11PeusBORuYtif5s27aNWbPeBY4u+Rg74weuAaag6xHgHlT1GZp3e5MoyjqE%0A2BVSxb5GiEMtHsM3CGFlRd6HyVQxsySikXh8A8ccc0xBW2faOrYWA3NoxaILuT118zFp0s34/fdR%0AnBFOMXhRlH6o6uMFbNsZIW4gGPyCDRum8tBDG+jbdyBHHXU8jz/+OGvWrEEI0ay3bqGkf07Tp7+I%0Aw3EolTFyaYuu3wz8AV3/CbgDVX2O/OK7FF1PYG23XdiRKmblApZAiC1Y2Y1ZVX9ACDM/g28ZMuSY%0AgirJoPUamEMrFt1SuzoMHz6crl1rgH9WaGSg679HiOeA/B4NO1CAo4hEHiMaXcWiRVdy882zOOSQ%0AIznttF/z4osvUl9f33SPFnazeOyxpwiFBhe8f2l0QtfvAO5Lppndgao+C2zOsu27qGo/rL8kP0NR%0A/FidKmZtupr5HZirqlZw1lnjCt4+/dq3wwsmU4r43HHHRAKB31O5stZhqGpb4JUS9vUAYwmFphOL%0ALef998dz9dX/YJ99ejBq1Ok888wzbNmypeTuFCAzOX74YQPmrcx3ThPfLcDdqOqTwPrUFqq6ehdJ%0AFfsIRbE6xLEAVe2DdbHteajq3pgXT44Riy3nhBNOKGqv1mjrCD9D0QUYOXIke+3loTRRLAwhzkZV%0AW1oFVwOcQ2PjK8Riy3j//TOZOPFNunfvzdChJ/HYY39lxYoVBR0pfab76KNPEIsNxfw/f2d0/TZk%0AgUUUuB9VfRj4ACEiWJstIFGUDbtA6e8GhLCuEk5VvzU5nrycgw46mOrq6qI6rrTGVj3QikW3lPCC%0A4WmbSCS4++4bCATupHKx3dsRYhmwpEzHawOcTTA4nVhsNYsXX8t9963iiCNG0L37wVx99fXMmDGj%0AWdvJYDDIiy++iKYVtmBRGTqg678DHkaIGuAFZAbEV1jr47suuQBopavYlqRhuFWpYolkPNm80l+v%0Adxnjx48lFosRDAZTxuXRaJR4PN7EuNygtRqYQysWXYNCW+MYvgTRaBS3283o0aPp2bM98oavBH4U%0A5fAc6WMtPzacSDT6V8LhlWzY8AxTp+7BL395F+3adWTIkJN48MEHWbhwYaqs0ficXnzxRWQBg1Wl%0ApelUA1ci308PFOVl4HbgPQqPh5eTmckV+5a6iglkrnIp5kCzcDi6Y6ZheFMWoihVmHd9aMC3jBt3%0AKn6/n0AggM/nS6VEJhKJJsblkUgk5Y9g3PetTXRbbUWaECJVkWZ4MWSS7jYP4Pf7cTqdRCIRdF3n%0A008/Zdy4CYRCXwPl8bltygJgFPLmM8NLQKAondH1S/F46nG5ZqFpP3LEEYMZOXIgRx99FJdfPpEV%0AK04Adq6Ks4bVwD3AQ8i/wVxUdQZCbEVVj0SIYzGrWEJV70KIEyn+s4khRXYVshpxBbAH0hToNoqZ%0A26jq/QgxFChH/nQp/A1F6YKuFxdfLZ0V9Oy5gIULP8y7leEqKIRA0zQSiQShUIgRI0bQqVMn+vbt%0Ay5gxYzj00EPp2bNnszns999/P6+//jrxeJwrr7yS888/v5xvKm9FmpVGoWUhW4GEruupPwrQ5JsT%0AdlSyDRs2jEMO6c6CBU+h65dVYHQDUdU9EWIacHkFjp+JChyGqv5ENPoI0SjAJt5/fx4ffzwXVf0/%0AwuEVyO/aZchH2B5AWxPGlotXUdV+CGF86Q1DiGHAaoT4B/AAqroXQhwHHELlLtn6pLlLc4/VAvgJ%0A+B5YhxTbdcjPcSBwevLfDsAA5GLhPgWOIZZ0WLMunis7ZRxv2vnc7m84++wzmt1OURQcDkfqpWka%0A7du351//+hf33HMPPp+PadOm8fvf/57PP/8877Fmz57Nhx9+yPz58wkGg0yePLlcb6cgWq3oZgqo%0AgTGzFULg8/myWj6mhySmTLmHkSPPJBz+FZXIWRXiChTlIXR9AmasRuv6zej66cCDyEfUTsDpRKOn%0AJ7eoQxrULEi+nkbOMLsjxWFfoCtyplb58cpWML/O8ptuwPXIbryvoar/QojpKMogdH0Q0LHMI5mJ%0AqnZFiPQnphiyqm4DUjw3IWeyNcj+bccAhwGHkt0UZjiwlMJFdz6K0h5dtyrRfwW6rlH4eFuKQFW/%0AYdy4vxS1l3HvOhwOevbsSSwW46677mKPPfYoaP933nmHgw8+mHHjxlFfX88DDzxQ9MhbQqsVXQND%0AQI2ZbT6xzdwH4PDDD2fkyCG8+eafSCTuqMAIrwYmAXOAYytw/EyGoaoBhHgXyObWVAuMTL5AuoOt%0ABhYjmzB+BjwPNCIFeC+kcHdOvjpQvi4Gy5JZC/lmdl7gFwjxC+RC2xvIEtk9EWIIMhTQUgOjEIqy%0ACCH2A94EtgAbkTPaLshCiWHAwcg0u0LjnaOAe4ERBW2tKIuS57CKD1DVPghh1lLPWjp02INevYrP%0AWkm/txsbG4vKXti8eTNr167lP//5DytXrmTs2LF8++23RY+hVFq96Bqx3UQigdfrLchxK3PxbfLk%0Au5kxYzCJxKWUP36oouujUNWHkvHJyiPEsTgcT6NphVjkKchZbncgPTl9KzLz4hvgW+TseBlSiDog%0AP6d2yVf75KstMsui0PzOV1HVIxCi0Muwb7JZZRQh3kBV30GIl1HVvghxFLKCK/MLQUN+gdQlX1uR%0Avsp1SHH9ERDoesfke+qNLAo4ABkyaMmC1tHIeH6E5r8YRLKA5LQWnK9lyCq0saadz+X6hrPOKv79%0AZnrpapqWs59aNvbYYw969+6N0+lk//33x+v18tNPPxU8U24prVp0GxsbicfjKIpCbW1twQYwmaLb%0AvXt3LrjgPJ5++i4ikUp47v4JIXohZ5TdKnD8TO5C0/ohxaXUVd12wJDkK50o8n2sQsY11yT/XYB8%0A/N6MFKpqpAhXAwHk47cv+fImX0sR4lRgJfJSdCK/BNTkvzoyhqojxTORfMWB7gixN7AJIRYCf0cK%0Abjuk6MeRAhtCzu4NN7WuyLjt3sn/7ob8wqhEKCWAnIkvo/kZ7JfI92+VpeUmhAhhXhWajtO5hPHj%0Ai4+npotuKWv9Q4YM4eGHH2bixImsX7+eYDBI+/bmZfO0WtFVFAW3243H4yEUCrXYceuOO37H88/3%0AIxK5HBmjKyd7oiiHoCiPIMSfynzsbHRHVfdGiH8CF5X52B7kLDCXL4AOjEGK3wTkzHgLUA9sQ34R%0AGP/fB1iOnFHHkEIp0l4KUkjV5L/u5PndyPh7ACmopyEFvjb5ao+MSd+BFNo/l+etl8TxwAyaF915%0AqOqhCGFVFdpsHI5eaFolsniysZZ27Wo56KDy+DsUc/+fdNJJzJ07lyOPPBIhBI899piprbVaregC%0AeDweEolE0d922US3Xbt2/P73t3PLLb8lGHyPcs98dP1P6Poo4C7kQkxlEeIcFOUJdL3cotscCjL3%0A9grk7NPKVPCrkZaTwsJxjESKvk6+a0pWwhUW+60EqroKTTMva8HlWsLZZ48vSewyZ7qlHOOPf/xj%0A0fuUi1ZdHGG4jBVqZJ6+n9FfLJ2LL76QPfesB14u4ygNBqKqe6Eof6/AsbNxPbq+GhmPNZuTkSLz%0AiQXnTuc4pNAtsnAMPZEhlfV5tlmZdFjb15wh7cR2hKjHvAaYAqdzCWee2XyqWDbShbaxsbGgbiu7%0AEq1adIGSYju5vhkdDgdPPPEnfL7fAcFyDK8JQtyErj9IJU3Ud+BFUQ5GpoRZwcE07aBhFb2QGQ9W%0AoQAnkNtfGWBO0uCmXFkhxTIHVe1G5dpYZbKW9u3b0Lt3y/ORW5uXLuwmoluK6U2ufQYPHszo0UNx%0Au+8q0wjTuQBVVaik0U460tN2GuaIfCZXIu0zrfRSADgHeM3iMZwAfJfzt6q6BiGsSxVT1aUmmMfH%0AkYuvs1HVVxkxYljJR2rNvgvQykW3VE/d5vZ5+OE/4HZPA/JXtpSCEJegKPdSru65+RmNLHyYYcK5%0AMjHS1T624NzpnItczFtt4RiORhZYNGT53TqECGPeo30mRiVeOQ3LBTIV73NU9TUU5X+Be1CU6SjK%0AEoTYzIQJl5Z89NbsMAatXHQNyiW6uq4TiURwuVxMmnQ7gcAEyu9CdjtSBN4t83FzMQb4q0nnyqQ/%0AlTMUKhQnMlb6HwvH4Eam3mULMbyLqh6EdWvas5O92Eptsx5DVul9gqr+G1X9C3Kx+HEcjtkIsR1d%0APxK5xnA9uj6cnj0Pok+f0u0zMw3MW9tMt1VnL5Rrpmu4kIXDYRwOB9XV1Vx66SU8++w/WLToYTRt%0AYhlH7UTXx6Oq9yLEqDIeNxeTkLOo9ZjZZFByA3AWsiTZrFSkbJyBXBy90sIxnAw8BRzZ5KfSvP1U%0AS0Ykz/9t0usiHzpylr4F+AlF+QlVXY+m/Yis5vOhKAGEaIOM5fcG2qJlma94vd9w/vlnl5x1YJAe%0AXmhtM91WLboGpYquEIJYLEYoFEJVVQKBAC7XDnF49tm/MmDAMYRCYyivCckUhNgL+eh9ZHMbt5CO%0AyBX0Z4CbK3yuTIYiF2dmI0tireIypPBb8cVjMAr5JTQHmUNcg6ysC2JdaKEBIbYjjY82I4W1HqhD%0AVbejKD8hxFZ0vR5woKo+FMWHplWhaXsBg4Gu6LqLwm6/OLr+LSeffFLKHVBVVRwOR+q/i22/XldX%0Ax557muNCVy5+tqKr6zrhcBhFUfD7/Vlbmvfo0YP777+Tm2++gFBoHuX7uPzACUkrwf+W6Zj5uAG4%0ADrgR81fIhyC9HKwU3Sqkh8IbwCUWjaEt0BtFeR9VVRAiiq6HkPHPe1AUP4oSQFFk9Z6uBxDCw45i%0AEBfy+nOxo2IvvXLPeBmVexpy8SoGxFCUCKoaAsLoejD52p7c7n9RFBeK4kZRPGiaByGqkFV7RyAN%0AcGooMjMzC8s46KC+9OjRYyerRsOs3HATM0TYEOLM7t/pM93997fqS6s0WrXolhJeMIxxNE3D5XIR%0ACATyfrteeunFPP30dBYvvhYhplA+c+nHEWJfYCHSqaqS/AKYCMxEVkiZyc1IN64gsoLMKsYiQwxW%0AiS7AGej6G2jaWQCo6p1J/95O6PoWdH0r8nNqRJYwR4AEqqqhKOmVelJg5TVvFF0Y98IOQdZ1R9rL%0Ag6b5kBV7+wC1KMrb6PpQYAC6ToGz1dIJBL7hwgsvTY5zh1Wj8XRp5M5rmpbyVDFy8NNF2NhWURQ7%0ApmsVhRRIaJpGKBQikUjg8/nQNK2gxxlFUXj88Yc4+uhRKMpb6PozwKAyjLoNcDyqegdCmLHIcwLw%0AF8wX3YOQJcFvIWOrVnEF8v1vxrouu2OAycjZpZG1YCyidcq5V8tnmNnYmpxpm5WqFiSRWMFpp+U2%0AuDFmtIawwg4hNmbFiYRMf/zpp58YP348bdq0IRAIoKoqhxxyCNXVhTUL+PHHHzn88MOZOXOm6TPl%0AVp29YAhmNiNzA03TaGxspL6+HqfTSZs2bfB6vXn3yeSQQw7hH/94Gl1fhQwLXIr0EGgpjyPEfMyp%0AmPoD8CHSnMZsxgD/z4LzptMOOcOzslBin+RrJfAOqtoX6+Y976Gq+2FeQcRXjBgxquhCBkOEnU5n%0AymtFURTatm3LH//4R7xeL6tXr2bixIkcdlhhT4zxeJzLLrvMskq2Vi26BtnCC0IIgsEg9fX1qKpK%0AbW0tPp+v5IyHMWPGcMklV+J290UugPVExipb8kzWDhiFqt7egmMUSkfkrOpxE86VyS3InOcNFpw7%0AnVOB/7N4DOOAL1GUNQjRz7JRqOoKU89fVfUNF19cvpY4LpeLo48+mkQiwd/+9jcWLFjAd9/lLkBJ%0A54YbbuDyyy+nc2drHN12O9E1Fsjq6uoAqK2txe/3N3lkydynUO6++xb69HHjcJwCPICi/BZVHUb+%0AEs/meDI52zWjiOBeZNpSxIRzpdMRmStbCU+LYrgG6UWx0cIxnAosRtdjWNfxd33SxtGslvebcTga%0AOfbYY1t8pMxUs3A4jN8vc4wLyXx4+umn6dChA8cff3zqeGbTqkU3s2VPJBJh+/btaJpGTU1NKtaT%0Aa99iP3C3280//vEsbdq8AATQ9fUIsSdwJKo6kewVR83RDhiHqt5A5avURiBTlcwpQ27KRUjXMSt7%0AndYgH++tLAvuBuyBovTAOq+Fd1HV3piVO+10Luacc35ZlNF4LrLl9+a6x7Px97//nRkzZnDcccex%0AaNEizj//fDZt2tTicRVDqxZdg3g8nko7qa6upqqqCocj/wVdam5v+/bteeONl/D7r0ZmHrwCfAS8%0Ag+w08H8ULyyPo+vfILMLKs0FwBTMF79Lkcn1X5h83kx+gfUhhrPQdatarIOifI8QZnWD1nA6v+Si%0Aiy4oy9FaamA+Z84cZs+ezaxZs+jXrx/PPvssnTrlXsSsBK1adHVdp76+PtU9orq6uuBv05ZUsR1y%0AyCFMn/4UPt9pwNfAIQjxDXAfinItqnoE8GkRR/ai6+ejKNdTeYOYW5CP1/MrfJ5MnMhmjmZZW+bi%0ACqQPwxoLxzAueX4rzIC+SKaGmWUj+R3du3evaIaAmQbk5aBVi64htFVVxXfxbWnp8IgRI5gy5W58%0AvtHI1WiAy9D1jclZxHBU9Vxke+5CeACZzvRiUWMqHicybezBCp8nG3ci7R7DFpzbwI98IrEyvtwd%0AWRm3wvQzK8o8FOUwzLr1A4GvuOyyC8p2vPSZbiKRaPaJNh+zZs2ypLCiVYsukKpeyWZKno9SRBdk%0AVkQoFKK+vp5f/vIX3H//jfh8x7LDus+JnM0tRdfXIquQ7qB5f14nun4nsnosVPS4iuNPwDx2fFmY%0AxVHI/OTXTT5vJpfQ8syTlnIWsruxmcTQ9Y3oernbUeWiHiG+Z+zY8jW7bO0OY7AbiC6UbmRejFAb%0Abd5jsRi6rqeyIiZMuJQpU27F5zuOpvHKfdD1D4B3UJSXkY9zj5Pf2/YKVLUaVX2o4PdRGh2RfeAe%0AqfB5sjEeqETzz2I4F7noaWVHidORveHiJp5zLorSDrOKQxyORYwdO7Zi+bCt0ewGdgPRLaRAIt9+%0AzaHrOtFolLq6OoQQqdLh9BXTCy+8gCeemIzPN5KdLQQHI8R3wMOo6u9RlP2BV8k1yxLiyWS58Q8F%0Av5fSmIJcUNpS4fNkcjOwFNmQ0ipU5JeOlQtqnZDVYOa1U1LVRUmbRTPQcLsXcfnll5Q15mrPdHch%0Aym1kbtg91tfXE41GCQQC+Hy+nMc688zxvPXWP6itvRSn8x529uH9NUL8gK5fhKJciqL0J3u2wrEo%0AyuGo6rVFvZfiORw5+36swufJpArZBfgpk8+byfXIzBMzZ5qZ/BLzQgwbk33QSvexLY5l7LtvFw4+%0AuLxlxpmi29p8F2A3EN1KdI9IJBI0NDQQCoXw+XxUV1enXMjynWPgwIEsXPgBhx02G7//GHZeKFGB%0AO9D1Tej6ccCZqOoQMjMJdP2fCDGbynd8eAB4FGmwYiZ3Ac9h7YLaMGTDSCu6ahicjIyrm/H5v500%0ASzen7DcQWMRVV12Kls1UtwWk3392eMFiyiG6hk9DQ0MDbreb2tpa3G53UcK+9957M3v2G9x221j8%0A/oG4XDchPUrTcSLjqRsQohdwEqo6HFiQ/H07ZPvwy4BoUe+pOEYhvV3NTuM6Bul29arJ583kBKz1%0AhKhOjmFxhc8jkrm5h1f4PAZbgQ2cfPLJJBKJlLNfJBIhFouRSCRaVAlm3I/bt2+3RddKWiK66T4N%0ADocjZYqTGYsq9ByqqjJx4jV89dUnjB69Co+nO273dchYZjp+4FlkWeZeSNex4UhjmruRFUv3FvWe%0AiudOZPpYJcU9G+cCfzb5nJncimwTb2VZ8LnIBdhKZlJ8iPTl7VrBc+zA7f6UCy44n7Zt2+JyuXC5%0AXHg8HhwORypsFwwGCQaDhMPhlBALIZq9v9LDCw0NDbRt29aMt1RWWr3otiS8AKQWyYCdTHGynauY%0Ac+y1115MnfpnPv/8Ay66SNCmzXCqqg7E670UOdM1UraqkL3E1iPE3khXrqFI0/FHqewq+zlI8X+6%0AgufIxu+Qi4Xlb/5ZOJ2QZbmVzo3Ox9HI+P/6ip1BVReg60djeO5WlgiK8gX/8z8TACmSRncIQ3z9%0Afn9qjcTpdKLrOvF4nFAoRCgUIhwOE41GswpxuujaM12LKUYQjQaUiUSiIJ+GUs6RTpcuXXjooT+w%0Afv1y3n77KSZNOpChQ/8D9EXOZI3FnBrkivom4ADgNuQM9FxkB4BKcSdwH+Ya4biRebt/MfGc2bgM%0AuahnVc6uivziW1ih429MtuSpdIt1iaIs5phjjmWfffZpZjtp2WgIsc/nSwmxsX4Sj8cJh8MEg8FU%0AeAJIGZw3NDS0yoW0vF99uhUWPEWS3lRSCJE3JzD9G9UwMHe5XHi9hS0u6LrOtm3baNu2bcFpMPX1%0A9akLyXBAi0ajeDwePv30U8444zc0NPiAacDAjL1jwE3Ak8h2L7cAZ1OZxZBeyDjyhAocOxcrke95%0AIWBVnyuBrFCbilxcs4INyLZG1yHDAOXk76iqHyFym4eXD4Hf/zivvvocRx11FCBdwFwuV4vMboxu%0AEoa/SkNDA/369WPvvfemf//+HHvssRx++OEMHJh5/zQlHo9z4YUXsmbNGqLRKLfddhunnHJKyePK%0Ah5JHIHabmW5zebrGH8uwgquurk7FmAql1CKMdAc0IQQ1NTX4/X6GDRvGpk3LuPTS4UgHsItpao7u%0ARlaPzUfOfm9Gpnndh2zjXk7uTh7XzIyC/ZCC94SJ58xEBY7D2oKNzsgwQ7nDSDFgDUKYlZv7LV26%0AdGoifuWYtymKgtPpTM2AO3fuzPLly9l///057LDDWLhwIVOmTGn2OM8//zwdOnRg7ty5vPXWW1x5%0ApX3JfVMAACAASURBVDXdoXcb0c316K9pGg0NDQSDQTweDzU1NamMhFIX34pB13VCoRCxWCyrA5qq%0AqjzyyCN8882n9OjxCbIu/zmaPu4eDNyOzHp4AOlf0BNpl1iuPM9zkBkFZuft3oOcZVqZPnYv8AHW%0ALqhdjJzxl/Phcgaq2h7ZYLLS6AQCH3P77TdmXYAuN9XV1QSDQa699lqmTp3KSy+91Ow+Z555Jvfc%0Acw8gQxTlsJoshVYvurkW0tIzEpxOJ7W1talWH+n7lrOgIh0j19dogNmcA1r37t35+uuPeeSRe3C5%0ArgUG0LSs+Dbkos8LyJvzY+Rj6THInm3/oOWJ/g8jRX1bC49TDMcjxX66iefMZG/kjPtZC8cwDCm4%0Aa8t2REX5AiEGl+14+VlDdbXgpJNOavLTbP63pZJ5rEQikWpqWQiBQICqqioaGho488wzmTRpUlnG%0AVSytXnSBJrNWY2ZZV1eHoih5MxIqIbqG2Dc0NKTSZZxOZ8EX3jnnnMP69d9y5pm9kI+cl7NDBOcg%0ArSTvBA5ENntch4wHXo9sM34bpdsWnoAU9gdK3L9UrkKmrZU3kb44foeccVdywTIfKtKIp1wdRBah%0A6xrQu0zHy08g8DE33TSxRa5fzZHNS7dYQV+7di3Dhw/n17/+Nb/85S/LPsZC2C1E10AIsVPcNF9G%0AQjlFN71NkCH2xTbANI7vcrl47rmn+eKLj9hvv3lIIXwUGeOdiVzxNwoL/EjB+h4pGjORvrWjgH9R%0AvIhMTb7MbGB5OXKc/zbxnJmcglygtHIMvwKWUY6mp6o6C0U5GnO6U6zH5drMOeecs9Nvyj3TzaSY%0AY2/atInjjz+eyZMnc8EFF5RlTKWwW4huLBajsbERXdcL7hwB5RFdwxAnvU1QutgXe4707ffff3+W%0ALPmE5557FJ/vXuTsdiMy7noBsmNFOmORVW2rkClnE5GPzr+l8I4N/YEjkTnCZqECv0Eu5FmZMPNr%0A4H8tHEM10vJxQXMbNsNqhNiOrh9RhjE1j98/n5tuun6nLKBKJD+1pGvEfffdR11dHffccw/HHXcc%0Axx13XCoNzUxafcoYSOMLVVVpbGwsKp0rkUgQDAaLSrBubGxM5RYa6WeKouD3+7PGbCORCJqmFWxv%0AZxwv01xHCMEtt9zCI4/8v+RqdHfgJaQv7gF5jjgLuVj1BbLk92Kk0Uq+xZWfkAL/MjJ0YQYJ5Iz+%0ASWCkSefMNoYeSK/d/OlHlWMNMpNlIqWmj6nqY0AXhDihjOPKxQZqa//Jd999vdM1q+s6wWCwpCYD%0A2TBsVT0eD6FQiHPPPZcZM6z0zsjNbp8y5vf7cbuL7zlV6kw3PSPCMMTJt0hWDnN1VVWZNGkSy5Yt%0AYsQIJ1IYwsCxyEfSXByHFN5NwJXJ/foAg5ECl83acQ/kTPpK8vv/lhMnsn/Z3Vg303QiBa/Sfsb5%0A2Be5OFpqbPcnhNiIEEeXcUy58fnmceONE7M68JUztJB5vNZajQa7iehmdgUuZr9iBFEIQSKRIBKJ%0A4HK5djLEyTe2lowpvVtFu3bteP31f/HFFwvo0+dQpLnIUHb2dcjEiVywWoQsvx2OfJTeDynMU4Ef%0A07afjHS/+mtR428Z9yfH9q6J58zkAWTYprnPs5JMTI6hlGyUV1HVPsjqxkqzFp9vM5dccrEJ52pK%0Aa3UYg91EdA1KWbQqpHtE+iIZgMfjyWqIk+8cpWCUKxsG6kaOsaZpdO/enY8+msV//vM6MrthMIU3%0Am6wBJgHfIO0nByIFuCeyNPd/kXHhqcDvKWcaU37cwHnAHVg3222P/Dys6CFn0Ae5GPpZkfttA75H%0AiGPKP6Sd0PH753DXXbfh8WQPg1R6ptsaS4BhNxHdUk1vmrsgsi2SFRvGKHUhLR6PU19fTywWo6qq%0ACp/PhxAiNZNPJBI0NjYycOBAGhrqGTv2OKRRzjNFjU+27pmMbB3zA9Lj9TlknvDlSCG8DPNSqe5F%0AhkLeNOl82XgYeAdzMzgyuQEZry98tqsoryQ9c9tValBpLKNtW43TThuX8kaIRqPE43E0TavIIlq6%0A6Noz3V2EcqaAGaIXjUabZESUI1yQD0Nwg8EgXq+XqqqqVNjE+DcYDBKLxfD7/alMiRde+D9eeOEp%0A4BrgTKCuqHFK2iBnmZ8jF9PuRs66Pkd2rz0F2edtKZWbiTqRIn8T5sWTM+mCNIixcrZ7OLKl0CcF%0Abr8dXTdrlqvh98/igQcmUV1dTSAQSIXZNE0jEokQDAaJRCKp67kcQpy+f2tt1QO26O60j1FJlmuR%0ArJRzFLK9Ebc1shdqampwOp1NnPeN33s8HgKBwE6Ld2PHjmXNmm/Yb7+VSAObZ5GGLqXgRD7qz0LG%0AdQWyoeGTyMW7rsnfP4Psd1ZOEb4FObN+rozHLJZHgdeA1RaO4TZkeXLzXseK8lJyltu+0oNCUT6l%0Ab98enHDCCWia1sSU3OVy4fP5UraNhhBHo9EmbmGlCnFrb9UDu4notrRlj/HYnl5JlmuRrBIhDCNu%0Aq+s6fr8fkOkxhuBGo1EaGxtxOBxUV1fnXbzbY489+PLLj3jssftwu29Cpn49Tcu8DX6BXFFfg1zg%0AWZs8pgsZ/x0C7IPs9PtnZJ5pS0zRVWSY4R7MbyVk0AM4DLm4ZyYJZNXhs8jPMkjzLevXo+vrEGJ4%0ApQcHBPF45jF58u9T16hxPxhrKpqmNQmFGU5+Pp8Pj8eDqqpZhTjzeJlkGpjbM91dgHIZmedbJGtJ%0AsUMmmXFb47yqqhIOh1Otg+LxOB6Pp6h48vnnn8+WLau4664LqKm5Fxm7HYlcnX+N4queXkEurj3A%0ADmeuqcjFnh+QRuB7Iz0Ufol0zjoMuAIp0J9TnF/vOcjUtebdoyrHX5Gl1vlS8lpCBJk//QKyjPsY%0AZK7yOKTrWQJpdPQd+f5eqvoKqno40sOisni973HuuedwxBFHEAgEUt4HiUSCaDSaMh83ZrKGSXmm%0AEDudziZC7HA4EELkFeLMppStsWsE7CbFEemeuumzxUL2CQaDOByOgqvYii2oMDx427XbsbihaRqh%0AUAhN01Jeu4ZDfnpcTNf11EVt+IkCOByOJq/mzNcBVqxYwaOPPsqrr77Jpk3bkDf0BUgP10LbuHyG%0AzGN9ARliyMdPyJLaWcgsiS3IXnF7I13T+gEHIQs7uiNnzZl8jvSDmIuceVrBL5ChjuZdrHITQX5h%0ALUd+Fl8k/92I7BrSDpmfOwT5fjtn7D8F2XLnzCzHXpIc22+RJeGVZCXt27/DkiWLsxY8GPdUJBJJ%0A+VUbImtcp/nc/YwJh/E7Q6QNwTa2efLJJ1mxYgUXXnghw4ZZ5YGcn3zFEbuV6BZa/WVUkoH8I3o8%0AnpxpL5kYhRGFxpPSjc+N1LNYLIbX68Xj8aR6tBkXotHRwuv1pvxD0zEuQuOVSCRQFCUlwE6nM++C%0An+Htu2DBAm688U6WLFkCjEaulhdSNjoF+ANyZb1LQZ/BDrYjZ47zkGKxCbngF0TOxHsB+yf/3Rf5%0AZXAz0gjnNcxpN5OJ0XXhGXJX5wlkjvO65Ot75Ox0OTImvB0IIFP1OiJNaI5EzmyrCxhDCJlXPZam%0AXz4CVZ2Mrg9C148q6l0VzmakfehqHI7NTJ/+DCeeeOJOWxnXlTGRMNYbjBlq+jWbPnlQVbXJpCFT%0ActJF2rg37r33XubMmcO6devo2LEjo0aN4vHHH8/7LoQQXHHFFXzxxRd4PB6mTp1Kjx6V+yL/2Yhu%0ALBZLZRtkI32G6ff7cblcqS4S2SpqsiGEKPrRZuvWrfh8PiKRCG63+/+3d+bhUZTZGv91Z98IoomA%0ALKKgEGTRbJAgM/FRQYM6iCAojKAXHWSUbbgggwjkBhDGgN5xQQdRQQfvXKOyCEhEQSUJEpY4wh1I%0AWAYCCRjIHpLudN0/Kl9R3em9q0NI+n2ePJDuTldVd9Wp873nPe9RetTVjRxi/wMDA5tYUNqDCNqW%0AJ7WYS6XOhq1t4/Tp00ybNouvv96FJN2K7LnwO6xnngKPIvOOu9FGhF+BXDDai6yMKEJu+qgGKpGL%0Aeu2QZ5rdiMwfd0SmH65DXlZHNr4mrPEntPHvXIGEzEVXIwe6ysZ9W4GcqT6NHIRKkG01z3Elgw9s%0A3GZo4z51Rb6BDECW33k67SMLmWqYypXvZjs6XT6S9Ec8N7YxIR/PMeDf6PXlmExVQAN6fWdMplIG%0ADbqLb77Z1uQvxVgdwd06U8dwFIhFsBWvFwmGOG/HjBnDhg0b+PXXXykqKuKee+zz2ZmZmWzevJn3%0A33+f3Nxcli5dyhdfeG8adasPuoCiEaytraVdO/NAYDKZzDJM9YkhMl5nKAmwThfYgzDj8ff3JzQ0%0AtEnXnOhwExyXM1SBM/soArEYga2uLotsWJzcIHtELF68mHff/ZTa2jrki3syTZe6IF+g8chZ2pfI%0AAcebWIXcpPEicpArRg7KlcgFwnrVj7Hxx4B8evshB1+/xt/1jf+aVD8NjX/T0Pi6gMa/8W88tgDk%0AjDwEuYHkeuTPpXvj771xLmP1FM8j3xTuRy4wvoZskONKxmZC/vxOAkXo9ReBGkymakCPXn8jktQV%0ASeqMLBPsABRy/fU7yM/PM1vh2cpu3YW15EFQbpIksW/fPqKjo8nPz+eVV16hoKDA6et21qxZJCYm%0AMmbMGAC6dOnCmTNnPNpfe2gTQbe+vl7Rtwq+VSxJRIYZEhLSJKg5M1tNDWfnpBmNRmpra5UTR+ht%0ALXlbgODgYK+42IttmEwm5UajPqFNJpNVfvjLL79k/vylnDhRgMzdvoDM5ao/u8vIGt4Y5GGa3nbh%0Avxs5w13j5OtNyPtYhZy51nElsBoxD6xhyNxqGLaPYyuyF8VOZOnc1cCvyA0wo9DrtwGRmEyPWbzG%0AhHyDOIdMefwKlOHndxmTqRZJugz4o9d3ADphMkUjUx43In8Glud0BSEha/jss4/5zW+uaIBdzW7d%0AgaifCNrsT3/6E9u3b+fChQvEx8eTkJDAggULnFp1Tp48mVGjRjF8+HAAunfvzokTJzRJcqzBXtC9%0AOvMqvAR1W68orPn5+dGuXTubRTJ3mh3sQZ1ViwmnFRUV1NbW4u/vryzzGxoabPK2nkLcbNSqB7EN%0AdXBXL/FExi1JEvfeey/Dhg2jpKSEBQte4csvJ2A0BgDPIhffuiIvlw8gL5+f4oqEzFvIRC6+bUbu%0AmnMEPVeW+1rgAeSMdj5yg8jVwA3I3YPTGjPTBvT6d9Hp6pEk8SN3sOl0Eeh0kcD1mEy9aWi4Djlr%0AvR4IxjmLEiMhIZn88Y/PkpycrFxbIlGx5aznKdTnr9jGli1b+Pnnn1m7di2xsbEcOHCAvLw8pzPd%0Adu3aUVlZqfxuMpm8FnAdodVkugaDAaPRSFlZmRJgBW9rD3V1dcr8Mmdx6dIlIiMjmxQA6urqqK2t%0AbcLbCqMcg8GgUAt6vV5Z5lsu9d2F6P4RhjxCE+kKrC3xTCYTn3/+Oa+99jYnThQiF9yeRS7s1CNL%0Aw7ohy8a8abSyDnnCw7e4XsTTAqXIvgwrkFUGVwsLkAuSdyBnp6GN/0Y0/huE50VHicDArSQkhJKZ%0AuUG5QQPK6HRHRVt3IFaIfn5+hISEUFFRwX/+53+i1+tZtWqV2zKxzMxMNm3axNq1a8nJySEtLY0t%0AW7Zott+WaBP0Qm1tLdXV1RgMBrO2REcQqgdLHtgeysrKzKYJCzWEOFEc8baWy3z1Ul8diNXFBEcQ%0AJ6vw4tVqbIq66GE0GikuLmb58uV89tk3VFdfRC66jUXuIqtF9uDtqcm2rWMUMif5Fd7NrG1hPXJ7%0A9DfImefVgAEYj8wx3+eVLfj5/UD37qf44YdviYiIUKgykUzYK9q6E4jV2a3gh7/77jsWLlzIvHnz%0A+N3vfudRcJckSVEvAKxdu5bbbrvN7fdzhDYRdC9duoROp6O2ttYlI3MRMF3pbikvL1c44JqaGmWp%0AFRAQYEb+u8LbWsswwVyTa23Wmihm2JOZeQqRxQvlQ2BgIJIksX//ftLSlrBrVx5GowG54h+InAk+%0AiXckXkZkne89NP8sN4FHkAtuH3H1+ovKGvdjAFobrut0eXTokEt29m6ioqKUmog1VY0t9YxOp2uy%0AkrO16hIJg1AR1dbW8vLLL1NaWspbb71FVNTV4tDdR5sIukajkYaGBqtLf0d/5+r0CDGpwmg0EhIS%0AogQhV/S2jmCZYVpmFXq9HpPJpPC2rsjMXNkHy+Werc91+/btLF++kpyc75GXu72Q21gHaLpPMk4j%0AD+38MzKf3NyoQVZvjEc2GLpaOI3cvJGIcxprx9Drf+K6634iK2srN910EyaTyWVlgr1ArE4g1DJG%0AkZTk5uby0ksvMW3aNJ544gmvFOiaA20q6KqX/s6goaGBiooKp7giEUxF1VaQ+FrobZ2BCMIGg4H6%0A+itWi97gh9XKB1cvuo0bN/LUU5OQd7EvstTrHrTle78FxiG3y96v4fs6i3xkauUt5PHpVwunkD+H%0AfsgKD3e/dxMBATvp0OE427ZtomPHjpqew5aB2Gg0KtfN3//+dy5evMjx48cpLS3l/fff56ab7I2T%0Aavlo9eN6wP3pEc4Ynws1RHl5OUajEX9/f/z9/a3625pMJjMfBS0hetONRiOhoaFERkbSrl07JQM1%0AGo3KhImqqipFRSFajJ2BuLFUV1fj7+9PeHi4yxXqhx9+mEuXSikpOcV993VAllrdglxwexw5UB3F%0AM2eyFGTrxT8gd7g1N/ojKxmmInfXXS10R54MfRZZ4eGOsVEFISEb6Nevnu++20GnTp0ICwvT9BwW%0AWa5Y9UmSRHBwMGFhYYSEhJCTk0NeXh7Z2dkMGTKEn35y1tLy2kOryXTF3bOystIlcxhHulsRyCRJ%0AUnwShJ+tyCoFj9scEhpLCZit11vSEmDfs0FNJWjZqCFQUlLCunXrWLt2LSdPFiOfeqHIJjz3I7fE%0AusPd/RW5ceI9ZC1xc+MVZO+Dz3Hew8IbqEWeprwV+TPti+OcyoBOt5+goO95/vnnmD79BcLCwrxC%0AVYF8jdbWyjeF0NBQGhoa+Mtf/kJOTg6rV6/mlltuwWQycezYMTp37uySoqiloU3QC4LfVE/rdRYX%0AL16kffv2ZkHGUm9ryduK5bfgWcXj6mW+p3IatQTM00BoubRTFzvE8Xhbe6kuxgUEBLBt2zbWr1/P%0Arl0HKS8vRm7tTUEOwElY74azhg+QTc+XICspmhtTgF3Iyo0eV2H7auQij2K6hEw59EbW54rzsAEo%0Awc/vCIGBPxMbO5BFi/5Mnz59lGzUUkHjKcRKsa6uTkka/u///o8ZM2YwcuRIXnzxRbfUNgaDgaef%0AfppTp05RV1fH/Pnzeeihh5TnN23aRFpaGv7+/jz99NP8x3803yy3NhV0RQeLkLY4g0uXLikNFOou%0ANrURjiPe1p4Hgjt8q5CZAZpKwARENixuHOIY1PIfUezw9MITNw5RnbZ247h8+TKZmZlkZn7Onj2/%0ANAbhCOQi0VDkSQr9sO1h8BWydjgV2QPXU68DVzENWTu7BplGuZqQkDPvJcjBFwIDIwgICKGuroyo%0AqM787ncjGDduDL169TJTpDjy8HA1EAtzfkDxN3nzzTfZunUr77zzDn369HH7KD/44APy8/PJyMjg%0A0qVLDBw4kFOnTgHyORcTE8O+ffsIDQ0lOTmZzZs3Ex0d7fb2XEGbCrpi8oKzBjYgqxFCQ0ORJMkp%0Ava0I6o4CobWTWN16qxaXi++ouSRg1jJoR/vr6o1DfSyCmnEWJpOJrKwsMjMz2b07j6KiEozGcmQO%0AMxbZpasfsmOXUJ4UAQ8iN2ysQi4sNSdeRe5Wm4OsbGiOyrsBOI5sFHQY2N/4fyPh4dfTr18PEhPj%0AeOyxx4iMjKRjx44EBwebdZXZOo+dNVOyFojV55jIbk+cOMGLL77IPffcw5w5c1w6H6yhurpaabEv%0ALS0lISGBwsJCAPLz85kzZw5bt8qz9mbOnElSUhKPPWbZNu0dtIk2YE+mR4hgCyjLa1EkE4FX7dXr%0A7PJbLN/Vr1efxOrpEOLENxqNBAYGEhER4VVezdqxWNtfdSAWF5HYX3v8sFhOunsser2e+++/n/vv%0Av6JMuHjxIl988QW7du3ip5/e5+zZCxgMZciqiN7Ixa0ZyEMlJyIH5enIwVfblYJ1zEG+GTyPXNxa%0AgVxA1AJlyEqFk8hOYIeRrSNL0OtDiYy8jpiYbgwZci+pqSu58847m6woRCCsqqoiMDBQMWCyBbXE%0AS/0e6nNYmJWrA7FOp1PUNWFhYeh0OtasWcOGDRt48803ufPOOzX5RIRWvrKyktGjR5Oenq48Zzm4%0AMiIiQhlUcLXRaoKugCvqBbH0MZlMBAUFERISogQZcTLW1tZqmnUKkbi4y6sDlHi+vr4eo9Go6TLf%0A1WKcgDoQq6kWWzcOnU6nePyGhYVpSot06NCBp59+mkmTJin8sJ+fHz/99BM7d+7k4MFDHDmyk19/%0AvdR40ecCgscbCtyJPJmhY+NPNHLLrJZIQfak+APyIM9kZC1xArY76C4jG9OUNP4UI2twTzT+WwIY%0A8fePIDKyHT17dmLAgH4kJU0iJSWFG25w3BmnThw8+V7sBWL1xAiAtLQ0Lly4QGFhIXfccQdfffWV%0A5nPNTp8+zaOPPsrUqVMZO/YKnx8ZGWnmtVBZWdliJk20GnoBUMaFGAwGq872Apa8rdFoVHrJBQRv%0A600XJUsXMHUgVlszerLM17IYZ28b1gqLWrSHWsKye8nesZw+fZoff/yRL7/8km+//ZbKylpkrleH%0AXFC6jBwII5GLTcIURvw/givevEGNP4FccSfTc0X2JnHFUtKA7Gp2Bnnkj7Cc7IZsl1iJzLVWNP7f%0AAAQREBBGWFgY0dGR3HxzR2677Tb69etHXFwcvXr1akL/OHNOWK46vKVMEEFdUBYAq1evZufOnQQE%0ABHDmzBmOHDnCt99+S2KiNh10JSUl/Pa3v+Wtt94iJSXF7DmDwUDfvn3Jzc0lLCyMpKQkNm3aRKdO%0AzhZnPUOb4HThinmNLS8FS/cxwdtevnyZuro6dI3jQhoaGhTetiVIwMTfWKoPwP4yXy3R8eaxqE12%0AxA1KyxsHeMYP23vPU6dOUVhYyPHjxzl37hzFxcWcP3+eyspKystrqKqq4/JlAwZDAwaDUZEHWmqf%0Axbmj1+vQ6/0IDPQnKCiAkJBAwsKC0Ovlxp36+npCQ0Pp2LEjd999N6NHj+bWW291K/NUmymp/WfV%0ALeNimW+Pu/UUwuZRBPULFy4wc+ZMunTpwrJly5QgLOohzn53ubm5zJ07l2+//dbs8ZUrV7JmzRrK%0Aysq4cOECAwcOVLYxefJkqqurmTx5Mps3b2bx4sWYTCaeeeYZpkyZou2B20GbCbrWPHUFLPW2grdV%0A+ySI5Zefn59yQlvzPnA3U9A667QlAxMqDGFQ4iyV4CrUQd0ZhYW9Qp0tox9bQV1rWAvqnhSSbMGV%0ATN3d4xDLfKPRCJhTAtZuzp5sS21i7ufnx8aNG8nIyGDZsmXcc889bn9Xy5cvZ/369YSHh7Nnzx6z%0A5yZMmMDMmTM144a9gTZRSBOwLKQJ3lZ4c4qLyRpva5l1OlNEsmZCYw1qCZhWWlhLfthkMilLSfGc%0AmKiqZZuwOlN3het2tbAouuwAzflh9bGog7q66OeIvxT77Owy353PzB2I7DY8PLyJKsXyM3Y3EKtN%0AzMPDwykrK2P27NkEBweTlZXl8Xj0nj17kpmZyYQJE5o8l5eXx5IlSyguLiY1NZW5c+d6tK3mRqsK%0AuiJDEmYxat42MjLSzBMUUAKU5cWmfj9bRSQxclrMWLNV9GoOCRiYB3X1ZGNLWqKurs5qdunMBWeZ%0AqYuL2hNYKyyKz6y+vl75PoWUT0t+2JKHdOZGaCsQ2/qM1dV8Pz8/TT4za7DWgKC+eVh+xqIDsaGh%0Agbq6OqvOYLakYCJJEZTFN998Q1paGgsWLGDEiBGanN+PPvooJ0+etPrcuHHjmDp1KhEREYwcOZIt%0AW7aQmprq8TabC60q6ApIkkR5eTn+/v5KMFUHW1H00ev1LmdQtoKEuODUmY/YlsgGvHGxCT8GWxmU%0Aq9mlpX5YwJ7UTEuoW5EjIiKUTM2WTMmdDN6yuORIOuUItqR2IgCLgCY+Q62X+Wqax5nzWSQn6lZ5%0AZ6RggNmKoKqqij//+c9UV1ezdetWp1QUWmDatGlKzSY1NZUDBw74gu7VgvBeAMd6W7VawBOoMx9x%0AEotinnhOmOHYC2quQh04bGXqtmDtxqHOfNQqBMEPC/rFm9VvNT+o/m7cyS5tcfCuBih3IW4eAQEB%0AilbV0c3O1UBsL7t1FY6oFLVx0iOPPEJ0dDQHDhxg8uTJzJo1y6UOUE9QXl5O//79OXz4MKGhoezc%0AuZNnnnmmWbatFVpd0A0ODqa6ulrJLMRJ6I5G1VWoJWDqwOEoqLmqxVVPidAicFjLfESHn7h56PV6%0AxeFMq8IiNM06haLEmX221cghCklqDl7I2NSFMm/fPCxXBI5udiIrdqZQ1xw3D0HtqKmRmpoapd02%0AKSmJf/zjHyxdupTz5887Pa/M1X0A2f6xqqqKyZMns2zZMlJSUggKCuLee+9Vhk1eK2h16gVhSm40%0AGpUgJpb4QUFBXivGCLmaKxIwS7lPS2gRFtsRXKfaS9cd2Zo9uKp+cPdYRFAXQcQZ7tJVaKWycEYx%0AIY7Jm8oUdeFP3KTy8vKYPXs2zz77LBMnTlS+58uXL7uU6dqSgl1Ngxqt0WYkY08//TTnzp3jrrvu%0AIjw8nJ9//pmlS5cqNnKSJDW52Dzh1LSWgKmzHvED5i3CAQEBTmeD7mzf1ZuHNdmao0ytuSr57srA%0AXO0AtHWT0grqDL6+vl5R5zhSTLgLS1mb0Wjk1VdfZf/+/axevZqbb77Z7fe2JQW72gY1WqPNSMbW%0ArFnDnj17eOGFFzhz5gxDhw5l7Nix9OrVi/j4eAYNGsStt94KYHUp5+oSX2sJmE6nIyAgwGz528UZ%0A1gAAGFNJREFUqV4m6/V6pcChzoa1dgJzpehnr7CollSJohegSNi8WclvLhmYlgU5exD7pfaKdofT%0Atgf1TVfcDA8fPsyMGTN4/PHHSU9P9/j7siUFO3LkCD179lSkZkOGDGH37t3NZlDTnGhVQVen01FV%0AVcXEiROZMmWKMijyX//6F9nZ2bz77rscPnyYoKAg7rrrLuLj40lISKB9+/ZWLzZ1UBNoziW+te04%0AKiBZ22dnt6NFp5etoCZuUqKoKZpVXJWtOYI3ZGDWNNpCBqYVr24LagrG8iZlT5XirDmRejtC/hge%0AHo7JZGLVqlVkZWWxZs0abr/9dk2Ox5YUrCUb1GiNVhV0AYYNG8awYcOU3/38/IiJiSEmJoZnnnkG%0ASZKoqqpi3759ZGdn88knn1BSUkK3bt2Ii4sjMTGRvn37KheVrSW+t1zAHDl0uSoBs2VIrYUTmDvH%0AI9QP7uyzs9vRolhqS6Mtlvhif3U6ndLeqoUqxZPjsVx1iH12pJgQhUdxcy8oKGD69OkMGzaMHTt2%0AeE0eqEZLNqjRGq2K03UXogc/OzubnJwcDh06hCRJ9O/fn7i4OIKDgzl16hS///3vzcxctB4GqebS%0AnPHrtQV7vKW4gAwGg8LZeVs25czxeMK1qrM0Tz43RxBZp06nU3h1azy8p0Y/6uw2NDRUUwrGUldu%0AMBgA+OGHH9iwYQOhoaEcOnSI9957TzNjGkucPHmScePGkZ2drTx2tQ1qtEab4XTdhV6vp0ePHvTo%0A0YMnnnhC4bY2b97MokWLOHPmDMnJyezevZuEhAQSExMZOHCgskz2pD0Ymi7xXflba3B2iS8ubq2X%0A+O4UytzlWkXg8KYMzBrXqeaIbTUZWDbLOCp62duOVhDyP6PRaEZdderUCZPJxMmTJwkMDCQlJYUp%0AU6bw2muvabp99X6AuRQsIyODYcOGKQY112rAdQRfpmsHK1aswGg0MmPGDIKCgigpKSEnJ4ecnBz2%0A7dtHbW0tvXv3VmiJHj16mGU+jrK05rLds2ykEHIma5kl4LacqjnMaQTXKsyNwHuGLqCNQY0zRj+A%0Aw5FGWsByfI5Op+Pjjz/mgw8+YNWqVUp2W1dXR3l5uVPqAZPJxPPPP09+fj5BQUH87W9/UwrWcMUV%0ALCpKHjy6evVqbrvtNi8cXctBm5GMNTeMRiO//PKLQkscPXqUsLAwYmNjSUhIIC4ujoiICKs6XJCX%0AVH5+zo3+cReuaGEd0RL2sjTLxhBv8YDWCn/uyNYcwZpOVevjUBe9hPG+lpJGNdQ3RMERl5SUMGPG%0ADG655RaWLFni0ogrNTIzM9m8eTPvv/8+ubm5LF26lC+++EJ5/lpwBdMavqDbTBCeD3v37iU7O5vc%0A3FwuXrxIjx49FMnaddddx+HDh0lKSgKuFGy0FOqLfdFCC2uZpRmNRjO9s/Af9na3nytZtOXNw2g0%0AuuTlKxy0vGX6LmDJRQvKR80Ra2EEr25/F1n0559/zhtvvMHy5cv5zW9+49F3NmvWLBITExkzZgwA%0AXbp04cyZM8rzMTEx9O3b95p1BXMHPk63maDT6Wjfvr3ZbC+TyURhYSG7du1ixowZ5Ofnk5KSwvff%0Af6/QEjfccIPSdis0uO6K3i2Dk6daWHtqCYPBoIwZEgFDtIxqdfMA9wxd7EnABLetNvxWy8C0NEq3%0ABnvcrT3Ns6tGP+pzQdBXly5dYtasWURGRpKVlWXV7N9VVFRUmL2Pn5+fUmyGa98VTGv4gq6Xodfr%0A6dWrF5mZmXTu3JkNGzYQHR1NXl4eOTk5vPTSSxQVFdGxY0dFN9y/f390Op3LHr4iOHnbCQxQTLKF%0AvZ+lZ6snUyIE3OmQswVHUjtBjQCKUZLwmdAyc7fUw9q7ITpz87DVFCFWOiaTibCwMPR6Pdu3b2fp%0A0qUsWrSIBx54QLPjateunZncSx1w4dp3BdMaLZpe+PDDD5sIqSdOnEhBQQEvv/wyAQEBREdH89FH%0AH5nxUbW1tYwfP54LFy4QERHBhx9+2Gy2c7YgMlhrkCSJM2fOKEW6/fv3U19fzx133EFcXByDBg2i%0AS5cuZkFCLDtFgU5kaC1piW9JS4DzPg3enrAgoG6mEFSCLdmaJx2A3lQmqNuExT5LkoRer+ftt9+m%0AZ8+ebNmyBT8/P9544w06dOigyXYFMjMz2bRpE2vXriUnJ4e0tDS2bNkCNHUFGzNmDM8888w1Z1Lj%0AKq5ZTrewsNCsCgpQUFDAiBEj+P7774mKimLevHl06tSJF154QXlNRkYGVVVVLFiwgE8//ZTs7GxW%0ArVrV3LvvEerr68nPz1cCcWFhIe3btyc2NpbExERiY2MJDg7m3//+N1FRUU0Cg5ZFGNDGnMaZgpdw%0AM/O2L4O1pbetJbot5YHlysPWfqqzW2/fQITDmRi4OnfuXLKzszl58iTR0dHEx8ezdu1aZXy5FpAk%0ASVEvAKxdu5a8vDxFCvb3v/+dlStXKq5gr7zyimbbbqloVUG3sLCQ8PBwbrzxRgBmz57N7bffbuZI%0ANGrUKObMmUNCQgLl5eUkJyfzz3/+s1n3XWtIkkRpaSm5ublkZ2eza9cujh07RmhoKNOmTWPw4MH0%0A7NkTuNKTD+7Lv9Tb1WqJb+29LTlLtQuYlt4Sali2Crt6A7GWWUJTCgjwuu5WQD0+Jzg4mNraWhYu%0AXMjZs2d5++23iYqKoqCggLy8PMaOHevUfjiSgrUmVzCt0eoKaSLgZmZmsmvXLtLT082eV/dxt5Ye%0Abp1Oxw033EBqaipdu3blnXfe4U9/+hPDhw8nLy+P9957z6avhLACdDVDc9cEx5VjEjcCo9Fo1unl%0Ajn+AI2jVKmzJDwtfXDXPKrSwonnCW9mt5fgcf39/9u7dy5w5c5g6dSrjx49Xtn3bbbe5pI/94osv%0AqK+vZ8+ePeTm5jJr1ixFCmYwGJg5c6aZK9jDDz98zbqCNSeuyaALsuA6MzOTbdu2mXUEgUzsV1RU%0AAHIPd/v27W3yw927d6ehoYHHH3+cyZMnm/k2gHxSd+nSRTlZBw8ezJIlS7x3YE6gX79+5Ofn07lz%0AZwAGDhxo11eia9euShC+4447bBbpRGYpijDNUcVXL/HVlpXW5tI1NLhm9K2GqwoIVyBuXEJVIPZR%0AUBZi21oUF9VQmwZFRERQX1/Pf/3Xf/HPf/6Tf/zjH3Tr1s2j4/rxxx8V7jUxMZF9+/Ypz7UlVzCt%0AcU0G3fT0dPbv38+OHTusmicnJyfz1VdfER8fz9atWxk6dChDhgzhqaeeMntdYWEhx48fZ8KECRQV%0AFfHss882ea/CwkJiY2PZuHGj147HVeh0OiXgWj4eERFBSkoKKSkpgLmvRGZmJq+88oriKxEbG8ug%0AQYPo2LGjsuRuaGhQAkhQUJAyo0zrZbErQdCVuXTWFB7eokcsoS7+ifluatiSrbnaEGGtcSM/P5+Z%0AM2fy5JNPsmzZMk0ya3tSsLbkCqY1WnTQ3bhxo5KxCjzwwAMsXryY2NhYHnjgAQDGjh3Lc889x7Bh%0Aw9iyZQtTpkzhqaee4u677yYoKIhPPvnETNKiRlVVFWvWrOHVV1/FGoWdl5dHUVER99xzDyEhIaxc%0AufKaamG05Stx4MABcnJyWLhwIadOnSIwMJDS0lL69+9PRkYGgYGBTeRfWhTptOCI1VIqscqxZsUo%0Avk/RfODNopwzjSjOOMQJmsUWFy8Cu5+fHxERERiNRlasWMHu3bv58MMP6dWrl2bHZU8K1pZcwbRG%0Aiw66M2bMsPq4EORbYvv27YC8NP2f//kfs+dsBd3+/fvb3YfOnTszb948Ro0axY8//sj48ePZu3ev%0Ao11vsdDpdAQHBzN48GAGDx4MwKJFi/jv//5vxo0bR2hoKBMmTKCmpobevXsTHx9v5ivhTGCwBXUm%0AqDVHrA5ogYGB1NbWYjAYzIaFim2rs2FPi3TqIOjOMTkygVc3RIAc+C5evEjXrl05evQo06dPZ8SI%0AEXz99deat5InJyezadMmRo8eTU5Ojtm10rt3b44dO8alS5cICwtj9+7dzJ49W9Ptt1a06KDbEhAX%0AF6dkJsnJyZw9e9Ztfrgl6ocBkpKS+MMf/qAUKMHcV+KNN94w85WIj48nPj6eoKAgp4p0lsthT13U%0A7MEyE1QHQWdcy5ydtuAtbwZrDRFCmSBuLNOmTSMnJ4eAgABGjhxJjx49lNqFlhg5ciQ7duwgOTkZ%0AkKVgbdEVTGu0aMmYlrAlPxOPTZo0ibFjxzYJlC+99BIdOnRg9uzZHDp0iClTprBu3Tqr76XT6RR+%0A+N1331VagQWuZf2wI1+JxMREevfurdgGqk2+RWDT2hvWcv/cCYKO5F/WjMnVgd2b3gzWGipOnTrF%0Aiy++yODBg0lKSmL//v3s3buXtLQ0h6s2H5oPrU4y5g6s8cMPP/yw2e/qz0nww3PnzmX8+PF89dVX%0A+Pv788EHH9jchiN++Mcff2TOnDkADB8+nLS0NA+OqHlhz1ciOzubjz/+mJ9//hk/Pz8GDBhAr169%0AyM7O5ve//z133XUXkiRRWVmpSXeXJdQaVVcnYNiSf4kgLJoNxH6LpX9ISEgT1YyWsGwXBrlDc/36%0A9bz++uvEx8cDKHUNe7C1Mjt37hzTp0/H39+f+++/nwULFpi9piUqd1oD2kymqyXczZrvu+8+/vrX%0Av3L77bdjMpno3r07p0+fbrb99jaEZG3BggW89957DB48mJqaGqKjo4mLiyMhIYEBAwYos+tEd5e7%0AdobqDixv2kmq9b1gnr1bZsOe3kCsZbfFxcVMmzaNPn36kJaW5tK4c7Dd2Tl69GgyMzPp0aMHqamp%0ApKenM3DgQLPXzJw5s0Upd64V+DLdFgJr+uHWBJE1nj9/nr179xITE2PmK7Ft2zaWLFli5iuRkJBA%0A9+7dMZlMTmtwrTmpeYsjtkVbqLNha7PH3JmXppbRiWP63//9X9566y3+8pe/MGTIEM2Os6amhrq6%0AOnr06AHIK7usrCyzoHutK3daKnxBtxlhTT8MrWv5FxISwscff6z8rtPp6Nq1K127dmX06NGArCQ4%0AdOgQubm5rFixgsLCQiIjI5UgHBcXZ1WyJrJgYfrtbSc1e8oEnU5HQECAWRC2R0vYo1OsdcqVlpYy%0Ac+ZMoqOjycrKIiIiQtNjs9TgRkREcPz4cbPXtDblTkuBL+i6AXf5YWv6YcBq40ZBQQFTpkwxW/4d%0APHjQLBNpiY0bziAwMFBRQPzxj39s4ivx5ptvUlFRQa9evRTP4VtvvZV9+/Zx++23K51eIjN211fC%0AFtwpyglqwXJemj0bRqGUEJ2BwoJxy5YtrFixgvT0dO677z6vZPGWGtyKioomKy9ryh0fPIcv6LoB%0AW/phgbVr15r9bk8/bAttafmn9pUQPqsNDQ3861//Ijs7m9dee41vvvmGqKgoRowYobQ0X3fddW6Z%0Ae9uDZWutJwHPFQ/fFStWEBYWRl5eHpGRkXz99ddebTYIDQ0lMDCQ48eP06NHD77++msWLlxo9prF%0AixebKXc8bSv2QYYv6LZQtPXln5+fHzExMURHRzNv3jzmz5/PxIkTlU66Tz75hOLiYrp169bEV8Kd%0AFltvz0QTENuvr69Hp9MRFhaGTqfj+uuvJysri6KiIoqKijhy5AgffvghAwYM8HibtlZm77zzDk8+%0A+SQNDQ0MGzZMUUS4o9zxwXn41AstANaqy/n5+YwbN45ffvkFgNdffx2j0cisWbOU14g5XiJAWM6m%0Aai3WfGVlZVaLjmpfiZycHA4dOoQkSfTr10+hJTp37mzWEGGtI03Is/z9/c1Md7SGNQ/fmpoaXn75%0AZUpLS3nrrbeIioqirq6OgwcP0qdPH5vjdFpbg05rgz31gl1IPjQLCgoKmjx27NgxaeDAgVJhYaFk%0AMpmkBx98UNq7d6/Za+bOnSstX75ckiRJOnjwoDR48GCz5z/77DNp0qRJkiRJUk5OjvTII48oz9XX%0A10s9e/aUysrKpPr6eik+Pl4qKSnR+tCaFSaTSaqtrZX27NkjZWRkSGPGjJESExOl1NRUaeHChdKW%0ALVukc+fOSRcvXpQuXLggnT17VioqKpLOnj0rnT9/XiorK5MqKyul6upqzX8qKyul8+fPS8XFxVJF%0ARYVUVVUlZWVlSfHx8dL69eslk8nk0rFaO2cKCgqkwsJCKSkpSerevbu0ffv2Jq957bXXpEWLFkmS%0AJEkbNmyQpk2b5t6H7YNd2IurPnqhBcBby7+2Zs1nzVdCkiSKi4vJyclh9+7dZGRkUFNTQ2RkJPn5%0A+cyfP5+xY8cqCgK19EtNTXiS/YrmjcDAQEJDQ6mrqyM9PZ2jR4/y+eefc9NNN2ly/NC6G3RaC3xB%0AtwXAXmEuOzu7yWOiMBcZGcmmTZts/q3Pmk8OxJ06dWLkyJGMHDkSo9HIc889x9atW3nyySfJzc1l%0A3bp1hIaGEhsbS0JCAvHx8bRr187jIp26eUPI2w4ePMisWbOYNGkSK1as0LyF2FErcGs0+L/W4Au6%0ArRhaW/M54ohXrlzJmjVriIqKAmD16tUtTk3h7+/PoEGDWLlypXJDkix8JdasWWPmK5GQkECfPn0U%0AXwlnplmoW5PDw8MxGo0sXbqUnJwc1q9f34TDby609gadawG+oNuKobU1n73xLQD79+9n3bp13Hnn%0AnV47Ji0wefJks99t+UoUFBQoEzjy8/Px8/Nj4MCBisFPVFSU1U460d4spmEcOXKE6dOn8+ijj7Jt%0A2zbNLRhdga0GHR+aD76g24qhtTWfPY4YZN3wkiVLKC4uJjU1lblz53rnwJoBer1emSn21FNPIUkS%0ANTU15OXlkZOTw9y5cykqKqJjx45Ko0dDQwMlJSUMHz6c8vJy4uLi6NWrF7/++iuzZ8/mscce0yzg%0Aat2g40PzwScZ88FpTJ48mVGjRimBt3v37pw4cUJZVqelpTF16lQiIiIYOXIkU6ZMUZodWiOkRl+J%0A7777joyMDAoLCxk6dCg33XQT3bt3Jysri5iYGKKiovjpp5/Iy8vj+PHjhISEXO1d98HL8Bne+KAJ%0A7HHEANOmTVN40tTUVA4cONCqg67wlSgoKKBfv37s3LmTsLAwDh06xLp165gxYwYPPfSQ8nrJway5%0A1jQ81Qc3cbU0bj60THz22WfSxIkTJUmSpOzsbOnBBx9UnisrK5O6desmVVVVSSaTSXrsscekrVu3%0AOnzPnJwc6be//W2Txzdu3CjFx8dLgwcPlt577z3tDsILMBqNmryPu9rbY8eOSQ899JAm++CDNrAX%0AV32Zrg9OwxFHvGzZMlJSUggKCuLee+9VaAhbWL58OevXr1dMugUMBgMzZ85k3759hIaGkpyczMMP%0AP0x0dLTXjs0TeLsw1tqHp7Y1+IKuD05Dp9Px9ttvmz2mvrjHjRvHuHHjnH6/nj17kpmZyYQJE8we%0Ab42NG56grQ1Pbe3wBV0frhoeffTRJhwm0GYaN7SCz4Lx2oJ3Jur54IMHcKdxQyA3N5eUlJQmj69c%0AuZI77riDlJQUUlJSOHr0qGb7e7WxePFiZcCpz4Kx5cOX6frQ4uBO4wbY5ojh2mjcaI7hqT5cffh0%0Auj5cVZw8eZInnniCPXv2mBXlNm/ezOLFi5XGjSlTpjh8r8zMTPr378+ECROaeFbExMTQt2/fVtG4%0A4UPLhz2dri/o+tCqcPLkScaNG9ck6F6txg1b2tuCggJefvllAgICiI6O5qOPPjJrmvD53l7b8AVd%0AH9oMbAVdtePa22+/TWlpKfPnz/f6/tgafz5ixAi+//57oqKimDdvHp06deKFF15QXpORkaGMs//0%0A00/Jzs5WeFsfWj7sBV1fIc2HVo/y8nL69etHdXU1kiSxc+dO4uLiHP6dwWBgwoQJDB06lMTExCY2%0Amps2bSIhIYGkpCT+9re/Ob0/Op2OXbt2KW5sYkSQGmqfi+HDh5OVleX0+/vQsuErpPnQ6iCSDE8a%0ANwA+/vhjoqKiWLduHZcuXWLgwIFKW6+nDRw33ngjIPPQu3btIj093ex5n+9t64Uv6PrQqnDzzTez%0AZ88eALNGDVcbNwBGjx6tNGSYTCazqb5aNHCsXLmSzMxMtm3bZja6HXy+t60ZPnrBBx9sICwsjPDw%0AcCorKxk9erRZNuppA0d6ejo//PADO3bsoEOHDk2eF763gM/3tpXBO2NPffCh9aArkAm8CXygerwf%0AsAwQEogM4IfG16oxA7Ac6bsV+B7IA+oaH9sArAa2N75nAPAh0KnxNU8A5z09GB988MGHlowbgSNA%0A0xY3OSgeBa4DAoF9yAHSBx988MEHN/E6cBb4VvXzBCDm/YwA9iIHXMfdGz744IMPPvjggw8++OCD%0ADz744IMPPvjggw8++ODDNYX/B1vZANpVfPL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8" t="8157" r="12816" b="24970"/>
          <a:stretch/>
        </p:blipFill>
        <p:spPr bwMode="auto">
          <a:xfrm>
            <a:off x="307975" y="2815324"/>
            <a:ext cx="3844328" cy="23118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 descr="data:image/png;base64,iVBORw0KGgoAAAANSUhEUgAAAXcAAAD/CAYAAAAKVJb/AAAABHNCSVQICAgIfAhkiAAAAAlwSFlz%0AAAALEgAACxIB0t1+/AAAIABJREFUeJzsvWeMZNt23/fbJ1SOnXOa2D35zpubHvl4KX6gBZAQJJmA%0ACBqGAAkwZMOWadjWBwfeK+mDAcO0DViQYUKGQUIBlgHakAwKhkVevnDz5Jnu6emZzjlWTidsf1i7%0Aqvve9+6jrSfOyKNahf+sU13VVafP2fu/1v6vdc5A17rWta51rWtd61rXuta1rnWta13rWte61rWu%0Ada1rXeta17rWta51rWtd61rXuta1rnWta13r2r+W5gK/B3wf+Bz41W+8/qvAF8AnwF99tbvWta51%0ArWtd+xe1vwz8ttnOA2tnXnOBJSBrtr8ABl7lznWta13rWtf+xSwJpMx2L/DyzGvXgT848/y3gX/z%0AFe1X17rWta79a2/Oz/C7VePTwD8G/rMzr2WA4pnnZSSL71rXuta1rr0Cs37G3x8H/hD4XeAfnfl5%0AESH9tqWBk5/xu7rWta51rWuvwAaBBeAXf8JrLvAc0eIjwFfA8DffdOPGDQ100UUXXXTx/w0P+BNM%0A/Ulv+Cn23wO/Biye+dnvIFr87wC/AvyXyOrg7wF/9yd8htZa/wy78K+uFdfX+eu/8Rv81Z//eZo7%0AOxw/eEBhcZHMuXP03bxJenSUqOtCqUR9cZHSw4eEjQbp69dJz84S6+3FsSxUsUhzaYn6/Dz+4SGx%0Ay5eJz80RHRkhEovheB7W4SH+0hL+8+fokxPs8+dxLlzAmZjAzqSwbYXdqqMO91FrK+i1ZTg6hNFx%0A1NQManwSenpQ8RjYGuU3oXKC2t2E7TXY3YRWE4bGBIOjkO/jwx/c5cNf/SU5w0EL/DqUjuFkH473%0AxBcOwI1Arl+Q7YVsH6RzEIvLa45t1pAaCOSzghY0q1ArQb0E9fIpGhVo1qBVBycC0QREEhCNgxuD%0ASEy8G5XX295xwXbBdsRbFqg2lMDYh//HJ3z4594/PaFhKPunNYQB6BB8DwIfAk+2/Sb4LfCaglYD%0AvIb4Vl32uVmVz4omIJaEeBpiKfHxNCQyEM+AGwcnCsoBZQMKAg1+IOeiXoPyMRSPoHAox7lwIH9b%0Arh/yA9AzKIhn5XhYjnxGs8WH//Sf8+G1SdjbEhzsyDkZmYDhCfTACMQzaMsFX6OrNfTBAaytoDdW%0AYX+vM34YnyTI9RI6UQIvwD8p4C8v4y8tEWxsYI+N4Vy6hD0zQ5DN4lkWXrVKY3WV+tOnNNfWiE5N%0AEZubIzI1RZhI4Hkejb09So8fU56fJz46SuraNWIzM4SJBI16ncLyMof379M4OKD35k3y165h9/Sg%0AHYd/rjUfffTRq5vwr9iUjNWfyt8/C7n/y7A3ltz3v/qKf+9XfoW/9mf/LOnhYSJKoQ8PqTx6ROnx%0AY6KDg2Ru3SI1PY0bj2PX63irq9QfP6a5tkbs/Hni164RGx8nEo3itFqonR38hQX8hQVUKoUzO4tz%0A8SJOXy9OxMH2m6jDPdTL5+gXz6HZgOnzqHMXUKNjqHQSHEvIu3SI2lqFzRUh73wvjE7ByCT0D0Mi%0AAREHtC8EVT6Egy3Y3xQf+Hy4H+XD712F3mHI90MiBZEoOBao0BB+DaonUDyA0iGUjwStOqR6IN0D%0AyTykDJI5Q84RcBwhYEuB0kAIoS/7FHpCql4dWlX5PK9uyLQOfkMINmgJ4fpNeX/oCyGHvhC1ZQvO%0Akjzw4RctPnw7IifzLKHrULaVJURqOSZYREwAiZ56NyYk3faRhJC6E5P3K/P72ELgIUL8gQkcfksC%0AQqUAlRM5jpUTqBxDtSiBIN0LmT6DfiFyJwaWC9oCz5dgUCnD8S4c7sDhNh/e3+bDuTwMjEH/GPSN%0AQCIr+6kVND2olGB3SwL89pqMp9EpGJtGD09CMou2IuimD8Uiem0VvfIC1lagfwB17iLMnCfI9BDY%0ALn69ib+zi//smYzhaBRnbg778mXC3l5826ZVrVJ/8YL648d4u7vEZmdJXLuGGh4mcBxa5TLlxUWK%0A9+6hg4DsrVskZmfRmQxNz6O4usrJ/Dzzf/7P89Hf/JuvZe6/CuuS+2u00pMn/PVf/mV+rVAgPjFB%0A9q23SExO4joOVqFAY36e2v374DgkbtwgMTtLJJPBDQKsgwOC+Xm8J09QySTulSs4ly7h9ORxHIVd%0AK6PWV9DPF2BjDcYmUBcuo6ZnUJkMuArVqsLRLmr9Bay9EKIbPwcT52B4AtIpyZjDlmTGh5uwswq7%0Aa+C1YGgSBsdl8uf6IRoB2wJ8ydArR3z4+z/gwxtJON6GWlHIJT8EuUFBusdk064h6NCQcgNaFage%0AC2onp2hUTCabFcRMJhtNQywN0aQhUEOMHfJvZ95aCBgTDNrbOgACIWrdJurg66StQ3kd+PAfP+DD%0AX7spJ1MpIfN2EMBsn/XKln3BNvuh5Ofa7JfWEJp9C0MJML4nwahZETTKZpVSPIXflOOQyAuSeUj2%0AQDwPkZQECRz5riAEz4N6VQJpYQ8Ku+KrBTk/PSPQM8yHn2zz4V/8M2DHZN+9AGo1ODmAvXXBwRak%0A8zA8JegZhkhSglLTg2IBtlZh/aX4nn6YPI8em4FsH9qOoVs+HJ2gXz5Hv1iEk2M4dxEuXEKPjBNE%0AEvgtH39vH7895hMJ3GvXsC9dws/l8LSmeXBA7ckTao8f4+RyJG7dInL+PGEySatep7y0RPHuXYJK%0Ahezt2/yz997jo7/1t17RbH/11iX312j19XX+948+4t1slsajR1S/+go7lyP5ne+QuHyZSDyOU6vB%0Ay5e07t0j3NrCuXIF9/p1nIlxnKiLU6+gVl+gnz4SEp85j7p8BTVzHpVOovAlA199DssLcLgHk+dh%0A+hKMz0A2C7aSLPZ4GzZfCIqHMDQFY+dgZFqW8NEIWCF4NSjvw8E67K+Kj8Sgbxx6x8Rn+yEa4+Nn%0Aa3xwbcqQdQlKu1DcheKObHsNSA8IMgOQ6odUr5C1EzEZrzKk6oFugVeFZhkaBWgUoV6AZsn8rCT7%0A58aF2CJJgZswiJ/CiUkQsCOCdiBQhnwt00vQJm550pkRH99f5oNbM/JEgwQK87YwND83wSJsZ/Qm%0A2w6aRqJpmNVEGzWzyqiav7MivxNJS/CKpiGWFcRz4iNpcOKgIkaeseX7fLOiqhWhcgiVAyjtQ2kP%0AascSELLDkBkSn+6Xz7KiEFp8/PA5H0wPwMkuHG3C4YbAicDAJPRPQt+EBBIrJquKel0y/+0VGUdH%0AOzA4AaPnYOy8BA8rIquF4yNYXYLlZyL7jE3D+Tn0+Dl0PAuBQhcK6MVn6IUncLAHFy7D3DX0yAS+%0AG5NMf2kJ78EDgtVVnMuXcW7eRE9M4LsuzUKB2qNHVO/eRUWjpO7cITI3B7kcK7dv84u/9Et/6vP8%0AdVmX3F+j1Z48YeNv/A0SN24Qy2Rw6nX0wgKtr74iPDjAvXVLMDyEY4N9tAdPHqIfP4BYDHX1Bmr2%0AKqq/D2VrqByjXs7D0hM4OYRzs3BuDiZmIJkAQ/RsPIe1Z3CwKdn3+EUYvwC5Xoi6QqK1Y9hbht2X%0A4t0YDE4LBiZFHolGEP27BpV9ON6Akw3xXh1yo5AbOfWJrAQBywIVQNgUwq8eQGVPPqN6ANVDIdNk%0AHyR6BfE8JEw26sYN8bcz5XYWHsgqQ7fAqwg5etXTbb/+DTSEZAMjzVi2SBWWa4jeNdm2kUTassxP%0AnBJns/22NBSIzKON5h625K12O6DETICJn0EC3OQZpMBJmn2JIJm+ZRYd2mj5LQkGtROoH8u5qx0Z%0AHMp3JPsg2Q+pQUgOyHMnJUSrLQkErQZUjqC4DSdb4ou7Emzz49AzLucy2S9kHmhoNkVO21uF/RXY%0AW5GxMjQDw+clAESzECpoNEW331iSMXhyIONu8jKMnpcVWKgk219dghfzsLEspH/pGnriAjqahlaA%0A3tpCzz+WpCaVRl27BZeu4Kdz+E0Pb3UN7949/GfPsC9cwH3rLZiZwXMcGvv71OfnufQHf4BqB/A3%0A0Lrk/hrNe/SI41//dYK1Ndzr13Fv38YdHcFRIfb+Fjy6L4N3ZAx1/RbqwiVUKo4KGqitZXj2EFaf%0Ay+C/eA2mL4qUogJZaq8uwMpTqJVhag6mZmXpnEzIe2rHsPcStp/D7rJIJMMXZFL2jUEsBjYQ1qG0%0AAwfLcLgiBJ7shd5JQX5cdHA3ApaGsCEkU96G0jaUtqC8I+SVGYbUkPjkgMgIbhTsdsHUl+/zSlA/%0AFDSOT9EsCulFsxDNiY9kjU8LGbrJU61b2aeSDJzq8joEgjPbRqNvo63Zt0maM7IMP2k8muy+EwRs%0Ao5efCRRWBHBPpRlMsNBmpaCNVNPJ9P3TYqxXhVZZgmGrJMehWTj1oQexHojlje+FeJ94N20CgymW%0ABoHUHGpHElRLO1DZFa8syIxAZhSyo5AeluOrIvK77QBwtA5Hq3C0JiuQvmlB7xSkBkDFwA+hWpKV%0A3faSjDMdyhgbuQgD03LOfKBchI0XMmY3X4jUNz0H45dkZRAgcs2LeVh8BKUTuHgNfek69I2ilYs+%0AKqAXnqAf3Yd6HXXzNly9gZ/txW/6tF4u4331FcHyMu6NG/T98R+jXPdPb4K/ZuuS+2u0YGMd/x/9%0AfezDXXh0TwblyBjq5m3UhYuoRAzVLEk2Pn8Piidw+QbM3oTBYYjYUkBbX4AXj6TzZGoWZq7CyJSQ%0AuG6JBLK5IKiXYfQyjF2WLDyZEp7xy3C8BntLcPBClvP95wR905K9uY4EBb8ihF1Yg5NVIfBED2TH%0ADUaF/N2Yya4DCKrQPILKDtR2oboD1V0hvcQgJAYE8X4hpUjSSCWWIf1Q/pawAV4BWkVoFcAzvlWS%0Av6FVEqJ005KZOkmDhMA2GbLdRlRItx0IOkXTduH0rFYPZ2WZr5nGEH9b0zfdaG2Nvp3Vh0ZeClsi%0AVfl1COpnfA386im8ihxvy5W/yU2DawJaJGe2c+BmJJvGMZm9IfGgJZJV/RDqB1Dbh9qeeMuF5DAk%0Ah8QnBiHaK8SslejzzbqsqIobUNgQ7zchNwH5SchNSrC2ExAoKcyW9iQJ2H8hASA9IONo8KKMDSsO%0AXihdUzsvYPOZrA57RmB8DkYuQaoPAhvKJVh/Di8fS71n7Bycuy6ZfiQF9SasL8PCA1hZlERn7hZ6%0A/ILo+Scl9PwT9IOvoNVCvXUHPXeDIN9H9N//D1G2/ac7yV+jdcn9NZp+Nk/wt/9zkVdyKVSjhFp8%0ACI+/lEl15TbM3YL+AVC+FDQX78HyY2kVvHADpq9AvkdIt7QD609g7bEURyeuyGQZnIZ4DHRTsumd%0ABdh9BtUj6D8vk27ggmTuji3vq+7C0RIcvYDCukgj+WnomZYJnchJwVL54JegugXldYMNIebU6CmS%0AwxDLGTkCkxnXoHUMjT2o70JjHxoH0DwREov1CdlEeyGSh2iPeCd+pk1RSR1AGdKkJZ/rl4QUgyoE%0AbV8TAg0NkYYNkYbClsnwo6CMLKMc2Vb2Kfh/Ict0MnyT8et29u+dSkZam4ASE2nGMoHGigtJOimw%0AU2AnzXYalNHUtXPaNaORYq/vyd/aOoHmscGRoHEo3xvrg2g/xAcF0QE5liqGaPRaxkz9CCpbguo2%0AlDdF1klPQHocMhMQH5Z91bYUZysHEuSPV+B4WQJKzznoPQ+95+S7caDlQWEH9pdg77nIdz0TMDwL%0AQ5clqIc2VMuS6W/MC/Hnh2DqOozOiSznKzjYloTmxUM5/Bdvwfmboul7GrbW4Ok9yfKHxuDa2+ip%0Ay2grht4/QC8uYP/93+/KMq9mV77V3lhyZ/Ex/Me/IZ0EszfhxjswPg22lkLlwpew9EBa0C7dhvPX%0AIZMRktp+Biv3YWNBNPDpmzBxFTI5IdziBuw8ha0nosWOXBEMXZL2OBVIJne4CAfP4HBJJk7fRei/%0AKCQeS8u+hBWobELhJRRfQmlNlv+ZachOQ2YKkoMiy6gQdEOIurYJtS2obsq2FYXEiCA+DIlhiPWb%0AjNoWSUf5QB28Y2gdGByBdyQ/806EFN08uDlwcsZnwckI7LQhS/dMC6M55spo87QDQgAY8tVNI8mc%0AhS/v1yFf66z5MTsjy7Q7Y2jr9m1EQJkAQluaacPIMhr5/FCfaedsB6sS+EXx3omsYPyCbKPB7QG3%0AV3ykDyL9Ajsn36sdCQqBJxp9fRfqO4LatsCKQHIUEmOQHIP4KER6JAgEWmoplW0orkBpRXzoQ3YG%0Acucge07Oq4pLv331RBKEw+dwYC536b8s6D0vqw4faaPdmYftp5Lx90zA6FUYviIrOl/LdRGrj2D5%0AvnQMTd8U9E9D6MLRPjy/D8/uSh1i9g5c/o4U6usteLEADz8THX/uLfjdP5QurTfUuuT+Ou1oD/6v%0A/02KXgtfwdPPRH+eexsuvQW5vGSZm0/h5V1Zwo7Pwsxb4uMxCMoyKTYewv5z6JmEseswchUyPcIh%0A9T3Yewr7T+FkDfJTMDAHA5elU8J1QdegsgbHi1BYEjJPjUP+AuTOS+YWNRKOrglpV1agsgrlFSGi%0A1CQkJyE5IcQQNdm9pYEG+IfQ2IHmNjR3BN6JkFF0CCLtjLIf3H5w0kY7t4SUVSCBIywJqQWG3IIT%0ACEpfBwjJW0mwTBZsJSXjtBLGx022Hj31qp21m9bBs/JMR5L5tsxdn9kOT71uB4+WrBS0WS3ohpzf%0AsC6rjbAmRB6alUZYkVWHcsHOnMLJCmE7eeNzoFKGwG2T0YdSKPZK4B1Acx9ae9DcE+9X5DjHRiA6%0ADNERiAyB0wNEJf75LaibIF1Zg+q6BOpIDlJTkJ6G1DTEBkFHhMwbRSH9wgs4WZI6Se4c5C5A/qIE%0AjtCFVkvG4v4C7M9LEb3/Egxegb7LMnZ8DcdbsPkYth5BrQCj12D8JvSdl7+3VBTCf3lXur0mr8P5%0A2zBwXlYBe9uSJC18KfPhyruS4Sfy8Bf+ymlH1BtoXXJ/nfb8Afy3/4GQ+cikaNN7S7D0Baw/hZEL%0AcP4OTM5BLCra8uZDWL8ruubYdRi/BYPnIRoVzflgAXYeSkaeGYXBqzB0FTKD4CghvsJzOJqH4wWR%0AOPKXoeeSkHibwIOikHdpCUovRC5JTUD6HKRnhMCjadHUVcsQ9wbU16CxDo1NkRZiY6eIDkuWbUcl%0A6ChPAoV/AN4eeLvg7wsZ+YeSLbp94PSB0yvE0/Z25lQrtwzpKlMkVR5QF3LU1TO+Crou36nrBg0h%0A2w48wEN2sE3yZ2QZfoos880CrfbNZyngbObeRszILQnxVkK2rZSQtZUEkvKadgxxq1PyDn0JFkEB%0A/GPwjwyO5fh5BxKYHBMs3UGBMyjHlJh8ZqhNS+YRNLbl3DU25XwCxCcgPgmxCTmPVl6I0w+EvKur%0AUHoJ5Zdnxsl5yFyAxIT8TUEoBdzCEhw/g5NFGXs9c9A7B5kZIC4yz/E67D0RNCswdA2Gb0D+nByz%0AWkUy/PX7Uh8auACTt2FoTr6rUoLlBzKPykdw7rbMo/wYNENYWRA553/8oawY31DrkvvrtM1n8D//%0AR/D8c7ko5+K7cO4WpDNSKNx6CKtfQvlAspXJ2zAwI9ej1PZh9yFs35fe7uEbgr5zEImArshEOnwM%0AR0+lm6R3DnqviIziRkA1ob4BxUUoPpOsLDUBmYsyMVOTpigaQFiE+grUXkJ9WTLw6BDEpyAxJT7S%0AZ4qgIVAXom5tnsGWELI7DJER8e4QuANGYzZZvgqAJlCA4BDCIwiOIDw+9boOVhasnEEWrIxAZcBK%0Ag5VGq4TJxiUL18pcyapAtztn0CYwiFSj25INHkLShrTb5P1tsky7A6YTDBxArgJV7cCgDVCodkuj%0AlimmzhZfwxZKV0GXISzLaiUsyXnQJVmthAUJWlYarB6wesHulW27D1SvHA8dETIOtemzL4K3D94O%0AtHbA2xZvRSAy9nVYPaCjpu2yKee9sQa1FaivikQUn4TEDCTOQXQCSJriagXKy1B6DsXnUgPInIfM%0AJUF0QPatWZEs/+ipwI5A71XouyqrAx0VQt9fkDG/vyB1n5Fbkrw4WWnJ3FmAtbtSTxq4CNN3YGAW%0AiMLxPrz4EhY/E1ny4rvwm78nt5t4Q61L7q/TSkfwxe9Lxr4/Dy8+EYll5ApMvw2jVyDiQm0Htu7C%0AxheSrY19B0begt5p4Y/6Juw/gIP7UhDrvw79N6BnVnRzmlB9CSeP4eSJFN5yc5Cdg+xl6ZJwAF2E%0A2hJUFwWtI5mwyQvi41PSamiFEjy8dWgsQ3MZmitCStEpmeCRCYiMC3E7rkl4G6CPwN+CYAv8bQh2%0AINgz0skQ2INgD4DVB3Y/2uo1coojnGhptGoBDbQ6AX2C1idAEa2LQAl0Ea1LQAWoAwkgBSqJwmTH%0AxIE4SkWBM1ARFC5yXzuH0+y9nbUbffzHzASHjj7vn4GHxsgyNDvQumH2T1YTmqqsKqiY9yRBpVBk%0AQGWBLKrj86DyKJ0DHUVp6ZJRodz6QIUlCA4gPJAAGezLcQ52AG2O9TA4o2CPCMgL2QZaOnm8HWit%0AQ3P91Ds5iE5DdEbgjsqxDLQUx2vLkgDUliT7j01A8hKkLkNsBnRceuorm1BcgMJTyfiTE5C/Crlr%0AEB+TYFQ7kuTk4KHIhblzMHAL+m5IbaHZhP1nsHVPkpzMCIzdgeFbUiyulmH9Hqx8Ln3702/DzHsi%0AS4YO/Jm//LPP4X+FrUvur9Nefgr/w6/Cue/KoOsdFQ19+x5sfCYdCCO3YPwdGJyTC4yqa7D3lcCr%0AwuBtGLgNvZdFO2/tw8lDOH4gGVNqCvI3oOe6aOiuLRl1dR7KT6Ayb4pos5Cak4kY7TNXhZ5AY0nQ%0AfCGT2x2C2HmInZPJHRk2GXcI+hCCNfBXwV8Df12CgD0Gzrjxo2h7BOw82naFrK0WmkPQu2i9h9b7%0AoPfR7IM+ACKgelGqD+hDqR4hNoTghPiiaOWgsU12HqLRhLTQqo6miqaGpm5QAxpoGmhaaJrQ8b6Q%0AMR4an7PErX9K5q7OZu5YKBwgYryLIoIyQUS2YyjiqHagIYYihUUSpWMoHMnuAUvLKkNpH6iBLkhg%0Aox3gjkAfohEvq4cBlBpAMWC2h1BqCHQOFTpGxWqhwgMTaDfB3wR/QwKB3Q/OBDhTAnsCMBck+XVo%0Abkhgb7yUMRJWZGxEz0PsgowPkka+2YbqAlQMnDSkrgiSl4GMdOuUXsDxQzh5JF1T+WvQewuyV2UV%0A0qzAwSPYuyvEnx6Hwe/IHIj0yzUd2w9g43NpEhi+DuPvwsBV0C7sLMLLT2DrMfzX23Ix3BtqXXJ/%0AnVbYhLv/C6x/KojnYfJ9GHtb2hL9I9j9QlDdESIfvAO9s5LRN7bh+B4c3ZXOh/x16LkpEyKWAVWD%0A2jMoPxJoD1LXIH1ViDySk1WDvwX1eWgsQH1Rio+xSwYXRH6xbfm8cA28l+C/BG9ZZAFnGpwZcKfA%0AmULbA2jbRds+UEKzhdbraL0JeguttwFQahTUMEoNC+moIVB9aBVHKxuNIlQeoSoTcozmhJAjQk4I%0AKZjnBTRlQ5IZFGksMihSHVikUEjWfpZM250qmrbuqtBmuOvOsNdoLOM16lung4Z2jzsW6kwAaG/L%0Ab4bmubmPDf7XAo6giqZifJmQMpoymhIhJSDAIosih0W+4y16BLrHBAgbS2sTECqgD9B6xwTRHbO9%0ADSTNuRhFqTGUNYFiBBUmpIQRNFHBNnirJnCvSACwB8GdMef+PKgRCCPmitkNGUuNRfFWFOKzgtis%0ArMwCDY1dqDyVRKO6IEX19HVB/Bz4NlTbCct9If/MRei7DfmbUlSuV+DgAex+KXWknlkYfgf6bsp5%0APt6E9c9g/RPR+ae+C2Pvwvv/rrTUvqHWJffXaccr8OnfgaEr4CooLMDOJ7B/X1rLht+VZWg8LcWx%0Ao7tw+IXIND03ofc25K9ANCa6dPkRlO6LpBKfgsxNSJtlro1kZ42nUHsCjWdSXIvPCWIXRHKxPQg3%0AwVs8BQqcC+BeAPc82plE23G0EwAnaFbQegUdrqL1GtBCqUlQ4yg1gbLGQY2gVZxQ2WgVEqgiIbsE%0A7BKyR8geAXtoioao+r4GRR6LXhQZNK5k6ChEIfcJqRFSIaBsfIWQqkGtA02TkDqaZieTtoiYbZFk%0AFI6RZhwUtsm8jU7+U2QZ3cnwQzQBGt9k/rIS0HiENM1KQVYJmgCLGIoYFjEsElgkv+FT2KQ7XhHD%0AxkGZsKOQGoUEu3YAPDT+gJADNFUs+rEYwGYIi0EsBrH1kHyPVijti5yjt9B6wwTkddCbQA/KmkKp%0AKZSaRqlJVJiWztWghPJXwFsC74UEfisD7iWBcxHUoNHhT6C+IIlE7YkkHPErkLgKsTmpG/gtqC6b%0A8fxAOqoyN2Q8J64CSbmf0PEDmRPFRcjNQu8dmRcqJfc+2vsCdj6TK3uH34Xh9yAxKbdC3puHX/3v%0AOHsL5zfNuuT+Ou3gIfyTX5N2s6F3YfS70nqo6nByH/Y/heK86OJ9b0PvW0L0wT6U7kLxKylqpa5A%0A5i1I35DLzVUF6k+g9gBqDwEbEjcgcU2I3M2C3YDgObSegjcvGZkzCe5lcC+jnQvgZAgdH6120fo5%0AOnyO1i9A76PUBKgZlDVjJvsYoYoQWhqfYwK1QcgGAVsEbBJyiEU/NsNYDHe8xSCQQmMToAloEXCC%0Az2EHAScEFAg4QeNhk8Mmg0UWmyw2GUN+6Y63SCC6uW2ycAkEMpJCAgI0LUKaIt3QIqRFaKSYryNA%0AMvfAfMK3yTKnhVNlZJk2LCPLWN+ABBQLy6wJlMn629m97F+F8EzQCigRUiSgREDRoIRFEoccNnls%0AenDoxaEPhz7zMwcLjcID2sF1h5AdAnYI2EZTMeQ/hs0YNuPYegxbp0wAqIJeR4fLaC2Q8TCJUudR%0A1kUUF1C6FxUo8PZR/nNoPQNvQYrh7iVw5yByFawJCBxp0aw/gdpjgZM3Y/YmRC9B4EptqfwAinel%0AqJu6CtnvQOomkIbqHhx+KQlQfRf67kD/e5CelbbK/Yew/SOZd71X4C/90Nwx8820Lrm/TmuWYfuP%0ApFNh/0fRAMfOAAAgAElEQVSw9wO53HzguzDwvrQoqiqU70HhU8nK4zOQexeydyA+AhShdg+qX0L1%0AgbQOJm8L4pfNLXvXoPUAWg+FyO1BiNyAyDW0O4d2Mmi7guY5OnyKDhfQ+jmoPpS6jGVdRqmLYE0Q%0AKJdQ1fDVGgHL+KwQsELIoSGDSWymsJnAYgxFjhALHw+ffTx28NnFM/DZQxHFZQCHARz6zxBSLzZ5%0AwCU05BxQx6eET9H49nYFnzJBx9ewiGCT6MAijk3cZMgxLJO1n/pIJ2u3jJfMva2ht4n7x6dEW4s/%0ADQQ+4TeChASOdkDxCGkQ0iCgYX5WJ6BOQI2AKgF1IMAmhWOydocUDmkcsjhkDGTbxjVhIgQaEmQ5%0AOhMoD8w52Edh4zCIyxAuwzgM4TJkjruNhYfmkJANfNYIWCVgnZADbEaxmcFhRs61HsPWEaywJoQf%0ALqL1IjpcAAKUNYtSsyjrChYzKN8V0veeQOuRjEt8iFyHyE1wbwD9cofM2iOo3hWgIPUdSN6B2FXp%0Aoqm8gMJnUPxcWoFz70D2XUhelVscHD2A/U+E9NMzMPg96HtHWkMnf/kVTfTXY11yf522/wn88a/L%0AgBv8OblM39+C4idw8iO5IjP3niB9DewQGo+h8hlUv5Ce39QdSL4NiVnpYw9fQPMutO5JQdO9AtFb%0AELmJdifQTkDIS3T4SKCfgRrEUldR1hWw5kANEFgaX20Q8ByfJXxeEnKIw7SZ2OewmcFimAAXnxYe%0AW3hs0mIDj008tgEHlxEijOAwjMswLkNY5NC4Rrwo0eKAFod4HNLiGM8goIJDFpccDjlc8uZ59gyp%0ApbGIorHQWGeEkQY+dXxqZluINKB5xrcM0XqdbSHioOPbkksbf1LmLpCgYHUydxsL1wQctxNMbKI4%0AxLCJmm0JQI6BTcSEE20QENL4WoDzKOJTwKOAxwk+RXPccrj0EKEHl14i9BGhD5c+XJLmSPkEHOKx%0AcwbbeGxjEcNlBJdxIowTYQyHIRxsFDVC1k2AXybgBQG72IzjcB6bCzhcxNYD2KGPCjfR+ilh+AQd%0APgVaKOsqyrqOpa6j9BjK91Ct5yYRuS9FeXcWorfBvQ3WmLn75QOofCkJjZOX8Z96FyIXoFWTFW07%0AGUpehPx3IfOOFN5PFmHv+3B0D/7icjdzfzW78q325pJ7Yxd2/iGcfB+OfygdBD0/D7n3ITEKwS5U%0AP4PKp9Kpkrwtgzj5lvyPPeEKtL6E5hdS4IrcgOhttPsWRAYJ7RJaP0aH9wnD+0ADZV3vADVGYIGv%0AVvFZMFhEEcHmIg6XcLiAxRQhcXzqtFijxarxawSUiTBGhIkOCbiMoIkjneJFmuwa7NFijyb7aHwi%0ADBCh36CvA4sUGocQhY+HR5kWJVoUaVLEo0SLsvl5GY8KFg4OSVxSuCRxSBjEjI9jEztDpOIlU5eM%0AXJ8piJ5ea9oulP5kSj+1dgn29F99piyrOPspEiRCWibANL8WfNoByaeBTxWfGh5VPKr4VAFwSRMh%0A3fERskTIGJ8lQgobyxC4h08Rj6NOEBUv2w4pcy4GiDJElGEiDBIhgYUmpGyC9SYt1vHYwGMXh0Ei%0ATBBhkijTuIziYKGoGNJfxOc5AUsoEjjM4nAZhzlsPYgdehAuo8OHaP0IHc6j1CjKuoWybqKYxfIj%0AKG9FEpbmV6Lnu1cg+jZEbgOD0DwQsq98KgXc+DVIvy+kr5NQXoSTHwqcrJljPw9j/7bcHuINtS65%0Av06rvoCV/wby78tNtVqLUPoBVD6R3u70dyH1vhRHrRND5J9B67HoltE76MgdiIwS2gW0fkAY3kWH%0Ad0FlsKxbKHULZV0lsJL46ghfzePzFJ+naAIc5nCZxWEWxTg+Nh4HtHhJ08DnwGRu00SYIcokNoOE%0AOHhUabJNgy2DbVrs49JDjGGiDBvCGMKlH4gSoGhRpcERDY5ocmy2j2lwjMYnSp4oOaLkiZAl2iGt%0ALC5pLCJn+k5Eq29RpUWNFjU8ang08KjjdQizadDCN6QaEmDjmgzZMbp0O9N2TPZtdxRx9a2yjD6T%0A3Ys8E34NItNITcEjxMfCxSGCQxSHKDYRXGK4xHGMd4kRIYFLgghJIiRwiHSKqRAS0jABr0STogmC%0ABYMTWhRxSBCjhyg9xOg9gx5coliEaKq0OKDJjsEuTXYIqBFlhBgjxo8RY9jsRxOPLVqs0GSFFitn%0Axst5opwjwgwR0lg0CXmJzwIeCwQsYtGHwxUcruDqWWydQIWHED4kDB+gw3ugEljWbZR1G8VVIfzW%0AkiQ1zS+lnz96B6LvQuQW+C7U5qH8I5lLdhZS35X5ZI/KxXqle3D1f+oWVF/NrnyrvbnkXn8Ga78p%0AAzA6BenvQernIDYA4SI0vi/Ah+j7EH0XHb2BdjQh99Hhp4TBZ6AiWNYdlPUdlHWTwErhq1U8HuBx%0AH59FHCZxuGowiyZDkwOaLNJgkQbPCCkT5byBTEpFFo8WDTaos0KNVeqsElA1k3zc+FFijABJfALq%0AHFBjjxq71Nijzh4NToiSI04/cfqI0dchmSh5FBFD/A0aFKlToE6BBkUalI0v0aSCQ4QoKaKkDekJ%0A8UVI4hI3hNgmyRg2MWQoW52SaLunJcQ3NQGPwEgx4kMjz8jWKXH/uLWLoe3SqMIy2rVjtmxsHBxc%0A7E4QOQ0VivbVsiE+TTzq+DRoUcc7E7DaAaxJxaCMRhMjQ4w0MbJmO0ucHHFyxEjjEMEmJKB+Jpge%0A0eCQOofUOcCnRpx+EgyRYJAEQ8QZJE5e7khB4Uwg36DOBk32iNBPginiBkL8NgH7NHlhkoQXtFjD%0AZZQYl4hxmSgXiJBCs28Sjid4PEZTwuU6Djdx9U0cPYgV7qLDuyZ5+RJUL5b1Hpb1HorLqFYV1foS%0AGp9B83NwxiD2CxD9OWAE6i+g/AMofV9uOZH+AM79rrnH/ptpr4rc3wH+K+AXv/Hz3wT+CnBgnv87%0AwPNvvOfNJXfvCEofQ3wI/PtQ/yMhcysNse9B7Hvo6Cyh2kTrTwjDH6HDp6JTWu+jrHfQ1hSetYXH%0AV3jcw+cRFqO43MLlFjZXCInR4CUN5mnwlCZL2PQSY44Ys8S4hM0QLarUWabKS+osU2MZixgJpokz%0ATZxJ4kxhkaVFnSq7VNmkwhZVtqmxi0uKJMOGIIYMQQzgkMIjpM4JVQ6pckSVQ2ocU+OYOgVcEiTI%0AEyffIaY42Q5huSSMXKNp0qRBlTpVGlRpUqNBnSZ1mtRoUqdFo4MAH5coDi4uUVwiJmt2DeG6OB3S%0AtTte6NruELZ1RmA5a6eZu+4Eg3bWHphgIfDwzwQTIfJWBwGe2b8oEWJEiBEjTpQ4URJESRAjQYwk%0AcZLESBLBNSHLp0mFBiUaFKifCZB1TqhxQkhAgjwJekjQQ5I+kvSRoo8YGSw0PgUTmPeosUPVACDJ%0AMElGSDFGklESDOJi4XFI3QT+GivUWTFjZ8bgHAmmTKl2zSQVC9SZB0IzDmeJc5UIIyiO8XmExz08%0A7qNp4HIbl7eI6LdwdAbCBcLgU3T4CVpvoKy3sazvYlnvovwkqnnXJEg/kNtTxD6A+C+CmpH7H/X+%0ApVc42V+9vQpy/0+Bfwu5pvr9b7z2e8BvA/d/yu+/ueTevAe7/4Yh8w8g/ovoyDlC6wVh8H10+H20%0APhAit38OZd3Btxx89YgWX+DxFeDjcgeX7+Byi5AsDV5S5xF1ntBkiQjjxLhKnCtEuQQkqbFJlefU%0AWKLKCzQeCc6bSXiOOFNAgjoFKqxTZp0KG5TZwCZKitHOBE8ySow+QixqFCmzR5k9KhxQ4YAqB9i4%0AHSIR9JKklzg92ETxUdSpUqVIldIZFKlRpk4FH484KYPk1wguZogvSpyYkTMUtsnSlelV8QyJerSM%0AbxNte0sIODDUHHRoOiTs0Pa32Wne3g4JdsefZu6Oyd8lmESI4JpHhIgJMO0QEhLi06LRCVoN6jSo%0AnQlsFRpUqVGhQY0ocRKkSJAhadDeTpEjRgyLEI8qNY5NgD2iyhEVDqlygIVDigFS9JOinzSDpBgg%0AThpoUGffBPR2YN/CIkKacVIdTBAjScCxWfG9pMoL6qwQoZcEF0hygSSXiNJDyBFNFqjzlAaPCSgR%0A4wpxrhHnOlGG0WzjcxePL/G4j8UwEe7g8jaOvoQdHqKDTwnDH6LDeyhrDsv6Hkr9HFbYj2q2E6g/%0AlnvvjD5C/oeqN9NeBbn/BeARQuTvfeO1eeApMAT8n0h2/017c8k9rKP9+4TWEmHwMWH4R6AbWPb3%0AsKzvgX0TT5Xx1Oe0+ByfR9jMEOFdXN5GMUOTQ+o8pM4DGjzFoZ84182EmCUkSo1lKixQZZEay0QY%0AIMklUlwkwQVseqhTpswqJVYps0qVLaLkSDNJiknSjJNkFE2UGkVK7FBmhxI7FNmhRcUQwVCHDIQQ%0A8gTY1KlS4pgyx5Q4oWxQpYhLlBRZkmQ7/iwxOUTRKFr41KhRo0qNOjXzr6BhiK9BnTotWkTMI0rU%0A/BvtkKh75nGWck+J2DLZ+1mp5WxH+tetTfxn8/bTAHE2d2+HEd8Em9NA0zKPJk3zb5OAgChRYsSJ%0Amyy+/UiQMP8mSJIkThwHCwjwaFClRI0SlU7ALFKhQIUCACnyZMh3fJoe0uSJE0XjUeeIMvtngvUe%0ANQok6SHDcAdphoiTJKBsEoB1KqxTYo0QjzSTZJgkzTRpJong4LFLlecGiwQ0SHKRFLOkuEycETQn%0ANHhiEpVHaELiXCfBTWJcJ0KEgKe0+ByPzwkpEOFtXN7B1W/hhCE6/MwkSp+i1AyW/QFK/QKWHkNF%0A7rziCf9q7VXJMlPAP+THyf2/AP4OUAZ+H/i7CMmftTeW3MPgU7zmn8OyP8CyPgD7Np7ap6V+SItP%0ACFjB5S1c3sXlHTR56sxT5Svq3CekSpybBtdR9FJjhTJPKPOUOsvEGCXFHEkuk+QimiRlNimyRJGX%0AlFjGwiXNFBmmyTBNinEgQol9TlinwCZFtqmwR5wesgyTYcRM7iEiZGniU+SQEw4ockCBQ0oc0aRB%0AhjwZeskY8sjQQ4o8MZKEKKrUKFGiSIESJSrmUaZMlQoWFklSJM2jTWfxDrUliBMnSgwLh/b9G5tn%0AhJk6LUOZLSOESPNmWyjxOrR7lo5Dk7ufJe5vH4vWGfKXZshTkcc25dqvi0DtcmrECDFnxZgIcaJG%0AoVcoQgL8TviqmUe9E+7k0d6ysEiRJk2aFClSpMmQIUuWNBkSRIGAGiXKFChzTJkTShxT5JAaZZJk%0AyNBLlj5y9JFngAx5XCxqHFIywb3ENkW28WiQZYQso+QYI88ESfL4lKiwRokVg1VckmSZIct5slwg%0ASR8+h9RYpMI8FZ7hUyLJZdJcIcU14gwSsE6Nh9S5T4N5XMZJcIsEd4gzhWaVFp/R4lMClnC4SYT3%0Aiej3cUIbHf6IMPgjdHifSHwL1c3cf2ab4ieTewYw/7MCfw3oBf72N96jf+u3fqvz5IMPPuCDDz74%0Al7BLr99C3cDjC1rq+7T4GJ9FXO4Q4Xu4vEdIghp3qfI5Nb7CJk2Ct0lwhxhXaVGnzEPKPKTEIyyi%0ApLlOmqukuIJFnjJrnLBIgUUKvCBKjpyZUFnOE2eYGkWOWTVYo8gWCfLkmCDPBDnGyDKCIkaBI47Z%0A5Zi9jg/wyTNAjn5yDJCnnyx9JMjiEXDCCSccc8IJBfMoUqBFiyxZQzlZMmRIkzGElCZJEo1FHY8y%0Ata+h0lHb61SoU6NBjSYOdkeZFro/JcuzJBoxqrtr4HCqureJ+FRxt0xD5LdPBW3+bTdTniruIT+u%0AuJ8GlLOB5mwwOg1KUkGo0QAwartAxCkRqdIkSJMgY8JeDIcQjwpVEybLlClRNA8JomUSJMiRJ2ce%0AefLk6SVHBoWmwjEFDjlhnwIHFNinwBEJUvQwRA+D9DBIL8OkydCiSIEtCmxSYJ0T1gnwyDFOD5P0%0AME2ecaJEqbBOkRcUWKLAEgB5LpLjEnkukWSIFpsmWXlMhSfYpMlwnQw3zRhvUuc+Vb6kxhdYpEhy%0AhwTvkOAasEGLH9Li+/g8x+VtonyAq38eV934qef0/2/28ccf8/HHH3eef/TRR/CayD2LyDVzQA34%0AX4G/B/yzb/zuG5u5e9yjxH9ChA+I8AtoBqnxJVU+o8rn2GRI8h4J3ibGNersUeIuJe5TYZE4k2S4%0ASYabJLhEjRNOWOCEeY55hkKR5xI5gzgjVDjkiGWOWOGIZeoUzMSbNpNvkih5ChxzyBYHbHPEDsfs%0A4hKllyF6GKKXIfIMkaGXJh5HncchRxxxzBF16mQNYfTQ8zUSSZGmSUiRCidUOkJN0YgIRSqUqZMg%0A2hFohMCSpDuq+6mPEiEEmgRUaFGlSd00QtY6DZFtnG2KDGiZPhkpZwbm8qV234z0y8DXbzDwTWtf%0AONXubbdMn8zXYZtLmMS3myBjHbQbId1O82Mct9MLFDU9K3VaVExQawe3MjVK1KgYX6KKh98RuLKk%0AyJMiR5o8aXJGALMIO6smCb4nHJtAXKFMhiy9Zx49BhYBBQ46Af6IHY7YwcGll2F6GaaPUfoZIUmS%0AKnud5OGYVcrskWGYXmboZZoepkmQpMSKSUQWKbBEhCw9zJFnljyXcLCo8MQkNA/wKZLmOhlukeEt%0AXFzqJiGq8hkWSZK8R5J3SXCFkHla/DEtPqeXP0TuIfRm2qvM3P8BUlD9dSAF/I7Z/k3k5tX/N/DR%0AT/jdN5bcRaP8mAo/osqP0GhSvE+S94hxgzq7FPmKInepsUyKy2R4iyy3cBmlyCrHPOGYecqskWaK%0AHmbJM0uG89SocsRLDnnBIS+pU6CHKXqZppcZ8kyhcTlkm3022GeTQ7bw8ehjhD5GjR8mSQ9lKuyz%0AzwEHHBqUKJElRx99Zwigjzx5fBTHlDmkwCFFjihybJT3/4e994yR7MruPH/vhY/MMBmZkT4jfZZh%0A+SqySBbJom3fze7WtNSSRhqNZkYfdgcY7AKzi/2wK2iBBXaxgAb7ZRYz0siMNN2SWm3YbMtmk6zq%0AZtGVt+m9iQybkRnevLsfzg1TRbMjrNCFLdQtHJ6XyczIMPf+//973rnn5CkSoJ2QBhoBnCbo+PCi%0AMPXRpYLO/ZA8kHpi5B4lbUUq1PDipB3XXYmRHg2WHg2cdSB1aXPqJME64Naz2uv1aJpwDc18mA8P%0AAfR6WmPze3Vv6XOwrUQiR5iqDcIp6ut68mOdmHKUyOkkyAIVPDjw4cKHW3sXgUZekfggHtpxUKNC%0AhrwmzSaJ7pAlxS45igR0FD2kg2cShAkQpA2LCql7iDtJkjw5QoToIkwXXXTTQxdhPDjYIU6STRJs%0AEmeDFFHaCBBmkG5tIXqokCHJEiktNjJsEqCfLiboYoJORjGxyDBNijukuUOBBB3sI8RBQhyijTAF%0AZtnlChkuU2ITH4fwc5IAp3BgJ89Fclwgx/s46Ndr7AztnEGKwj2Y42Ge+30cRWaJ8e9o40m8PEaJ%0AXTJ8QIaL5JijnQMEOIWfE9joIs0sSa6T5CYV9gjxCCEeoYODOAiRYpk4c8SYJcM6/sZCGaeTMSzs%0AxFhnmzVirBJjHS/tetENEdaLrkiVGDGiRNkmSpwYefKECROmW1uYTrowcJDQ0fk4abZJE2eHNHv4%0A8NJFQFtQR939BGjXwJ8nqXM1UuRI6sTINHl2KdKus+IlIbI1KbKe1S2Z7nbsVFHkqOrzqmWyVMjr%0Ac545fV2gSuGeQgTlhlmU9PEiE6kuI/UgxdeBu54Uee+olxWrZ8PXtFX08SUDGkelnNq7Ws7MulsK%0AD8j52uY523actOPAhwOvjsEXqTSITY4uycmADAV2KZLWhFimShBPI/lRcpQkCbKTNjpwY1Flhz2S%0A7JIkQ4JMg5DLVOgiqINuEnzrJkSIdkrkiDf+xYgRY4c0QYJ006P/9RImjEFVi4h14qwTQ1r49RCh%0Ah4ief/2U2fmQIOlinDBThJkkQC951klxkyS3yDBPO4N0cohOjuAnQpEFMlxil0sU2cDPMb2OTmJS%0AIs8F8lwhwn9A6gY9mOMhuN/HUWGHBK+R5h12uYyHEYI8RoBTOBkmxR3iXCbBVSyqdHJY2yEsHMSY%0AJspttrmDRY0wU3QzSZgp2uglziabLLHFElGW8dDeWEw9DNFBHxl22WSTTTbYZJMkCYIE6aG3ZXF2%0AY+JgU+uxLb0Jj5LCg5NuOugh1Ii4dxOknTYS5ImyS5Q9ojrnIs4eaQoE8DSSIltBpw5CThzsUCZJ%0AgRQl0pRIU2xcZxpnMcuYGPhbALC9UYTA0ShCIAUI7A0QrYOqUxcjcOjQSb1ob73MV6UFtJutOj48%0AH5sVZaBeWcahScJBvTYMWr03Cw8Uqemzs7VG0YFWy1Ehq61OXHtUsGE0zu0G9XneEC46GudQXXTi%0AwYedLCV9miDfINGkPm2QIEeBCmHa6MZHj8536sVPLz78OEixp6Pt6YaPksKG2QjS1fd4PXSQJ0uM%0AbbaJEiVKjG3y5Omlj34G6Nf/XNiJt4iNbVYxMOhjjH5G6WOUIB2kWSHOLHFmSbCAl056OUgvBwkz%0AQYkYSW6S5DopbuOlhy6O080JfAyR4xYZPmCH96mRJcjjdPAknbyI+VC539fxwIJ7nmU2+AuCPImP%0A4+yxQZyLxLhMnihdHCbMCbo4jsLFNrfY4iZRbmNi0qMneDcHAAebLLLBAhssskuSXobpY5R+Rulh%0AmDxF1llnnTU2WCdOnE46GwuujwG6CJNkj/UWjbVBHBOzEajpo4s+OumhgyIWa+zofIl63kSGHOW7%0AgKJHA0c37XTgZYcyUfLEKBCnQIwCMfLEKZKkQAWLTtx04Wkcmq8DWBA3wUYxAhcWkNHVU1rrRWap%0ANork7mnVnqdGAUuXEqvpuoyWLkSgcGowroNyvaJ7K3Cb9ywJRb2Se5MA6tXcKw2SEO9AKsi7MHEj%0A9So9mNrbaMNGO1IHsg3bXfUf6+XS/NioYLUUGig3yC9NiZQ+g5qgSJoibTj0mWAP3drC+uxpL17c%0AmCTIESPLtibiOimnyNFJG/2NHKkAAwQYJIBFlS1SbJHQQRghfg8uBvV+cIAwQ3TjxUmULTbZ0P/d%0AIE+OPvoZZJABBhlgAAOLLZbYZJEtlkgRJcwgA4wzwDg9jFAkTpTbRLlNjGk8BOjlEH0cIsw+imyR%0A4AoxLpFhgQ6mCHOCbk7hxM0O77LLVab4Xz/mDsqDMR6C+30cZXbZ4BxxLpLgOu0M0c0pwpzEQz8x%0AptnkGlvcokqJPg7RyyP08gg1TNaZZ5051pmjRrWxAPoZx0cXW2yyyiprrLLBOh68jYU0yCBhuomz%0AqzWTWJQUnfgbi3OQMP10obDp3Ic0azoXYoMMLuwM6AXfT4B+DQBtuIhR0GdXm7ZNngRFAjjpwUuP%0APvDeCjqduHFgkqBCjDJJyiSp3OXTSP3DNBUAgjQL4Ppx4NcAKUVym2DpQYr/enXpsHrhX5fWcBWk%0A2V6zvUa90Z4U8/2kmHtrceB6Y71Ws1Nv5CdkUqRe5FfIJq+JKEuVHM3ixfXCxvX6jxmquDDpwNGw%0AThx04aSTZv3HME46sJOjQoLiPSRaYJsCUfKUqOliA176aWsxL524SJJvkPaGJvF1dnBiY1DnUg3R%0AQYQOBghQpKCFQbwhEgqUGCRMhF4idBOhhzZcGujXWGedDdaxYWOICIMMMUSEMJ3EWWeDeTZYJMoy%0AfkIMMskgEwwwTpEkW9wiyk1izOCjhz4O08dhOhlmh2niXCbGRaoU6OYk3Zyij6ceKvdfzVP52PHA%0Agvseq8zxN3TzKF0cYYdtNrnGJtfZZYseDjQmqYmXdWZZZZY1ZlEoBplkiEkGmcTExRqrrLDMCiuk%0ASdFHP0NEiBChn0EKVFlmixWiLBNliwRdBBhqCdb00kmCvM5pSLFMmhVSKCCikyOH6GCQIAP4KQPL%0A7LJOljWyrJNlnRwZSh8Ci15dmKALNxlqbFLU9SLLbFEkqmtGxnXBAKkX6aJLA1Zniw+2AJuBtJ7I%0AIC096n6PZl+mXe7tySRfFxsmvZHqnU6bgFzvw3R3VffW0awK0ySAeg+mOkGUkeLBLgxNKIZW7NJv%0AqbX3UrPliLQhCSDtSerej0kRSxOcFPq9l/zqNR+TVAhipxsnPbqMW0+j9qOLAdw4oFEFaIs8m+TY%0AIMsmeVIU6cHDIO0Ni+gzqFWqrJNhjR3WNPGvk8GPS+ddhRihgxE68WCyru/0rLLNGtvkKRGhh2F6%0AGaGXCD0oyqyxxhqrrLJKiiR99BNhmGGGGWCAXRINUbPJIu0EGWKKCPvoZ5Qsm2xyg02uk2aVMJP0%0Ac4QBjuHARpxLJLnJSf7HhzH3X81T+djxwIJ7iSwrvMcGV9jiFn566eco/RzBzxAbLLDMbVaZoUyx%0AMYGHmMLAyRKLLLHIMsuUKTHMMBFGiDBMF12skdBBmk2W2cKNixF6G4tpgDBx8iyQYIEEiyRZJ0Mn%0AXr0wQwzTwTAhHNhZZo8FMiyxywp7rLKHA5OIPng+qBf9IO2EcLNNmVVdcWSdIusUG4Duw84Abl0v%0Asmk9GoTasRGnRpQK20iLiTjSbiKBtKFIaV9B0dECfnUgbL8HKNu5u3mdtxEeaQKuoeoHoFSLiq93%0APK234vjwMKm3xhYyqCt3aYUNNsOghmoQSb3ZX6GFdHI0GwVK2xGr0WupTlpppP9SGyYh7ISwNfot%0AhbHrlifS+qQPB35M0noH1Cy8LH5TlwGroXTNRykDN4SbYTxE8BDExhb5BmlLAQopSOHBTgQfI/gY%0Axc84AYZoI02hIQ5WSLNMihJVRggxRifj+ja/G5NVtllmi2WirBDFiaMRcR9ngDB+NthghWVWWWGD%0AdUKEGGGUUcYYZphdEqwxyyozbLFEB91E2McIB+mijzjTbHKdDa5So8IAxxjkOEOcfKjcfzVP5WPH%0AAwvuO6xzjW8zyAn6OEyBIkvcZIlbRFmhn1FGOEiE/fgIscIK88yzwBx58owyxihjjDBKgCBLRJlj%0Aja8KFgYAACAASURBVDnWWSNGP52MM6AXSz92HMwRZ5YYM8RZIEEQD+N06UXXyQghiljMkWGOHebZ%0AYZ5ddikxip8xAozo86wR2vHgYIUCC+RZJs+iriSyQZEwTiIaJCJ4GNBKsU9gVLf2kIKxdb+BtItI%0AUqMDG7046GkBrjAOujSo1cGtHZOagjTSRjuppJNoRimt6BUZJW2msyhyyiKrrwuq2Z66gKKIgLQT%0AcLaEU+5W73ePunKvx9ubXVPrYRj5HTet7bkNPEZLC2997ccgYEj76wAmAcOQtteGSSfS+hsDMtQa%0ABJekpvssVYhpAtymyhYVClj0IL2WBnEygKPFSx+mvN5FbVBinQKrFFmlwAoF8tQYwcOoLv81godx%0AvPTjIkmRlZazpwvsskmOPryME2CSoD4qF6BEhSVSDRExp2sFTtHNPp0KMEKIHfZ0xH2TBTbIkGOc%0A/sYetY8QUaIss8QSi6yxSjc9TDDBOJP00UuMVVaYZpnb7BAnwj5GeYQRDmJRYIOrRLnNWf47zIcx%0A9/s6Hlhwr1Fjg3kWucECN6hRZYxDjHGIQSZJkWaWWeaZY5MNBhhkgknGGSdMNyvEmGGVGVZZI8Yg%0AYR2kGWKMfvYoMU2MabaZJkacLON0MdXIq+nCjp05dpjW51hn2SFHpWVhBnUCmpcElUY1kHldCmqD%0AEv24GrX/RvAwhpcIHgxglQpLlFhGWnysIm0+4lTpw8EQjrsAp19bGDsOZZBEsalqbGOxpf22soir%0AGjEsEkpaQO+hCCBA2GmYBDEJGhogMfBrwGzD0EBq0oaB1xDA9WLgRgDY9gk1vi310TF3k8Zi+tBQ%0AStR/kVYigbxSZNFEo4Rs9u4hpR0lhJVSFikscihCmIQNaXcdNqSFeJ9h0oONPsOk15AOtX7DJI/F%0ANtJbaeMuIq2wRpk0NQZxEEHabozgZBQXYzjp08C/pGuE1sl7gTwZKozqUnMTtDGlzY3Bit7hzZFh%0Alh1W2KMHb+M43X46GMHHDgVmiek8mDgbZBimgwP0sI9u9tGNoqYDMCJadsgyzgD7iLCfCF34WWet%0AIXrSpBlljEkmmWQKOyYr3GGRm6xwhw66GeMwYxwizOADdUL13vEQ3O/j2GKZN/g7xvVk8xNmkQVm%0AmWGeOWzYmWKKCSYZYZQUWe6wwh2WWWSTMEH2EWEfEcYZIENJ5xCIlaixj24O0M1+ehimgygF7pDi%0ANmnukGKTPGP49YFvWXy9eNmgxG2yzJBlhhwz5LBhMKVr+U3ohT2ClwpKt/UoM0+ROX0dpUI/DkZx%0AMoKLEep9e5z046CmYIMaq6rFqLGhamwqadvswaBPg1WP9t2GSTcmXYZJt2EjjEkQA9MwKClF0oKU%0ApdixYEfVPexaij0FWaXYsyCrIK8EZAv6uqi02lZQVlBGeivXEEUOH63c6/2abIjKtxui/l0GOA0d%0AazfAq81jGHgN8JngMwzaDfAZEDANgiYEjbqHTtMgZEpop6IUKSxiyiKBRVxZbGMRUzWiWESVRVTV%0A2MTCBAYMG/2YDBg2IoaNCNob0ga7YihWNemuagJeoswiJTLUGMbJeEuV/wn9OZaxWCDPPHnmNeHP%0AkSOAowH0B3UZsKAO6c1oATFNmih5xvFzsHHsLkQbNuZINMTIPHG68fEIvRykhwP0ABazrDVETYkK%0A+4hwgGH2M4wdWGCeOS2K2vExyRRTTDHAIFGWWOQGa8zym/xb7A9PqN7X8cCCO0CaNDNMM8M0a6wy%0ARIQp9jHJFB7amGGNOyxzm2UMDA4ywn6GmWKIMopbbHGDLW4TpUyNgzqf5gA9dONjgQw3G+dYU7ix%0AcYCOxqIaxU+KKrfY4yZZbrPHDDl82NlPOwdoYz/tTNFGBw6WKDNNUbf4KDFLkSRVRu8BgHFcDOHA%0AUgaLqso8NRZVlSVVY1HVWFJVYlj0tYBNxLAxiMmgYdOgZMNrGOxZik1LsVWDzZoiailiFmzXxMcs%0ARdwSUC8pCJkCiEEDghosAxo4fYaAqc+E9gbYGngM8Bjg1kDsNASYHQhQ2xHgNj9BndcLllWVEEGd%0AHEoKSkpCPnUSKShFTqFJRkhn14Jd1SSljAVpC5L6e34N9GETum0GPSZ0mwbdpkGfDfptBn362gVk%0AUEKUWKyrGmuaPOtEmsZiCBtjhp0Rw8aoYWPCsDNh2BjCRsmwWKKsW22UGn6DChGc7MPFlG69cQA3%0APdjYpNQQA3fIcocsDgwO0M4juurRQXzYUMyx0xAZt0nThoNDhLR10oeXJVLc0ac5ZogRpp1H6OUw%0AfRyghzwFZljhDivMsEoQHwcY5iCjjNJLjG3mmGGWGdKkmWCSfexngkm8eH81i/w+jYfgfh/HKqt8%0Ak79mkqnGhNulwA0WuM4Ca8QYo5+DjHCQEUL4mSbOFda5xgZpCjzSyPDtowcfS+xymThXiDNNmj7a%0AeEQvlkcIEcLNHDmusMsVdrnBHlWULjUm9fcO0I4fOwuUuE6BG7rw6iwlurBzoGVR78NFBCdlBTOq%0Ayh1V5baqMK2qzKga29QYRkBjzLAx2vA2BrFhA5IWLNYUizXFUlWxUqsbrNUENPvrAGYa9LYAW49N%0AfJdp0GWK+jUMA6UgZ0G6Bumq+ExNwHS3Bns1AdN8i+UsKGqCKGlfVhqsVRO4Py4sYze0cjfEXAa4%0ATBpE4TWb1qa93ybm09cBG3TYoMMu3q23CTWl2FGQsBSJGmxbTWKL1hRRS4hvS5Og34SIzWDYZhCx%0AGYzYYNRmMGY3GLUZ+EyDglIsqypL1FhSNZZVjXlVZV5ViWMxjI19hp0Dhp2DpoODhp0xbFQNxTwl%0AZjW5T1NimiIVFI/oKuxHtPViI0qZ22S5RZZb7DFNljAujuDjBH6OE6APJ+vkuKXPnt4kRZEqR+jk%0AOGGOE6YbD4sk9WmPLeZJMEyIo/RzgkGGCLLGNrf17naLJPuJcJhxDjGGRYVZZphhmnXW+O/5tzge%0AKvf7Oh5YcK+XkY2S4ipzXGWePfIcZowjTLCPIfJUucI6l1nnJlv0E+A4gxyjnzE6SVDkos7ivUqC%0ADlwcJ8wxujhCF27sTJPlIhkus8t1dunCyXFdaukIfgZwkabGFQpc0QVVb1CgAxtHdbuEw3g4gBsf%0ANrZVjRuqyg1V4YaqctOqsEqNsToQGHb2axvGht0wSFmKmapitsXmqgLoNmDcbjBmMxixGQzbDYZt%0AAk4Rm0FAA3ZNQbQCWxWIVuU6qq/jFYhXIVEVn6yJ2q6DZIcNgjbwaTD1m3LdZt4Num5Tg3ILMDta%0AQNtmfMIN1RYSqNxDECVLq/YWMsm2kM1uDTKWEFCdjNL6NXTZIWwX32WHHgf01r2+HnBCp01aglpK%0AEbdgVZPkqibKpapioaZYqinaDRi3GUzaDaZabNJm0KaBf15VWwhbLEaNfYadw4aDw4adQ4aDQ4Yd%0Av2ESp8ItiloQSJcBOwZHNdCfwMsRPDgwWCDHNfa0yMhgYOjSX35OEWAYD3GKXCPOFRJcIY4TG8cJ%0Ac1KDvRODO2xzlQ2usEGRCscZ5ASDHKaPKlVussh1FphhlSG6OcYkR5nAj1dLiwd3PAT3+zjWiPGn%0AvIpCcZRJjjHBCL1ssccHrHGJNTbJcJg+TjDIMQbw4OQGSS4S4yIxMpQ50TLh68r8fV1y7Cq79OHi%0AFAFdcsxPEDtLlPmAPJe1xalyFA/H8erq8B5C2ImqGldUhatWhauqyjVVoYTiiF7Uh7WfMuw4DYNY%0ATXGjqrhVsbhdVdzRVlKw7x4QmbQbjNsNOkyZYukqLJVhtQwr2lbLsF6G9QrEqhCyQb8D+lqArccB%0A3S0AGLZDp13AuXWU6oq9CntV8fla03I1rdxbrGxpwFZN/1HT0dTAbzNalLupCUJ7r61pbdr77WI+%0Au5CNveU513cfyerdxBWrNkmtTnabFSGMAYcA/ZADIk4YbrERlxCYUqL056uKuZqQbJ1w56uKHhsc%0AsBscsJsctBscchg8Yhe1n1UWt1WVmy3kfkdV6cXkmOngmOHgqGHnmOHAZ0hGlLSSEeEwQ5EJXJzA%0Aywm8PIqXMHY2KHKZXS7peVtDcYoApwjwGEH6cLHCHpeJc5k4N0kyip9TdHOKbiYJEmVXC6ENFkhw%0AgB5OMcQJBmnDwR1WuMY8N1mkmw7+DV/D8TAV8r6OBxbci5SJs0M/XSyQ4H1W+YBVKlicYpBTRDhI%0ADzuUeZ9t3iPGdRIM4+NRPaknCBKnzLvs8D47fEAGHzYeI8gpApwkQAA70xR5nzwf6Bp5bkxO4eWk%0AXmSTuCgqxRVV5ZIqc8mqcElVyKM4buhFazo4bjgYwqQM3K4qrlYU1yqK6xWLm1VFVcFhDQYHHaYG%0ACYM+E8BguwpzJZgtil8swUIJFssCnKOuuwEp4oRBBww6BdAdejaWLYiVIKotVoZEGeLaJyqQqkC6%0AxWrqHjC1N0G27t1mE5TrwFwHa9snKXet2OskUG0liLpy1wRSJ5NsrUkye9o8NuhwNC3kgC4nhLV1%0AOaHHCb0usU6nPCcQcN8ow0YF1lrIcaXFgjYYd8GYS/ykC6ZcMOmWkFBNKZZqcKdqcaeiuF1V3NQE%0A3W3CIbvJEYfBMW3jNgMLmFVVrqoqV1WFq6rCLVVlEJOTppNThoMTWgRUDcVNClwizyXtg9h4VAP9%0AadoYwMEGRS6yqyvCZGjXc/oxDfZODG5qkfMBMbJUOEU3p+nhBGFAcZUNLrLKNTbpw89jRHiMYbpp%0AY4Vtxuj/1Sz0+zQegvt9HDGyvMpNPmCVNlycJsKjRBimgyX2uMAW77LNNnlO6ol7im482LnELhdI%0A8w5p0lR4jCCn9eTvxcUCZS6Q5V1yvE+eEDYe020MHsVLP062VI0LVpn3VIX3VZlZVeOgYeek4eCU%0A4eCk6WAUG2XgakXxQUVxqWxxuSKKb8wmC/yow+Co3eSQQ0BcYbBYgptFuF2EO9pmiwKYUxpUJjXA%0A1MEmpMMKZQtWC7CUh+UCrBdho9j0WyUBxLAGuR4XdLeAX9gpoBdy3A2UHlMe/95RtSBXFSvUROEX%0Aaxqca/L/G+rd+piYewsB2DUhuG3gsmlvgtcObXbx5kc8D6UE4NNVIaNUWQgqWWmSVrzcJLXtsvxc%0AlxMGXDDgbtqQG0a9MOKBfrc8L0uJwl/UZDpfgjlNsrMlCVHtc8MBbQfdcNgjuyMLCaHdqCiuVxTX%0AqoqrFYuEBUfsBiecBicdJo85DPbbDWrAbVXlsqpwUYlQWFc1jhsOThsOTptOThsO2g2DeUpaeEhb%0AGjcGp2njcdo4Qxtd2Fkgz3vs8B47XGOXSdp4gg7O0MF+2oiS1wJom9uk2EcHT9LLk/TRgZPbbDfE%0Akw8XjxHhyxzG+VC539fxwIJ7khznWeQ0Efrws8Au59ngF2xRQ3FGT86DdFDA4m3SvEWKd0kzgpcz%0AdPAEQfbTThGLC+Q4T5bzZFHAGd2m4DRt9OAgqSx+qcqct0qct8rEsXjCcPKE6eQxrc7dhsFWTXGh%0AbHGhrHi7bHGjqpi0GTzmNDjlMDnhkK262zAoWnC9AFcLcDUv/kYBQnY45IZH3HDAA/tdsN8tMXAQ%0A8JzLwVxe/Lz2C3lR4f2uJjgNacAa1L5fK9ZWgKxYkChCrMVSJQHIZEmud8qQqcBuBTJl8bmqAHeb%0ABl5PCxi7NDg7WkDbZnwYmJVqiblb4itatRc1WZQsyLcQiMuEdgf4tQW073BBpwtCTgjp625300Ku%0AD7/uWBk2i3eT4GpBiHGpIAQw5IaJNpjwwqT2U23yHtsMeQ1bFZguNcn4dkE+W9OAYx446oFjXjju%0AERKwGbBjye7tUsXiYkXxftkiacFjToMzTpMnHSaPOyWks6MsPlAV3rPKvKPKXFVVDhh2njGcPGM6%0Aecxw4jFggTLv6Qrs75KjHwdnaecs7RzHSxWLq+xygR1+SYoiFmcJcZZOTuGngsVl4rxDlHeJMkg7%0AT9HHMwzQhZs54lxnk3/Cg9WJ6d7xENzv81hhj3NscI4NKijO0s8z9DNBgDQV3iLFWyS5xh7H8fMs%0AIZ4mRCdOVinzBnu8yR5XKXAUD8/oRTCBi5KC91SZN6wyb6oSy6rG44aTp00nzxhODhnSTnm+pjhf%0AUpwvW/yibLFjwZNOkyedBk86TR51yE22sgby9/NwSdtsEabccMKrF78HjniaIJ6twu0s3NwTfycL%0A0zkBoVGPAMxkC+iMewXE67FnpQSY1/KwloPVHGzkYbMAm3nY0n63cjcQht0aJDVAdjjF/A4IOJtg%0A2uYQoP2Ec0v/6EMpAfhs5W6yyVQgrQmpTkyJIsRLmrAK8rNdbuj3QL8X+jxyPdgGkTYY8sJQmxBH%0AfRRqAvQLmkzntZ/NwXZJ3vv97WKPtMMhn3wuTlOe62ZFSPuaJvDLBdiuyOd90gunvPBYm+zETAPi%0ANcW7FYu3yyISLlcUEzaDZ1wmzzgNnnaa9NgMikrxvipz3irzC1XmlqpywnDwnOnkOcPFEcOOZcBV%0A8pwjyzmyrFPmKdp5Hh9naacDO8vkeYsU50ixQoEzdPAcnTxJEBsG10hwnk0usEUEH2cZ4Gn6COH+%0A1X3o92E8BPf7OG6R4n/jImfp5ywD7CNIkgpvkuTnJJkmy5N08DydPEEQDzauUeBn7PEGe6Sp8hw+%0AnsfHk7TRpkzmqfEzq8TPrRLvqwoHDDvPGk6eN12cNOT20XxN8UZJ8WbJ4lzZwgacdZk84zR52inb%0AatMwWC/D21l4Nw/v5WRxjzllIZ/yysI+4pE4taVEdV/bhau7cG1PAH27BAc0YBxsl+v9WjE6NIAX%0Aa7C4B3O7sJCFpT1Yyoot5wRk6qAVaYMBr1hfC8B1uj5aUe+VIVmAVBF2ipApwW5Z+xLkKndboQql%0Aqlbc1ZawTD00Y8lrvXeY9XBMi7lt4LI3vdcuZNLmgDanVu4u8Dsh4JLrDjd0uiHkAY/9w6RTsQTo%0AtzTBbRWE7NY18dVJ0G2D0fa7bcIPEz4YbgObfu/zNQH5aU28dSJeLgjRHvLBUR8c84v1uuQ57VQF%0A5C/m4GJeCH+3Bo964XQbPKEtaIeyUlyuKM6XLM6XFb8sW/TaDM46DZ53mTznNOm2Gewpi7dVmTet%0AMm9aJZJYPGu6eNFw8YLppNuwEaPCW2R5gz3eIccB3LyAj5fwMYKLOCXOkeINktwiyxMEeYEuzugS%0Ac5eIcZ5NrhDnL3hRty58MMdDcL+Pw9LR2wxVfk6Cn5FglhxPEeIFOnmcICYG75LndXZ5nT382HgJ%0AHy/g4wgeygrOqzKvWSV+ZpWooHjRdPGi6eIZw0nQMNmqKV4vWbxesnijJH/1eZfJcy6TZ50mIzaw%0AMLhRgF9k4UJOQL2g4Em9SE9rQPfZBOimc3Apo20Xru9KqOSYX8DgqB8O+2CsZdu/WYA7OzC9C9MZ%0Asbk92C7AcDtM+mDc1wJIPhhpE/CrD6UgUYDNLGzuwVZOrmN5iOW015YugtsuYNmhze8SIA1oUG2A%0ArTaPownGjbCMTcfTNWh/ZFimJSRTtXRY5h6SyFchV24SSbbSJJmMtnRRiChZkMfu9EC3V1ub+J42%0A6G8X62uDfp+8ljoRKAWJkiZITZSLWVjQBBorwkg7TPphvx8OBGC/tpBLHqNYg5kcXN+7m7AN4Lgf%0ATgbgpB9OBSHilr8drcD7OREC7+Tgg7zcFD/TLvPomXYYccq8v15VnCtZvKF3jEM2AfoXXQbPOk18%0ApsG6qvGGntfnVJkxw8aLhotPa6FSNhTvkuPn7PE6ewT12ngJP4dws0OVc1ooXWePJwjyUgvQ2x7g%0AujLwENzv61gmzx+zxDX2OEMHn6KLJ+jAjsG75HiVDD9jj1GcfAo/L+FjFBc7yuKnVolXrSLnVZlH%0ADDufNl28ZLg4aNipARfKih+WLH5ctFivKb1wTJ53SRoiGNwqwut78MaegHqvHZ5ql8V4pg0mtEpL%0AleFCGt5Ow4UdAfR+l17g2o77IahDAfkqXE/DtTRcS4m/uSPx7FYg2eeHKb+o8dYwTKIAC2mY3xG/%0AnIGVXVjdhfU9AeEBnwa2duhrF8BrBcGwR9Sv8xOEmVJQqAjgZsuQLUG+okG5AkWt4hvKXZtlffix%0AbK2qXac0uu1iLju462rdCe0uuXbaPjkcVKjIexFvIaztnFid1LaysJGVn4/4IOKH4QCMBmCiA8aD%0AYj5Xy+NWBexnd2EmA3cyTcL12uFwEI52wNEQHOuQz8peD9GU4HILqV/MyI7mdADOdMBTITgVkM+6%0AoiSM93ZW7HxWSPJZH7zggxd9kgVV1cr+jZLFz0oW71cUJxwGn3OZfMEt6ZhV4D1V4WdWiddUiaSy%0A+Izp4kumm2cMJ3YDvavd5TX2qKD4PAG+RID9uNnRO+LXSDBNlmcI8T8xjvuhcr+v44EF9xRl3mOH%0AZ+nEjcktinyPHX7ELt3Y+SIBPk+AXhzsKosfWSW+axW5oMqcMZx8yXTzGdNFyDDJWorXShavFC1+%0AWLIYMg2+4Db5nFsyGGyGQbIKP9uFn+7Ca3tyQOclvdCe9Um+OEgmxrkknEuJrRXhMb14z3TAY8Em%0AkJdqcDUFHyThkrb5PQHu4yEBiKMdAhidLSHOUhVm0zCdFJtJwXQK5lIClOPBJjiNBMQifhj0gfcj%0ADhVWaxDPwfYeRPdgOwuJHCTz4hM5SBdgpwCZYtM7bU2wbXeKcvc4NDA7BJgdGrQ/VrmjlXutqdzL%0AWq3XSaJYhXwLieyVBNiDbgh4xAc9EPJClxc626BLW68PetrFh7wfJgSlRPWv7cGKJsLFHVjQ5Liw%0AAz4n7AuJ7e9s+tFAM0SjlIR0buw0iflKSnZcRzrgZAhOdcGjnQL49fdhowjvaPJ/Ow23srJ7OxuC%0As50yZ3x2efz5koiJn2tR0eOAT/vFnmmXjKa8pXirbPHDosUPShZ24GW3jZfdJmecBnbDYFlVedUq%0A8QOryIyq8jnTzVdNN2c10M9Q4lUyvEqGdky+SICXCdKPgwRlfkmal+l+eEP1H+HvnAb+d+C5e77/%0AReB/Rkpx/Bnwpx/xuw8suANsU+H7ZPguO+Sx+DJBvkiAcVzklMVPrBLftor8QgP6VzWg+w2TpKV4%0AtWjx7YLEzk87DF722PiSyyRiN7AUXCnADzPwo4xkQJz1yUL6lK+pzBNleDMJP0/AmylJt3u6A54J%0AyQI95m8qt+UsXIjDewmxmzsw5YNHu+BkpwDA4Q4JZ4COxafhWgxuJuBmHG4lYCkjwHKgSwONBp6p%0AkCju1lGzYHMXllOwkobVHVjPwEZG/HoGUnkBvl6fWHd7ExzrYBnyQsDdBFK/W0Iu92sUK0IwdbJJ%0AF+R11AkpmYd4VogquifElS3L6xsMwEBA/GAAIkEYCcFwB4Tb7iYApUTlz2oCnUmKv5OUncH+EBwK%0AwyNdcCQMR7uht+UxMmUB+Tp5v5+UG72nOuF0GB7vgifCcqMXJCPo3R04r8XBxYzcb3m+E17oFHXv%0AsQkRXsrDa1pwXC3IzvHzfvh8QM48KCVpl68URbis1hRfdJn8mkd2om7DYEPVeMUq8l2ryIKq8gXT%0Aza+Zbp4ynBgGXCbPK2T4MbscwM1XCfIpfLQ9wKodfjXg/j8A/xTIAk+2fN8B3AZOAXngbeALQOye%0A339gwf0yef4Vq3wKH18hyCm8WAreVGW+ZRX4iVXiUcPBV003nzfdBA2TWE3xnaLFtws13q8oXnSZ%0AfNVt8nm3SdA0yFuizr+vAd1vk4XyeT883S43J4s1+EUKXkvA60lYzMNTHbLwnu+CIz5RZVVLVPkv%0AY/B2HN6OiUp9MiyL+XQXnAhJmASgXBPgvhQVuxaDGwkIuQUwjmgAORSGqQ5RxfVRqsJ8AuYS4heS%0AMJ8Uv5ERkB7ugJEOiHRocPPDYFB8d7uEQz5qKAXZIqRzsJOHTEH7vKjobFEsVxJ1XWwNzZR1OKbW%0A9B91Q9XWEo6x6zh9PRxTtzaXWLtbvM8NQS8EvOKDXgi1gdv54cevj2JFgP5ecltJiy2nJZwz0gET%0AXTDeCROd4vd1CwnYWkLNuyW4nZDP7WYCrsflczMNOBqGYz1wsgdO9sJ4R1OtJ4rwfgLeTcC7muz7%0APHCmG86E4ekeuXlrGDLf3tuBnyfFru3CowF4qQs+1QUn9C4gUxOg/2EGfrwrp4y/4IcvBeW+j82A%0A1arie8Ua3y5aXKsoPus2+TW3yedcJl7TYFUD/besAnFl8VXTzddMD0cNO2VD8XP2+C47XKPAOabw%0APMBx918FuH8VuA78FfBEy/ePAP8H8Fn99R8DF4C/v+f3H1hwr/fp9GByzarwDavAd6wiw4aNr5lu%0AvmK66TZspCzFtwsWf1uocVFP6H/iNvmMy6TNNEhU4fs78EoG3tyTG59fCsrCmNBqajYLP4rDTxOy%0AdT7UDp8Ow4udEmZxmKKQLybhrW04ty1gPuiVhXomLAt3tF0WrFIwl4Z3NuC9LfhgSwBiNCBAcKIH%0AjvfAkW65kVkf+TLcjIrd3obpOEzHBKAiQZgKCxhNdDVBKXIPEdTHXgHWUrCWhK0MRHdgexeiGdjO%0AQCILySwk9gR0Q+06BOJtgqrP3QTbdhd4nGL1kIzLoW+otoC3eQ8eNG6othBAWcfrS1UhiGJFh2WK%0ATULZLQjRZPJCNuk8pLLgtENnO3T5oKsdegPQExDfG4C+IEQ6YTAkz+9D70sRllJ3E+RcAmbjsiOY%0A7BKg3x+GQ71i+8JNcqwr/asxuLoNl7aFrDMl+Vwf7YPTffDEgNzvAJk7N3Zkzrwdg/MxeZxneuBs%0ADzzXK/dXDEMOap1Pwc8S8NO4nCZ+qVPm42fD0O2S9/NiHl7NiFDZqsAXAvByAD7ll/DNdk0U/bcK%0ANT7Q6+I33CafdZu4DIMZVeVbtQJ/bxVxAF+3efgN08OgYWOPGr6Hyv0fJSwzAnyTu8H9KeBfA1/X%0AX/8RsAr8p3t+94EF96yy+LZV5C+sPHFl8Vumh6/bPIwZdqpKYuh/lpebTJ9ymXzdY/JZrVD2YBIw%0AXwAAIABJREFUavDKDnwjLTerPuWXif+5gBwgUgou78J3o/DdbTnI8vlu+EwXvNDVjJlHC/CTDfjx%0ABry+JamFz/XKgnymR/LFQRbb9Ri8tQrn1uDtDUnVe6IfHu+XBX+sW2LX9ZEpwOUNuLQOlzbgyoaE%0AVPZpUHmkB/Z3i42FBNRaR7kKS3FYiMFi3eLyvdWk/P86yPUFm+DXG4BuvwZHnwCl5xPU8P/bUDoF%0Aslr7r1Pu5v+HvPn6LiORheQexPc0YWni2tqBzR1YT8FGGjra5D0YC8NYt/jxbrHB0IeJKFsSkJ+J%0Aw50Y3IrCjaiQ64FuODEAJwfFDvcKydVHPA+Xo/D+Fry7Ce9syq7sqUF4NiI2Emi+jsUsnIuKUHgj%0AKu/NZ/rhswPwfG8zF3+1ILvIn8Th9YTsHL/aC1/ugRFdlXepJED/3R0J37wcgN8KwfM+uUlb39H+%0ATaHGjYri6x6T3/faOKHrVXygKnzTKvA9q8hjhpN/bvPwkuH6xMYs/38f9xPcDyNx+M/rr/8Y+CXw%0AnXt+V/3hH/5h44tnn32WZ5999h/hKd3/cdWq8H/WsvyezcvzhhObYTBXtfjzvMVf5msM2Qx+32vj%0A1z0ScqkoiU3+dQp+nJEwy2+F4EsBaLfJgno/A3+3BX+/JSGYr/TCV3tEnZv6CPqlJLy6Dj9YlzS5%0AF/vgs/3w6QHJHwd5rNsJeH0F3lyF82uSifJsBM4OyYIe8jdfS7kK17bg3RV4bxXeW4OtXTjaB6eG%0A4OQAHB8QIL83zr2Tg9ubcGsd7mzCbFRsNQWDHTDRczd4jYRhuFOU+CetzXIFErsQz4gldyGdbdpO%0ADnbzsgPY0z5fgkJZ1HbdV2st4G37mBuqLaEbyxKicjvB4xKA9OiQjM8LPo+Y3wsd7XdbVwDC2kLt%0AYPsEcVmzZIeykhDCW4w3CXBuW17fRA9M9YodHIBHBmBf34fJLluS3dTlDbi4LoQ8l5DP6/QQPD4M%0ApyMw1dUkDEvBnQScX4dzq/DWmqSRPhuB5yLw4ohkNTXmU0ZExE82JIxzugu+MAhfHJIUWJAQzusJ%0AESTfj0ma5df64Gu9MN4mP7NZhr/bgW+kpF7Or3fA74Zkx2oYsFJV/GWhxp/na/gNg3/hNfltr41O%0A0yCnLL5rFfmOVeQb9g7cDxC4v/XWW7z11luNr//oj/4I7hO4O4BbyM3WHBKS+SKwdc/vPrDKvT5K%0ASvGdgsV/zNe4XVX8jsfGP/eaPOIwUfqm6H9OwjfTchP0d0LwtQ6JSSoFH2hA/9aW3Kj6db0YDrXE%0APF/fgldW4QcbEHTCFwdlYT0ZbqYhbmXhtSUB9NeXJWPkxWF4YRjORppbcIBkDi6swC+XxK5uSijl%0AdKRpB7rvju+WqzC9CdfW4NoqXF+DWxsSnjjQL8BzoB/2aTAa7/mwmgd5zfEMrMVhNQ6rMdhIwlYK%0ANrVF05AtQKcfujVYdvqgw9cE0mCbAKzP0wRdbz004xJwdjs0oP8DQrOWzpYptpBEoQy5YpNE9gpC%0ALK1kk85CIgPxXYjtQCYHIR/0haA/BP2d0NcBg10Q6YZIWLz/Y3pO7BUE5Gej8r7f2ZT3eyEmqv7Q%0AIBwZgqNDcDQCo+G7X2ehAlc3hKjfWxXi3inC4xF4ahSeGoHHIpJdVP9cZlKyu3tjBX6+IoLgpVGZ%0AR89FmimZ2YrMyR9okRFyyZz8ckRAv37P53wKvhWF70Tl5PLX+uA3+uQQHMB8Ef5LGv4qJYDyu53w%0A2yEpOGcpxVtlxZ/la/ygaPE5t8kfeG2cdRof2xLxQRq/SuX+DeSG6m8C7cCfIDdQ/xek0N5/Av7v%0Aj/jdBxbcN2uKP87W+M+FGkftBn/QJuleTsMgXhGF/mdJKfv6OyGxegz9Tha+sQnf3JQ37zf64ddb%0AAD1Thh+uw3fX4GebcCwELw/JAprQirtSk631jxfhJ4uSQvd8RBbjSyMwFmw+1+gunFuEtxbEr2ea%0Ai/zMiIB5e0sudbEMN9bh0jJcWhI/vSWK+2hE7MiQAMzQR4QPyhVYjMLsBixsyXXdlrehza3BLQxD%0AYRjobIJffyf0dgiA/0NAGQSgSmUolKBYktdRqYoqr1ShWv3ksIzDDna7Vu6aIDxu+f4/FE+qNQH7%0ArTRstpDXRlIIbTUOKzH5u6M9MNYLY30w3gvjfbBvUIjg3vegUoX5bfl8rmuivbYqcf9jw3BypGlT%0AfXcT9PYeXFiGt5fhl8twYwuO9MGz42JnRprzoGZJ3P71ZXhtWcI5j/bCZ8fgM2NwqKtef17u9Xx/%0ADb63JqUXXh6Cr0Tg2R5JV60pAfq/3YRvb8OkF36zX4RMj0s+t3dyAvJ/l4bjXvj9TvhKUOLzaUvx%0A13mL/5CvUVHwB20m/22b7YFS7veOh3nu93HMVxV/mq/xL702JuzSPejNLPz7uBwuejkgE/TpdlEy%0A6Qr81Qb8+bpUBvx6P/xWP5zQN6oKVXhlDf7LksQ5n+mWBfKloWbsPFeGHy3Ct2fgp0sC4J8dEzvd%0A31TxhQq8OQ8/moafz0uGxjOjsoDPjsmCbs1Oie7AL2bhl7NwYU4U4mSPAMSpUTg5CocHRRm3jkoV%0AZtbh2hJcX4JbKzCzIap8KAxTAzDR1wSusV4Y6RFw/6RRLMF2EqJJ2E5BNAGJHUhmIJWB1C6kd7WS%0Azmmfh0IRXHXlrsHZYdegbftoFd+4odpCAmWdaVMniWoN2uo7hDbx/jbo8EMoAJ0BCPmhOwQ9ndDb%0AKb67Q8ji44ZSoviXoncT4NyGEGMqK+/fvkE4PAJHRuDomLyH9+JaKgtXVuCiJuNLy7KLODUKZybh%0A6X3wxITscOojX4Z3V+HcAry1KOGcQ73wqSn43H54dKhJDtmyhPh+siiComrBlybh16bg6aHm3Jvb%0Ahe+uis3swpeH4HfG5T6Qacjp39cTIm5ejcHpIPyLIYnRO02pyf/Kjgiji3kJXf43XVLATinFOxXF%0A3xQs/p3f9jDm/qt5Kh87Hlhwr4+CJSr9/9Kphv86LBMyoOPoF9LwH9fglW3JJviXQ/BsZ/NY//lt%0A+MsFUemPdsLvjInyqR/bz5Xh1Xn41oyoqMf74df2wZcmoLcl1LKahh/cgR/egV8sSYz8c/vhpUk4%0A2n+PgsvAm3e03ZYbgGcm4akpeHJSQP1eIC+W4cYyXJyDS3NweQGm12GoC46OwpFRODQM+4cExJ0f%0A0wHNsmArAUsbsLwJy1uwFoX1GKxvi8/mW0BSA2a4QwC0MyCg2uEXgK2Dra9NQP0fqvb/a0a1Cvni%0A3WSymxWSqZNNMgPxtBDRdkosuQNdQRjsgYFuGOyGSC+MDsBIP4z2Czl8HEZlCzC3CXdW5b2/vgzX%0AFiVkc2QUTk7AqUnxUwMfjvEn9+C9RXh7Vsj78rKEzp47AM8flM+7vYVoCxV4ZwVem5V5FN2Dz+yD%0Azx8QH9TEoJQcXvveHPz9jBzA+sok/Pp+idnX59p6Dv52Gf5qURT9b4/BPxuXQ1QgtXG+F4U/WZPd%0A7O8NyvqY0PH51TL8SULsqAf+TTd8xv/RJZcftPEQ3O/jiFUE0P8kCae9MvFe0GGVbBX+egP+/aqU%0Ai/2DIfjdAQhrwFzPCaD/+YLcxPq9cfitUcl2AUnB++kSfPOOqKTH++E39sPLk81DQkrBtU145Ra8%0AclvA/XP74QsHBdA7WmK52SKcm4bXbsLrt2AzDc/sk0X+3EFR5a2gqJSox/dm4N1peHcG7qwJgJyc%0AaNrhEfB+hApXCmIpuL0IsyswtwZzq3K9vAXB/4e96wyL6mijB8QuKEUUEMECKoi9t4jG3hJjjTUm%0AmsTElmJiEjV+KSZRE2ONMYnGXmPsHQs2FEWq0kF677D1nu/HsLLA7gKWz/Jxnmeei869d+/enTnv%0AO2feeccUcLQpJDkboLGNIL5GDcTRst7jZXokAYVCePIKpSBnpQpQKvWkHyiUZKpWFcdqGjnmMbfo%0AVKkEyWuMVmwS8CCx0LAliKNaAprbA072gLMD4NQYaOEAtGoCmNXRfd+0bOBuhDCyt8NESc4EOjoB%0AXVsA3VoAXVsKvV8bciXgFS6MukeQ8O7bNgYGuAID3YAuTYuP6B5kiNHfsXvA5Qgh341yFcVeS/aL%0AyBSjyT33RBjmuJbAhFai3Wp+R/8MYFs4sCMSaFoHeKs5MM6hyIkJzhUkvy1OLLz7wAEYbi2cILkE%0A7MkAVieLTU3mWgPvWJberetlQiW5P0PclwHrU4A59UXaXEBk51sfDeyMB/paiAbaz1I0cKUEHI0B%0ANoeKaIPxjsCM5mKloCb2/GocsD1AeEOt6wMTWwkvvX4hUUuSmBw74A/84y88GE1n6+lYPNbZLwY4%0A4Quc9heduFMTYGBr0ZHbO5aYLFUKgvAMAK4EAVeDhEfXrWVRaddUeMYlkZEN+IWK4h8K3IsEgiJF%0AnUsToIWjICwNeTW1A2rVLH2fklAogORUICkVSEoBUtOBtAwgPbPwmCG85+ycomNuniB0mVzIITVr%0AiBGEiUmRnl7SuyUBtbq4AVAogfzC5F81a4jnrVNbkK2ZqTjWNQMs6gGW5qJY1AOsrYAG9UWxNDcc%0ALaP9/sK0jF9oDHA/ErgfJbx6lyaAS1PArTnQxhlwbSqeqdR9coBboYXGuLCY1QJ6uQK9XcWxlX2J%0ASVeF8OrPBgJn/IGoVKBvK2CwGzCkDdDYqujcXLnw6A8HCq/e0QIY4wa84QY41S86LyRdkPzuIBEM%0AMNkFmNJarF4GRD84FQf8FQZcSBSTsLOcxMI6IyOR9mF/IrAuGkiQAe81Ft58/UJt3jMX+Dsd+K1x%0A0c5eLyMqyf05gESxmGN1lFi994498G5jwL6QwCJzgD/CRGN2MgVmOgFvOIgkTwAQlgFsCwB2BIrY%0A8ymtgUkuRaGKpJgE2+cHHPQXS/A1ncrNpsgzypMD5wKA476C1KtXBYa2AYa0FV669vBboRRe+QU/%0A4KIfcDNEeOUaIujpIiY2SyIhBfAOEuXOfcA3VJCTW3OgrTPQuhng2kyQUX1z/d63Wg3ExAORD4Co%0AGPF3bEJRiUsUZF3fEmhQSJj1LYtIVHOsayaI1rSQdGvXEkRcs0b5iLUsKJXCWOQXCMOhbUiycgoN%0ATaHRScsAUtKBxGRhjLJyACsLoJGNKHYNxbGxHdCksSgN6ut/R5IkvPygCCAwHPAPA3xDgJAHYrTT%0A1hno5AJ0bCVKSS+fFPMhVwKFwfYMEAuuersC7m1Eae1Y/POTsoCzAcApf+CUH2BrLtrQsHZCrtM4%0ABCq1kP4O+AH/BIgVxmPcgPHtxEI2zeffTRbOyq57gKOZaNsTWolsmYDIKLotXDg81asIkp/STESE%0AASLB2fposd7j9YbAfEegjVYI78uMSnJ/hlBThDAuDxcRLwuaABNsivKy3EgBfgoUmvqUpqLhtioc%0AyqolMTG67jbgkwy82QqY2lqsCtV0tgcZwN/ewFZvEdI3oS0wpg3QqkHRMxQogJO+wF4v0SE7NQGG%0AtwOGthXhiNodNyEdOHYTOH5TkHpzW6BfW9HJe7oAdWsX/36SJIjF0we4fAe45is04M6FhNKhFdDO%0AWUgr+nTu7BzgXmjxEhIBRMUC9S0EwTnaC8LTkGAjG8C2oSDGp6Gf/6+gVAqSj0vUMlzxwIM4IDIG%0AiIgWI4zmjkDL5kArp6Li3BSormOUBAjDfD8S8AkGbt8TxTdEaPi92gG92wN9OgD2DUtfG58GXPIH%0APHxFKVAAgzsCw7sAA9qLuQsN1BJwM1w4CkfvipXDYzoD47uK+RnNb6OWhE6/3w/Y5ws0sQDe6gyM%0Abyvy/wBi8vVsJLAtUMiMrzsBH3YUq6EBYQguJgGbQoAz8cDkpsBHLiK1MSDyJ/3+QBB9WzPgy2ZA%0AzxKS08uGSnJ/hriSDnweLBra4PpFYWHHY4EVgWLjhY9dgLeaFeVvSS8A/vQDNviIGOIPOwBjW4qY%0AdEDEVx8JAjZ7iciF8W1FR+nYqIioVWrgfCCw45rodB0cRIcb3Qmor+XVkEKXPXIDOOolojAGFXbk%0AgR1E7Lg2JEl4iB63gAvegtTNTYvIomc7Ia/o8jRJIDwK8AkA/O4BfkHimJxamrhaNAOaNgZqlkOa%0A0X62jAwgJQVITQVS08QxMwvIKiyZmcK7zs8H8gqP+QVC3lEqi4pezb1qUaleXYwAatcGatUSxcwU%0AqFsXqFc4YjA3B6ysACtLcaxfHzA1rdhcQWYWEBYF3A8rbgCjYoFmDkCbVoXFBejgBjS01n0fpVKM%0Aoq74FBnj2jWBVzoC/TqLoovsw+KBk97C6F+/B3RvBYzoCozsKmLwtRGaKJyIvV4iz8/4rsDkHiL8%0AUrttng4B/roporRGugCzugnJUHNOan5RH7CpDczpKPqAJr1zfD6w5p7w5gfZAp+6Au0LR5FyNbA1%0ADtgYDXh2F9kqX1ZUkvszhOZrafT03ZHAjwHCc1/oCoxxKAoPC04Dfr0tdMgRzUWD7mxTdK/wVOCP%0Am8CWW8Izn9kVGN26aPk4KSIddlwDdt8Q8eaTegDjugANtSa2JEl00n+uiWJsBIzqJjpsL1ehO2sj%0AJhE4fR045yVI3ax2IRl0EYRuWx+lQArv88ZtwNsXuO0P3PEXskD71kBbF6CtqyClpg5lyyNqNRAf%0AD0RHAw9igOgHQEwMEJ8g/j8hEUhKAurUKSRRqyJSrVevkHDrimOdOoKQa9culGdqislRbeLWp7lr%0AGwCZDCgoEMZBYyxycoQBycoWx4wMIcmkpAhjk5IidHtbW8CmoTja2gCN7QEHB8ChMdC4sTACZRkA%0AuVyQvN89wDcI8A0E7gQIuamjG9CprShd2wOWOjxYEgiOAi7dBs7fAi7cEpPY/bsAA7qJYz3T4tfk%0A5ANn7gBHbwqyb9IAGN0DGN1ThGJqIygO2H1dtMda1QXJT+peXKNPzQO2eQO/ewk5Z1ZXYGrHool+%0AtQQcDwfW3BYZLme3B95tJ7KAAmLHrd9DgdX3xD4CX7iJuHnN/NRLHAUJoJLcnzlkamBLmJBfHGuL%0ABviqTVED9IgGfr4FeCeKhju7fVH4oloSE1Prr4ll49M6ClJvoeUxJWWJDrTlsohJntxDFGctwyBJ%0AQlfde1kQev26RZ3SzbF4J5ArhFd36pog9cQ0YEBXUfp3ARxsS39HuRy4dRe45g1cvw3cuCO+W7cO%0ARSTTsY3QxPWBFIR97z4QEgKEhReV6GjA0rKIBBvbA/aNADs7QY62tkDDhoKkn3fk5gIJCcIgxccD%0AcfHAgwfCYGmOcjnQrCnQvDnQvJkoLVsCrVoKo6UPpJif8PYFbvsBN++KvxtaA907it+jVxfAtUVp%0AOUuShGZ//iZw5jpw1VdIaoN7iNK+ZfFrVGrgsr9oT4eui9XAY3sB4/sArRoXv++1UNFGD9wSkTdv%0A9RajSE0oLSkibX73Eu39NVfgw54irYUGfsnAr97APyHCi1/QSaSTBkS20p2RwHJ/kZb4SzdgqF0l%0AuZdZ+T/AS0vut1KB1y6ITS2+cAN6FJKyROBQCPD9dbEw6aPOYoJUs8w7Wwb8fgNYd03k9v6gBzC2%0ATZGXLkkiZHHjeeBSMPB6R9Fherco3qB9I4C/zwF7PQErM9HxxvYCnOyKP2d2LnDkEnDogujcLk2B%0AIT2BQd2Fdl7Sk1UqBYmfuwxcuiGIpGVzoGfnQhLpCDg00t+5cnIAn7vA7dviGHQPCA4RkkWrlkAL%0AZ8CpeRG5NWkC1HjEvY5JIj9feNEZGUB2NpGXJ0g2Lw/IyyMUCjwsSqXw0kvCxKTIw69WDahe3ajY%0AKKBOHaBuXSOYmws5pnr1R+9WWVlAuJZxCw0F7gcLw1e1qnhHri5Ah/ZAxw5A69b6DZtaDQQGC4N7%0A3Ru4cktM7PbsBLj3BAb0AVq3LP1bFciEkT99HThxVbSR4b2BN/qLkZt2CKgkicn3fZ6iWJoCb/YF%0ApvQD7LSMkUwBHPEBtniKcMuxXYAP+gNttIxBah7w501g43WxgcmCPmIiVhPllZwHbPQRkk03W2Bx%0AD6BToSOjloAD0cD3AWKO6+IgsVn6y4pKcn+GyFOKPUTbFQ6LSeBYOLDEU8ghX/cChjUrWnCRng+s%0A9gQ2XBMrABf0ESsANShQADuuAr+cFulqP3hV6JraKwrzZMCeS8DvJ8VS9umvio6m7U0BovMevQzs%0AOiX08z7tRccd1ltEsZREQhJw6gJwwgM45yk08QF9BEF07yj0Zl1QqYDAQOD6DVFuegsP1a21IKYO%0A7QVRtWwpJJTyQqEg4uOB2FgiJkYcExKApCQiKQlITiaSk4H0dGGcNKRrZiZIWUPMtWoBNWoYPSTt%0AatX0yzLaRkAmY6FxEIYiNxfIyuJDI1K1qhhtWFsDDRoYoUEDwNraCHZ2QKNGRmjUCLC3F/9vXM4V%0ANySQmChI3t8fuOMD3PYBIiMBl1ZA1y5A926iNGmi37gmJAGeXsCFa8Dpi8KgDe0PDHEH+vcWkUUl%0AEfYAOHwJOHBOhGK+7g5MGiKkOW2PXjNK3HEBOHAF6NMamDUEGNSh+HuNSxckv9EDaGUDfDREhFdq%0AT8IevwesuATEZwGL+gnJRpOLKF8JbPEHll8X5L6sl9hTQPOebqSK0MmXGZXk/pzgcgzw+UUgRwF8%0A01ssNtJ0vpRc4OfLYlj6emtgkTvQTMvjScoC1p8DNl0AujYDPhoMvFLC2/KPBDaeEMTeuzUwa7CI%0ActDuUGq1IPKdJ4B/L4owuUlDgNfcS+urJBBwH/j3FHD4NBAeLch8WH9gsLsI0dOFggLghhdw2VOU%0AW95CPuneFejWVRCQi0v5Fv/k5REhIUBwMBEWRkREEBERQEQEkZgopJhGjYxgbw/Y2RnB1raISBs0%0AMEL9+oCFhSDv/yVIQfxpacLIJCWhsGgbJCI2VmjzDg5A06ZGhQVwcjJCy5bi76rlCNTOywPu3gVu%0A3Cwyomo10KM70KcX0Kc30Lat7rkNEggJF0b7xHnh4ffoBLw2GBg5ELCzKX3NgwRgz2lg50kROz9x%0AkGhHbZyLn5dbUOhonAKSMoB3BgHvDC6+cEqhAvZ5AT+fErLigkHA1F7Fs1p6RgDfnBNpjD93B2Z0%0AKcr/X6AENt0FfvASeZO+6S02Hfl/QCW5P2P4JgOLLokJoW96i0VHmljglFzgp4tiGDqhHfCZu9iN%0ASIOwJGDlCWDfTeGhzx8k0rlqoFQB/14H1h0FwhIEob89SCST0kZINPD3UWDbcZHLZPJQYMIgwKYE%0AQUuSmAQ9eEKQuloNjBokOnqvLroJWaEQZHLuPHDhInDXV3jlfXqL0r2bIFhDKCgggoIAPz/C358I%0ADCTu3xeet5MT0KKFEZycisivaVPh+ZqYPOum+/iQyYioKBQaLiI8HAgNFd8/NlZ44C1bGqF1ayO4%0AuRmhTRsjNG9u+Ltr5i+uXhMG9pKn0Pd79gD6uQOv9gPc3HSHkebkCm/+31OC8Js7it9/zDDAuVnp%0A8wPCBMnvPCnSKEwfAbw5GLAqQbA+4cCmE0IiHNwRmDNCRN5oHBRSrJBedRK4FQnMGQDM7i/y2Wtw%0AIxr49rzIUPpZXxFloyH5XAXwyy0RlDChFfBV9+KpN15GVJL7M8TlGGDcYeDL7sCstkUNMT0fWHkJ%0A2HQDmNhODDnttMIOfaKAH4+LNADv9wPmDBSbU2iQkiU6ym8nRHbAD0cAr3UvHumSmw/sPQNsOSJW%0ANk4eKjqem1PxZ9QQ+v5jwIFjQl4ZMwx4fYiIaNG1WfP9+8DJU8A5D+DKVaGRD3gVcO8rvMXaJeLh%0AtZGTQ9y5Q9y+XVSiowFnZzwkL1dXI7RqZQQHB6BKlUdrnnI5kZKiRnq6hIwMIiNDQkaGhOxsCXl5%0ARG4ukZdH5OVJhVILoVCwDM1dI98YFWruRqhdW5Q6dYwLNXfjh8XS0hhWVsaP9R3CwoCgICIggA+N%0AX3w84OJihI4dRenUyahQd9f/OcnJgujPe4jfLTsb6N8PGNAfGDwIsNHhoSuVwOUbwKGTwuA3sALG%0AjQTGDgecmhY/V5JENNXWI8AxTzH5PmOUmIzVHjFk5gJbzwHrjwk58cMRQjbU3nowMBZYcQI46gO8%0A1Ud483ZaDsLtWGDpGcAvAfiynwgF1sg1KflCqtl1DwieCdTVsxbgZUAluT9DqCWhDWpyXCtUwLqr%0AwPILQn75qr/YYk6DkARg0X4x2fTRYGBm3+J6emI6sOIgsOWsiHaZM1JkANRGbBKwZjfw52GgZ1vg%0A7deAoT1Le90JScCWvcDmnSIkcNwIYOwIwKXE0BoQhO7tDRw8JIpMBgwZBAwcIDxBQ555ejrh6Ulc%0AvEhcvCghJESQeKdOReTUsqVhYioJSSLi4tSIilIjKkr18Bgbq0Z8vBoJCYLErayMYWFhXIxwheZu%0A/JCYa9UyKtTcjQo1dyMDmjsfGgKhubPQUEjIzSWysoobkrQ0CZmZEurXN4atbRXY2FRB48ZV4Oho%0AAgcHcWzSpAqsrIwrlH88N1cQ/e3bhLe3OEZGAp07G6FvX1G6dTMyKEdFRYnR1umz4tjCGRjzBvDG%0A62K0UBJqNXD1FrDviCB6h0bArEnA+FFi1a82snKEY/HHvyJR2vw3BdGbahl9SRJhlb8eFsnOPhsD%0AzBxcPH3Fg1Qxv7TtiiD5L0eW9uSXnAYiM4CVw4CRWs5IlvzlJnagktyfG3iEAR8eEvuIrh4ldsDR%0AIDkb+M+/YvHHJ0OAuQOLa45JGcBPBwSpT+kHfDa29NJ/3xBgxd8ismHacGDem2JFojYkCTh7Gfh9%0AB+BxVXhgsyaLUEVd8PcHdu0B9uwTE41vvC5Khw76J+tkMuLqVeL0aeLsWQnh4UD37kWk07GjUbmJ%0AXCYj7t1Twt9fifv3VQgJESUsTAVzcyM0aWICR0cTODpWgYNDFdjbm8DGRhCppaVxuScqnyaUSiI5%0AWUJ8vDA8MTHFDVJEhAok4OxsAmfnqnB2NkGrViZwc6uK5s1Nyu315+SI9y6MqPD0O3cVjQohAAAg%0AAElEQVQ2wsCBRhg0yBjt2umfuFUohKR28B/g3yMi3v7NCcD4cSLMtCTUauCkh2hHV72BCSOBd6eI%0AhVQlccMPWLVDzPW88xowb2JpOdAnHFi2U6S4+GyMmIDVJvmETODrQ8Ahb+Dz4SKQQHtv2dPBwPwj%0AYuXrmlFiU5n/B1SS+zNGXBbw8VGRE3v1SJHAS0OMMoXwTFadFAuOFo8Se4JqkJEjPPVNJ4FJ7sDn%0AOkj96l1g+V8ij8u8N4F33yg9OZqZJbz09VvFQqJ3pwBvvq47KuLBA2DnbmDXbrEYZ+J4Udq21U/o%0AkZHEsWMSTp4krlwhXF0FqQwcaIQuXYzKNSmYmqrG7dtK3L6tgI+PIPToaBWaNzdB69ZV0apVVbRo%0AYQJnZxM4OZmgTp0XOO9ACaSlqREcLAxXcLAKQUHi+yclSWjZ0gRt2lRF+/ZV0alTNbRrVxW1apX9%0A3XNyiEuXiDNniDNnJKSnAwMGGGHoUGMMGWIECwvdv4lKJYh+127g8FGgfTtB9GPeEIvASiI2Hvhz%0AN/DHLpEmYs4MIemVHClGxAK/7BTa/PiBwKdTgaYlFj75hANf7wTuhAFL3hSRXtpSY1Ac8NleICAW%0A+HG8CKXUtEmFCvj1CvDjBWB2DzHxWuslDoMEKsn9meJaFDByC/B+d6GraxobCfzjDXy6B2jXGPhp%0AgtgLU4M8GbDmMPDzIbF6dMmbxZd6k2Khyfd/icRRn00XenqNEsPQwGBg7V/A3iMizG3ODBGDXpKk%0A8/OBQ/8CW7eJ8LpxY4BJE4EePXRPukkSceMGcfQocfSohORkYNgwQRz9++snDg3kcuLOHQWuXVPg%0A+nUFvL0VyMiQ0KFDNXTqVBXt21eDm5sg84rINfqgVhOZmSqkpamQmalGTk5Ryc2VIJdLUCgIuZxQ%0AKCSdmruQbYwK9XZj1KhhjDp1jGFqWuVhMTevAktLE5iZVXki27zl5EgIClLCz0/50PAFBanQpEkV%0AdO5cDT16VEOPHtXRqpVJmaOU6Ggxmjp+XMKFC0S7dkYYMcIII0cao0UL3dfKZMCJk8COXYDHBWD4%0AUGD6NDG3UlK6UqlEVNXav4DQSOC9KWJUWDKqKjkd+HUX8NtBYEgPYNEMkUhOG173gS/+FjtR/Wey%0AWJ+h3Q4vBAELdgFmNYHVk4AOjkV1sZnAJ8dEZtQ784untX7ZUEnuzxAFSuG5aw8TA2OBD7YB6Xmi%0AYfbTGspKEvDnGWDpDpGZ7z9TSi/rPu8FfLkeyM4DvnxbeEEld/K5fANYvha4Gwi8O1l46jYNUAp+%0AfsC6DcCBf0SY4vSpwMgRuhcMkWLYv2sXceiQBCsrYORIY4wYIbxzQ+QilxOennKcPSuDp6cCvr5K%0AtGxpgu7dq6F79+ro0qUqmjUrm6B0ITdXjbAwGcLCZIiOViA+XoH4eCXi4xVITFQiNVWFrCwVzMwE%0A8darZ1JIxoKYa9eugho1BGFryLtkJAoJqFQsNADCEBQUSA+Ng8ZQpKcLAyKTEZaWJrCyMoGNTVXY%0A2laDrW1V2NlVQ5Mm1dG8eQ00aVId1apVfPShUBABAUrcvCkM47VrCqSkqNGtWzW88kp1DBpUA+3a%0AVTX4LgsKCA8P4tgx4sgRCfXqAWPGGGPyZGM4Oem+LjUV2L1HOAApqaKtzH5PhKOWhF8QsG6LmKR/%0AYyjw+YdA8xI6flYOsGE/sHoX0Lcj8M1ske5ZG+fvAl9sFXsX/DITcNeSD9US8NclYPE/IhHej+PE%0A4ikN/BNERtSXGZXk/pxALQErjgOrTgHLXgdmuRff9CAgCnh3rdipae17YlMFbYQ+AD75BQgIB77/%0AABg7oLRXfeM2sPgnEZP+5Vxg0ujSRE0KL2zFKsDPH/jgfeCtabq1VQCIjye2bJGwZYuEatWAKVOM%0A8cYbxnB2Ntxs4uPVOHKkACdOyHDpkhwuLlUxaFB19OlTHV26VKuwrJKaqkRAQAECAvIREFCAoKAC%0AhIXJkJmpRtOmgjAdHaujUaNqhYRaFQ0bVkP9+iYwNy+/dv0kIJdLSE9XISVFhYSEImMTG6tAZKQc%0AYWEyxMQoYGdXDc7ONeDqWhOtW9dC69Y14eJSE7VrVywXcXKyGteuKXDxohynTsmQmSlh8OAaGDas%0ABgYPrgFTU/3vWpIILy9i3z5i924JTZsa4e23jTF+vIgG0gU/P+C334Hde4Exo4GPF4hFaCWRkgas%0A3yKI/vUhwOL5QOMSzkpuPrB+H7ByGzBlGLBkVnFZkQT+uQos2CwylK58G7DSkoey8oGl/4hw4d+m%0AAyM7VODFveAoD7k/a/BlR2gi2eM/pPv3ZFRK8bp8GbloC2k1ntx4jFSri9dn55Kf/kJaupM/biFl%0A8tL3DwohR00n7TuSv+8gFYrS56jV5L79ZIfOZCs38s+/SJlM9/OqVBJPnFDztdeUrFdPwVmzVPTy%0AUlOSJIPf8/59BZcvz2LXrkk0N4/lpElp3LUrj6mpKoPXlURcnJxHjqRz6dIYDh9+nzY2t1m37i32%0A7BnAd9+N4Nq1CTx/PpMPHsioVht+pucVcrmawcH5PHo0nT/8EMfJk0PZrp0fa9a8SSenu5wwIZQr%0AVsTTwyOTmZnKCt07PFzJdetyOHhwMk1NYzl0aAo3b85lYqLh30GhkHjkiJojRyppbq7g+++r6OOj%0A//2mpJDLviGtbcmRr5M3bug+Ly2d/GI5aeFCzl9CpqSWPicpjZz1DWndn9x0QEc/yCPnbyKtJ5Jb%0Az5Ilm+Ll+2TTj8m3fiez8g1+zZcGEL7gU4MxgN8AXANwAUDJZQ4LAAQU1l0AoCPQ7uUld0ki158l%0ArWaTv54u3WAv+5NOb5NjvyPj00pfu/sUaTeInLaETChhFEgyLoF852Oyfmty5UayoKD0OUoluX2H%0AIPSuPcgjR0s/hwapqRJ/+EFFBwcFO3ZU8vff1czONkyeISEKfvNNFl1dE2hrG8fZs9N59mwBFYry%0Aka5SKdHbO5dr1iRwwoRQ2tvfoaWlNwcOvMdFix7wwIE0RkbKyjQsLwuUSon+/nncujWZc+ZEskeP%0AANaufZOurr6cNSuCW7cmMySkoNzvIytLzd278zhuXCrr1o1l377J/O23HKakGCb6mBiJy5apaG+v%0AYOfOSm7bpqZMpvsz8/PJ9RvIxk3JVweRly7rvmdiMjn7c9LShfx+DZmXV/ocn/tkj+lk58nkzYDS%0A9beCyfYfkq8uIiMTi9dl55Oz/iIdFpAegQa/3ksBlIPcH8etHw1gOIAZALoCWATgNa367QB+BuBj%0A4B6Fz/ny4WwA8NUB4O9ZQEst2SO3AFi0VWTUW/8+8FqP4tcFRQAf/iA2VV7/uciTro2cXODH9cDG%0AbcA7E4WmaV4iL4tSCWzbDnz/I9DIDlj8pVi0omuez9eXWLtWjYMHiVGjjPDhh8bo1En/UD4uTo1d%0Au/KxZ08+4uLUGDu2JiZMqIXu3auVqZur1YSvbz48PLLh4ZGFK1dyYG9fHT171kHPnqbo0cMUzZtX%0AfyITkgqFhJQUOZKTFUhOliM5WY60NCWys1XIylIiK0uF7GwlZDIxqSqXS5DJ1FCrS7fHqlWNH06k%0AVq9ujJo1q6Bu3aowMzNB3bomqFu3KqysqsHaujqsrcXR0rLaE5GDVCrxzq5dy8HVqzm4ejUXSiXR%0Ar58Z+vUzg7u7GZo2LfudyWTEqVMy7NmTj5MnZejevRomTqyFN96oqVcmU6uJEyeItWsl+PkRs2YZ%0A4733jGFrW/qzFApgx07R5mxtgCVf6W5zoRHAFz+I5HP/+QSYNq74BK0kAduPA5+vBUb2Ab7/UOyZ%0A+/B9qIGVB4FV/wDLJgPvDS0uUZ70BebtAK4tKR599rLhaWvuqwB4AdhX+O9YANqqWhCAQAANARwH%0A8IOOe7y05E6KDJDae5HeDgXGLRf5X36eCVhoNT5JAn7cCvy8Q2iP748pPVl65DQw+wugX0/g24Wl%0ANUwAOHUamLtApMZd8pVIA6AL3t4SvvhCQmAgMXu2MWbONIa1te7mQBIeHnL8+msurlyRY/Tomnjz%0AzVp45ZXqZRKYXC7h7Nks7NuXjuPHM9GggQnc3c3Qr19dvPKKKaysHn2X6bw8Fe7dy0VQUA5CQ/MQ%0AEZFfWPKQkaEsRbgWFtUekrGZmQnMzExQs2YVVK9eRN4mJsWJjiSUSj4kf7lcQn6+upiRyMpSIi1N%0A+dCIJCcrkJWlhI1NDTRtWuthadGiDlxcTOHkVBtVqz56OGdkpKzQQGbjwoVsVK9ujNGjzTF2rAW6%0Adq1TJtHn5Uk4dkyGnTvz4ekpx/jxtTB3bh24uOj/LYKCiHXrJOzeLWHMGCN8/XUV2NmV/hyVCtiz%0AF/jme9EG1/wCtGpV+n5ed4CPl4k001t+EdkptZGZAyzZCOw7C/yxGBjep3j9vQfA27+K1MG7FgLW%0AWgZALRXvdy8jnrbmvhnAYK1/R0NINRosBmABoCqAYwCG6bjHsxzZ/E/x52mhre+9VLouIYV89T2y%0A9wwyJrF0fVo6OekDsll38tJ13fePjCRfe4Ns1oI8fkL/cwQHSxw7VkkbGwU3blRRLtc/xJfJJG7e%0AnEtX1wS6uiZw06Yc5uXp0XW0oFCoefRoOqdMCaO5+S327h3INWsSGBOjR+gvA5Ik8cGDfB46FM+v%0AvrrHYcNu0NHxLGvUOMY2bS5ywgRvLl16n3///YCenqmMjc1/5nq8XK5mWFguz55N5qZNUVy4MJCj%0ARnmxefPzrFHjGF1dL3DcOG/+8EMoz55NZnq6jgmVckCSJPr55XHJkhi2bHmX9vZ3+NFHUfTyyimX%0AfJOQoOLSpZls0CCOAwYk8+RJw7JPWprEhQtVtLBQcOFCFdPSdJ+rVJK/riGtGpILPydzcnQ9O7l5%0AB2nlSn73q7imJK7eJR2GkvN+Kj3npFKRX/1NNppCXr9X5ld9qYCnrLmvAjBW698xJeq1t6p9H8BX%0AOu7BpUuXPiwXLlx41u/siUOuIGevI53fIYOiS9efukraDCCXbtTduI+cJm3akXO/InN16JQKBbn8%0AR9KyAfnNd7q1d5KMj5c4a5aKlpYKfv+9irm5+jtwVpaaP/2UTVvbOA4alMyzZ8vWeSVJ4q1bOZw7%0AN5L163uzR48ArlmTwLi4ipNWQYGKly+n8vvvQzhs2A1aW59i/fqnOGTIDX711T0ePBjP4OAcKpVl%0AG5rnEfn5Kvr4ZHLbtgecP9+fvXpdYZ06x9m06TlOnHib69ZF8O7dTKpUFTNQkiQ0+8WLY9i8uQ+d%0Ane/y229jGRVVtlGVySRu3ZrL1q0T2LZtInftyqNSqf/zY2NFe7KyUnD5chXz83Wfm5BATplGNnIk%0AD/6j+17RMeSA8WTHQWRgcOn69Czy9Y/I9hPJEB196PB14ThtPlnm13xhceHChWJciadM7qMBbCn8%0AuxuE9KJBXQhPvjbE0GE/inv5Gjzrd/ZUkZhO9vqEHPE1mZlbvE6pJBeuJhsNJi/cKn1tTi458xPS%0AsQt58Zru+9+4Qbq1IwcNJSMidJ+Tny/x228FqX/yiX5PiySTk1VctCiTlpZxnDgxlT4+ZRNzUpKC%0AP/0URxcXXzZt6sOvv45hWJgeC6MHMpmKHh4p/OKLIHbv7slatY6zU6dLnD/fn/v3x/HBg/yXflJV%0ApZIYGJjNv/6K5owZPnR2Ps+6dU9w8ODr/OmnUPr4ZFZoNCJJEq9fz+b770fQ0tKbffsGctu2ZObn%0AGzaIkiTx2LF89uqVxCZN4rlhQ47eyVSSvH9f4ujRSjo4KLh7t/6oqkuXyRauYnQZE6Prc8lN28WE%0A66+bS0/8SxK5YR9p5U7u1DEyvfeAbDmLfH+dcKheduApk7sRgI0ArhYWZwATAcwsrJ8I4CYATwBL%0A9dzjWb+jp4bboaT9VHLp9tINNSGF7PM2OWg2mZJe+tqbPmTzHuS0eWRWdun63FxyzjyyYSNy1+7S%0AoWGk6KR79qjZuLGCY8YoGR6uv4Omp6u5cGEGLSzi+N576QwPNxx+J0kSL13K4rhxIaxb9xanTw+j%0Ap2d2hQg4KiqPq1aFcdCg66xT5zi7dLnML74I4rlzyczNrVj436MiP1/J5OR8RkVlMygonbduJfHa%0AtYRS5c6dZN6/n84HD3KYllZAubxi4Z2PiqQkGQ8ejOfs2X50cjpPK6tTHD/em1u2PGBGRvkZTCZT%0A88CBNA4adI+Wlt6cNy+KISFlG+CrV2UcOjSFjRrFc/36HINRUJcuqdmhg4Lduyt565ZuA1JQQC75%0AWkg16zfobrehEWTXYcKTj9chUd4NJpuPJN//vjSJZ+WRI5eRPT8mUzLL/HovNMpD7s86CL7wOV8+%0AxKSIre6Gdy3+/+ExwMAPRN7rZe+VXoy06x9g3hJg4w/AmOGl7xsaCrw+FmjXBlizWndWxtRUYtYs%0ANUJDiQ0bqqB3b92zS5JEbN2ajy++yMKoUTXx1VemsLc3vGW8h0cWliyJRVKSEvPmNcTkyVaoV698%0A28xnZChw4EACduyIRWBgDl5/3QZDhljD3d0S5uZPLhmISiUhKioH0dFF5cGDXCQk5CMlpQCpqTKk%0ApMigVkswNa2GWrVMULu2CWrVMkHVqsWzNJKETKZGfr4K+fkq5OUpkZurQq1aJqhfvwasrGqgfv2a%0AsLOrDQcHUzRuXAcODqZwdDSFnV3tJxL5o0F0dD7OnUvF8eNJOH8+FQMH1sfkyY0wZIh1uVe8RkbK%0AsHlzCjZvTsaAAXXx9dd2cHauafCaW7cUWLQoC0lJaqxfb44+fXSnXJQkYts24vPP1Zg50xhLlhjr%0AzC0UFARMmwHY2wN//yW2WNSGSgX852dg6z7g8BagvVvx+qwcYNKXhVvrrQBqFz7+8eNA9+7AYW/g%0ATXeRYCwzE7h6FRima8bvBUblIqbnDHeDSduBYnhZEpJEfruadOhM+gXpvv74CbK+DbnxN91eD0me%0AP6+mnZ2CH32kMjicDghQsHv3JHbtmkRv77Lll2vXstmvXxCbN/fhjh0p5daDJUmih0cKx4/3ppnZ%0ACY4Zc4v//ptAufzx9XJJkhgWlsm9e0O5eLEXx4w5RVfX3axRYxMdHLazb99/OW3aeS5e7MU//gji%0AiRNRvHUriZGRWczNVTyy1CNJEjMyZAwJyeC1awk8fDiC69f7c+HCaxw//gy7dTtIa+stNDXdzM6d%0AD3Dq1HNcvvw2jx+PYmKijomTR0B6upy//x7F3r2v0MrqFOfP92dQkI5hnh5kZ6v43XextLLy5owZ%0A4WXq8pIkcf/+PNrbx3Pq1DSDi9MSEiQOGqRkt276R4wyGfnu+2INRrAOnZ0k9x0R6zhOnC9dp1SK%0ANSDdp5FphV56RgY5e7Y46vr3ywQ8ZVnmSeBZv6P/Ga7eJev3I/eeLl2nVAp9vf0A3UNRSSK//Z60%0AbUxeuaL7/gqFxM8/V9HWVsHTp/UTp0wmccmSTFpZxXHjxpwydVxf3zwOH36f9vZ3uHlzEhWK8pFy%0AcrKMP/0USien82zd+gLXro145IgQDdLSCnj4cAQXLrzG/v0P09z8TzZq9DdHjTrBxYu9uGtXCH18%0AUpiX93yIrunpMl69msA//gjiRx9dZf/+h1mv3h8Pn/mbb7x54UIs8/MfT4aKiMjjF18EsWHD0+zd%0A+wq3b49hQUH5pKOMDCW//PIBLSy8+eGHkUxMNPzucnLUnD8/gw0axHHnzjy9BlKtlvjzz2LCdedO%0A/W1m0+/CYTl6THf9tVtkgzYiqqb0Z5Af/0y6jiHjkzXfh+zfn9y06eUldrKS3J8bnPcSE0EndRBz%0ATi45dDI5+E0yW0e4WHY2OXos2a0nGRen+/7h4RK7dFFy6FAlk5L0k/WVKzK2bJnAUaNSGBtruPPH%0Axck5Y0Y4ra29uXp1AgsKykfqd+9mcvp0H9ard5LTp/vw2rW0R/aQU1MLuHdvKN9//xJdXXfT1HQz%0ABw48ymXLbj1RL/h/Ce3RxiefXGXXrgdYu/bv7NHjH37++XWePv2ABQWPRvYKhZoHD8Zz0KDrrF//%0AFL/88h7j4so3uZ2UpOC8eVG0sPDmd9/FljnxeuOGjG5uiRwyJIVRUfqf984diS1aKDhlilLviudr%0A10g7B/I/3+peQR0cJsKAF/9YesQqSeQ3m0mnUeSDBHL7dtLamgREePDLClSS+7PH5duC2HVFxGRl%0Ak12Gkm9/pDsnTEoK2aY9+fZM/blgPDzUrF9fwdWrVQa9qM8/z6StbRwPHNDvbWnOXb06gRYW3ly4%0AMLrcuU1u387ggAHXaGt7ht9/H8LU1Efz0hMS8vjrr77s0eMfmppu5rBhx7lq1V3eupX0woY+loXc%0AXAXPnYvhkiVe7NlTfO8RI45z164Q5uY+2igkODiHH3zgR3Pzk3znnbvlJvnQ0AK+8UYwGze+w9On%0ADbu9CoXE777LoqVlHPft029oc3MlzpihZMuWCkZH6257cXFk917kpCkifr0kklJEX5n1qW5JctV2%0A0qqtIPYJEwSxV3ruzxbP+h09VYTHkA0HkKd1hDIqFOSr48h3F+purJmZItHXZ4v06+vHjgliv3hR%0AP+nl5qr5+usp7NUrqcycIvHxcg4YEMRu3QIYGlo+MkhMlHHatDu0sTnNjRsjH0lLVyrVPHw4gsOG%0AHWe9en9w6tRzPHkymjLZ/yYq5XlDerqM27bd55Ahx1i37h98+20P3ryZ9EgjoLQ0ORcuDKSFxUl+%0A801wueWas2cz2ajRHc6bF0WZzPBveueOnPb28fz22yyDz/jLLyJ3UWio/jw1/QaQM97R7cHn5JKd%0Ah5Bf/Vi6bvt2so4ZaeFIJhRKm5Wa+7PFs35HTw1ZOaTLG+Ta3aXrJImcPo8cMVW3l5KbS/bsQ344%0AVz+x792rprW1gl5e+jteXJyKHTsmcsqUNIOTq6TozDY2t7l0aYzBxSsaKJVq/vprOK2sTvHTTwOZ%0AnV1xKSE6OptLlnjRzu5vdu9+kFu33ntu9PLnBYmJeVy+/DabNt3Bdu32ccMGf2ZlVXxUFBmZx9de%0Au8lmzc7xxAkdEzs6kJam5OjRwezY0b/MtQuatjZ1quG2tnmzmra2Cvr76z4nJ0d48HPn6277SSlk%0A027kn7uK/m/7dtLWlly/nnxtLvnmF0XXZmSQx/To+S8yUBkK+ezwz3mxI/zaz0onT/rmF7FzzaV/%0ASm8wLJMBI14D7BsBf/yuezekLVskfPmlGqdOmaBNG90/oa+vAiNGpOHdd2vjiy9M9YbkqdXEsmVx%0A+PPPZGzf3gz9+unYT60ErlxJwwcfBMDKqhrWrm0NF5eKZWi6eTMJq1b54ty5WLz5phNmzXKBm5tl%0A2Rc+BvLzlXjwIAvx8TlISMhBfHwOEhNzkZUlR06OArm5CuTkyCGXl96KqVatqjA1rQZT0+qoU6cq%0AzM1rwsamDmxtTWFjYwpbW1PY25uhatWK5WKvCCSJOH8+Fps2BcHDIw5vvdUS8+a5oXHjir37kyeT%0AMHduIFq3NsUvv7jC0dHwdkUksX59Ev7znzhs2OCIMWP0/055eRImT05HWpqEQ4csYWmp+33s3i1h%0AwQI1jh2rojNJXWYm0G8AMGQw8N03pa8PDgP6jAZ2rAWSYoDPPgPOngVcXID8AmDUR8BvXwDN7A2/%0AixcZlZt1PGOQpYl9+wFgyQrg+lGgoXXxOqUSGDNebLKxa3vp7cwA4I8/JCxbpsa5cyZ6t0g7d06G%0AiRPTsW5dPYwfr7/zJiYqMHFiGKpUMcKOHc3QsKHhWPOcHBU+/TQIx44lYdUqF4wbZ1vuOG6SOHYs%0AGitW3MWDB7mYN88Nb7/dCmZmT3azS4VCjZs343DnTgLu309FSEgagoPTkJqaD3t7M9jamhaSch00%0AbFgH9erVKCTtajA1rYbq1U2K/WakMAw5OfJCA6BAenoBEhJykJCQi/j4IkPRuHFdtGhhBWdnC7Rq%0AVR9dutihdWvrJ75Zd3R0Dtas8cfWrfcxcKA9Fi5sh/bt65d9YSFkMjVWrgzH6tUR+OorZ8yd26TM%0AZ/T2zsW4cWEYOrQeVq1qjOrV9a+d+PzzLBw+LMPp01ZwdNS9BuLwYQkzZ6px/HgVdO5c+l4pKcAr%0A/YGpk4HPF5a+3tMLGDYGqKkALlwQxK6Brn73sqEyzv05Q3CYWF6tK38GKVbvDRhMyvWMus+fV7Nh%0AQwVDQvQPe7295bSyiuOlS4bjlhMS5HRyusvFi2PKFbMeHZ3H1q0vcPp0H2ZmVkw6iY7O5qBBR+nm%0Atod79oQ+8YnRoKBkrlp1jUOG7KCp6ffs2HET33//GNesucFTp0IZGZlBlerpTsbKZEoGBibz0KF7%0A/PHHK5w69RCbNfuV1tYrOHHiAf711x0mJOgIh3oMZGbKuHKlDxs23Mp58zwrLGmFhOSwe3dPjh17%0Ai/n5ZWvxGRlKDh9+n6NGBZcZEvvLL9l0ckpgWpr+8w4fVtPGRsGEBP2TrPZNyDNnS9dt306aW5BN%0AOujPp/QyA5Wa+/MDtZrs/Rq5erPu+ps3xa428fG66xMSJNraKnjmjGGNvVGjeB48aHg7mvR0Jd3c%0AfLlsmY4kHzpw+3YG7ezOcNWqsApN6kmSxM2bA2ll9Re//dabCsWTmyANDEzm119foKvretrZreK7%0A7x7lgQOBTEt7vrbiiYzM4B9/3Oa4cftZr94PfOWVLVy//uYTJfq0tAJOmnSWzZvv5OXLeuJl9aCg%0AQMUJE7zZvbsnk5PLTjAml6s5ePA9Tp4cWuYaiQULMti/f7LBtAVLl6ro7q7U62CcOSsIXntSVKOx%0ABwaSo98WOz39vwGV5P78YNN2sttw3ROo+flipd7uPbqvVakk9u+v5OLF+skxL0/NTp0S+e23WQaf%0AIydHxW7dArhgQVS5iPrEiURaWZ3igQMVI43o6GwOHHiUHTrso5+fjr3VHgEpKXlcseLqQ0KfP/8k%0Ar1598MzT+5YXBQVK/vvvPU6adJD16v1Ad/et3LHD95Hj2kvi338jaGNTcS9erYjVk90AACAASURB%0AVJa4aFEQmzU7x5CQso1OXp6KvXoF8oMPIg22IZVK4pAhKZw9W0cCJa1z3N2VXLpUf9ue/SE57S3x%0Atzaxk2RCkljF6vt/sPuSNlBJ7s8HNA1QX1qBjz4hx03Uf/2yZSr27avfu5EkiePHp/LNN1MNdraC%0AAjX79w/ijBnh5SL2Xbti2aDBaV67llbmudrYsyf0iXnrIn1BBCdMOMC6dZdz2rRD9PSMfmEIXR8K%0ACpQ8cCCQAwdup5XVT1yw4BSDgpIf+75paQXs2/cOmzbdxzt3iu5XnqiRTZuiaGt7hnfvlp11KzNT%0Ayfbt/fjllw/KOE9NF5cErlun32gkJEi0sVHw3Dndo9LcXLFPwfwFxYn94XNvF8nG9G0h+TICleT+%0AfGDKHPKzb3XXXb9O2tiLBUu6cOWK0CXj4/WT2cqV2ezaNYkFBfrPEQYghGPGhJRLY9++PYZ2dmfo%0A7294JFDyM+bM8WTz5jvp7f34RHX2bDhbtVpHV9f1XLPmBtPTny/J5UkhPDydixadY8OGKzlgwDaG%0AhlbMmJZERgY5YEAGLSx2cPv24ArFe+/bF0dr61P09S37d09OVrBly7tcty7B4Hnh4Uo2aBDHK1f0%0Ayz7nzol2ri8l9eLFpLGx6C8loVaTPUeKDeL/X4BKcn/2iI0nzVvpTt1LksNGkr9t0n+9u7uSW7fq%0Ad0lSU1W0tIxjaKjhof2hQ2ls2fJumQtSSPL+/RxaWZ1iQED5E1GR5KJF19mly4FHisPWRn6+gvPm%0AnaSd3SoeOxb80udy10AuV/GXX67Tyuonbt58+7G+d0YG+cYbBbS0PMShQ7MqtJBn69YHdHHxKNck%0Aa2hoAS0tvRkdbViv37Ejj926GV6INWOGbnlGI8UMH0H+uEL3tZeuky17618X8rIBleT+7LF0hdj1%0AXRcCA8kGdkJz14Xr19V0cFAYnJD65JMMvveefk2TJPPz1XR09OG5c2UPt+VyNTt2vMQNGyLLPFcb%0Aq1f7skWLXUxJeTzv2scngS4u6zl27L7nbnL0f4WAgCS2a/cbR47czaSk3LIv0IG4OLJJE5FjpW7d%0Aw7xyRc9MvQ5IksQJE7z5wQd+5Tp/6dIYjhsXYvActVqim1sijxzR/5uGhEi0slIUy0GjrbH7+Igc%0ANLqiySSJbO1Onvcs1yO/8EAluT9bKBRii7yA+7rr355JLvtG//UjRyq5bp1+7yk2VkVz81jGxRn2%0AsJYti+Ebb+iJvyyBhQsDOXKkV4W8xt27Q9io0d+MiqqYp68NSZK4bp0Xrax+4rZtd/9vvHV9kMtV%0A/Oyzs7SxWcmLFyMrdG1cHNmsGdm1KzlnDlmnjooWFgcYGFh+uScjQ0EHh7M8erTs1ax5eSo6ONyh%0Ah4dh5+Hw4Xy6uSUanC8ZN07JlStFey45eUqSrw4i/96m+9oNW0X0zP8DUEnuzxZ7D5OvjNZdl5xM%0A1rMSR13w85PYsKFC796UJDlrVjo//dTweDsqSkYLC+9y7aN58WIKbW3PlCskToMbNxJpZfUXfX0f%0APSKmoEDJt976l61bb2BY2OPpzS8bzpwJY4MGK7hmzY1yGTxtYs/IEB7tp5+StWuraG//b4VGVp6e%0AqWzY8HS52sOBA2ls3drXYOoKSZLYrVsSd+zQn2TMx0dMrv71l6Rz8vTYcbJ9J93yS3aOkEBjKhbY%0A9UICleT+bDFqOrn9gO669RtEBjx9mDNHxWXL9HvkmZlqmprGGtw0gSTnzYviokWGIxo06Nr1Mvfv%0AL3/PkCSJLVvu4sGD4eW+RhdmzjzCkSN3Myfn8bT65xXHjpWezKxIzpPw8HS2aLGW27bdNXheXBzp%0A7ExOnVr88zQEb2pawEmT9GwIoAdz5/rzk0/KjjOUJIk9ewbwwAHDxvnUqQJ27Gh4NODioqK5uVSK%0A2EkxeerQjPT3133tzE/IlRvLfNwXHqgk92cHSSIbtiWj9KwTmjyV3PyH/uvbtlXw+nVDq/vy2b+/%0A4YgUSZLYtKkP794tW7eNjMyjldWpCq0ePXs2hm5uex5LQvH0jKad3SpmZr68ywyfxA5BN2/GskGD%0AFUxN1e31aoj9++91Xy9J5IIFChobpzM4uPwjMz+/LDo4nC3Xb7x2bQKnTw8zeI5cLtHUNFbvytXt%0A20kzM4mTJul3WqZMI3/Xsxhw235y3KwyH/WFByrJ/dkhJk7EtuvrE06tSD8981UZGRLr1FFQLtff%0AoebOzeDy5YbD1e7dy2ejRnfK1TFXrAjjzJmGPcOSeO21k/ztt4AKXaMNuVxFF5f13L//xVqB8iie%0AeEYGOXky+eab5DvvPFoa2jlzTvDttw+X+v+yiF0DSSJbtw5nw4b5TEoq32dKksQWLc7Ty8vwpD1J%0ARkQUsEGD22WuQRgyJIUHDpQ2UhqNfedONdu1078Ia916MV+lC/dCyCZdy3zUFx54yuRuDOA3ANcA%0AXADQrET9CAA3C+vf0XOPZ/2Onhr+OUEO0yO7pKaSpua6V6uS5PHjarq7Gw5tdHVN4M2bhmWMlSvj%0A+e67EeV5XHbufJlnzpQ/Nj06Opvm5n8yJ+fRU/R+991lDhu284WbPH0UTzwykrSzE9ErbduKfP0V%0ARVaWjHZ2q3jpUtTD/ysvsWtw5UoCzc396OoqlZvgFy++x48/Lp8Rb9XqLm/eNLzKdeXKbL7/fnFj%0AoT15KpdLrF1bwcxM3e3C25t0bav73mo1WbcFmfJkFkU/t8BTJvfRAP4q/LsrgH+16qoCCAVQt/Dv%0AmwBK5EAE8BKT+6Lvya9X6q47cZJ0f9XAtYtUXLLE0AbEKtarF1vmYiR39yAeOVK2xxUdXXFJZvFi%0AL86Z8+hxZ4mJObSw+JGRkS/mTgoZGeTMmeTJk+Ujdnt7slcvMiKCdHMjO3R4NILfty+A7dr9RrLi%0AxE4KT7xNm72cNCmTrq4sF8FrpJny4NNPo7l0qeGcRT4+cjo5FS180hUV07evkidO6G6PCgVZuy6Z%0ApWfg2m+s7k21XyagHOSuO29n+dATwKnCv70AdNKqawUgDEAWACWAKwD6PMZnvXBITQdsGuipSwXs%0AbPVfm5xM2Nvrz+aZlKRG48YmqFLFcMbP+HgFnJxqlPmsMTEyODvXholJ+ZtDeHg2unTRZa/Le30G%0AnJ0t4ehY75Hv8SxRrx7w6qvAkCHAgAHi37oQFQX06QM4OABHjwJNmgCXLon0zv36AVlZFfvc119v%0ABT+/JMTHA+7uwPTpwKJF5b/eyMgI3bs3QI8eMRg9WjxDcrLha1xdTREdXVCu+zs710BsrMLgOU2b%0AmiAxUeTN37GjeD52DRo31v9cVasCVlZAerruetsGov/9v+NxyN0MQLbWv9Va9zODIHYNciC8+Eq8%0ARHjcnNkvcs7tzExB0n/8AUycCJw/X/qcqChBwEOHCmLXGABzc3GtrS0wcGDFCN7ICCDrPBKxa9/D%0AyAhYtgzlIvin9TvpI/ZKPBnozqRfPmQD0N4GxhiAVPh3Vok6UwAZum7y9ddfP/y7b9++6Nu372M8%0AUiUq8fSRmQl8+SXw3XeCsGvXFh78/v3AqFHiHI3HPnQo8Ntvpe9hbg4cOQLMnSsI/swZoG453J/4%0AeICc+sjErg0NwQOC4D08AOtHH4xVCEplzUpirwAuXryIixcvVuiaxyH3qxCTpvsBdAPgp1V3H4AT%0AAHMAeRCSzApdN9Em90pU4kXA1atFxA4AEyYAeXnA2LHAyZNAs2ZFUswPP+i/j5ERsGZN+Qk+Ph54%0A9VUjGBn5YtGi/k/kuzwLgt+7F5DL61YSewVQ0vFdpvnRDOBxZJlDAGQQJL8KwAIAEwHMhNDZPwJw%0AGiJa5k8ACY/xWS8cqlUFCmR66qqJvR71XlvNCHl5+udLqlUzQm6upLdeg+rVjZGdXXpP0JKoUcMY%0AmZnKMs/TRs2aVZCSUj4dVhesrWsjJCQNSmXZz/e8Ydiw0hr7228D27YBw4cDvXoVaez6tHgNNATf%0ApYthiUajsY8cKYOp6a3Hev6UFBlq1Sry68qSaDIzlahRo3xUkZ2tNnjujh3AkiVGqFs3zSCx5+WJ%0AfqIP+fn66wtkov/9v+NxyJ0A3oeYWO0JIATAbgCbC+uPAegCMdG68TE+54WEWyvgboDuurZtgDs+%0A+q/t2NEIXl76yd3Z2QSZmURcnGFi7NvXFOfOlS3otmtXF6mpCoSH55V5rgYTJjjhr7/ug4+4B26z%0AZubo2NEWv/7q9UjXP4+YMAHYtAmIiwO2by+b2DUoi+A1xD5tGnH//r9YuLDHIz9jUlI+zp+PxciR%0ATUo9gz6CP3w4CUOGlM+dP3s2C+7uZjrrNBr7xx/L0Lu3fuohiRs3iE6ddIv9sbHiaGOj+3qfAKBN%0A5Yjgsci9EgbQpR1w867uOmdnodsmJemu793bCJ6e1EucVaoYwd29Ojw89AwNCjFsWD0cP55Z5rNW%0AqWKE0aNtsH9/fJnnatC/vx0UCglXrjzagMzIyAgbNgzFDz9cQVRU2c/4IiAzE/DyAiIjgRUrxL/L%0ACw3BW1sXj6KJjxcST7duQMuW9xEeno5PPnl0cv/zz3sYM6YZzM2r63wGXQS/f388xo41EN5ViLw8%0ANa5ezcGAAaXJXXvyNDhYhldfLf35GkRFASoV0Ly57vobXkC3rronelPTRKRMi5KrbirxP8czjhZ9%0AelAoyFpNRTIjXRg4hDx8RHedJEm0tlYwMlJ/HPuGDTmcOtVwHg+ZTE0zs1tMSSl7oZGHRwrbt79Y%0A5nnaWL3al+PHn6nQNSXx3XeXOXToi7eQqSSeRIoBkkxPL4qDDwoqSgIWHV16AVNFoVSqaW+/rdgO%0ATbogSWJzDFdXMjhYTjOzE8zOLnsrwMOH09mvX+ntxkrGsTs6xjMgQH+b/PtvNceM0f95H39Kfqsn%0Atv+kB+k+psxHfeGBpxznXgkDqFpVDA1v++mu79YVuHRZd52RkRF69zbCuXP6f79XX62O8+flBmWR%0A6tWN0a+fGQ4d0hmoVAx9+lgiJkaGgIDsMs/VYNq0Fjh+PBoREeW/piQ++aQHoqIysXOn/yPf43lA%0AyUnWevXEv69erdh9NGGSSiXg6iriuU+eJL777gwGD26OPn0cHvkZDx+ORKNGtdG+fX2D52l78O7u%0AQK9eDWFqWnbsxdGjGRg+vLgWVTLcMTxcBZmMcHHRfz9PTwm9e+uPv9R47rpw0wfo3LbMR63E/wDP%0A2gA+VSxdQb6vZ6OOO3fIJk76UxDs369mnz76vRdJktihQ6LOHB3aOH06gy4uvlQoyl59+sMPoRw2%0ArHypZTX46ac77NnzH8pkj75X6u3b8bSxWcnlyz1feA/+SSEiQqQqCAyUc9y4/ezU6ffH2rwkMjKL%0ADRtu5dmzhlePaiM9XUEzs3A6OirLXMkaEVFACwtvxsYWpcTQtfJ07twMzp+vfziTlSXR0lLBiIj/%0AsnfeYVVdzdu+QbGAWOjSFBQLIPYaNdaoMZoYjUaTqGmaaIrpeV/f9K4pmh5TjJqqiRp7r9gI2BDp%0AvfcOh1P2fH8skHZATPlM/Plc17r24ezCPnuv9cysmVkz5vtBXJyIvbOqq1oXmibiN+r/RsEOricO%0Au7q4XIm9QUNFNm02v89g0KRzZ70cO9YwKe/cWS49eqRfNof2+PEX5YMPLl+Jp6LCJP36XVkVJpNJ%0Ak+nTd8mcOXv/VNHq5ORCGThwlUyb9lODmQ//r6DKpLN7d7bY2YXK7NnbpLz88maRhpCXpxM/vx/l%0Agw+anhiuqhrTww+fv2SiaYzgp02LlNdeS7n0tzliT0gwiJ1dqmRmNqwIvP22Ue66q+Hf+sRTIk8/%0Aa37f/6VSe1wn96uPGQ+KfPyN+X0//Swy/MaGz/3sM6Pcckvj2vvIkZnyzTeNp/S9eLFMHByCJTPz%0A8rb3iIhisbffKWFhTa+qVFZmkOHDN8qSJYF/SvMuLzfIE0/sEje392T37sZTx16ryM8XefhhTd58%0AM0gcHJbJhx+elYcf1v5QFkkR9W5uuGGjPPHElb2btWur66jWtMGbI/g9ewrE2/uMlJcrRcQcsYuI%0AzJ+fK//7X8MJdcrKVIGa0FDz95mfL9LBUSQx0fz5MxeIfNhIGu1rCVwn96uPA4Eivjea1yYMBpHO%0AXc1XdBcRKS9XVWnOnm14UB47phNPzzTR6RofuE8+mSD33tu0ohqrViVI796HrsjUkpenE3//n+Tt%0At083+ZyGsHdvrLi7vy+PPrpDysr+eNbJfyPWrCmVG2/8UYYO/epSVaorKexREwaDSaZM2S533XVl%0As6rY2BJxcNgl585VZ+ZqiOArKkzSs+dZ2bxZ3WtDxH7xol4cHVOloKDhmejHHxvl1lsbVmaWvdtw%0AgZu0DJH2PUQKGs+Cfc2A6+R+9aFpIgFjRTbvNL//w49U5ExDStW77xplwgRDo4Pz9ttz5D//aTzF%0AYGGhQdzdT1+2Uo66Z01uvz1I7r475IoyRaakFEvnzuvkf/87dUXnmUNubpnMmrVBvL1XyooVJyQv%0A79oulh0TkyvPPbdXHByWyauvHvoLnl+5TJ26QyZM2CoVFU0X0llZOund+5B88EF9RaAuwWuaJo8/%0AniCTJ0eIpmkNErvRqMn48VnyzjsNzwZzczVxc9PLyZPmf3d+voirp/JVmcOzr4k89FyTf+a/Hlwn%0A938Gdh1UBQRKzZiSKypUTciGqjLp9ZoMGWKQZcsaHqCpqUZxd0+TX39tnABDQkrE0TFYdu++/By/%0ApMQgEyeekNtuC5Ly8qaTQ1paiYwbt0WGD98osbF/To3SNE2OHEmQ2bN/kXbt3pK5czdJYGDiNeN0%0A1euNsmFDmIwfv1YcHJbJk0/ukqioP5+I/ODBFPH0XCtLlgRe0ewrKalMunffL0uXhjf4jKsI3tNT%0A5PHH06VXr3OSm2uQdetEXFxEPv20/jlPPJEvY8dmiV7f0DU1ueUWgzz5ZMP3One+yKJHzO+7ECHi%0A4Ke09/8r4Dq5/3Mw+2GR5143vy80VMTBReX9NofERBX33phzNTi4QhwcUuX06cYLeBw9WiQODsFy%0A7NjlbeoVFSaZNStYRowIlJycptc3NZk0Wb78jNjbfyMffxz6pxytVcjOLpV33z0m3bp9JD16fCwv%0Av3xQwsKaXlzknwKj0SSHDsXL4sXbxdl5uYwcuVq+//78n3KYVqG4WC+LFx8RN7c1sn37lcXDnz1b%0AIB4ee+Tddy/v69A0kTFjisXS0iDHjlVcIvY776wf1//VVyXi45MueXkN99133zXK4MGGBiuPbdos%0A0rWH+QgZk0nkhqkin3572du+psB1cv/nICNLxKmXyOkGSuu9s1xk1FjVWc1h61aTeHjoJSenYaJc%0Av75UPD3TJD29cW1t5858cXIKblJtVZNJk2eeCZNu3fZLTMzlj6+J8PA8GTLkVxk1arPExf01xlBN%0A0yQwMFEef3ynuLm9J76+n8hLLx2UkJC0v0SI/B0oLzfIvn2xsnjxdnFxeVcCAj6T118/LJGRf125%0AoIMHU8TLa53MnbtP8vKaXiNVRGTXrkxxcNglP/2UcvmDRWTNmixxdz8tCxYYpE0bEScn88R+6JBO%0AnJxSJSKiYb/J8eMmcXLSS0KC+XeXlSXi4i4S2EBd709Wiwy9peFxc62C6+T+z8K3P4v0GadMMXVh%0ANIoMGyHywYqGz3/mGaPcfLOh0QpML79cKIMHZ0ppaeO9ff36HOnYMUTCwpoWdvjpp/Hi4rJbjh69%0AMkIyGk2ybNlpsbf/RlasOPeXaKhVMJk0OXYsSZYs2Sndu38k9vbvyMyZG+SLL4LlzJl0KS29Os7Y%0AvLwyCQxMlGXLAmX8+LXSps2bMmTIV385oYuIZGaWXtLWt26Nv6JzNU2Tzz6LF2fn3RIYeHlfjIjI%0Ahg054uISIhcvlommibz1lorHrzvrjI42iLNzquzZ03Dh8+xsTTw99bJli/m+qmkit98h8mwDa0US%0AkpU55mJUk279mgLXyf2fBU0Tue1ekfmPm3egxsSIOLuJbK5fA1lElP19zBiDzJvXMMFrmibz5+fK%0A0KGZkp3duAa/bl22ODgEyw8/ZDfp/nfsyBBn592yZElok5aj10R4eJ7ccst2cXZeLS+/HCRZWX+9%0AgzQpqUBWrz4j99yzUfz8PpFWrV4XD4/3Zdy4tbJo0TZZvvyYfPfdOTlwIE4iIrKloKD8irV9g8Ek%0A2dmlcu5chuzaFS3ffHNaXn/9sNx772YZNuxrcXBYJra2b8qgQV/KI49sl82bwyU/v2GC+6MID8+T%0ABx88KO3bfyWLFh2+Ym09Pr5Ubr75pAQEHJKoqMZrnoqodRfPP58o7u6n5fRpNYOrisePj6+dauH0%0A6QpxdU2VVasavm5OjiZ9++pl6VLzfVTTFKkPGCxSbubxFRaJ9B4r8t7nl731axI0gdyvdi2cyvu8%0A9hCbDClZcGP/2t+XlsGNt8PUm+DFJ+ufFxICk6bAd2vgpvH195eWClOmmHBygnXrmmFlVf8Vapqw%0AdGkRGzaUsW2bAz16NJz/9OzZUmbOjGH06LasWNGJ1q0bz0iRk1PBU09dZP/+HN5915dZs1yxuIJS%0APeHh+XzwwTl++SWOmTO7sHixP7162Tf5/CuByaSRlFRIZGQukZE5JCUVkpZWQnp6MWlpxWRklFBa%0AasDa2oo2bVpga9uCVq2a1/o9IkJpqYHi4gpKSvRUVJho374VHTu2wdXVlo4dbenYsQ1dunSgWzd7%0Aund3wNnZ5oqeSVOhacK+fSl8+GEov/+exaJFfixa5I+jY+smX0OnM7F8eSwrVsTx5JPePPNMV1q0%0AaPydp6RUMHt2LDY2lqxb1wVHR6t6BUuq/h4+vJzHHsvns8/aM2OGtdnrZWQI48cbmTTJknfesTT7%0ArF5/E35aD4f3g32d7mEwwJR50MkdPn+nfgKx9Xvg5uHQxvy/vyZQ+cyuNn83iqss//4+HAkRcRwj%0AEh5Xf196pkjnQSJr1ps/9+hR5WA90sAy6rIyTSZPNsiUKQYpL29Y8/z66xJxckqV/fsb1xwLCw0y%0Aa1aUBAScl4iIpmnUR4/mSEDAIRk9+tgVLXiqQmZmqbz8cpC4ua2RIUN+ldWrw6+KGcVk0qSwUCep%0AqUUSEZEtZ8+m12vR0bmSkVEspaX6qxKpk55eKm++GSJeXuukT5/1smpVmJSVXbl5a8eODOnSZZ/c%0AdluQxMc3zRy3Y0e+ODuHyJtvptSa5WzbVtvGrmmavPFGkXTokCMnTzY8i0hM1MTHRy+vvGJs8Fm+%0A/4FyoKaZWVStaSIPPCUycY5aJ1IXP+8W8Zwkkt60yei/Flw3y1xdfL1JpOtUkVwzIehhkcrBuu+I%0A+XP37hNx7CgSFGR+f0WFJjNnGmTsWIOUlDRMOAcOlIuTU6p89VXjzlBN0+TzzzPE3j5YVq3KbBKJ%0AGQwm+fDDOHFw2CVPPHFBcnObHlFT8xpbtsTL5Mnbxc7ua3n44cMSGPjPdY7+/0J5uUE2boyV22/f%0AKe3bfyUPPHBQgoKa9l7qIiKiWKZOPSVdu+6XHTuaFi9YVmaSxx9PEHf303L4cOPOcL1ek4ceyhN/%0A/3RJSGhY6ERHa9Kpk17ef79hc+EXq0Q6dWl4FeobK5Xfyly21aALIg6jRc5ENHq71wS4Tu5XH0++%0AJzLiPpFiM4rSoeMijv5qaw6/bRFxclWavDkYjZrcd59BBg82SHJyw4M+IkIvXbumy6JFeVJU1Lij%0A9cKFUunT57xMnBgu4eFN0+IzMnTy0EPnxMFhlyxdGi5paX/MxpyYWCSvvx4svr4/iqfnWlm06LBs%0A2RIvBQVXZk/+tyI1tUTWrImQ2bP3SIcOX8uoUZtl1aowKSy8cqEposIb588/Iw4Ou2TZsugmr1fY%0AvTtfevY8K3fcESW5uY3PEOLiDDJ6dJZMmpQthYUN963AQJO4uell1aqGj/nsc7VQKaoBB+mKL0U6%0ADRRJTa+/LypRxG2CyK/7Gr3dawZcJ/erD6NR5L6XRYbNFykwY73Ye1gR/E8NJBDbuUtp8J9+Zt4J%0AazJp8uabRnFy0sumTQ0PnLw8k9x7b654eqbJ9u2Nk3ZFhUneey9NHByCZfHieMnKapq5JCqqWBYt%0AOi/t2++Uu+8OkePHc/+QpqlpmoSG5siyZadlzJjfxMZmlfTtu14ee+yo/PJLjGRk/PsTi2maJlFR%0A+fL11xdl/vz94u39ndjbfyPTp++SL78Mk5SUyzs5zUGvN8mvv6bJmDHHxdV1j7zxRlSTZ1ShoaUy%0AcWK4+PiclU2bGn93RqMm779fJPb2qfLWW4UNJq8zGjV57TXVP7duNd8/dTqRBxeK+AaYJ3aTSeSp%0Al1VSsPik+vsvxIi43iTy5cYm/cxrAlwn938GTCaRR94W6TdbJCuv/v5zYSIe/UWWf2qewKOjRfx6%0Ai9z/oBoI5nD8uEm8vPSycKFRSksbHpR795aLt3eazJ6d02h2PhGRnBy9PPZYvNjZBcvSpUmSn980%0AO29eXoUsXx4jPj77xd//oHz4YZzk5f0x7VNEpKLCKMeOpcvbb5+WyZO3S/v2X4mb2xq59dYd8uqr%0Av8v27QmSnFz8j125ajCYJDIyX37+OVqeffa4jBnzm7Rv/5V4eKyV2bP3yGefXZALF3L/lCkqLq5U%0A/vOfi+LisltGjAiU779PloqKpgV/R0eXy113RYuTU7B88EHaZc87e7ZCBg7MkFGjsiQqqmHBn5io%0AyYgRBhk1quGZZWqqyNDhItNmiBSZUX7Ky1VCsBG3ieSaGTu/h4k4jxP5bnujt3zNgevk/s+Bpon8%0A7xORbreJJJpxFCWniviPFnnkv+YdRUVFItNnigweJpLSwFqTggJN5swxSM+ejScbKy01yTPP5F+y%0AxV+OVOLjdXLvvbHi4BAsb7yRIsXFTZvea5omBw5ky513Bku7djvkrrtCZNeuzD+dN0XTNImNLbxE%0AlmPH/ibOzqvF1vZLGTjwF5k7d5+8+WaI/PBDlAQGpklycrEYjX/vKhedaz5CMwAAIABJREFUzigx%0AMQWyf3+yfPNNuLzwwimZMWOX+Pn9KK1afSFeXusuCaMdOxIkM/PPzz6Kiw2ydm2SjB9/XOztd8qS%0AJaFX5NxOStLJgw/Gir19sLz6aooUFTX+XouLTfLccwXi6Kj6TWPCdMMGtTjprbeMDYbtHjsm4tZJ%0AVVUytwgpN0+R+swF5sMh959SQQubDzZ629ck+AtCIecBnet89y3QEVgBGIE9wKtmrpuCKpoNcAL4%0AbwPkfrl7/FdCBEp10KZOlNrKH+C972DXx+DrXXtfYRHMeFBVcfrxU2hXpxSlCLz1DnzyGXy/Fkbd%0AaO7/Ct99Jzz5pInnnrNkyRJLmjc3/5rPnNGzeHEBmgYffdSegQMbKTcPREaW89JLKRw6VMySJS48%0A9JAT7dtfvkIPQHZ2BT/+mMp336WSnFzO7NluzJ7tRv/+7bC0/GsiuvLzKwgPzyc8PJ/IyAISE4tJ%0ATCwmKamE3FwdTk6tcXBojaNjKxwcWuHg0Jo2bZpjbW2FtXVzrK2b06KFZb1QSJ3ORFmZkbIyY2VY%0ApIHs7HJycnRkZ5eTna2joKACV1cbOnWypVOnNnTubEuPHh3o2bMD3bq1w9q64XDUK0FFhYkDB3L4%0A/vtUtm3LZPhwO+66y51p01xo1apZk64RH6/j3XfT+emnPBYscOSZZ1yxs2v4PYoIGzaU89RThYwa%0A1ZLly9vh4mL+fxUUqL535Ijwww/NGDSofpilCHz2Obz8Gqz+CibfXP86EdEwZT5MmwhvLwXLOpf5%0AdT88/CZsWFY/3Li4DGyv4TBIaFoo5OVGVRcgts53XYENwO1APLAdWAqcrXPM+8DUy1z/miX3LSfh%0A2W9g8wvQw6P2vu93wJJ34dP/wB11YtkNBnjqFdi6F9Z+CCPMlBPbsxfm3w+3TYW33oB27eofExcn%0APPigicxM4f33m3HTTeZjmTVNWLOmjKVLCxk0qAUvvtiWfv0aJ/kLF8p4++00tm8v4NZbO7BwoRND%0AhrRpcmx3ZGQJ33+fwvr1aeTmGhg71oHx4x0ZN86BTp3+nlFZUWEiM7PsEiHn5OjIydFRWmqoQdxG%0A9HpTvXNbt25+ifxtbKxo08bqkoBwdGyNvX0rnJ1b06zZX1+1UtOE0NAi9u7NYd++bI4fz8ff35Y5%0Ac9yYOdMVJ6eGC03XhMGgsXVrAatWZREcXMqDDzryxBMdcXJqWOhomrB1q45XXilCBFaubM/Ikeb/%0An9EofPmlxiuvaEybZsmyZZbY2tbvDzExsHCRKgD+0/f1i2CLwJffw9K34Z2lcN/s2vtNJnjpc/h2%0AK2xdAX171N6/5SQs/AiCV4KbQ5Mezb8Sf0Wcu7ka4gHAxRp/PwY8XeeYWUAIcABF/t0auP5VnNj8%0A/fh6t4jDLJHNZqJhgsNEOk9WtvhyM3b0LbtFXHqLPP+G+XQFeXkiCx5S09pfN5q31WuaJps2maRL%0AF71MmmSQixcbnkaXlWmycmWRuLqmyoQJWXLgQPllbdhZWXpZvjxNfHzOSs+eZ+Wtt1IlKenKIlsS%0AE0vl668TZfbsEHF03CXe3vtk3rzTsmpVgly8WPSPtaP/XaioMMnJk3ny7rsxctttQeLouEt8fPbL%0AokXnZePGtCvyXWiaJqdPl8iSJQni7BwiI0aEyXffZV8qqtEQ9HpN1q4tET+/dOnbN0M2bSpr9D3s%0A2mUSPz+9jB5tkDNnzB+n14u8+bYqkffe++ZNj5nZIlPmivQdr0KF6yI1S2T0gyJjFohk1MniYDKJ%0AvPydiPs9IifCG/151wT4C2zu5sh9OHCyxt/3Aq/VOWYEML3y8w1AUAPXv9rP6G/HqQgRj7kiL66r%0Ab1fMKxSZ/rRI71kiEfH1z63q7L3HipwJNX/9I0dFeviLTLlN1Zc0h4oKTd57zygODnq5//7GwyZ1%0AOk2++qpEundPl0GDMuTXX8sua5NXybyKZOHCOLGzC5axYy/Kt99mSUHBlS20MZk0uXChSL74IkHu%0Auee0eHntE3v7nTJx4glZujRcNm5Mk8TE0muG8I1GTcLCimTt2iR5/PFQGT48UNq02S69ex+SxYvP%0Ay48/pkhS0pWnaUhK0smyZani739OOnc+Iy+8kCxRUZcPTy0pMcnKlUXi6ZkmY8Zkye7djQv4oCCT%0AjB1rEB8fvWzebGrw2MNHRPx7i0yc3HDm0w1bG1dmth9VjtOXP69fd7iwVGTqKyI3PCWS3rQUOf96%0A8DeRewAQVuPvx4Gn6hzTGqg530tp4Pry0ksvXWoHDx682s/sb0FGnsiIp0VueUkkr46/S9NEPtug%0AFl98u6W+Bq5pKuGYo7/Ii8vMd3ydTuSNt0TsnEReec2880lEJC9Pk+efN4qdnV6eftooubkND1yT%0ASZONG8tk0KAM6dIlTVasKGo0jrkK5eUm2bAhR6ZOjZC2bX+XKVMiZN267Csm+iqkppbL5s3p8sIL%0A4XLzzSfF2Xm32NvvlJEjA+Xhh8/Jxx/HycGD2ZKaeuV5Yv5/Qa83SUxMiWzbliHLlkXLvHmnZcCA%0Aw2Jjs126dNknM2cGyzvvRMv+/dlSUPDHVukmJenk/ffTZOjQC2JnFyz33x8rhw8XNumZJCYa5Nln%0A88XBIVVuvz1HTp1qfHYQEaHJjBkGcXXVyxdfmBrM056eLnL3XBH3ziI/rzc/u8zKUQ7T7sNFjv9e%0Af3+FXq0V8Zgkcji4/v6wRJEeC0Qe/lgde63i4MGDtbiSv8Ch2pjNfTrK5r4NeBn4vcYxbwF5wHKg%0AN/AZMMwcucs1anOvC71B2eC3nII1T8II/9r7Q6Nh1vPQuxuseBqc6+TTSE2Hhc9Bchp8/IZ5W3xi%0AIjzxNJwPhTdehTtm1HdEAaSlCa++qvHLLxoPPWTJww9b4uZmviuICCdO6Fm5soS9e3XMnm3NvHk2%0ADBxodVkbe2Ghka1bC1i/PpfDh4sZPtyWcePaMmZMW3r1sv5DjlQRISOjgrCwYi5eLCYsTLWYmDKK%0Aigx07myNt7c1Hh6tcXZuiZNTS5ycWuDk1BI7OyvatbOibdvm2No2/1OOXKNRo6jISGGhkcJCA7m5%0AerKy9GRlVZCVVUF6egVJSeXExZWRmqrDxaUl3bvb4Odni5+fLb6+atuu3R9ztFZUaJw8WcKBA0Xs%0A2VNIVJSO227rwB132DF2bFusrBq3/xsMwu7dOlavLuPQoQrmzbPmkUfa4O3dsGP17Flh5UoT27YJ%0ATz9tyaOPWmJtXf8ZlpbCx5/Cu+/D/ffC//4LbdrUPkbTYN0v8PybcPft8Ooz0LpO8MHZSHjgVXBz%0Agm9eAvv21ftE4Js98PxqWHYf3HvTZR/ZNYW/wqH6BFAnZoMtQAtUtEwzYDfwQuW+3cBkwAb4DmiD%0AiqhZTHXkTE1cs+Qenw17QmHB6NqJjX47AYs+hek3wJvzakfTlJVXO4teeBAW3QHNa4w1EfhpsxoQ%0A/QPgrf9A9zoOKYB9++F/L0JRMSx9HmbNrH2dKsTECCtXanz/vcaECRY8+qglQ4daNEjayclGVq8u%0AY926MkSEO++05s47rfH3vzxBFRYa2bOnkAMHijhwoIjcXCOjRtkyfLgtN9xgS58+1pclpMuhpMRI%0AfHwZcXFlpKSU1yLbrCw9eXn6S4RcWmrExqY5rVpZ0rKlaq1aNaN5c4ta70sE9HqNigoNnU6josJE%0AebmGTmeibVsr2rVrTrt2Vjg4tMDJqQWOjkqYODu3xNOzNV262ODp2fqyybkuh+JiE0FBJRw7VsyR%0AI8WcOlWCr29rRo9uy9ix7Rg1yvayz89kEg4fruCnn8rZtKmcbt2aM3euNXPmWGNra/5co1HYvFn4%0A8EON+Hjh4YeVMtChQ/0+UlSkIrlWfAg3joRXX4IePepfc+9heO4NaNkSVr4Kg/rW3l9QDC98Cuv3%0AwuuL4IFptcdQQiY8uBLyS2D1E9DLq3pfWQWs3ANPToSWf02A0j8S1xOHXUVEZ4gMeFFk4nKRlDp2%0AwNwikXnviXjdK7LXTE3IsFjlOAqYKXLUzP6yMpFln6hc1gufNV9eTNNE9uwVGTFKJWH6+hvzJh0R%0AFR+/YoVRunbVS79+aqpdVNTwdF7TNAkJqZBnnskXD4808fVNl5deKpCzZyuabA9PTtbJ2rVZsnBh%0AnPj7nxMbmyC58cYwef75RPnll1yJj9f9rbZ1o1GTggK9ZGToJDGxVKKiiuX8+UI5fbqgXrtwoUii%0Ao0skOblMsrJ0Ulxs+FvvzWDQJDS0VFavzpLFi+Olb9/zYm0dJMOGXZBnnkmULVvymmzm0us12bev%0AXBYvzhMXl1Tp1y9Dli0rajQHjIhIcrImr7xiFHd3vYwYYZANG0wNrkLNzRV56RWV7O6ue+rXUK3C%0A6fMi42eJ+NygbOx1H6HJJLL6NxGX8SILXhPJqVP8w2gU+XiLClJ462cRQx3b+8kYkW7PiMz5VKTw%0A2i65e30R09WG3iDyyiYRp8UiP56ov39HkEineSJ3LxPJqpNcTNNEftql8mXcvVQkJbP++bl5alm2%0Ana/I0rdF8huokX34iMi4CSIeXipSwdxKQBFlZ9+50yTTphmkQwe9LFhglJCQxklMFczQyZNP5ouX%0AV5p07pwmS5bky6FDugbJwBzy8w2yc2e+vPRSstxyS4R07Bgi9vbBMn78RXn66UT59tssCQ4ukdLS%0AptcE/TcgN9cghw8XyqefZsiiRXEydOgFsbEJEh+fs3LnndGyfHmaHDtWJDpd0xdhFReb5Ndfy+Se%0Ae3LFzi5VBg7MkDfeKJTIyMaN0kajJtu2mWTqVPX+Fy0yNroYLjFR5ImnRDo4itz3gFpJbQ7RcSJ3%0ALVYO009Wq8iZugi6oFJ0DLxbfa6Lc3Eig5eIDH9a5GKdpGIVBpH/bRBxfkRkw6lGf+I1A67nc/9n%0AICQe5q4CPzf4eC441TB0lergpe9g3QF4ez7MH197ClpcCm+vhs9/hcdnw9P3gHUd22RiCrz2Afy2%0AGx5/QDXbOjZOgOBgWP4+7D8AD9wHjz0Crq7m7zktTVi9WuPLLzXat4d58yyZM8cSZ+eGu4yIcOGC%0AkU2byvntt3Li4oyMG9eKSZNaMWFCK9zcmrbIpgrp6XpCQkq5cKGc0NAyLlwoJyqqHFfXFvj4tMLH%0ApxVdu6qtl1dLXF2taNu22d+SS/2PQtOE3Fwjqal6YmMriInRER2tIyZGR2SkjtJSE/7+1vj7t8bf%0A35qAAGv69rWmXbumLQ4D9dzDw43s3Kljxw4dQUF6hgxpwbRprZk6tRXu7o1fKzxcWLtWY906DTc3%0ACxYutGTWLAtsbMw/x7NnYfl7sHM33DcfHn8UPDzqH5eYAq+vgM274LH7YcmD9ftlahb892PYexLe%0AWAzzptT2E5Xp4NUflX39jXlw/021959Lgnu/BLcO8OV94NKe/xP4K2zufzf+T5A7gE4PL26E1Udh%0A6RRYPA6saoy5M7Hw0EdKHL81H8b2qX1+Qho8txKOnIFn58KC6WBTh+Sj4+CV92HXQbh/NiyeD57u%0A9e8lLg4+WAnf/aBso/Pnws2ToIWZtUuaJhw6JKxZo/Hbb0KfPhZMn27B1KmWdOrUePdJTzexe7ci%0AnH37dNjbN2PYsBYMHdqCYcNa4OdnRbNmV9YFDQaNuLhqkqxqiYl60tP1mEzQsaMVHTu2wMGhOfb2%0A1a19++bY2lpia9sMW9tmtGnTjJYtLWjZ0pIWLSxo0cLCrM3dYBD0eqGiQkOvF8rLNYqLTZSUmCgu%0AVp/z8ozk5la37GwD6ekGMjMN2No2w9XVCm/vVnTt2rKWUPLwaHHFwqi8XAgJ0XP8uJ4TJyo4flxP%0A69YWTJyoBOmYMS0btKGr3yScPQu//aac6vn5MGeOJfPmWeLvb/5e8vPh5/Xw7VpISVWKwYIHVKGO%0Augg+Bx+sgl2H4OG58NRC6FDnuLRsWL4G1myDhdPhv/eBrU31fqMJ1uyDV36A4b7w/oPgYle9P7cY%0AXt4EP5+Cd2bB/BH1i3Zcy7hO7lcRR+Lgzf3w0W3g41j9/cVUeOJ7SMyFD+bApN7V+zQN1h+FF9ZB%0AJyd4Yy4MruOQOhsJr30JgWfh0Tth8UzoUMflHZ8EH34Na3+BUUPhkXth1LD6nb+4GH75VQ3Y8AiY%0APQvm3QN9+5ofKDqdsGePsHGjxo4dgosLTJliyS23WDBokEWjRK1pwsWLRo4fr+DECUVMGRkm+va1%0Aon//FvTv34IBA6zo2vXPRbEUF5tIT9eTnm64RLQ5OepzQUFtQi4pMVFRIZUOU0XgRmP9/lhF/C1a%0AWF4SBnWFhJ1dM+ztrS4JEkfH5nTs2AIXFytatfrjzlS9XggNNRASoickRG3Dw434+jZn2LCWDB2q%0AhGWnTo1r5+XlwoEDwtatwrZtGtbW6t1Nn27BkCEWZp+50aic89+uhZ27YMJNShG4aXx9B71eDxu2%0AwUffQEaW6nMP3lU/hUZsMixbAxv2wbxb4Nl50LHG+NA0+CVQjQE3e3hzPgypMQYMRvj8ALz2G9wx%0ACF65HRxsq/fvi4IX98D2+6DDNZyC4Dq5X0XojfBhILx9EBYOgf+OBZtKzVgEtp+FJ38AL0dYficE%0AeFafazBWay0DfODVu2tHBACEx8E7a2DrEXhwGiyZAy51llsXl6hws49XQ7NmSpOfMw3a2lIPsbGw%0A9jvVWrVSRD97Fvj4mP99JpNw6pSwbZuwdatGejqMG2fBhAmW3HSTRYOhlTWRm2u6RFjBwWqbl6fh%0A52eFv78VvXo1p1cvK3r2tMLZ2Xw5tmsFJpOQlGTi4kUDoaFVzUh0tIEuXZozYECLSiFoRZ8+Vlhb%0ANy4wRISwMNizR2P3buH4caFfPwumTLFgyhRLundvKPQVTpyAH3+G9b9AJ09F6HfOAju7+scnp8JX%0AP8Cq78GvGzx6H9wyXvW3mgiNhre/hT0n4KEZ8NhscOxQ+//uDIb/rYXmzVQk2dg+1UqGCGw9A8/9%0ArEwwK+4G/xqz0pQCeGobBCXBiqkw1e/a1uSvk/s/AKmF8PQ2OJ4AH0yFaf7VnU5vhC8OwOtb4Obe%0A8Np0cK8xgHR6+HQbLPsVRvjBi7Prk3xiGry7Dr7fCdNGw5N3g1+dpWcicCAQPl0DB47BjMmw8B4Y%0A0Jt6EIGTJ9Xg/nkDeHqoUMrp08DLq/7xVUhOFvbuFfbs0di3T3B2hjFjLBk1yoKRIy1wdGxaV8vL%0A0wgLqya4CxcMREQY0euFbt2a061bc3x8muPl1ZzOnZvTuXMz3NyaNZgc7Z+E8nIhKclIQoKJhAQj%0A8fEmoqIMREUZiY014ujYjJ49lUDr1UsJOF9fK1q3vvxvExHi4uDQIeHQIY0DB4SWLbkkbEePtqB9%0A+4YJPTgYft2k3nmrVjDnTiXc6+Z+AaXR7zwAq76D4yEw+1ZYNB98u9W/7t6T8N46CI1RCshDM6Bt%0Am9rH7AyGl7+H8gp49R64bWhtYv49Dp7+EXJKYNksNVZqjqEVR2HZIVg0DJ4fDdaNp0a6JnCd3P9B%0AOBgDj24GZ1t4+2YYWMMBVVgG72xXRP/gKHhyUn2n6+c7YPmvyv747AwY1L329XPyldP1k/XQp5sy%0A10wcVn/6nJ4J365XyZk6tIO5dyiyd+tY/56NRjhwUJluNm8BD3e47Va4eaIy3ZhbIAVKCz1zRjh4%0AUNnrAwMFDw8YOdKSAQMsGDDAAl9froiQ8/K0S0QYFWUkMVERZEKCiawsE05OzXB1taRjx2a4ujbD%0AycmSDh1qt3btLLGxsaBNG+UstLZuOKa/MZhMQmmpaiUlGqWlQkGBRn6+kJ+vkZ+vkZenkZlpIi1N%0AIz3dRFqaiYICDU/P5nTq1IzOnZvRuXNzunevFliX08ZrorRUOHtWCAkRgoKEw4cFkwlGj7Zg1ChL%0ARo+2oEsXGvx9Oh0EHoPtO2DTbyrmfPo0uGM69OlTX+sVgdBwWL8V1qwHd1dYcBfMnAo2dcwfJWXw%0A02748EflQ3rqbpg9EVrWIF2TSS3oe2u9IvWX7oLbh9XuU2EpyvxyNApemabs6s0rZwSaBpsuwPM7%0Aobuj0ta7XsOJwuriOrlfRYRlw5fnYOkwcKzs/EYTfBUEr++H/m7w6gToXSNaJTkX3tyqnESzh8BT%0Ak8DbqXp/qQ5W7YSVv4FLB3hkCtwxovZiDV0F/LgLvvgVkjPhnskwfwr0qKN1axrsOwI/bIYte8DX%0AB+6Y0jjRBx6DLVtVlER2NowdA+PGwLixjWv1RqNw+rRw7Jgio5AQISkJevWyoHdvC3r1goAAC3r1%0AsjC7OOZy0OvlEoGmp2ukpSnCV0RbTbhFRVolISti1ukEKyuwsrKgRQtlW2/WrDYhighGo/ofer3a%0AmkxgY2NRo1nSvr1FLUFiZ2eJs7Mlrq5K2HTsqATOlTqQRYTUVAgNFc6fF0JDFanHx4OvrxKU/fur%0A2ZGPT8Nkrmlw7hzs3a/s6CdOQi9/mDQRpt0KfmbMGFWEvmEbrN8CFXq44xa4ZwYE+Na//tEz8O0W%0A2HxIpeF9eAbcVEcLzy2Cr3fDp9tVH356en1SPxallJ2gOHj8JnjsJrBpWX1PWy/Ci7sV0b8xESbU%0AUHQuZMMHv8MnN0Grpgcc/etwndyvIrJK4fUT8MNFeLQfPDkQbCs7qM4AX5xU9vihneCFcdDXrfrc%0AzEL4cA98cRBu8odnboa+nav3m0yw/Xf4eCucT4AHboKFN4OHI7VwMU4NtnU7oHNHFWY2czzY1UkR%0ArNfDvqOwYSts2QtdOsFtE1Xr6WPedpmSokhi337Yd0AtHR85XEXfjBxBpdbY8PMpLlYkdf68cP68%0AIq/QUKFtW+jRw6Kyqc9du1rg4XFlmn5ToGmCwVBF3OqzOYeqIn8LrKy4tP2r7f/l5UJCAkRFCRER%0AQmSkEBGhwhRbtKgWfgEBSiD6+al7aQgmkwpZPHIUjgTC0UBwcIDxY5UwHnWj+VTRJhMc+12F1W7e%0ApUh7xmSloQ/oXf+dxiYrk+CabdC6Jdw7Fe6+uX76jJBo+GQbbDoBtw6BxbfAwBpmHE2DHecUqacV%0AqD4/bzi0ruGn2hKmFCO9CV65CW6tIZASC+GlQNgZB88PgUV9oeV1cr+quGbJvQpxBfDiUdiXCP8d%0AAgv6VGsUZXpYdQqWH4J+borkB9VwrBaVK1PNh3vBxxmemAiTe9fWciKS1aD5/iDc4AsLJ8GkAbUd%0AWkYj7DoOa7fD7hMwqj/cNQmmjITWrWrfr8EAR0+pgb15l5quTxkPN49R+WxamknnLQIREXD4iCKS%0Aw0fU98OGwtDBMHQI9Otn/tya0DSl0StiU+QWESHExgqZmeDuDt7eFnh5gYeHBR4eFri7q88dO4Kt%0A7V9Pun8FNE3Iz4fUVOWbSEkRkpPV57g4lXs/Jwc6dYKuXS3o2bNauHXvboGT0+V/U0EBnApSGvmJ%0Ak+qzqyvcOEIJ25EjwM2tgXMLYc9h2HEAtu8DD1cl2G+doDT0uo80Ox9+3q1IPTZFKQzzpsCAOseW%0AlMOPh9VsM6sAHp4M908AxxpCpawC1h6DD3ZBm1aK1GcMrG1+2XgBXt+nrv3COLjNr3oMZJXCWydh%0A7QVY3A+eGgTtmpbi/l+N6+R+lSFS3dnPZcH/jsDZLFg6FO4LgBaVHVhngK+D4J1D0NNJOYVG1dB8%0ADUbYEATv74JinZqqzh2uBkMVSnWw/gh8sRNSc+GBCTB/HHRyrn1PRSWw8YAamMEX4ZYRqmDITUOg%0AVZ1BIQJnQmH7fjXwL0bB6GEwaQyMHwnenRr+3XFx1URz4iRERoG/H/TvV938/FTVqaagokJITFRE%0AGBcnNYhSbTMylBBzcgJnZwucnFR0R4cOFnToAB06QNu2FrRpAzY21a1lyyqNXDVllqn9W5RZprpV%0AVAglJSpBVlUrKFAErpqQmwtZWUoo5eSoxFmurlwSSO7uSjh5eyuB5eZGk002JSVKKw85rVrwaUhK%0AUs906JDq5uRk/nxNg7MXqgn9zAUYOUQJ8MnjoLOZBUl5hbD5oAphPHEeJo9QCsL4wbXfoYjS0r/a%0ArcJ6b+wFCybCTf1qKxypefDpfvjyEAzzUblgRnSv0edN8NNZNbu1aQEvjoPJPav355bDu0Gw6izM%0A8YX/DQNnm+p7+AfK+L8U18n9KuJIJjwdDEt7wRQPqAojDkqDFwPhYg4sGQAP9q421+iNsO600uRb%0AW8EjN8DsPtXefxEIjFJazsFwmD4Q7hsJQ7vW7szn4uDLXUpr8vWEWSNhxg21F4EApGcrol+/F85F%0AwdhBSpufMLR27HEVcnJh92EVKbE/EFpYKW1+5BC4YaAy4TTkZC0pgTNnISQEgkMg5IzKYtnFG3r2%0AhJ49VOvRXZl0bM2Ea14OZWWKTKtItYpoq0i3qEgoLaUGMUst0lZmmfrXrSL/qm3LlvWFhLK5U9ks%0AsLNTQsbZGRwdGzehmIOIEgrR0RARqdYhVLX09PqC0t+/YUFZUQGnQyEwCI6chGPB4GSvBPTNY9Va%0AiLoZGUUgIh52HlfhtiHhSgG4Y5wi9jZ1nKgXk+DnI4rQ9Qa4dzzcdxO41jDP6I2w7YxayBcYBXcN%0AU4qKj0v1MRlF8OUp+OIUdHNQis74btX9O6kIVvwOay7AjO7Kp+VZGXxQboSvY+CLKAicCO2u4aiZ%0A6+R+FaEJbEqCN0LBoMF/e8HMTlBViS0kA5adgn0JML8XPNofOldOVzUN9kTBJ8fhRCLM7Q8LhkCP%0AGppYWj6sOwbfHFEdf95wuGsoeNaIGKgwwN7TatBt+x36eCvn1bRh4F4nsiArD3YEwvZA2B8Eni6K%0A5CcOgxv6KCKvCRG1IvbISTgaBMeDITsXBvWBIf1gSH9lo3VqJIKhrAwi6xBXZCTExSty79pFkb+X%0AlwrJ7NRJxV17eFzexPNvQHGx0rgTk5SgS0yC+ARVii4mVmm6XbsogVdTAHbpYj7LJ6j3Ep8Ev5+F%0Ak6dVO38RunnD8EFKEI8YDC5mtPrCYvXudx1X5jtQfWDKSCX4a6YjAG+tAAAgAElEQVS9EIHQBNh4%0ADH49pjI0zhyhFIlBNTRwETiTqPrq98ehpyvcO1KZXqpmniJwOE75oXZFwswAWDwMAmoEG5xMhQ+C%0AYW8C3NtLKUYelaRebIDPIuGDcBjsoMbaoGs8cuY6uf8DIAK70uCN85Chg6d9YV4XaF05OBML4ePT%0A8M15GO0JTwyEYW7VgyM+T2ky3wRBdydYMBim94JWVtXXPx6tBs+GIOjlAXcPU4OnfY3l3Do97A5R%0ADq2tp8DHVRH91CHQ3b225m80QlCYGuS7jkN4PAwLgDGD1CDv273+IhVQ5H6qklBOhkBIqFpS3j9A%0AtX69IKCnisZpbNosorTTmFhFdAmJivySkhUBpqRA27bQ0UWZOjq6gLOzchg6Oqitg71aGt+undq2%0AavX3TtVF1IygsFDZvwsK1EwnO7t6m5GpfldautqaTODpqQRWJ0/12asz+HRVBG5u0VBNmEwQEw/n%0AwyHkfGULVSQ8IACG9q8WsnXDFUGlmD5+XhH6gd+VA35YAEy6QZF6D6/az8xkglORsPkEbDwOJk2l%0Arp42FIb2rD1rS8xRZP7dcWV2vGsozBsBXWuYCXNKYU2w8js1t1SL/eb2h/aVQsRggk1RitQzS+Gx%0A/sqc2bZSsGeWw0cRSlMf3xH+0wt61VgYdS3jOrlfRWRUwO5smOMKVWm2j2bC8jAIyoFHesCi7mBX%0A2VGLK9RUc2UItLFSzqE5vmBdSeJ6I2y5CKtOwpk0mNMX7h0AfWo4ySoMKuLgu+OwLwzG+MKswTCl%0Ab3UoGSgb/uFQNUC3nFRRDlMGwZTBMNyvds4bgPwiOBxSTQJp2XBDbxjZD0b0hf6+9TV7qLS9JyrS%0ACT6nbLuhEWraHtBTNd9uypzT0wcc7ZtGwJoGubmQlgbpGcpRmZ2jCLSKTHNylKOwimxF1GzAxgas%0ArRUBWltXm1uqWkM2d4OhulVUqFlHWbky75SVKS28ZcsaAqWdMsc42FduHcDFuVoYuboqAdXU35uU%0ACuHRqoVFKkK/GKU08ICeSnBWCVFnMyY1UP6W4+dUyOKR03AmUhWHGTNQCe2hAbVj0QGKymDPaaUQ%0A7PhdmVmmDlak3tu79v1nFCgF4+dTEJEOMwfB3TfUNhuaNNgbBauDYXekinhZMBiGda4+JqNEhRF/%0AcRa82yuFZ2rX6llvVBG8FwbrE2F2Z3jSF7pWavEFBvghDR72vLbt7tfJ/SoisgQeDoP4MnjGG+a5%0AgU0laV4sgHfDYHMy3OUFD3cH38rESprA3nilzZ9Ig7l+8EBv8K0xzYzLVRrPt8FgZw3zB8DM3tCx%0AxsKnglLYfFoNtOPRMKEXTB+gtjU1ehE4G6cG79ZTEJMOYwKUA2x0APi41R8kGTkqt82R04ooYpKh%0Af08Y0gsG+qnPnRrRzjOzVfx0FUGFR0N4jDq+Rxfo0hm6dgYvT/DyAE836OjcdOerOeh0SrMuK6vd%0A9DVIW69X2mld1CR/KyslyC4Jicpma/vn7q+sDFIzVCbF+GRlWolJUKavqDiVeKtnVyUEfbtBb1/w%0A72E++ycogRSRoGzlQRfgRChEJaqIlhF9VRsaUDtZF6i1GGdi4cA5NdP7PVpFYU0ZBLcMqu+gT8qB%0A7edgfRCcTVSKxKzBMN4fWtRQEsIy4IczsDYEXGzh3oHKn1SV/0UTOJKsHKQ742BmD6XgBDhV7z+U%0AoTT1wCw1Zh7pDk6VWn6aDj5KgFXJcIsTfOIHba6HQl5VXLPkXoUT+fBOHATmwb3usKgTeFV26LQy%0A+DQSvomBLrawwAdmdKo22cQXKO1lXRi42MBcf5jdE5wqB6SmwYEYNWC2hoO/C8zoBbf3Ao8aWfhy%0Ai2FjsCL7o5HQp5MKqby5t8rPUUv7yoO9Z1Q7eF6R/0h/VRZwuC/4darvNC0ohlOhcDJUReCEhKuZ%0ARm8fCPBR2mGAD/h614/IqYIIZOVAZCzEJihii09SRJeSBpk54GAH7h3BzUVppy6OauvsqLR+u/Zg%0A30FtzWW4/P8JESgvh9x8yCtQ2+xcyMhWwi0zG9KzFKGnpENpmfpdnm5KoHl5KgHX1Qu6dzGfD6gK%0ABcUqd8v5aOUYPx8NF2LB1VEJ2oF+SvD271lfM68wQHAUHA2DwDAIvKj8MaMDYEI/GBVQu1qYwQgn%0AYhSh7zgHGYUwsZdy7k/sBa1qOP/Pp8Mv5+GXUCipUArI/AHQq8YiufAc1b+/vwjtWyp7+vxe0L7S%0AHp9VDmtiYVU0tG4GD3WDuV3U7FYEThbAx4mwIwvucoOnvKrH17WM6+R+FVFigrgKCKjsaHFl8Eki%0ArEmBIe1hcSeY4KiiaAwabEuBVVHwey7c2Rnu6wp97RTxmjQ4kKgGwZYYZZOf4wu3dq2OtKkwwr5o%0ANZi2XAQfB5XH5la/2o7Ycj0cCleDc/tZtSDkJn/VxvmBYw3tXwRi0tTAP3pBDfzcImVfHdpDZesb%0A2A3a1dH+QEXiVJHNuUriiU5Sjlpfb/D1gp5e0K2TanUzW9aF0agIMSVdEWJmtso+mJmjtjl51USa%0AV6BIrF1blcekra3atrFRcf01W4sWKqbaykptzZplTDVMM0al7ZfrFHmX65R5pqRMlTUsKlHbgiJ1%0Avn2HaoHj5ADODsqUUrV176iavV0T/BA56hlGxMPFeGUjvxgHhSXg36VakPbuBr26QjszAiE9D05G%0AqHYiHE7HQg93ZY4b7qcEuVOdWqWxWapk5N4wFaXVxUkpB5P7wACvanOJSYOTifBbGGwKU89tRoBq%0AA92rlYLUYlgfoQg9vUT15Xv8qrV0kwZ70pXSsy8dbvOAhd2Us9TCAspM8GOaGk9FRmWCud8D2lsp%0ADT+oDIaY6ZPXEq6T+1VESBlMjYUerWCJI0xup4i8bsdc6Anz3cCxkqQTS5SmsjoW2lnBvV2V6cah%0AUpMp1cPmaPgpXE1jb/KCO3vCzd4qfBKUI+pgDGwOU0Rv0wJu9VVEP6RGxI4IxGTCngtq8B6KUAN3%0AdE/VRvaAtnVC5DLy4NhFOBmpCOJMLHR2hkHdoH9X6O8Dvb2UHb8uDAZlwqlJTFGJEJ2sTB0+HtDV%0AA7zc1IpaLzfo7AruTldm8hBRGTGLilWxk6JiKCyC0nJFyGWVpFyuU2RtMCgiMhjMm2WaN68mfysr%0A5ZOwbq1alZCwrSFEqrbWV6hBlpVDUgbEp6n8/fGp6nN0knpuNq3BxxO6earkcFVC0sPFfAhqXjGc%0AjoGQGBV7fioSSnRKKA/urrZDe4BtnftMy1ckfjAcDlxUDtFLCoB/nbxHejV7/C1MpQVwbqP62W3+%0AamFelcDKKYNfIlW/PZ8Nt/moWeiYTrVt6d/GqP7vbqMUnFmdoX3lbCCiBL5MNq8glZpgbR58mAWt%0ALOFoN2hzZbVh/lW4Tu5XGXoNfimAFVmQZ4JHHWG+PbRrpgjoVAF8ngSbM2GSIyzwhFGVGlyVjfGb%0AGKXV3+gM93SBW9yhVWWnzSuHjVHwY7gKrZzkDdO7qW3N9MIhKWrwbbkIKYUwoRvc3AMm9gCHGhqO%0AwajyeVQN7KA48HWFG3uoBSY3+IBdHRuvwQjn4+H3KEUiwdEQmaqicXp7KadbQGe1rakR1oSICsWM%0ASlQrHhPSahBcmrLx27dXJO/uDG6Oanm7i73aOtup9LH27RSp/pMcaSaTckjnFqqVnRm5kJkLmXlK%0AE0/NgpRMSMlSVYc8nJVQ83JVgs3LTQk8Hw/zmjio55eQqdY3nE9Q2zNxkF0Ifb2VwO3fVRF6V9f6%0AM5OkXGWuC4xSAj67SL3z0T1htK+qIFbznNgc2BEB28PhWKLSyqf6wVRf8K4R155ZqqJdfomE39NV%0Av5ztCxO9qlMD5Org5wRYGwcJJXC3t1Jo/Cr7is4EGzOULT2iRJk2H/QE70qBlFABn+XA1zkwog0s%0AcYKR/7A+8HfgryD3eUDnOt99CyQCzYCfgS+B3XWOaQ18BzgCxZXXyTFz/WuW3MtFSDVB1+YWyjZY%0ACiuzYXcRTGsP99nDDTaqE+Yb4LtU+CIJdBrc5QqzXaFHJZEWG+DXRFgXB2fz1KKo2z1V+FeVfT6r%0AVGn0v0TCqTQY5akG0yRv6FRjuXdKAeyMVAPzYKxaKDKqi2rDO0O7Gpq6Tg+n4uBIhMrMdzJGpSQe%0A3AX6d1attydY19HSdXoVA30+Hs7FV2+tmqmwy+5u0K2ydXUFLxewqZMGoSaMRkWGVSSYmlVNkBk5%0AaptToAi0vAI62EJ7W6WR2tpUb61bqRlF65bK9t+qhdLCrZorrbx5c6UF1iU/k1bDNFPZyivU7yzX%0Aqc+l5VBcpmYKxWWq5RWqbbs2YNcWnOyUIKoSSC4O1QLL3UkJsIZISUTFkselQ3QaRKWqFpmitu1s%0AIMBLCdSqbTe3+iGreSUQkqBKPwYnqHdq1GBENxjeTZF6gEftmUBqoYpDPxSr+kyxDm7uCZN7wDif%0A6j4jolZi74yD7bFwIUfNKGd0h4ne1ZFfOTrYmqL6dGAW3OymFJfxHVVIpCZwLF9FvfySAX3bwgIP%0AmOoMLSyV0rS1EL7JhVOlMNceHnEE75aVpR6NQi8rM1OZawh/Bbl3AWLNfCfAOsANWADsqXPMk0Ab%0A4FVgFjAUWGLm+tcsuQfrNW7OM9CruQULbZpxWytLWlhYkGmAdXlK0zChNPm77cCzRWVe7UJltvkp%0AHVxaqlDKWR3Bo3IApZapQbEpCU7nqQExzRMmu1dPX/PK1QDbFQ+748GhtdKWJnrDCPdq802FEX5P%0AVoP2UCycSlbpU4d3huFecEPn2hE4RhNcSIFTsYogguNVyFtXZ+jrqYi+qjnU0TJFIC23PinFZUB8%0ApiInbxfwcgZPR/B0UlsPR1WRx862adqYwQB5RUpbLi5TtvAq0i2rJGJdRTU5G4yKtI0m1Uxa/Ws2%0Ab1a7WTWvNMdUCohWLdWKTdvK1sYa2tooP0J7W/NrAurCZIKsQkjNgaTsypYFiVnq+cRlqGfYpaN6%0ATt3dVevmpoRlBzPPOylX1Rg9lwTnkuF0AmQXQ79OSjAP8FKC2tup9qKjqGwITIBjCXA0HvLL4EZv%0ApQDc6K0c91Xkn1MG+xNhV2V/s22h+tkkLxjdqTqPUmKJig7blARnKvvt7Z5KUbGtdI6eLYIf0+Gn%0ANGjXXPX9O12Vg1QEzpTD2lz4IR/8WikFaXoHsLaEPE1YV2ZiVZmGCQhxsMLmT1T0+qfj7yR3G0AP%0APAf8RH3N/VfgHSAIaAccA/zNXP+aJXeAChE26TRWlZoIMwrzWjfjPmtLelhZXtLm1+bB+nzo3Vpp%0AINPbg20zMAkczlXay+ZM8LGBmR1hhks10VdpQJuS4FAmDLBXZpsp7uBTScqawOkMRfa741Vum8Gu%0AMK4TjO8MfZ2rbZ4VRghOrh7YxxJU1MLQTspWP9gTenesHeJWYYDQZLUK8VyyIpLzyWr1ob+bmtL7%0AVm57utYOw6yCpkFGviKwuAxIrkNuaXmKiF06qDjrjh1U8imn9mrr2A7sbaFDG0VyHdpAO+umkerf%0ABYNRadqXWjHkFClTSVZh5bZAOTjT8tTfHdooQdbJqVq4eToqMvfuqPabS8ubUajKN4alVm8vpKiM%0AigEelQLXA/p1hm517PPFOvg9RTlCTyXB8URl0qsp4P2cq88pN0BgikqEty8BYvJhhIdSHiZ5Q5fK%0ARUSawO85qn9uTVFKyRR3pYhUzThF4FwxrE+HDemqz9/pCrM7Qq/K/puih+/z1Dgp1+AeOzVOulRq%0A6Uf0wtdlJrboNCa3smSBdTNGtvhjefr/Tfg7yb3qu9WYJ/e9wCNAJGCJMuOYSUd07ZJ7gWgEiYGx%0AFi1oZmFBlFHj6zKNtWUmvJtZcJ91M2a2tsTW0gKdBtsLVQc+VAyT2sGcDjChLbS0VNE0+3PVAPit%0Akuhvd4FpztC1kixLDbA/A7Ymw7ZU5Yyd5KbaSOdqO31RBRxOVgNzb4KKVhjhAaM8lCmnt1M12Wsa%0AhGfBySQ18E8mQmwu/D/27izWsvNM7/tv7fnsM89zzRNZRbKKpEhKFEWKaqkndKvVdndiw06QGMiN%0ArxwEDpCLdIw4SC6COEAuAiRI7MSB5+52q213azRJSZQ4F8kq1jyfOvM87XmtXHzrDFWkun3hFmGC%0AX+Gtd+1DYp9Ve6/v/zzr/Yb1+ChPT4Y96Z+e5NTg3i5+hE57Z/FB2Hw0zaXpsE/OiZG9ODbMkcHg%0AHrv/jAHI7SozKwGGMykMdwA5vxYGD/fDdKMS4NbZlkY5lI/aCqnjzqdlmey+skz2zynLtMJgdaMZ%0AZh1V6yFXamzV0juESohGk56OVHDSGOh6UJSGuhntC4I13PPxxWP7z2F+nZvz3Fzg2ixX90UpHwT0%0A0TFOT+zl/QOfhF1I35/mnfthHObtqbBm4tx4EO5nDwQh3z+NttLgZ9O8cpdX7oWxnccHgzH4+mGe%0AHQ2fISzX+N40fzLNn9xnoBiA/huTPDcQrqs44a01/nCW358NQP/dUX5nlCfTRV0rTX5/lX+0zPkK%0Af7knAH2njDnVSvw/2y1/f7ulFEX+Rjnjr7dlDWQjW0ns+0ndNzN/Rp3vM9A+Tbj/Pv4nvCU49x/j%0AsU94/+T3fu/3dl+89NJLXnrppT/nlP7DaB/FDX+ztWYhif0n2bK/kmkzGWU1ksSf1mL/93bs39Zi%0A3yxl/LW2rK8WI7kostjk91fCreeFCr/dw+/28mJHqDc2Yn64FDrHH80zkOdbI/zGEE+lM3LihHeX%0AwrYHf3KfD1d5YYhfGeOrI2HB1M4d69wWr6Yd95W7TG/yxTG+PMEXx/nCyN50S4LT2w+Hd6aYXg+3%0A6k+MhoePPDbC6ZGwwGp/SxJmVgOQrsyEfHMhQOvGfBhkOzzIgf69mOxntJuRHoa7wh3Bv4spa7UC%0AcDdT2G5sh+1l90O5Wg+wbrb+HcsymX1lmYdEoqNtT0g62oKQ/LucZ5KwshXc99wa91e4txxKKneX%0AgkjeWgjvtyOCR4c4ObonkL3tH3/P+2tcmOXD2QD092eCMJ8a4umJPWF+fB+cCatD35jh9fvBob8/%0Az2ODQfhfmuT5CTrS8l+9Fabu/mAmXGsXVvnK0J6pOJKWiiotfrQcjMm/nAvG41vDwaDsAH2txZ+s%0A8Y9XgsH5Rhd/pZdf6w6zXzbjxLersX9YaXmjnvjdtoz/vJz1hXz4kN9Pmv6/uOJfxBXPRQX/V65b%0Ae/TZqbu/8sorXnnlld3Xf+fv/B0+Jbj/l+jE38F/jBfwNz/h/T+zzn2nnY8b/t942x/GVWeivN/J%0AlPxmpqQnyphrJf5RpeUfV2J3WonfLmX8blvWC4UA+nt1/skKf7DK5Sq/0sU3u4Oz784GiP9sNYD+%0A3ywwX+eX+sP0sG8MMJaal+VamC/8nekwA2e9wQvDYQbOC0M83hvARRiY3enYP5vmvXkOdvH0CE+l%0AcXZor4PDWiXAYwciF2b5aC7UW08NhTr+ycGwN87Rfo707e2Ns9OShMWNAPt7S3twu7ccwDe7Fpa3%0Aw3B3qOkPdNDfEY572+kph+huC3cBnaUgBu1FOooBkPnsv9+ZFEkSSlPb9TDNcLMW8kY1PD5xNY21%0ACkubIRY3QiykUS4wkgrYSPeD4nagPwjew1NSdz7360sB2lfmubLA5YVQM2/LB8HdL7pnRh58gMXC%0AdnDi78zydpo3GzwzyvPjAeTPjO5919vNsHXGa3O8OheOj3cFw/ArY+GaKqUzwS5t8p3FsAXH66s8%0A1hkMyLeGOZlOFLhX59tr/NFqKFG+0BGMzLd66MqyFSf+TS32Tyux79Vizxcy/lpbxm+VMsqZyN2k%0A5ffjin8WV20lib+abfPXM23Go8/wHMi0/ftw7n8LDy8v+TbeS4//Pv6xvQHV7+DXkcf/g1HU8Fcx%0A/wnv/5mF+001/8CSb+lxVptawneSmn/eqngtqftKVPA72Ta/HBWVosjNZuKfV1r+WTV2r5X4Zinj%0AL5WyXi5GClFkthFmCPzRKq9t8nQ5zJ3/ta4wlz6KuFfhu2mH+v4So0W+1s/XBnixLyzygKmt0Dlf%0AnQuzFaa2eaaf54f40mDYUa83deuNFhcX9zr/O3PhUWaTXTwxGMo4TwyFBSiTnQ8OzM2sp8BJwXN1%0AMYDozgqD7QH0h/s42BviUJrHuj4O/522WQ2gfxiUK1t7EN0B6lZtD7gblVBiaMWp284H0OUfcuU/%0AtyyzU5qJw2dSbYSoNcJ7dJSCgOyKSSksre/eJzg7QrSTBzpC6aRU+OR/60aVe2vh89qJ2ythM7nr%0Ai1SbHOsPn+OJwQeFtHffXVMzDrXx9+f34vx8KOU9OfygcB9NZ+wkSbgufrbA6wv8ZJ6Lazzew5eH%0AeHEk5J1B/KlKKB3+YIkfLJKL+JXBYDRe7g/XXisJs1v+9Rr/ej3U03+9OxiWb3SFeelrceKPq7E/%0AqMZ+UIs9V4j8binrW20ZfZnIUhL7l3HVv4grriRN38yU/OVMmy9Gea2IV234vg1/15jcpz7T+y+u%0AfT7P/VNsS5r+qRV/YFWEb+nxW7qNKVhNYt+Oq/55XPVB0vDLmaJvZUpejoqKUeRWM/EH1Zbfr8Qu%0ANxO/Vsr4ZinjV4qhRr/V4ocboYP86zXyUbh9/eVOvtoZOkkr4d21UML5wVLYBuGRjgD5F/v48j7Y%0AL9f4adqBX1/gnSXGy2FF4LMDfGEguPtiaogaLa4uB0DsgOLCYljQ8ugAp9M41cep/rDfdnbfHXIr%0A5t5qAP3tFW4v74HrzgozG3SXmOhmvJvRzrAfyfBO7gjz8wfa6W17sN7/57VWHIC8A+cdYO/kTyzL%0AZD5emtkvED9vD/tParUmS1thR8SFLeY2mdtgdiPk6fWwFmFqLZzLePee6B3q42BPEMRjAww9NMBa%0AawaIX1nm0lIQ5QuLXFthvCMI8BODnB0Ognxw38Zla/Uw++rNRd5Y5I0FGkn4/p8fDML/dP/e1Nup%0ACq8u78Vyg6/2BSPxtX6OlsN7zzb47nqYAvyddcYL/HpXgPqz7UEEpluh5PJH1Zaf1BMvFTL+UlvG%0Ab5QC0FeT2B/HVf8yrnorafilTNHvZEq+FhXlIy6q+kOr/tiaI4p+S7dv6VH02SnLPNw+h/un2FoS%0ALYm8yHkVf2jVv7HuuKLf1O1XdOmVM5e0fDuu+oO46lLS9KuZot/MlHw1dfT39134r9cTzxci3yxl%0A/Vox40A6h/7DCn+6znc2eHMruPpf7uKXOjlXJhtRa/HGWpiB88oyb66GgdkX+ni+N8R4WsZpxlxc%0ATTv5Im8vcW2dU9081cdT/Zzt47Ee2vc57OXKHlAuLnJlKYBmsRIc4cm+MJviaA/H0jzR+SD4CQO5%0AC1uhbjy1FsC3A7+d46XtECuVsAVsb1vYKranLQhDdymMFXQUw+yPjkIof5RyaeSDWOV3gL3fue87%0Al8Q+5x4/5NybaTTYbqQlmXp6p1BjrcpqldVKOF7aDgDuL++J045YjXTuxURPELbuTxhfqDW5vcb1%0AVW6scGN1D+hTG2FNw8m+IKxnBoPIPtK/N8ccFqq8v8z5lSDk7ywxXeGJ3iDkzw6EAdBDHXsu/vJW%0AmHv+k2VeW2GtkRqF/pAf6wyfXSXmJ5t8byPA/E6dlzvD9firXUwWwiyXD5qJf1WN/VE1dr2Z+NXU%0AwPxqamCWk9ifxFXfjmt+mtS9GBX8dqbkG5mi9ijjjro/ToFel/gtPX5Lj4MKqlpKPtulmc/h/im2%0AD6z7Wy55Wb9vGPCkbk2J12z6Y2tes+kLyn5Zl5d16pMznYL+23HVhaTp5UzRr0ZFX88U9UUZ63Hi%0AO7XYt6uxP63FRjKRbxQzvlHMeKEQKaeu/pXN0LG+vxGc01c6woDsCx08UQ5Ovx7z1io/Xgmd9vWV%0AsIvecz1hYPapLp7s3nP3lSbvpzB4dzksprq0xkQ57KH9aDePdAcBONn1IPS36lxdCW7/RgqlHTgt%0AVIKrPNAVSj0TnYx1hBhtZ6yT4fLe3PyHWysO8Fyp7EF0tRKgulXfA+5GLZRlqo0gdDtwbj5Ucml9%0AwuW4C/99UcrvCUUxl5ZkCg+KSW9bKMf0lNKyTDkIzifV/JOEjTqzW2FQe2Yz5OlN7q1zb4M76+Hx%0AcpOde+K4k0/2he1x9w+OLla5vMbl9ZAvrvLBCltNnugLMH+6P4j1qfTuKkmYrvHOWoi318K4Tlcu%0AGIAv94a7vkc7Asw3W6HU8qNNXt3k7W0eb+NrKdB33PliK/H9eqidf6caK0X8einrm6Vw7eajyO2k%0A6U/imj+Na95LGl6MCn4jU/KrmaLOKOO2mu/b8CfW3VP3a7r9pm7ntKmK/ciy71r0vg1/7KnPNOA/%0Ah/un3GbVfNeC71q0oO5rBvySfk/osi32Qxu+a8NPbHpUydd1+bpOEwrmk5Y/TS/0Hyd1J6KcX8oU%0AfT0qOBflJXirkfhuLfbdWux8I/F0PvJyMePlQsYzhVCrn66HGv1rm6ED3q4HZ/+ldp7vCJ2vP51z%0AfGUrOPp31kPHPr8eFlI92cUTXZzt4onO4PCjKMzcubrOhysB9DsgubYepsEd7wpxrJPjnWHny8Md%0AD4K/1gzguru+B7EdsO3kue3wvNmhcojBMn0l+tv2ck8xOPjuNHcVwu9pTyH8i5j2HCdBQLYaYWBy%0AvcZajfV6yCvVcHeztJMrzG+Hgc357QDm4fI+cUtjsjMI36Gu8Hr/3kDLNW5tcn2DaxtcXw/52nr4%0Afk6lgnuqKyzpf6yXg+mUwlbC9a3wPb+/wfvp994SxP2p7hDP9YTB+SThbp2fbvGTLV7f5HKNs23B%0AQLzQwZc7wmDoepx4rR77YS3xw1rsVivxlUIwIt8oRU5kIzX8JKn7Xlzz/bhmXeIbmaJfzhS9HBWU%0Ao8hFVd+z7ns2LGv5JZ2+ocsXtWuJvW7V9y163YrHdfq6AV/Vr8NneL9fn8P9U22ztn3XXS8Zd0Cn%0Auyq+a9EPLVlS91X9vqbfudTR/8SW71n3AxuG5Lys08s6PdTsW38AACAASURBVKFNI+FnaSf4Xlyz%0AKPbVTNFLUcFXM0XjUdZmnPhxPXSkH9ZjV5uJZ/ORrxQzvlLIeLYQKUWR1WaYmfB62kHf2mI4zzPl%0AAPpn24PzasuEzn95M3T+HQCcXw8QO9OZRkfIj3bQlw6utWLubKXAWd/LNzbD/iGd+QD5wx0caGey%0AzGR7OJ4oh03S9i8u3HG189thNs/8NsspIJerAZJrtb3YgelWCtpmHMoS5VwoxRR3cjY8SCWXCcDM%0AZcKijI8NqCZ7rr4ZB2jWmmHfk1oz3AlsNwPYS7k9UeneJzbdRXpLD4pSX9uDglV+6O6kEYenDd3b%0A5u5myPe2wmd7azNERvgcj+0T0WNdIY+07ZVVpmtc3ODCBhc2Q/5ok6HCg8J9rpsDpb355u9sB2f+%0AxnYo+cEXU2PwpXaeKoe1GMtx4sf12Gu1APVL6fX3cjHj5WLGU/lIDpeSph8mda/ENW8kDad3TUvR%0AY1FOPUr81JYf2vBDG0oyvqHT13U5mzr0n1jxA4t+atVpHb5mwNf065Jz0bI3zfnPPCLzqePtL659%0ADvdPsc2r+EM3vGpal7wXjXvRuDHt7qn4gSU/sGhazVf0eVGf5/TIy3hfxQ/Si3tZ04s6vajDl3Xo%0AlnU3aXklrvm3aScZkvFSpugrmYLno4KeKGMlTvwk7Wyv1mMXm4lz+ciXChnPFyJfzGcMZqMA8OqD%0AHfhKleOl0HGfKvNkG4+1hYHaJAlPmbqYAuLCBh9ucGkrCMKpDk61h3y8HOr6h8thjj5BGOYqe3C6%0At8XdrT1w3dtio8lIidEyY20MtzFU2ovBUhCS/mJ4klX5zzFpzThAvpKWZHai2kzr6cneYOonlWWy%0A0cfLMsVsWpJJRaKcD/FnrXhPkrBP0FKN5XrI89VQA59PY7YS9vmfqYT/PlD6uAAeaN8Tx51ZTbDZ%0A5Po217ZCXNoMtfLLm5SznN4nxmc6Od0R5pzDQoP3KwHmOzHfDK58R/SfbWcyD4lbLV6vx35Sj/2k%0AnrjdSjxXiHylkPFiIeMLqZm4l7T8KK57Nal5Na4rirycKXgpU/Rieq3eV/eqTa/a9IYtjyj5mk5f%0A1emIglVNr1n2iiXvWve4Tl8z4CV9uuVcseoV971mWpeCl4z7bUcUPi/LfKrtMwv3hpZtdZ1KLlr2%0Aqvt+ZNqANl826svGTOowq+YVS16x7JJNz+j2gj5f0mtAwT11r9jwmk1v2nZS0Ys6fVm709pESVjA%0A8WpS86O47s2k4ViU9ZWo6PlM3jNRQW+UsRknftZIdjvkz+qJkUzkuULkmULGM/nI4/lIMQorZj+s%0AhPrpO9thleBHFSYKYZuEJ1LYP1ricDHUVJOEmVoAyeUULDuguVdlvBhmUBwuc7gt5ENtTJRC6Se3%0Ab1C12gqQm0lBN1/9eCzXQizVgsvsKdCVD7DqyqdlmdyDUU5BXMzsc+4puHcA/nOde/KQc49T594K%0Ax9vNUMveic1GWE+wtpPrrNbDPPAdUeorpIK1T7yGS4ylojZY+vjnMl0LU15vVcJTvnby9e3wu46W%0Aw6rl4+08korsyfa9u6pKzNUqH1X5oBKAfr7Cdhy+13NtoWz3VJkTpfC5rMWJdxuJN+qxNxuJn9Zj%0AEZ5PjcKXChnn8qFufi9peSOu+3FS91pctyb2Qqbohajg5UzB4SinIva2bT9Kgb6i6QUdXtThK6mB%0AuaPix1a8atlVW57T46v6Pa9XWdZlK35s2o/MKMp6yZgX07vkJVv6fbY3dP8c7p9iu27R/+C7Durz%0AjAOecUCvdhcs+ZFpr5vVJudZw54x7Iw+m1p+bMWPLHvTqlElX9LjOT0e1yXBG7a9ZsNPbJnV8LSy%0AZ7V7TrtTSloJ7yQNryV1r8d17yUN41HWF6K8L0R5T0d5J6NgdS82E2/UE280Ym/VE9daiVO5yNlc%0A5Gw+cjaf8UQ+0p2JNJPg6N+vcH6bC1UuVcOA7bEiJ0ucKAYgHC+GGMzt1eZvV7ix/SCQble4X2Wx%0AzmAh1PLHU9jvj8FCiIECPZ9QP99uBniupRDdgepWMy3NpMCtpCDede6tPXDvlF3+TOe+LxezAdQ7%0AQlHOfVxMuvN07xOdnkIYO9jfWglL9fAZLNTDQrTZ2oNxv8pUlY1WWLswUdoTyJ18rBzq4jsrlKca%0AAeLXalythePLVaYbYffER0tBoHfE+mABEjMx5xthDGcnpuPEE7lgAp4tRJ7LZxzMhgUsHyQNbycN%0AbyUNb8Z1dTwT5T2fKXgxKngkyqlFifO2/cyWn9l2SdUjSr6s3Ys6nVGypeVta35qxU+tiiW+pNdX%0A9HlGj6aWdy1405w3zelR9GWjXjDmgA53rHjTXW+6o6Lpf/VbCp/huvvncP+UW13Lh6a96a533DOo%0Aw9MmPW3SpB7XrXvDrDfNm7blnEHPGvKUIV0KLtj0uhVvWHXLtid0eUaPZ3Q7rt2Kljds+Zktb9o2%0Aq+GsNs9o97Syx7XJJZGLSdObSd1bScM7ccOC2BNR3lNR3rlM3tko54CsKj5oJN5vJLsd/MNmoj/D%0AmVzGmXzkTC5yJh85mYu0RZHtOED/ajWFSG0PKo0kgORoIeRDhQCRgwUOFsMqWwL8Z2sBYNNV5vYB%0Abqa2B77FengoQ18+RO++6M6FGR1dOTrTaM8Gt74TpUwK432Ri1J4p/kTp0I+5N4bSSoScZh1VIuD%0AcGzvRBxKJBvN8ECWjVYQnNVm2N55pRHmha80WGuG8x/IB/EaKjBaYriwJ247ojdYCOeXJKFkcrce%0AphreqXOrzo1aePrXnTp9uVRs9wnuqVL4HvIRK3HiUjNxoZH4sBm70Ahb5cK5fORsLgj72XzkVC6S%0A4GrSdD5pejdpeCepu5K0HI+ynorCHeKzmbxDstailndUvG3LW7ZdUXVSadeEPKUshw9seMOqN9Pr%0A+3FdntPjS3odUjJly9vmvWHOFSse1ecZw541bEibS+a87Z633ZPBMw56xgHHDH6m6+18DvdPtd0y%0A45/5obOOO+uYAT0PXIzwtElPmvCoYesa3jLvTXPOWzSszVOGPG3Io/pUxN6x5k2r3rBqTdOTujyl%0A29O6HVW2ouUd296y7W3brqk6oeScNk8qe1LZiLyVJPZO6rjOxw3nk4a6xBNR3tko77Eo57FM3hFZ%0AEW61+LARu9BMfJhC4EYzMZblkVzGI7kAgBO5yPFcZCQTLr6VZoDOzRQ6t/bB6E49PBBgosBEPixu%0AGc+HGNmJXBjsbdtXmqjHwenuQHKlEQb+1hoPwbS5D7atIArV1h6Ud6Ilde1p/oQ1TA/AP5fGjjgU%0A0rwrIpm0BJRJy0O5sMtnZy5MK90VpFwolfTmw/uS1uTjcDc022C2GfL9RljNeX/fcXsmbBO9I5ZH%0AimkUOFQMv7+VJO60uNZMXG0mLjfDQOdHzcRWwqlc5LFc5LF8tCveI5ngyC8nTR8kDR8mTe8nDReT%0AplEZZzPhGnk6ynsiyitG3FT3nm3v2PaebbOantDmaWVf0O6sNjlctOlta9625qINh5U9q8ezuj2u%0AS0PLeYveNu8d82I8bcgzhpwzKBb7wLS33XPefUOpWXoqNUu3zTjvusvu+Nv+qvznzv1TbZ9ZuLfE%0Arpty3jXvu65NyVnHPO6oCUPuW/OWu9415b41Z4x60oRzxnUpuWzF2xa8bd6UTWf0OWfQkwYd1GlB%0A3TtpR3nbui1NZ3U5p8uTqbNvSHyo4l3b3lXxnm0FkSe0eUKbx5WdUdIpazZpOZ80nE+aLsShUy+K%0APRrlnI5yHknjdJTXH2U0ksTNVuJSIzjAq2lcayUqCceykaO5EEeyIQ7nIpNZilFYfLXc4n4KralG%0AOJ5uMNd8EG6FKJR4BnIh9+foywZA9mZDdGfDFLyuLJ2ZANT2TIBc9hd4lTeS1Lm3AqjXW6nYxKy2%0AghCttFhO82KTheZezkWM5hnO7Ync+P5IxXDnEXKbceJOK3wXN5uJmy1uNBM3WolbzcRwluPZILqn%0AclEQ43xkIhXMe2KXkoaPkqZLSdOFpOlm0nQkyjkT5TwWhTu7x6O87ihjQcP7Kj5Q2c09ss6l5uFJ%0AbU4oaYp9aMO71p237qINk9o8nZqRc7oUZVy24j0L3rXgtnWP6vN0evc6qd20de+a8p4ptyw7achT%0AJjxlUpeiq+75wA0fuKFDm7OOOeu4MQOiTx1vf3Htc7h/im3Fire95aSTxky4Z977rvnATVU1Zxzx%0AqENOOqAh8Z773jPlA9MGtHvcmDNGnTKkLvG+Re9a8J4FVS2P63dGvzP6HNJlQd171ndjTs1pHc7o%0A3M198u6lnfN9295XcVnViLzTSh7V5pSSk4qG5KwniQtJ00dJw6W0819MmkoiJ6Kc41HW0SjnWJoP%0AyipEkdU4ca0ZgHOjuQeeW63EdIv+DAeykQPZyHg2MpphLBsZywbnOJyN9EZkUhFYjx+E4GJzD5Ir%0AKTDX9sF0Pc2VOIA2FwXIl1LHvZOLO25cyNkoHVDd9z3ulmXsq89LnX+SRrz3uxJ7otL1kOD0PCRI%0AvdlUsPJ74lVOodtMEosxc3FipsV0nJhupRFzpxmgXhU+yyCg9sQ0FzmWls42k9itpOWGlutJ0/Wk%0A6VrSci1pahd5JMp5NMo5FeWcifJORTn5iHvqrqi5pOojVRdVVCUeU3I2Lfs9oU2frClVF2y4aNOH%0ANtyw7YR251LD8YQuRZErVl207IIlFy0b1+6cQecMOq1PTcMFMz404wPT4Jxx50w4Y1RF1Uduu+iW%0AK+4a1e9xRz3hmB7tbrnpllt+2a98DvdfzKn83PaZhfuaNW95wxWXbdhwwkknnXLUMWu2XXDLR265%0AacakIY865BEHjRl005IPzfjQtFuWHdbntFGPGnbCoGU1H1hyIe0ka+oe0etRfR7V66ReNYkPbbho%0AwwWbLtpQlvWIjgeiU84NNRdUXFJ1SdVVNQlOKDqh5ISio4qOKepLsqbFru6DxPWk6WbSMq1lWMaR%0AKOdwlHUwypqUdSAKMSQjwUwKp7utMFi3A6+ZFP4LcWIzYSDDUCYykKE/E+nPMJCJ9GXozUR6Inoy%0AkZ4MXVGkIwoQLdq9+MOujQlbcXiE4Q6Md8C8A+6devonlmXswT8nLcvsE4hiCvNyJtSzd1qSJLYT%0ANhI2kzDrZDVhNU6sxqwkiaWYpXgvL6RAX4vpS//9Y1lGM9GuAI5lOJiK40AmnP99LXeTvbij5VYS%0AYkPsYJRzVNaxVIyPRzkno5zuKDKj4bqa62quqbmi6rqaPjknFD2q5JSSM9qMy5lRd8nmbly2pU3G%0AaZ3O6HA6NRQVDZes+Miyj6y4Yc0Bnc7oc1qfxw2IxC6Z85E5F81atOkRwx4z5jGjBrW7adolt11y%0A26pNJx102iFnHBGru+aqyy6747ZRY0465VnPyX1elvlU22cW7lvW3fShw85oiF112RVX3HXHqDEn%0AnHTcCb36XHffJXdccseGLSdMOumAkw7o1O6qBR+Z85FZd6w4rM8jhp1KYV8V+8jybke6Yd2EdqdS%0A0J/UY0KHGbW0Q26lnXJTu6wT2h3X7oR2J7UbU7Ss5cq+jn4j7fxZkWOKDis4rOiQgiOKJuVFSWRq%0AH1TuJi1390FnXWxU1liUMRFljcsajTKGo6xRGSNR1rCMYhSpJynoWsHBLsWJpWQPhPtBuRKzkSQ2%0A0pp1jI6IckQ5ipQj2qLUsUcURCFHKbil8PZznLt97l0QgjrqSXjaVh2VhO0kPDt3Oz3eTMLv60yj%0A+yFB6omCYO0IV38qZMPp62zquufEZpLYbNIyIzaTtNxPWu6LTSctC2LDMrsieiAV1MOpyI7IqESx%0A2+puqbul5pa6m2puquuUcSwV8OOKTio5rqgocsu2a7ZdsemqLVdtKe2ahHaP6HBKhy5ZN6y5YtUV%0AKy5ZsaHhlF6P6vWIPqf0qqq7bM5l8y6Zs2DTSUMeNewRIw7rNW3RFXddcddts8YMeMRBjzhowqAp%0AU6654pqrNmw46piTTjnmuIp1U6563AufO/dfzKn83PaZhfuKea/7V277SI8hR5xx1GO6Dbnjtqvp%0AxdnUdMxxxxx3xFF1savuueyOK+7KyDhh0gmTjpvUrs0V8y6bd9mcG5aM6nLSkJMGHTekW8lN6y6n%0AHe2yFWvqjul2XI8TehzXbUTZrPpup72S5lUNR5QdVXYszYeVDcpb1HJjHxxuq7upbkbDoJyDCg4o%0AOCBvQsFEmvtkVROmtUwlLfeT2H0ts0nLbBKbFZtLWubE2kQGZQxFGQMy+qOMPhm9UUa/jN4o0iOj%0AW6Q7Crnd3qPV6inoA3DDGMBW6tTrCTVJCuY9YO/A++c6d3sCkJU69lQoCql47IjJznFHRC49pzhJ%0ArEusia0lIa9KrCSxZbHlJLEstpjEFsQWktiiWCIxImskCuI3ImM0yhqXMR5ljac/y0TMaZjScF/D%0APXV31N1NY0vsoIJDio7sE+Zjisoy7qu6Zdt1227YcsO2+2rGFJ1Mhf+EDieUdcq5Y8NVq65Zdd2a%0AOzZM6nBCT2oqekykNfMr5l214Io5WxpOGUpj2CF95iy75l4aU7p17Jqb4yZUbLruuuuuue2WXn1O%0AOOG4k0aNmHHTDRfc9KFYyxFnvOgvyfk5GxJ9BtrncP8UW922JTcNOG7GbTd96KYLGuoOedRhj5p0%0A0rbKAxduvwFHHHXEUZMmrdjaveivuqcg57hJR407alyvTrcs73agq+ZlRI4bdNygYwYc0a8u2e2M%0AIdZsaTiq2xHdjupyRLcDOtQlaSffdt2Wm7bdVlEVO6TNYWUHtTmg5KA2E0qyMqY1dmFyVz0FTd19%0ADVWxMXkj8kYfyDmDcobk9crKJKxJzKeAWxBb2gVgyCtJYl1sTWItCZCsSrSLdKTRHkXaRMpCbosi%0ARZEi8sJx3g60o11oZx7ye8G5J/tEIBzXBce+k6sS20k4j4rEtsRmktgUoirRIXpAkLpl9KXC1RdF%0Aac4Y2ids7SKNKLGkZV7DvKZZDTO7uWFWw6ymPlkTCsblTcinIhtiSM6Wlrsq7qi4q+K2ilsqplQN%0AyDuk7Egq6MeUHVLW1HLLuhvW3bTmhjV3bRpRdjw1C8d1O6pbTcMNS65bcM2Caxb1aHMivRZPGTKi%0A07RFN0y7bsp1U9q1OW7CcRNOmJQTueWmm2646Ya6umOOO+qYo45JNNKi5kX3XNFn2BGPOeoxXXot%0Aumbc2V9sh/8Ft8/h/im2FXf9xP9u3axRp407a8xZDbHb6YV53w39Rh1wwgEnDTlg1pybbrjhhjmz%0ARow66JCDDpowaV3FVVNumHLDtIamQ0YdNuqQEZOGbGm6YsENi65ZcM+qAe0O63dIr0P6HdQrEblh%0A3Q1rblpz3boZW4a1OaDTQZ0O6DSpw0QK/Vsqbtt2R8UdVXdUzKjqkTemZEzReJpHFY0oGlJUl5hO%0AYTSTwmgmhdW8hgVN61p65PTJ6tuXe2X1yOpOc5esTpk0Z7WJxIldkG5KbCaxihS6EpUkCY7dDpAT%0ANQHWsT0HH/v49ZgV7ZZssoIb3xGHndwmLLcvi5RSUemI9sSmLEyg3xLbEOrg61rW0lhN84qWJU3L%0AWpbTvCXWJ7srgsNyRh8QyfC6JTGrZlbNtKrpffm+qobYhDYHtTmYCvNhZYe0qWmasumuTXdtuJPG%0AhoaDOh3T7YguR3U7rNOmmtuWd+OWJVVNR/Q7ZmDXXMQabpt126xbpt01r1+Xo8YdM+64SZGWu+64%0A47bbbluz6oCDjjrmiKO6tJty3T1X3XVFxaZDHnHYaQecUrPsvvfdd96Sm4ac9LL/StbPeQrKZ6B9%0ADvdPsTXSqnvJuFkXTTtv2gcKOtKhoscNOm7BnHtphXHRfcMOmnDcpOP6jZkx647b7rjjvim9+hx0%0A0KQDJh0Qybll1m0zbpt1z7xeHQ4ZdcCwA4aN6Ddvyy1Lu53xjhVleQf0OqDXpF4H9RrUYU5lt5Pf%0AtmHKhmnbOuVNpKAf124sjSFtVjTd34VJ1X01cyloFtR1yxlSNKRgUMGQokEFAwoG5A0oaJO1qvUA%0A2JY1rXwCBHcAuaGlKVGWUZbRnuY2GSUZJZGSTOraMwoi+TQKohTYD+aHWwD/jgiEXBdrpCLREISj%0AKlZNc01iS2z7oWiT0SmjMxWoHcHqkUtz9mPi1iljTcOShkV1i+rm1S3sy7NqamIjqaCOKhpTNKa0%0AK7YlkRnbpm25b9N9W6ZsmrIplpjQ8YCoH9ShS96UNfesuGNlNxdkHdTnkD4H9TqiX7ucKfPumnfH%0ArDtmNbUcNOKgEYeNOmDIhlX33HMvRXpdzUEHHXDIIYf06DLjlqn0nnXNojFH0kLNSe3azLiYzqf5%0AUF6bcU8Yd06/QzbdNujcL7K7/8Lb53D/FNu6W97zP9s2a8BZQ5426EkV2+lF+YEF1/U6YNQZo87o%0ANmnG3fRm9Zol04ZMmnDcuKOGHLBsxR13TKVdIxabdMCESRMmjRixbMsdM+6Yc8+8GUsGdDtg2IRB%0AE4aMGbCl6a6VfbFqwaYhHSb0pNFtTLchndbV3UuBMGPLdBrzKnoUjSjvxrCyYW2GtOlRsq5pTt18%0ACvs5dQtqljQsqVvSsKWlV16vvB65fcd5XXK65HTL6ZTTIasjzRmRykMw3dLaBW1VoibedeyNNOoS%0A8W7JJUD759XcM7vuPeTCPoHIpcKxIyQ7uf1jghOpiW1q2dKyoWlD05qm9TRWNSxrWNGwqmEl/XmP%0AnP5UCPsVHhDJIQUjiopYULWgYs62WdvmVMzaNmtLRcuY8q4oj2k3qdOEdjnM2HDfqimrpqy5b9Wa%0Aqgk9JvXsMwI9aJmyYMr8LtC3VU0a2jUVh4woyJh231SK82n3deoyadIBBxx0SFHOtJvuu2HKdeuW%0AjDpswjETjus1YNFVMy6YcUHVqhGnjXnCqDMS2+a9bd7bVlzR66Rn/fefO/dfzKn83PaZhXvTpm03%0A5I1ZdN68ty14V0FPuhTpnB6nLLtr1kUzLlg1ZcAxIx414lFdJsy5574b7rthzh09how7aswRIw5J%0AZE25l8aUWTN69JowYdy4UeMGDFqw5l7aEacsuG9BuzbjBoylMW5Qjy7zNnY79z2rpq2Zs6lbyZgu%0Ao7qN6jKi07BO/cpW1FOI7MW8igUVy6p6FA1oM6BkQEm/kgFt+hT1KulVVJS1kgJuZV/sgG8/BDc1%0AbaaATNAuqyyrTTYFaVZR5mORl9l17nkZGQHYmdS1f1LNPd4Ff/KAc29KNFIHXxOriVPXHqtpqYht%0Aa6lo2U4jL7MrTJ2pYO2IVsh5vZ8gbFvqltWsqFlStZRCfOd4XkVF05A2g9oMPyS0I8rKMuZsmrNh%0A1roZG2asmbaurmlMt3Hdu6I+oUePojkr7ls0bcF9i+5bEIlMGjJhyIRBk4Z1KJo1Y9r9FOhT6mrG%0ATRg3YdKkMeMq1sy4adot991QUzHmiHFHTTimR79F18ymc8TWzRh0wqjTRpxR1m3J+XTp03uyCula%0A7i/odULVTd2e/hR6/S+ufQ73T7Ftue6a/1bNnG7P6PWsLk+r2bbgXfPeseqqbkcNOKvfYzocsuim%0AOZfMumjNfQOOGvKIQcf1OmzNsvtumHHLtJsikVFHjDho2AEDxq3bMGVqt5MtWtSn35gxw0YMGzFo%0ASFXTfQumLe7Gig2DeozoN6LPsD5Deg3otq5uxrppa2ZtmLVhzrol23qVDekwpMOgDgM69Cvr165H%0AyYamBRWLKYx28rKqlRRaNS3dCnoUdSukUdQpr0MhzSHa5ZXllOVkZNRSkG6nUN3SUtPahe6Oc9+B%0AcTN9vQPsnYHTT7oaIzslmz33XpCReygX01LQTm5LBSeITnD0dbFtTVsatjRtathUt6FhU8O6urXd%0AqFlTt66uU16vUiqGRf0PCeWQNgWRJduWbVu0ZdGmeZsW0rylblinkd3oMppGHgtWzVsxZ9mMZbOW%0ArNk0rG/XAOxEom7evDmzZs2aNm3blhGjxowZM27chIKMeffMuZsWDm8r6zLmcBpHFeUsum7BVXMu%0AWTdr0DHDuyZnyIpLlnxo0XlVi/o9YciTBpwV2U435fiZdR/q8IjT/jeZz537n9n+Uxx66Gf/AHeE%0Au9V/iv8T3/mE953C1fT1T/HffML7f2bh3rJm23tyDlv3vlVvWvOmjDbdntLtCzo8ZtOsRR9Y8qF1%0AN3U5rM8Z/U7rcNiqGfOuWHDVohva9Rl0woBj+h2V1W7WXXPumHPXvCllnYZNGjJp0IReI7ZUTJs2%0AZ9acOXNm5eQMGjJk2FD6p0efdVUzlsxZNmvZghULVhUVDOk1qMeA7t3o0akqtmDLvM1dqCzbtmzL%0Asm0leX3KepX1atOjTa+yHm26lXRrU5ZXEVvXsKZmVc2qegrAEBvp64qm7TSqmoqySnJKsmnkFFL3%0Ant+Xc6ljz8rIyezW2aNd9/7znPuD0Uide1OcCkWsrrWba1qqu9FU1dIQ7wrSTjwsWp2pqO0IXJeC%0AnMSmmjVVa6pWVazY3s0rKpZtiyX6tRtQ1qfdYCq0QzoMKIvElq1btGbJmgWru0DPyhjQYyQV81H9%0AhvUpyliyYD5F+bx5C+YVFQ0ZNpKahVGjcqS+/r45d825KxIZMmnYAaMOGTBq27zFdLh/3lWJOB1+%0APW7IKWWdVl22nC7Tq1jU57R+j+n3uIKcDe+lm2+8I6dbT7pLTbvD6q7q8vVPp+P/gtq/D7gfxY1P%0A+FmCf4hx/Bf47kP/zzH8L/jNP+f9P7Nwr7pmxn+n6kMlp7V7XrsvocO696x627p35XTrck63J7U7%0AbduqZRctu2jFJSUD6brTR/Q4qSmx4LolNyy6btOCXgcNOKrfEb0OieXS4suUefcsuC8jY9CEAWMG%0Ajes3Jq/NkuXdDruTc3IGDBowsJv79MkoWLJhweoDgFi0qqmlT9du9OvSq1OPTt3aZeVTYO8BacW2%0ANZUUWhWrqmKxTiWdiru5Q0G7onYF7Qo6FLXJK8tr1SKv9QAAIABJREFUU1CUE8mk5ZI9oNbT8khj%0AX27ug3JDvAvrPef+8esxEu2KwI4A5FNxyO0696yCTJqzqXvPaZOVl0EiFqtqqGjY1rCtbkvdprot%0AtfS4ZkPNhqoNNZtqSvK607GLLqVdYdwvlJ3yqqpWbVm1YdmGZeu7sWpTu5KBh4R5UK8eZVVblixZ%0AsmjRogULlizKy6cGYGg39+i2ZSW919sr2BS1pUWaCUMmDRjVsGbJLctuWnTDhjm9DhhwLL1mD2tZ%0AT1djhLWsiSSF+Wm9HpET2XTemnete09GMd2h5gs6PaLpri0/tul1DTPaPWfC35NR/Nh3+Vlpf5Fw%0AbxcW6f3X+Cc+7tz/I/xtrKGCv2XPxe9vn1m4t8yr+VN5z6qateV1W15Xd0/ZU9o9p+xZsUK6tdJ7%0Auxdul7M6PaHT45pYcTldf3pJw4YeJ/WmS0XaHbBp2aIblty05KaKNX27cxnC5MecDkvmdjvjovtW%0ALenWp9/obvQZlVeybDXt4qGTL1mybk2Xbv369erVq0+fPr16lbTbVrdsw5K1XaCs2LBq05pNbYq6%0AtevWoUu7Hh06lXUq61LWqV1BQRNb+yC3mUJvK4XhlpqKpor6LiirGmqaqUvPKcnJp+69ICufRm6f%0Aaw8FnR23vpcfdu7JJzj3ppamWCsVjIZW6txbu8c1zXQCYqIol4pREKS29PiThKsrFbV2BZGWipp1%0A2zbSWLdlzaY1W9ZspdvGtfTq0KNTbxp7YtupKGPDuhUrli2nfy9btqSiok+ffv36DRpMBb1Lp4p1%0AS6YtmrGURsWWfqO7RmHAmG69KhatuGPZbUtuWTej25h+h/U5YsBRRQXrblhJ17Guu6ndhD6PpAbm%0AhNiyDe9bd96GD+R0pdvhndPhtNhMutH1T9VcUXJGh+eVfVFepOldZX/j0+n4v6D2Fwn3nZ/9fZ8M%0A9xcwhN/H8/h7eOYT3v8zC/emmzb9j+peEelQ8FVFL8o4rep6enH+TMNcCvtntHkaXTZc2L24m9Z0%0AOqPT4zo9Jm/curtWXbXqilVX5bXrcWJ3SUnZuHUL+2Yh37ZhVpdRvQ7sznvoMqaqkVZXdzrvrHVL%0AOvXqNazPsF5Degzp1Ksptmwl/bMHiVWrMjJ6dv/06tKtW7cuXTp1IWtTNYVTAFSA1R64NmyraSgr%0A6tCmXZt2JWUlZUVtispK2hSVFJQUtCkqysunDp5IY7dMsgfbHSDvRWufc99z8A+3yI5jzzzg3PdK%0AO6HkU3hATPZKPi0tdU1V9TRqKmneVrWtZltNRdWWqi0Vmyqq6efwoACWde0TyG7tygoaajasW7OW%0A/r1m1apVK9asycvrSeV4R5hD9Eg0rFm0asGK+bQYN6emko66jBgwqi8dhclopUPtdy2n86yqVtO5%0ANDuTIw8pK9twx9ru0rkrMgrp+tWwMUZZv4pr1n1owwe2XNHmkC5ndTmr3XEtd9Kd4d9UdSldM/tF%0AZc8qGdDwhrpX1Lwqo1fRV3X6u+mStc9m+zTh3iZsntdIX09h4hPeP/m93/u93RcvvfSSl1566c85%0Apf8wWhLf0Wr+H6Lsi1qZXo3oDTWvangjXUf4JXlfknFKzd30cRtvqbuj5LQ255Sdk3NAxbQNH9jw%0AoU1XFI2mO3o8qt1JdNpwN+1AV627Ka8zXW5yWJfDOkxoSKya2jf58Y6WZjrZcTyNMHM9lrVmybI5%0AK+atmrdqQU1Ft/608NKfHvele062qWnsgmUHMuvp0aYNJSUdOnXo0KlTu3btOrQra9fx/7f35sGV%0AJdl53y/vvW9fsO9rASigUIXaunpv9pAdDNOyqaAdNE1SZshD26KsiDHJGcrk2KZC7iFNywxF+A85%0AQjaDDpucYEiyRVO05DAlykP2TKunu6u7dhSqCoW1sO/A29+7S/qPk2+p6uoRLfV0scvvIE7kBfAA%0A3Ieb+Z0vvzx5kjgJIkTQWHhoCgbwCgYIi7W2DpQlKpSpUMaljEsFF1CEcXCwCeEY1m5jY2NhmWur%0Aga0r8xk8WV1GPxEAAsPYffwac/fw8PBx8XBNa2MZwA8RIWSCUaQWkKKEiZtgVQ1e1cDlABqfEkXy%0An/jIkSVLjhw5svj4pEk/FkxbaDEBNo2DokyODIeccGCEmgNO2CfHCQlazEpKN210004vKdJoimTY%0AIcMGx2yQYZMMW8RoNbsiqiShF6iQY4UMK2RYIsMyoEyxCyl8kaIXlx1yzJnKRnMElAx5OU+SGSKk%0AqfCAAjcocoMyK8SYIc7LxHmJCCk8blDhu1T4LuAS5k3C/CBhfR7lL6CDq9ih36yVo3ge7J133uGd%0Ad96pff6Nb3wDnhG4/y3gEPjbwEXgfwRef8rvf26Zuw7W8b3fIgj+FB3cRFmXsKy3UPYb+FYKV92g%0AwntU+BCLJCFeJcwr2JynQoEid0wF9pvYpIlxgRgXiHKOgCgFVskxR577FFgkQj8JpkgyRZzTKFoo%0AsE+G5ZqXOSTBAClGSDNKihFCtOPhccK2SYqTAZxjnzhtJuGxmvTYQ4w2fGzyZGtAccKBUXmPqFAi%0ASStp2knSQpLWmsdJYxEiQFGgSI7sY4CVJ0+BPAWKFClQoUKECDHiRM1HjBhRokSIECZS+wgTJkSo%0A1lZVcoUigBoj16gaOHsGsoMadOun7lC1HgP/ataMbTLsq8y+OpiqPx/g41HBNeHGpUKZkglD1Y8S%0AJYoUKZmPIgVcXKJEiRMnRtwEQPmQEJgkQZIYERQBHmUzD6oKYMfkOCbDIQWyxEmRoq22GlINzjGi%0AKFzy7JNlx+Q+bZFlG5ciKXpM4qvsdkjSiQ0U2WrYw7pKkT0SDJA2RCLNKFGSeOyaikVStcgjS8KQ%0AkiRniNFLwAElbpv+fhuLKDEuE+MSMc5hU8HjGi4fmLGSIsRrhHmDkJ7C8h+hg3cJ/D9F60dY1g+g%0A7LewnV9AqWa2zPeyrwHpJ772j4Eb5vp/Bf4+9QXVfwb8KKLJ/x6QRBj8V/j/meZO5TYc/jJE30JH%0AXkGHSgTBuwTBu+jgOsqawbK+hLLeILB7cdW8mV5+SMAuIS4T4iVCvIimmzKPakcklHhAmEGinCfG%0ADBHOEBChyCNT+kvKgNnEiXOahKkWEmEID0WeTTMwV8ixRokjEvSZ/YlDJBggTi8QoUiWjEl6zLFL%0Alm1y7BEiToruhpyMLhJ0EiFNgE2JYgPY1IGnKsI4hEiQJlYTHZLmOkmUBFEShImisNFY+ASUKdeA%0AsPwESFZqAFpvfcOnXVzDq+XDMh9PcnfL7E9tVN31Ex/VQFD9XYCZCVQ/RB6Sq3rAqX48GZSqIStC%0AGBuFQuPjmvmJiDQFchTIUjRtgSx5MgAkSJMg/YlAmiBNhDDgUuSIvEmOzLJLnj1y7KEJakE7RQ9J%0AuknRS4QoATnybJFjzexhXaPEAQl6G/axjpCgG0WJIkvkWTDViBawCJNkytQZnSJKD5pDUxV+lhKz%0A+GQbSMt5InSgWcHlKi4f43EPm0nCvEpYv4Kj+1DBQwL/XXTwHbTeNmD+JhavoNwCqvQdKF+F3j8G%0A1Sz5+yzt+QV3/wSK34Lyt6H0DrgrEH0Dol8yYO8T6PcJ/H+BDj5AqT6U9QaW/QNgTeOpYyrqY1w+%0AwuUGFu2EeIEQL2BzgYAYZZYocpcidyjz0FR3mSbKWaJMo2ijxAFFFkydv4eU2CRKX61EVIxRwvQT%0A4FBgh6zZg5pnkxzrWDgk6CdOHwn6iNNPnB4sYri45DkwgHFQA5A8+ygs4rQ3eBtx2k3ORwsWEQIU%0AZSoUDWCJ0pyjWFOepS1TxKVCuAaEcaO2i9gRIUqIiBFA6i4KuGNEGYHcerKjnAuqHuPbylw9uaRa%0A/4pGm5+pLrVqo957tVBSFWeEsZfNddmIR6UGL9fU9vr7ixOtrTQkDH+vB78YCcI4WGg8iiYh8thk%0At4tLHtIhDlESteTIDpJ0kaKbOG04WLicUGCLPNumKIHsO3aIkWDAFJkYIMUwUdpQFCmxRoEl44t4%0AnBDjVI1AxBknRJyATXNCwBwl5ggoEOOcqQo/Q5h+FHt43MDlOi7XAYcQLxLmZRx9ESdQ6OAGOvgX%0ABMF7AFjWGyjrTSx1GVU+QZXfg9K3hUyFX4DYWxB5U1r1xGnkz5E1wf1ZWvZ9mP8xSP0gpN+CxAyo%0APSi/B6XvgDsPkZcg+gPo8MvocArNLEHwHkHwPugTlPUKlv0qynqRwGrHUytmIFzD4z42wzhcJMQl%0AHKbxiVNhwwyoe5S4DyiinEGqdE8SYoSAMGV2KbBUqw1YYoMQncRrJaWGiDCARQsePkV2zeDfosAW%0ABXZwyTbsh+wx111E6cQmQQCGa1fB58gkPFYBSRZho7SYJD/xSC1XJFlLhHSIAE6tRIDAaPkxoBQR%0ApFID1TrgVvBwn1DKfXw84HFZRj+lAIGqyTF1gUZYf92rqr5TU/hDDYEmUmvDRnmXYGQZOUcDHhWK%0AVCiY3KBqUqQsQUuGe5YSJ1g4DUmQ4vJ5OzFaCBHGMsukJfbNPuE9CqYoQYUTorQTo8cUIegjTh8x%0AOrDReBxQYs3UjpQScQElU3JMakfGOEWENJocUiH+ASXuU+YhNq1EmCLGOSKcIUIHcIjHHVxu4nIT%0ATYYQFwnxIiF9GUd3oYI1dHCVIHhfpEw1gbJfxVJvYOkxqGygyu9D6V1wH0DkZYh+CcKvgOdA7iPI%0A/CkUbsLlDbCassyztOcX3L0cHL8LwS7kvgPZd8Hdg+RrkHoDEhfBqUDlYyh/AOWPwemHyKsQeRkd%0AHiOwc2j9MUHwETq4DiqJZV1BWVdQ1gy+SuCpLVx1G487eNxDkSbEORzOYXMGRY/hkMuUmEeqsC9i%0AESPMONXq3mGGgQQuJUpsmMG9Rol1KuwRpoNqvccoA0ToJUQnAQ4eHkUOKbLbACb7lDlE4xOh3eyj%0AbDP7K9uI0EqYViyiaGyzMcilYhIgyyb5sUzWZIRXPY9LAQ2EiBIy2eQOEUJETCJkGIeISX6s5q7U%0AEyFVLcelqss3OjxtQfWTS6rVnBu/puA/npdTwaOMTwWXUq2V7VeyrckiRJg4IeKEa54wAS1pgpwE%0AOAfHBIIAj5zZ4lXd23tMmUOz5/eIEHEitD8WbKVtxUEBFSrsUGaLeu3IDXzySKmxQaKmfmSUHmxs%0ANMdUWKFeyX8RRYQIY0SYIMoUYQZxCAh4hMccLnfxuGuWts/hMENIX8DRbahgD4KbBME107cTpm+/%0AhMUFlGuhKrMisZTfB+1D9DUZH84MVMqQuwrZ9wTMY9OQelPGF+3Q8cOf+5D/PK0J7s/SMrfh5k9B%0AeQvaXoe2L0H6HKgC5D+C3HtQuA2xs5B8FRIvQ7QdgjUD+FfBW4TwDIRfQodfgHAPgZ1B65sEwU10%0AIEsfslh7CawZtNWFr0p4ah6Pe3jcx2MZmyEczuAwhc1pFJ14QIUt6ufzrOCxQ4h+wrVjN0Zw6EcR%0AM6/fp8wmUu9xixJbuBwQor2hjFUP1fqPNik0Dj6i/j4OSEcNG+xP8KmYPZnVvZopQmb/pkPCFB1I%0A4JAwG1Sq8oplRBIMK3eRCvLeY2BbB+M6KENQ28pUBfInrZ4F35gR7zQEC7shkz5UCybVAFPNwhEP%0AUEa1Dyibfbd5PAq1aylGkDVtBpccDoknijK01gJlmBYT2DTg4nFMtWZkmR0D5LsEFM2zaawd2UeY%0AFrPakKHCOnLMh7jPoekH1bO3ThGiAxsPzRYeD4zfR3OMzSQhpnGYxtHj2IFGBesE+raRWO6A6sKy%0ALqGsyyjOYXlhVGXZ9PuPwHsE4YvCzMMvQNAOpUeQ+0Dc3ZYxk3wDYhfB9eHkIzh6FzI3IHUBXvl2%0Ak7l/Prfyqfb8gnt+DRZ+F9rPg1WEzIdw+C7k70PqogB+y4sQjkPlAWQ/gNz7oF1IvgyJlyB+AUI2%0ABAtQvgaVa+CtQfg8hC+jw5cgNEgQKqP1HDq4gw5uo/UKSk2irBmUdQ6lpvCtBL7K4amH+MybAbmE%0ARScOEzhMYDOBxQiamJE4Niizgss6FdZw2cA2hX9DDBCinxD9OPSgiOGj8CjUQKVeoHafCntIemI7%0AITqQsljtxlsJ0YZFEkWIAMtsFHJN9ZU8LrlaRRYBwyJ+rQhB0WzwLxPgNuwRDdcy0Kslw2Q/qW2u%0A5YiOejJkVaP9JHOvFyGoLqu6BqDrRQiqxQdkS1O1so1n7qdaHCFuZhoxs60pYdpkLXiFSBrZB6jt%0Au81QrxV5iMshFdO6HGITI2QKKFc9Qg8hunCIYOGjyeHWqupvIEeprAOaMEPImVkjhBkhRLf5z2Tx%0AWcJnAY9FPB4CLg6TOExiM4WjT2HrMCo4gOAeWs8SBLOgN1HWWZS6gLIuYDGOckG5C1C5AeXr4C1B%0A6CxErkDoBVBDUDmG/HUhQfnrEB6E1GuQeAWcASjuw/H7cPQeFFeh5SVofxMSl6HiwtFduPRfw3OU%0ACvmkNcH9WVruEdz7O7DzHTieg/bL0PMmdLwAEQfyd6RzHn8IoTZofQ1aX4XEKVB5KNwwnftjcDog%0AcUU8dgYcG4IlGSCVm6LfO2MQvgDhC+jQFDoUQatdA/qzBHoW9IEB/WlxNUVgpQlUgKce4ZvB67OM%0AzzY2fdiMYTOKzQg2w0AKHwuXLB6bBiw2qJ4HpKkgR0j04tCNQw/Vs5Ysw+I1Go8y1bqPXg20jvE4%0AxiODSwZNGcccyfF4kd8kNgmqNSCr19WyXZgMmzqzV49x8up1vcajpl4+7OnbmBqlm3pBAmpOLdem%0A+vO++asegSk8XK8NKYWJfQpI0d8c/mN1LvPYxAmRxiZNvT6kBEHHfG4bkcXCw+cIOfpkD48d5AiU%0ALTz2sEibZ9JvgrIc9eEQM6C/T8AjfFbwWMFnmYAjbEZwOIXNaQn+ugc70KB3IbiP1vfQwT20XkWp%0AU4ZIzKDUNCpIodwMyr0ri52V2+DvCyMPX5JW9UMlLzPY/DXp68qB5CtCbqLnwFeQmYXjD8TtKLS+%0ALuMlOg6FY9j7UMZZbgU6X4HeL8HM18FuMvdnac8vuO9chz/5CvS/Dt0vQDgEmbuw+x7sX4X4AHS9%0ABp0vQaIb9CFkPhZGUliE5FlIX4H0CxDtBDJQrA6CG+C0QfyisPvYNIRioE7AvQuVWzKYKAsrCk1D%0A+CzaGUHbNto+QesHZnA+QOtlUL2ygGVNoNQ4Sg0TWDEC5eOpfXxW8Fk17SMgwGIAm0HkqOt+LPqB%0ANjQho0qXDNjsGt/DYx+PfTRlbDqQc5bEq2cuWaRxaEWRoArUde7sPQaS4nkDoEXDlkv4FNE1Ji1V%0AZqSKu2fcp17rsV41phGuxapZMT71ICDLulI42DEavlSWkb2r1eLCsVrQsT9RJ7JapDhKfe+ryDbg%0AIuc0Vc9qOkaOLKm7x7EJeh04dJpAWvVOIw+BooQc0reFzzpycu06PlvIWVYj9eCth7FpwQ4U6Azo%0AFXSwiNYL6OAhUDDkYErIAeMoP4ryysLG3XvgzgnZsHsMkF8EZwqCGJQPoTgrYF64JUBeJS2RsxCE%0AoLAKmetwcg1Ka2aW+xokL4Efgewq7H0gHrjQ/QZ0vQ7xUSicwNYHsHcT/tL7YDVTIZ+lPb/gnt+H%0Axf8bCmuw9V3YfB+irdD3GvS+BIku8A/h8DrsfwS5ZWi7CJ0vQ9sMRKIQ7EP2BpxcF8BPnIb0ZUhd%0AgmgX2B5Uls1guQ3uJkQnITYDsXMQGQDHAXUE3jxU7kmWQbArTD80CaFJtDMGThJta7Q6QrOC1kvo%0AYAmtF4EwSo2grFGUGgU1AqqDQIXQlsInh6+2CNjCp9puoili0Y0tp4Ji0YNFFxadKFrRhMxiKmZj%0AUQ45aylD9cwlAbnqmUs5AvKGoTceg5FAjsKoFtatHpkRQdVAN1wDYwwgY+BPrA7qT+a5iwW1rzSe%0ArKpxgWpldznIr3qIX5Wxa4rmuvFMpjwBeTQedu1spqRpWx5zOa8pbmQSUHgoypgjtQnYw2cXOWZ8%0Al4BD5GTWPuT47H5s+rB0D7aOYmmN0iXQO2i9gg5WQK+i9SoQR1ljKFX1YZSfRPmAd4DyFgS83Qfg%0Ab4FzyvSjs2CPg46DW4bSkgHyWaisQ/S0kJHYeUkc8DUUHolGnr0J5W1InRcyk7gAJKB4DIc3YO8q%0A5Jag9byQodYLoKNwsgrbHwqgO3EhUr2vQrQPzv4EqKedq/V8WBPcn6Vt3oRv/rtQycHI6+JtA6Dz%0AsHdDOuTxAnRdgN6Xoes8hKNQ3oCDG3BwDYrb0H5JpJzWcxBNABnI3YHsbVm0DbXIAlLqAsQnIBwD%0A8lCeh+IcFO9BZQuiE8Lwo1MQGRWmb7sQbID7ENwF8B5CkDUDdgycMbRzCpxOtGWhbddIPSug19DB%0AGlqvAVlQ/Sg1UHNUP6gOtIoSKAutAgE0dYAce71v2kPjBwaMW7GMq1qbxiKNIo0iBYTROIBlJBdl%0AdpZW0xpdA6iVx8C2ztqFwQsoNx6e92lnMTUewmcZSaYeJOoH90UaAknYBJkwqgbKVu1uFdXzn4pg%0ATlStH/t93NAeE3Bo/ma7Ae2OWpC06MLSbdjEUVqjdIDSBdC7aL0BegOtN831LqhulBoyPoxiBGhD%0A+Q7Kr6C8bdHB3SVp/XWw+8A5DaEJcCZAdYFvg5uB0gKU7pt+tilSSWxaEgVCp0CHoJyB/D3ps9nb%0AYEVMn70I8TMQhKFwCEe3YP8aZOahZQo6rgjhsdtEftm9DtsfQWYZui8LkLedA0/B3jysvAcbH0PH%0ABHzlKjhNWeZZ2vML7ger8O3fgr5JsALYvQOr78HOXeiehuFXof8iRGNQ3IDda7B9FconIuP0XIH2%0AMxAOS8bN0U04vAnZZen4bReh7TwkesAOoLIKubuQnRWWHxsWaSd5FmJjRrYpgbsKxQdQegClebBT%0AEJkQZhWdgPAAhCKgPGAP3EXwVoyvggqDMwLOENjD4Ayh7R6ww2gLtOWi1Z4BlW203oJqS0nAhS4D%0AMt0o1QmqA+gAlUQrG60MaCspkqtVHfx0DQgLNByHjaaIpoQmjwBxDCkcFTFAGwEDwtQYfIg6aCvq%0ATP6TFd0bz2OigbGDa65d8/erR2+XDXBb5l5iKBLG5dhsiwSKlAle0iqdlICgFUqb7BrtonQGzQFa%0A74PeR+tdA+B7wAHQilK9oPpkQ5zqBfpRtKGCMMoPwC+g/E1ZlPcfSeutgoqCM2qe65hc0waBArcA%0A5VUoPYTygoC5soUkRKcgNgV2PwQOVDJQeAC5e9IX3SPTB2ekdXolsyX3CA5vS38ubkLrjJCY1gtg%0At0ApB/u3Yeca7M9Cy5jMdrteAKcVskew/hGsfQDZHRh6CYZfh7YJKJVh5yH8e7/ZXFD9fG7lU+05%0ABvc1ePe3Yel9WP4QWgdg/HUYuQKJFBR3YP0qrF2F0gkMvghDL0PXaXCQbJvd6wL6lQx0XRK20nEW%0AwhEIcnByD45ui9tRYfetM9B6BiJJsCpQXoPcnDCn/EMId0FiSjx+GiLtgmk6LxJPaQHKy1BeBCyI%0AjAnTj4xCeBhC7WBbYHmgjyFYl9Q1bx38DfC2wErKgLf7wOkDuxfsXrTVDlbIBAEfrDKaY9AGtDhA%0A6wPQR2iOQB8BZSANqgX1WJsEUiiVBJKgEijiaBUDwoCFVo2LqoBST0111ArqcsvTdqg2SDb6k0Om%0A+uPVva4KLXnZBCgqaF0ACqBzQA5tWnQWzQnoTK2FnHk/bSjapFUdoDpRmFanUDoMgYUKNARllL8v%0AMom/bdot8DbkBp0BeR7VgGwPyN8IbPBdqOxCeUUIQnlZ3E6bZ39KAn9oEIiCH0BxC/IP6h5UDIhP%0AQ2IaQj3gW1A8hOO7cDQrbSgFbRfEUxOgIyK97N2W2ezBHKRHhdh0XYJQF5RLsD0rYL51G9pPwdCr%0A0H9Z7vF4B5avwuJ7EPgw8QaMvQo//FVwQv/fxuwXyJrg/izt/vvwGz8GU6/C6ZehvRv8LGzcgpWP%0A4Ggdhi7D6IvQPQFhC/JbsHENNm+AV4K+S9KJO8cg7IB7CPt3YP8WHC9Byyh0zEDHOUj1CUh7RwL6%0AJ/fg5D7YMWH6LWcgfRoiLWBr0FkoLgrLLyxCaV20ytgYxE9BbBQi3WDZYPkQHMvgrzyC8iPRUYOi%0AMP3woGH8feJO0vyclgCjTyDYMcCzD/4eBHtyrWJgt4PVAVa7uW4DqxWsVrRKSr6ystCWAqXRKgAl%0AC49alRFALAhTrgIpRbQWBl1zLQy7kW2jG+WY7yXLiDQjOq5F4ywAQjKjaZgpoCJAHIijVByISUDS%0Acfm+DoG2JFhoJSCtfQgqqOBE/t/BMQRHEByK+wfSosHqAtu41SWs2OpGQDtk3ooL7jG4W+KVDXlu%0A7rZkYIUHITxkZLpBub/Alr5X3oLCMhSXobAEXkb6RXxc5L/ICOiYgH1hDzIP4OSBtHZc+lzrWUhN%0ASrB3PThZkf57MAulQ2g/C10XoW1aXlMqws4cbN0UQG8ZMGPgBckoKxVh8y4sfwS789B3Dk69JDPh%0AwIGtZZj/EB7dhd/ZaoL753Mrn2rPL7gf7cE//3sQsUSiefghLN2AzmE4/RKMnod4HCpHsH4LHl2D%0A7B4MXYLhy9BlAL18CLt3YesWHK1A5yT0XZAOHW8FJ4DCJhzehYN7kF2DllPC8NumINkri6q6KAtY%0A2YdwMg/5RxDvFwaVGofkKETSYCsBZHcbiisywEurUDmEaD9Eh0XyiQ5CuBucKFhKmHyQA29HtFd3%0AE9wd8aAMoW5xp0sYmdMFTic4CVAhsCwJBsoXSUjnTVA4giDzhJ+Y7+dBV0AlwIpLoHjMI094GAHi%0AEOCYthGwjSzTOJ3XdVkGfBMMfBMoPGm1C1RAlxu8JP9zXZQgqAvGi6Di5p6TYKXFVbp+bbWBakEq%0AZzugLXMLvgC2lwFvH7w92fXs7cn/2TsQWSPUK+w51A/hfnC65XdpBwIP3LwsYJbWoPhINghV9iHS%0AVw/s0VEJAIEDnidgnF2C7CJkFkRvT09AelIdc6DNAAAacUlEQVT6ULRfApZbguy69MXDOSjsQtsk%0AtE+LhzrA09LXt+/A9m3IbEHPWeg5D13TYCegWIDNe7B2A7bvQ/dpGHkRes+KjHRyBIvX4eFHUCnA%0A5Csw/hIkuyV+/8RXPo9R/sysCe7P0tYewm/9Dbj7ARRycO4VmH4ROrpBVWDjHix8BBvzMDAFEy/C%0A0BmIRWXgbM5Kxz5YgZ4pGLwI/dMQTwEuZFZlcOzMSufuOQfdZ0XWiaWFbZf34PgBHD6Ao3lh7a2n%0Aoe00tI5DNC3ArEtQXJeBm12UfGErLICfOgWJEQkE4bhIMqoihdHKm8L4S2ty7R4J4Ef7BSgivRDu%0AgXA72BFh80p2UaILwkS9A/AOG9pD8I9Be2C3isZqt8gUvNGtpICAFasx+7qbZ6CMzKIaJBdVZeYi%0Am6B0HbAJzPUTpqrAb4nerOGxYKAVtaK/2kg4tT+pTYDwIQhEwggKEgj9HPiZJ/xEZl9+RgKW0wpO%0AuwBtre2QGQ4RAWyNAL9XBHcfyjsC3uVNKG2Cd2Key4AE5eggRPolwGhHWHUlC4V1efbZZWmduOkD%0A45Acg2gvEBawLxxIQsDRPBw/lPfcfka89bQ8Iw/IHcDefdidg70HwsZ7ZqD7HCR6IbDgZN/091tw%0AvAH95wzBmZQgnT2B5VuweA2OtmDsMoy/KDNaT8PmKsxdhfkb0HcKZl6FX/67Teb++dzKp9rzC+53%0APoa/8XNw8RUYm5KNSwdrcP9juH8NWjrg7MswcRFa0uAXYWNOOvDmPPRNwKnLMHwOUilhqAeLwvLX%0Ab0MoCgMzMHAeOkdk4VWX4XhZBtLOnGQpdE5C1xR0TkGyU3a8UoL8Ohw9lAF6sixpmi3jsniVHpVU%0ATSckTNrPyaJvblUYf/6RsL/EAMQHITEoefvRbpOF4xgGboJAxYBNZRcqe+JeVqbaoQ4Id4iWH6q2%0AbQLctgFtqwrYRo6psuMgXwfJoCAM+bG2+roqm3aF+dYYt4f8YqsO4OopC6pV6cbo6ICwfhUCZWYA%0AKixZICrS0MaNx8Rtw9btpLB3SxZ50XZV+IdAC7sOyvI/co9EjnMPoHIg15V9ec+hdllDCXdBpMcE%0A0m6wJKNIEnI8cHNQ2IbChgB4fh1KOxDphMQwJEekjfaKpOIj6Yy5LclMOV6EE3OEQ8u4EIPW0xDt%0AkfuvuHC8DvvzAuRHK5AeEMLRNQ2pAQkixbwsdm7OirwSTsDQRRi4AC2DotMf7cPKLZnlZvZh9AKM%0AX4HuMZkZ7O3Ag2tw7yMhC2dfhsnLkOyCXAHu3YQHt+EPb8iM9Tm1Jrg/Q9O7O+g//Psor4B6eAdu%0AfQCZYzh3Bc69AL19gA97q/DgOizcgs5+6ainzkFLC1CB/RXp7Cu3IZ6Wzj50Djr6IWSJjr/7EDZm%0AZfoab4O+aeg9Ax1Dkl6pPCjtw8FD2DceSUnKWPuYLFLF22TnKxXwjmVmkFkR4C/sCMtKDYknhyDe%0AJQHGUvIzQVFmCoVNWXArbAqAgIBArEdy86NdAirhNnAiYIcM6TWMHgPa7rHch3tkZIgnHCVg6Riw%0AtOOyvmDFTBsV8LQiwuytiJF/GkHZMaBuAF0pPnVBtcboDdhXg0NgZJmgYrwsgdgvQVCS/4tf9bxh%0A63kpLGeFwEl/0kNtsknNaTFyU9hIKpb8bd8zWSwHUN6H0p54cQdKu/L+Y70y24r3QaxfZk8qBtjg%0A++AWBbyza5Bbk7Z8DKlhCe4tp+Q520aHd13I7cLhMhwuSR+yHSEPHaehfVzScgMFxRzsLUl/3Lon%0A/9e+s0JG2kblGZXLsLMKq3fEQxEYuQCjFyHdK0C/vwOLd2D+OrgVOHMFTl+Glm5wNawuwt3rMH8H%0AhifQF1+BodPocBLrZ/9aM1vm87mVT7XnF9wf3MP/z7+CvnUN2jtRL7yEmjyDSsZQ5QxqYRZmrwmb%0Amb4EZy5CZ7dkymT3YXkWHt6SgTx+HsZnoKtPdHgvD7tLsnC08QBaumDorMg7rd3yGl2CzKYA/+5D%0A0Tg7x6B7HLrGIdUJoZCkabpZOF6Fo2UZvIUDmT63joi3DEA0aTZEBaIblw8gtwm5DfHCDoRTEgQS%0AfRDvhXi3zAicsOwWVEZTD8oC0OV9WXMoH4pXrwHCrRBuEcAIt0imRSgFobQB9KgJDEYztxq0cmV0%0A8loWTJV5B/L30QLM2qt/XTe85kmravKqQZ9X1U1QFp/Q7LGMJNMwCwiMPKMDYea+K4DvZkWGc7OS%0AFeVmwD2R+iqVjMxewu2S1RRukzbSLgHSThjgtw3j90XzLh3I88hvyyJ9flv+ZrIfkgPiiX75HxMR%0Apu65UDyBkzU4WhX2XTiAdL8QgLZTkOqXNZLAkiyW403YW4TdBbnuGBFtvPs0xDoliJbKsLcm/XRt%0ATvrz8DkYnIb2QdHPS2XYWIGlWVi+C+09MqMdmRbpsOzBxirM3YTFOegdgvMvogdPo+0I+iiDnr2F%0Avv4R2DbqyivYv/sPUaGmLPMs7bkF98r16xz/1b9K6MUXCQ8P4TgKe2cdbt9A370N/YOoS1dQE5MC%0A+F4BtfIA7t2ArTU4NSWAP3QK4lHwy7CzUh8A6XY4dRZGpyUTJ+KI5nr4CNbvw/o9AZL+SfHuUUim%0AZME0MMC/twD7y5K5k+6BzlPQcUoGXTQpTF6ZBbjclgz84zVpUQL6qX7T9kK0BUJho8v7IoW4WSju%0AysJaYVeAp7gvYBPtgFgHRNqkIma0HaJtEEoKcNshs1hrUQNk5deZslcQBuzl5b1XGXL1OqjI/803%0A0kzgyt/VJkumytyroN3I4mtmxHPt14OA9sWVbWYCjoCwFTFrC2FpbTOLcGISjJxE3e2YmU1Ug4Rd%0A1+gDX0DQK4sWXj6SBc0nPZQUEI12SCCN98jnVdAPLGHplZJsEspuyXPPbMh1OAEtQ+KtZjZmJ2QB%0At1KRjUOHa7C/JP2knJP+0TUmBCHeKfJTxYPMIewsiaS4tQipdgHwgSlh4iosIL69Biv3YHlO/r3j%0A52FsBlp7gRBks7B0X6SV7XUYn0afuQS9I2gVRh9n0HOzQppKJdSlK3DuAl66A7fk4j58iDc7S9fH%0AH6Ps5mEdz9KeW3B3Nzc5+uY3CZXL6Pl5KlevEmxvE7p0idDly4T6enFsjb23DbM30bO3oKUNdeEy%0A6sxZVFsLSnmwv4l6OCtTT9uByRk4PQPdvaKf+0XYXpHB8uiB5MCPnBHvGoB4TNh56QR2FmF7EbYW%0ABMj6JqBnDHpGIdkCIQfwTC36DVnMPViFky2RbdqGoG1QwD/ZKSUSLBMAgrLkNee2JfshuyXTeK8o%0AtXOS3aLjJ7og0WkCQUR0fZPiKIuOJuukfAKVE5EKyobZVttKVgDbiUEoIe7EPul2A9g6EQFiKySz%0ACEt2uAqoVxl/dbv608C9oa2CfGDYv2+CjV8NJkaW8YqPu1uQQOnm5XWhhMx2wikIp+ttpFU8lDQB%0AIAzYZgISCMuuFKF4BIV9yO1Bfg9yO/K1WKv8z9N9ki2V6pXfa0UM4HtQLkJmRwL74RocrUkwaR+G%0A9hFh4WmjwQcG7E/2YWdZQHxrUWTCvgnoHTfrPkmRS/I52FyG1fvSJ6MJ6Y+j09DeL8+kWIb1FXh4%0AFxbuQqoVTs+gT89Asl3i584e+u5t9J2b4DioC5dh+jxeug2v7OEur+Beu4Y3P49z5gzOiy/CyAhe%0ALEbXV7+KsprlB56lPbfgXrx/n9WvfY38Rx+holGSL71EfGaGcCJBqFBAP3hA5eOPCXZ2cM6fF9Af%0AHMAJ2zjZY3gwh757C46PUNMzcHYGNTSCiodRlQLsPEItzMHCHMTiMHFW2H5PP8QiAjaZfVh/CI/m%0AYecRdA/C4AT0j0FXP0QjRpYpwNGGGbjLcLgJ6U7oGoHuEegchESrLNpagQB5+URA/3hDfvZkU8Ax%0A3QstfdDSK7OBRLvo/k5YUh3xDfgVoXhgAOpQvHgkAaKSF6CItUoQiLbIGkEkJemakRSE4obdO2YB%0AVzU4fEKWqeWzNyyQBr7JlmkA7E/Lc7eqaZJVdl8NDI1ft0SKUUaWqWXNmL8RBA2svCRZTmUTtKpt%0AKQOlYwnGXkneb7wdYu0Qa6tfR9tkNmCZBdkq6JcLIsFldiCzLc8osyML3a39spmudUCeTyglgcPX%0AIrNkDmB/TdaBdlckAHQNQ+8YdI3K8wzFJAsmn4edNdhYgPUFyB5L3xqehP5xSdPFkdetrwgbr/XV%0Ac+jxaWjvFTaezaOXFtBzs7A4D8OjqJmL6LHTeNEkXqGMu7iIe+MG3sOHOJOThK5cgdFRvFCI0uEh%0A+Rs3yF+7htPaSuLllxn/vd/Dasoy39O+DIw+8bXfASaAX0dWwHaB/xAoNrwmhhyQ3QVkze/Zf8rv%0Af27B/ejqVW5++cu0XLlCYnSUkOPAwQGl2VkKN29iJRIkLl0iduYMkWQSp1yG9XW827fx5uexh4YI%0AzczgTEzgpBI42sM+2IH5e+h7dwFQU9NwegrV14+KhlHahZM91Oo8LD2Ak0MYPAWjp6VNt4geH1Qg%0AfySbPrZWxMNR6BuF3hHoGRImHzaavF+C/CEcbsDBBhysSwW+lm5hYm190NYLyTZh8zVt3pWfLR4L%0Au8zuQf5A0uMKR7KLNtEus4JEm7TxNoimZLHWCYFtMlis6qKm//hCplsyjLggYOgWxb0ieFU2XRFW%0AGrgCrEHVjTyjtQkKBrg/kedupBKoyzd2wwzAMrKMU5VjzLUTEzAMxWQ/QDhhglK4YXHX6PbY9QDg%0A+3LvlaKAff5I/l9Vzx/K95OdkOyARAekuiDVLUHRiorcEyhZCC0XBLiPtsQPNyF/DOku6BiU4N3W%0Ab1JjoxLfSiU4ORAAr/aRUET6yMAYdA/Lc6rq6of78GgRVhdgZwP6h+HUFHpwHBKtaG2j8wX0o1X0%0A/H0B8dY21Jlz6Ikz+MkWPCy8w2O8+/dx79xBZ7OEZmawz58n6O7GtSzKh4cUGsfQ5cuEp6bQqRTl%0AYpHs/fvk5ub4obk5rGa2zPe0cWDxia9NAP8X8CawB/y3wBbwPzS85peAJPBrwE8BrwFffcrvf27B%0APbe2xu99/eu8duoUen+f7K1bZO/cITowQPryZRIjI4QjEax8nsriIoVbt/D294nNzBA/d45Idzeh%0AUAgnl0MvLeHOzeGvreGMjeGcO4czPIyTjGPjC9NfWUQvzMP2JgyNoMYnUSOj0JJGRaQoFJl91MYK%0ArC2JntnVK6A/MAodXcKqbAQ8ixnY3xDGv7summpHL3QNitzT3sM7m4f80Myk2fHqi9RQOoGTXTja%0AhswenOxJWl26UxZ+Ux2ymJtql+l6OCLBwKoybr8udXhFYbSlDJSydS/nDOvNC3CH4wKg4SqIxkxw%0AiBiQNYBb1fFtpwGcq4DeKM8o3plb54fODhpwp0GWaWDfvtuwOOpKAPEq9dYtCkC7JuhUCvK9UEzu%0AOZIQgIwkpY2mBGAjyTorV0Y+CpDdoL4nR8wVTiB7CNkDmaFl9iB3JFJJuksCb2uPtOGkqW1uC0sv%0AFnnn1n1+qFXJs93bqD/f7iHoHZZgHU7I33d9kVp2t2Thc30Z8lnpO0Nj6L5hiLeiVQhdqsDBAXp5%0AEb3wAPb34NQ4anwSPTyKH03iBeAdZ/AWF/Hu3pXZ6+Qk9vQ0DA7ixWJUSiXKGxsUbt+mtLBAdGyM%0A2IULOEND+NEolVyO7Pw8mRs38AsFWq5cIX72LDqdxrMssm+9xVtvvfX5DvrP0b5f4D6O7Pc2eW78%0AbeAB8D83vOb/AH4TuAq0AO8BM0/5/c8tuB/Pz/OLP/VT/EWlOL5/n/TEBJ2XL5Pu7yds23B8TP7u%0AXTI3b2JFIqQvXiQ5NUWkpQUnCAj29ijNzVGcncWKRomdPUt0aopIRwchpbALBfSjR3j37uEtLmL3%0A9OBMTQn4d7Rjh2yswMU63EOtLKGXF2B3BwaHUaNjqOFRaG9HRUUuUZUCHO6gNldl0WtnE1rboW8Y%0A+oYkECRTEImIlBG4vP1PvsXbr50WcDjYhsMdSYNr7RKgaO2Ctm5It0mBtHB1sRUD4GVh9oWMAFP+%0AyLQnAl7lvABgLFX3aFLaSFyCQyRuGLMjLN+q5sWren58LcWxIa2xKsdAg3yDZJ0oePt//w5v/+SX%0A5MuWqn27PmSqufeWYf6mRQn71phAYJi479WBuVKU91bKQzErXspJW8hIYIinId4CiRaZ1SSNR6uZ%0AQg06vOfL7y0ahn64C0e7cLQDmSNZfG/vkVTbjj5ItfH2H3/M23/xLcmUKZfh5Bh2N2Qxf+uRyDTm%0A2euBUUi1o0NRib35InpvD1aW0KtLsLcrUsrYBAyN4idb8C0Hr1jG39vHe/gQ78EDdLGIc+YM9pkz%0AqL4+vEgE13Up7exQnJujODeHnUqJfDk1BS0teFpT2t8nMztL9vZtnHSa9KVLxCYnCRIJyuUyx8vL%0A7F27Rmlvj87Ll2m/eJH/p7WVX/v1X/++jvFnad9PcK9+7ceB/wL4AaDS8Jp/DvxnCOhbwCow9JTf%0A/9yC+8bVq/zlN97gL126RM+lS6S7u3G0xt3d5fDOHQ5nZ0kMDNBx6RItIyNEYjHsYpHyygq52VkK%0AKyskxsdJnT9PfGiIUCyGXakQ7OxQuneP4r17KMchNj1NdHJSmH4kgl2pYO3v4y0s4C8u4u/s4IyO%0AYk9M4IyMYLe1YodD2IGLncvA1jp6bRUerUgu8dCIaPv9g9DWhopFwLGE+ZfzqIMdYf17W7x9Z5W3%0ABxOSotndBx090N4lZRUiEQFytLBrtyignT2U6f7JgSzQZY+Fvafa6p5sEY+nJSg4IWH3tm3KvFQl%0AGjNjCDzTGtnFLRnGXDFMuiKzB9+tg2zgiUZdBeDaIqlo7m9fO+LtK23yMC0jxdTSLq3H9X7bMTOE%0AsFkkNtfhmJk1mJx6O/R4Zk4tSzMQVu55phZ6AfIZyJ2IZ4/qDgLW6Q7ZCNfSIZ/HUjIjsJw6yy+V%0AIZeBwz3Y3xbmvbcFoTBvZ0K8/foFdM8gtHZCOI42LF0Xiuj9fVh/hF5/BBtr0NYuhGB4FN3VSxBP%0A4mkLv1TG3z/AX1qSPrezI/1sYgJrbIygtRXPsnCLRcobGxTv36f04AF2Ok1seprI1BS0txNYFpVc%0AjtzCApk7d6js7pKcniZ17hx2fz++41DM5Tian+fg5k3cQoHOy5dpO3sWq7WViudxtLbG9vXr5La3%0AKfz8z/ONX/u1z3nUf372ZwH3fx1R6msIuP8FHgd2gAyQNtcp4Phf4+98IW3g5Zd545d/mX/zR3+U%0ArWvX2Lp2jc1r1zhaWqJjcpL/eGeH3Ooq+zdvcnDrFhsffsj+rVsElQpjP/ET/IUbN8jdv0/mzh2y%0As7McXr9O9u5dStvbJE+f5spHHxFOpSjeu0fp/n2K9++TvXmT0vw8lY0NIsPD9L/9Nj0//dN4y8t4%0ACwsy+JaWKC8tyWBcWcFqa8MeHaXz+oKkjq2tojfWZFCvPyJ4uAAb6+jNdZF84gnoG8D6938OfqAI%0Av/RV2N2EvW042Km3a6sCKod7wiQP94TZtnaId4/AP7gnXyvkHgew3Ekd3PLm+vgAClnjOQHAUr7e%0AlovilbIEi3BUgDYUrrdOyOj4jsmmMamQ4QbQru5QjcxL3ZRqhkxQLR9gmHjFBAe/YlIxXQFmt1Jv%0Ay0UJJOGoeCwBUTPjiMbl83gKYklp4ylo65HAlmipB7nGwBeNwfI8/OpfgZU9OL4v/5toXAJrR7e0%0A7d3Q2SOZVZ094t39EojjCYLLM7j3NuFbV+U99w+i+gZkZjc4jPX6WRgaRg0MwdAIlatXOfnFX8T7%0A+J+C5+GMj2OPjeGMjRG6fJnYT/4kzsQE9tAQq3/9r3P0B3+A+yd/QnR8nOjkJNHJSVp+5Efo/YVf%0AIHrmDHvf+hb3vv51it/9rpCYc+dInj3L4Je/TPr8eaLDw/zhm2/y4Pd/n3hvLx0XL9Jx8SJnf+7n%0A6Lh0iczuLv/oZ36Gux9+SPf58/RducLYD/8wb/zKr9B19iy//hu/8awh4Jnbvypz/2ngBeBngNJT%0Afu6XEFD/hnntm8DTKvksmN/XtKY1rWlN+7PbIrL++an2LwP3r1Fn4FX7I+Bd4BpSSxXgHwC/Bfwz%0A4EeROqi/C/SZ1/wHSFZN05rWtKY1rWlNa1rTmta0pjWtaU1rWtOAz2+H6qdthhpGUik18G0k8+aL%0AaP+qm72+SPZp73EVyY7/34DfRqS5L7JZwN8FLiCS4l/hk+tOz4O9Avx3wPOWDB4C/hdgBDka678B%0A/skzvaPPzmxkjJmVfv4acPeZ3hFPXzSdAD5GHgLAnwCXPrc7+mzt097ffWSXLshmr5//3O7os7en%0AvcdxYAzZx7AC/MjneUPfJ/txBBxAAPAPn+G9fL/sV4DbwHef9Y18H+xngf/eXLch5ON5sX+H+n6i%0AH+Rf0jefZWUdDbyM/POTyGan7DO8n8/aNPIA9sznIb64rP17WRL4T4A/5dnXKvos7A3gn5rrD4EX%0An+G9fL9sAQliz8PzetL+IfA3zbWFVMJ5Xuz/BP5Tcz0KHH2vFz/rsmkB8CpwBylhsPFsb+czt+ou%0A3h9HgP6bz/Bevl92G5mhPC+WRvZpVM3n2Y+Tz9r+gOcL9Botj+ygTyFA/6vP9nY+c/MROfTvAH/v%0Ae73wz0On/QA4Bdzgi6u5fy/7mvGnbfZq2p8/yyDAUDWLp5eKbNqfXxtCZN5vImnaz5v9LKK7/zZS%0ApPGp9izB3ULy5VvN5zkkKj1P9qtIaYZ/Azh8xvfStD+bvQf82+b6VWRm0rQvjvUAf4ysK/zOs72V%0Az9z+MvBfmusitSPGnm6fV03MH+OTm6H+MZIp80dIVsImkpnwRbSnvb8/QrS/a+YaJKPkf/oc7+uz%0AtE97ho32PBQK+kdIMH7PfP4fPcN7+X7b8/C8nrT/Clm/+5vUtfd/i6fvpP+i2e8jAevbyBreL1Lf%0ASNq0pjWtaU1rWtOa1rSmNa1pTWta05rWtKY1rWlNa1rTmta0pjWtaU1rWtOa1rSmNa1pTWta05rW%0AtKY1rWlNa1rTmta0pjWtaZ+v/b8BXd+oAE3C6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8" descr="data:image/png;base64,iVBORw0KGgoAAAANSUhEUgAAAXcAAAD/CAYAAAAKVJb/AAAABHNCSVQICAgIfAhkiAAAAAlwSFlz%0AAAALEgAACxIB0t1+/AAAIABJREFUeJzsvWeMZNt23/fbJ1SOnXOa2D35zpubHvl4KX6gBZAQJJmA%0ACBqGAAkwZMOWadjWBwfeK+mDAcO0DViQYUKGQUIBlgHakAwKhkVevnDz5Jnu6emZzjlWTidsf1i7%0Aqvve9+6jrSfOyKNahf+sU13VVafP2fu/1v6vdc5A17rWta51rWtd61rXuta1rnWta13rWte61rWu%0Ada1rXeta17rWta51rWtd61rXuta1rnWta13r2r+W5gK/B3wf+Bz41W+8/qvAF8AnwF99tbvWta51%0ArWtd+xe1vwz8ttnOA2tnXnOBJSBrtr8ABl7lznWta13rWtf+xSwJpMx2L/DyzGvXgT848/y3gX/z%0AFe1X17rWta79a2/Oz/C7VePTwD8G/rMzr2WA4pnnZSSL71rXuta1rr0Cs37G3x8H/hD4XeAfnfl5%0AESH9tqWBk5/xu7rWta51rWuvwAaBBeAXf8JrLvAc0eIjwFfA8DffdOPGDQ100UUXXXTx/w0P+BNM%0A/Ulv+Cn23wO/Biye+dnvIFr87wC/AvyXyOrg7wF/9yd8htZa/wy78K+uFdfX+eu/8Rv81Z//eZo7%0AOxw/eEBhcZHMuXP03bxJenSUqOtCqUR9cZHSw4eEjQbp69dJz84S6+3FsSxUsUhzaYn6/Dz+4SGx%0Ay5eJz80RHRkhEovheB7W4SH+0hL+8+fokxPs8+dxLlzAmZjAzqSwbYXdqqMO91FrK+i1ZTg6hNFx%0A1NQManwSenpQ8RjYGuU3oXKC2t2E7TXY3YRWE4bGBIOjkO/jwx/c5cNf/SU5w0EL/DqUjuFkH473%0AxBcOwI1Arl+Q7YVsH6RzEIvLa45t1pAaCOSzghY0q1ArQb0E9fIpGhVo1qBVBycC0QREEhCNgxuD%0ASEy8G5XX295xwXbBdsRbFqg2lMDYh//HJ3z4594/PaFhKPunNYQB6BB8DwIfAk+2/Sb4LfCaglYD%0AvIb4Vl32uVmVz4omIJaEeBpiKfHxNCQyEM+AGwcnCsoBZQMKAg1+IOeiXoPyMRSPoHAox7lwIH9b%0Arh/yA9AzKIhn5XhYjnxGs8WH//Sf8+G1SdjbEhzsyDkZmYDhCfTACMQzaMsFX6OrNfTBAaytoDdW%0AYX+vM34YnyTI9RI6UQIvwD8p4C8v4y8tEWxsYI+N4Vy6hD0zQ5DN4lkWXrVKY3WV+tOnNNfWiE5N%0AEZubIzI1RZhI4Hkejb09So8fU56fJz46SuraNWIzM4SJBI16ncLyMof379M4OKD35k3y165h9/Sg%0AHYd/rjUfffTRq5vwr9iUjNWfyt8/C7n/y7A3ltz3v/qKf+9XfoW/9mf/LOnhYSJKoQ8PqTx6ROnx%0AY6KDg2Ru3SI1PY0bj2PX63irq9QfP6a5tkbs/Hni164RGx8nEo3itFqonR38hQX8hQVUKoUzO4tz%0A8SJOXy9OxMH2m6jDPdTL5+gXz6HZgOnzqHMXUKNjqHQSHEvIu3SI2lqFzRUh73wvjE7ByCT0D0Mi%0AAREHtC8EVT6Egy3Y3xQf+Hy4H+XD712F3mHI90MiBZEoOBao0BB+DaonUDyA0iGUjwStOqR6IN0D%0AyTykDJI5Q84RcBwhYEuB0kAIoS/7FHpCql4dWlX5PK9uyLQOfkMINmgJ4fpNeX/oCyGHvhC1ZQvO%0Akjzw4RctPnw7IifzLKHrULaVJURqOSZYREwAiZ56NyYk3faRhJC6E5P3K/P72ELgIUL8gQkcfksC%0AQqUAlRM5jpUTqBxDtSiBIN0LmT6DfiFyJwaWC9oCz5dgUCnD8S4c7sDhNh/e3+bDuTwMjEH/GPSN%0AQCIr+6kVND2olGB3SwL89pqMp9EpGJtGD09CMou2IuimD8Uiem0VvfIC1lagfwB17iLMnCfI9BDY%0ALn69ib+zi//smYzhaBRnbg778mXC3l5826ZVrVJ/8YL648d4u7vEZmdJXLuGGh4mcBxa5TLlxUWK%0A9+6hg4DsrVskZmfRmQxNz6O4usrJ/Dzzf/7P89Hf/JuvZe6/CuuS+2u00pMn/PVf/mV+rVAgPjFB%0A9q23SExO4joOVqFAY36e2v374DgkbtwgMTtLJJPBDQKsgwOC+Xm8J09QySTulSs4ly7h9ORxHIVd%0AK6PWV9DPF2BjDcYmUBcuo6ZnUJkMuArVqsLRLmr9Bay9EKIbPwcT52B4AtIpyZjDlmTGh5uwswq7%0Aa+C1YGgSBsdl8uf6IRoB2wJ8ydArR3z4+z/gwxtJON6GWlHIJT8EuUFBusdk064h6NCQcgNaFage%0AC2onp2hUTCabFcRMJhtNQywN0aQhUEOMHfJvZ95aCBgTDNrbOgACIWrdJurg66StQ3kd+PAfP+DD%0AX7spJ1MpIfN2EMBsn/XKln3BNvuh5Ofa7JfWEJp9C0MJML4nwahZETTKZpVSPIXflOOQyAuSeUj2%0AQDwPkZQECRz5riAEz4N6VQJpYQ8Ku+KrBTk/PSPQM8yHn2zz4V/8M2DHZN+9AGo1ODmAvXXBwRak%0A8zA8JegZhkhSglLTg2IBtlZh/aX4nn6YPI8em4FsH9qOoVs+HJ2gXz5Hv1iEk2M4dxEuXEKPjBNE%0AEvgtH39vH7895hMJ3GvXsC9dws/l8LSmeXBA7ckTao8f4+RyJG7dInL+PGEySatep7y0RPHuXYJK%0Ahezt2/yz997jo7/1t17RbH/11iX312j19XX+948+4t1slsajR1S/+go7lyP5ne+QuHyZSDyOU6vB%0Ay5e07t0j3NrCuXIF9/p1nIlxnKiLU6+gVl+gnz4SEp85j7p8BTVzHpVOovAlA199DssLcLgHk+dh%0A+hKMz0A2C7aSLPZ4GzZfCIqHMDQFY+dgZFqW8NEIWCF4NSjvw8E67K+Kj8Sgbxx6x8Rn+yEa4+Nn%0Aa3xwbcqQdQlKu1DcheKObHsNSA8IMgOQ6odUr5C1EzEZrzKk6oFugVeFZhkaBWgUoV6AZsn8rCT7%0A58aF2CJJgZswiJ/CiUkQsCOCdiBQhnwt00vQJm550pkRH99f5oNbM/JEgwQK87YwND83wSJsZ/Qm%0A2w6aRqJpmNVEGzWzyqiav7MivxNJS/CKpiGWFcRz4iNpcOKgIkaeseX7fLOiqhWhcgiVAyjtQ2kP%0AascSELLDkBkSn+6Xz7KiEFp8/PA5H0wPwMkuHG3C4YbAicDAJPRPQt+EBBIrJquKel0y/+0VGUdH%0AOzA4AaPnYOy8BA8rIquF4yNYXYLlZyL7jE3D+Tn0+Dl0PAuBQhcK6MVn6IUncLAHFy7D3DX0yAS+%0AG5NMf2kJ78EDgtVVnMuXcW7eRE9M4LsuzUKB2qNHVO/eRUWjpO7cITI3B7kcK7dv84u/9Et/6vP8%0AdVmX3F+j1Z48YeNv/A0SN24Qy2Rw6nX0wgKtr74iPDjAvXVLMDyEY4N9tAdPHqIfP4BYDHX1Bmr2%0AKqq/D2VrqByjXs7D0hM4OYRzs3BuDiZmIJkAQ/RsPIe1Z3CwKdn3+EUYvwC5Xoi6QqK1Y9hbht2X%0A4t0YDE4LBiZFHolGEP27BpV9ON6Akw3xXh1yo5AbOfWJrAQBywIVQNgUwq8eQGVPPqN6ANVDIdNk%0AHyR6BfE8JEw26sYN8bcz5XYWHsgqQ7fAqwg5etXTbb/+DTSEZAMjzVi2SBWWa4jeNdm2kUTassxP%0AnBJns/22NBSIzKON5h625K12O6DETICJn0EC3OQZpMBJmn2JIJm+ZRYd2mj5LQkGtROoH8u5qx0Z%0AHMp3JPsg2Q+pQUgOyHMnJUSrLQkErQZUjqC4DSdb4ou7Emzz49AzLucy2S9kHmhoNkVO21uF/RXY%0AW5GxMjQDw+clAESzECpoNEW331iSMXhyIONu8jKMnpcVWKgk219dghfzsLEspH/pGnriAjqahlaA%0A3tpCzz+WpCaVRl27BZeu4Kdz+E0Pb3UN7949/GfPsC9cwH3rLZiZwXMcGvv71OfnufQHf4BqB/A3%0A0Lrk/hrNe/SI41//dYK1Ndzr13Fv38YdHcFRIfb+Fjy6L4N3ZAx1/RbqwiVUKo4KGqitZXj2EFaf%0Ay+C/eA2mL4qUogJZaq8uwMpTqJVhag6mZmXpnEzIe2rHsPcStp/D7rJIJMMXZFL2jUEsBjYQ1qG0%0AAwfLcLgiBJ7shd5JQX5cdHA3ApaGsCEkU96G0jaUtqC8I+SVGYbUkPjkgMgIbhTsdsHUl+/zSlA/%0AFDSOT9EsCulFsxDNiY9kjU8LGbrJU61b2aeSDJzq8joEgjPbRqNvo63Zt0maM7IMP2k8muy+EwRs%0Ao5efCRRWBHBPpRlMsNBmpaCNVNPJ9P3TYqxXhVZZgmGrJMehWTj1oQexHojlje+FeJ94N20CgymW%0ABoHUHGpHElRLO1DZFa8syIxAZhSyo5AeluOrIvK77QBwtA5Hq3C0JiuQvmlB7xSkBkDFwA+hWpKV%0A3faSjDMdyhgbuQgD03LOfKBchI0XMmY3X4jUNz0H45dkZRAgcs2LeVh8BKUTuHgNfek69I2ilYs+%0AKqAXnqAf3Yd6HXXzNly9gZ/txW/6tF4u4331FcHyMu6NG/T98R+jXPdPb4K/ZuuS+2u0YGMd/x/9%0AfezDXXh0TwblyBjq5m3UhYuoRAzVLEk2Pn8Piidw+QbM3oTBYYjYUkBbX4AXj6TzZGoWZq7CyJSQ%0AuG6JBLK5IKiXYfQyjF2WLDyZEp7xy3C8BntLcPBClvP95wR905K9uY4EBb8ihF1Yg5NVIfBED2TH%0ADUaF/N2Yya4DCKrQPILKDtR2oboD1V0hvcQgJAYE8X4hpUjSSCWWIf1Q/pawAV4BWkVoFcAzvlWS%0Av6FVEqJ005KZOkmDhMA2GbLdRlRItx0IOkXTduH0rFYPZ2WZr5nGEH9b0zfdaG2Nvp3Vh0ZeClsi%0AVfl1COpnfA386im8ihxvy5W/yU2DawJaJGe2c+BmJJvGMZm9IfGgJZJV/RDqB1Dbh9qeeMuF5DAk%0Ah8QnBiHaK8SslejzzbqsqIobUNgQ7zchNwH5SchNSrC2ExAoKcyW9iQJ2H8hASA9IONo8KKMDSsO%0AXihdUzsvYPOZrA57RmB8DkYuQaoPAhvKJVh/Di8fS71n7Bycuy6ZfiQF9SasL8PCA1hZlERn7hZ6%0A/ILo+Scl9PwT9IOvoNVCvXUHPXeDIN9H9N//D1G2/ac7yV+jdcn9NZp+Nk/wt/9zkVdyKVSjhFp8%0ACI+/lEl15TbM3YL+AVC+FDQX78HyY2kVvHADpq9AvkdIt7QD609g7bEURyeuyGQZnIZ4DHRTsumd%0ABdh9BtUj6D8vk27ggmTuji3vq+7C0RIcvYDCukgj+WnomZYJnchJwVL54JegugXldYMNIebU6CmS%0AwxDLGTkCkxnXoHUMjT2o70JjHxoH0DwREov1CdlEeyGSh2iPeCd+pk1RSR1AGdKkJZ/rl4QUgyoE%0AbV8TAg0NkYYNkYbClsnwo6CMLKMc2Vb2Kfh/Ict0MnyT8et29u+dSkZam4ASE2nGMoHGigtJOimw%0AU2AnzXYalNHUtXPaNaORYq/vyd/aOoHmscGRoHEo3xvrg2g/xAcF0QE5liqGaPRaxkz9CCpbguo2%0AlDdF1klPQHocMhMQH5Z91bYUZysHEuSPV+B4WQJKzznoPQ+95+S7caDlQWEH9pdg77nIdz0TMDwL%0AQ5clqIc2VMuS6W/MC/Hnh2DqOozOiSznKzjYloTmxUM5/Bdvwfmboul7GrbW4Ok9yfKHxuDa2+ip%0Ay2grht4/QC8uYP/93+/KMq9mV77V3lhyZ/Ex/Me/IZ0EszfhxjswPg22lkLlwpew9EBa0C7dhvPX%0AIZMRktp+Biv3YWNBNPDpmzBxFTI5IdziBuw8ha0nosWOXBEMXZL2OBVIJne4CAfP4HBJJk7fRei/%0AKCQeS8u+hBWobELhJRRfQmlNlv+ZachOQ2YKkoMiy6gQdEOIurYJtS2obsq2FYXEiCA+DIlhiPWb%0AjNoWSUf5QB28Y2gdGByBdyQ/806EFN08uDlwcsZnwckI7LQhS/dMC6M55spo87QDQgAY8tVNI8mc%0AhS/v1yFf66z5MTsjy7Q7Y2jr9m1EQJkAQluaacPIMhr5/FCfaedsB6sS+EXx3omsYPyCbKPB7QG3%0AV3ykDyL9Ajsn36sdCQqBJxp9fRfqO4LatsCKQHIUEmOQHIP4KER6JAgEWmoplW0orkBpRXzoQ3YG%0Acucge07Oq4pLv331RBKEw+dwYC536b8s6D0vqw4faaPdmYftp5Lx90zA6FUYviIrOl/LdRGrj2D5%0AvnQMTd8U9E9D6MLRPjy/D8/uSh1i9g5c/o4U6usteLEADz8THX/uLfjdP5QurTfUuuT+Ou1oD/6v%0A/02KXgtfwdPPRH+eexsuvQW5vGSZm0/h5V1Zwo7Pwsxb4uMxCMoyKTYewv5z6JmEseswchUyPcIh%0A9T3Yewr7T+FkDfJTMDAHA5elU8J1QdegsgbHi1BYEjJPjUP+AuTOS+YWNRKOrglpV1agsgrlFSGi%0A1CQkJyE5IcQQNdm9pYEG+IfQ2IHmNjR3BN6JkFF0CCLtjLIf3H5w0kY7t4SUVSCBIywJqQWG3IIT%0ACEpfBwjJW0mwTBZsJSXjtBLGx022Hj31qp21m9bBs/JMR5L5tsxdn9kOT71uB4+WrBS0WS3ohpzf%0AsC6rjbAmRB6alUZYkVWHcsHOnMLJCmE7eeNzoFKGwG2T0YdSKPZK4B1Acx9ae9DcE+9X5DjHRiA6%0ADNERiAyB0wNEJf75LaibIF1Zg+q6BOpIDlJTkJ6G1DTEBkFHhMwbRSH9wgs4WZI6Se4c5C5A/qIE%0AjtCFVkvG4v4C7M9LEb3/Egxegb7LMnZ8DcdbsPkYth5BrQCj12D8JvSdl7+3VBTCf3lXur0mr8P5%0A2zBwXlYBe9uSJC18KfPhyruS4Sfy8Bf+ymlH1BtoXXJ/nfb8Afy3/4GQ+cikaNN7S7D0Baw/hZEL%0AcP4OTM5BLCra8uZDWL8ruubYdRi/BYPnIRoVzflgAXYeSkaeGYXBqzB0FTKD4CghvsJzOJqH4wWR%0AOPKXoeeSkHibwIOikHdpCUovRC5JTUD6HKRnhMCjadHUVcsQ9wbU16CxDo1NkRZiY6eIDkuWbUcl%0A6ChPAoV/AN4eeLvg7wsZ+YeSLbp94PSB0yvE0/Z25lQrtwzpKlMkVR5QF3LU1TO+Crou36nrBg0h%0A2w48wEN2sE3yZ2QZfoos880CrfbNZyngbObeRszILQnxVkK2rZSQtZUEkvKadgxxq1PyDn0JFkEB%0A/GPwjwyO5fh5BxKYHBMs3UGBMyjHlJh8ZqhNS+YRNLbl3DU25XwCxCcgPgmxCTmPVl6I0w+EvKur%0AUHoJ5Zdnxsl5yFyAxIT8TUEoBdzCEhw/g5NFGXs9c9A7B5kZIC4yz/E67D0RNCswdA2Gb0D+nByz%0AWkUy/PX7Uh8auACTt2FoTr6rUoLlBzKPykdw7rbMo/wYNENYWRA553/8oawY31DrkvvrtM1n8D//%0AR/D8c7ko5+K7cO4WpDNSKNx6CKtfQvlAspXJ2zAwI9ej1PZh9yFs35fe7uEbgr5zEImArshEOnwM%0AR0+lm6R3DnqviIziRkA1ob4BxUUoPpOsLDUBmYsyMVOTpigaQFiE+grUXkJ9WTLw6BDEpyAxJT7S%0AZ4qgIVAXom5tnsGWELI7DJER8e4QuANGYzZZvgqAJlCA4BDCIwiOIDw+9boOVhasnEEWrIxAZcBK%0Ag5VGq4TJxiUL18pcyapAtztn0CYwiFSj25INHkLShrTb5P1tsky7A6YTDBxArgJV7cCgDVCodkuj%0AlimmzhZfwxZKV0GXISzLaiUsyXnQJVmthAUJWlYarB6wesHulW27D1SvHA8dETIOtemzL4K3D94O%0AtHbA2xZvRSAy9nVYPaCjpu2yKee9sQa1FaivikQUn4TEDCTOQXQCSJriagXKy1B6DsXnUgPInIfM%0AJUF0QPatWZEs/+ipwI5A71XouyqrAx0VQt9fkDG/vyB1n5Fbkrw4WWnJ3FmAtbtSTxq4CNN3YGAW%0AiMLxPrz4EhY/E1ny4rvwm78nt5t4Q61L7q/TSkfwxe9Lxr4/Dy8+EYll5ApMvw2jVyDiQm0Htu7C%0AxheSrY19B0begt5p4Y/6Juw/gIP7UhDrvw79N6BnVnRzmlB9CSeP4eSJFN5yc5Cdg+xl6ZJwAF2E%0A2hJUFwWtI5mwyQvi41PSamiFEjy8dWgsQ3MZmitCStEpmeCRCYiMC3E7rkl4G6CPwN+CYAv8bQh2%0AINgz0skQ2INgD4DVB3Y/2uo1coojnGhptGoBDbQ6AX2C1idAEa2LQAl0Ea1LQAWoAwkgBSqJwmTH%0AxIE4SkWBM1ARFC5yXzuH0+y9nbUbffzHzASHjj7vn4GHxsgyNDvQumH2T1YTmqqsKqiY9yRBpVBk%0AQGWBLKrj86DyKJ0DHUVp6ZJRodz6QIUlCA4gPJAAGezLcQ52AG2O9TA4o2CPCMgL2QZaOnm8HWit%0AQ3P91Ds5iE5DdEbgjsqxDLQUx2vLkgDUliT7j01A8hKkLkNsBnRceuorm1BcgMJTyfiTE5C/Crlr%0AEB+TYFQ7kuTk4KHIhblzMHAL+m5IbaHZhP1nsHVPkpzMCIzdgeFbUiyulmH9Hqx8Ln3702/DzHsi%0AS4YO/Jm//LPP4X+FrUvur9Nefgr/w6/Cue/KoOsdFQ19+x5sfCYdCCO3YPwdGJyTC4yqa7D3lcCr%0AwuBtGLgNvZdFO2/tw8lDOH4gGVNqCvI3oOe6aOiuLRl1dR7KT6Ayb4pos5Cak4kY7TNXhZ5AY0nQ%0AfCGT2x2C2HmInZPJHRk2GXcI+hCCNfBXwV8Df12CgD0Gzrjxo2h7BOw82naFrK0WmkPQu2i9h9b7%0AoPfR7IM+ACKgelGqD+hDqR4hNoTghPiiaOWgsU12HqLRhLTQqo6miqaGpm5QAxpoGmhaaJrQ8b6Q%0AMR4an7PErX9K5q7OZu5YKBwgYryLIoIyQUS2YyjiqHagIYYihUUSpWMoHMnuAUvLKkNpH6iBLkhg%0Aox3gjkAfohEvq4cBlBpAMWC2h1BqCHQOFTpGxWqhwgMTaDfB3wR/QwKB3Q/OBDhTAnsCMBck+XVo%0Abkhgb7yUMRJWZGxEz0PsgowPkka+2YbqAlQMnDSkrgiSl4GMdOuUXsDxQzh5JF1T+WvQewuyV2UV%0A0qzAwSPYuyvEnx6Hwe/IHIj0yzUd2w9g43NpEhi+DuPvwsBV0C7sLMLLT2DrMfzX23Ix3BtqXXJ/%0AnVbYhLv/C6x/KojnYfJ9GHtb2hL9I9j9QlDdESIfvAO9s5LRN7bh+B4c3ZXOh/x16LkpEyKWAVWD%0A2jMoPxJoD1LXIH1ViDySk1WDvwX1eWgsQH1Rio+xSwYXRH6xbfm8cA28l+C/BG9ZZAFnGpwZcKfA%0AmULbA2jbRds+UEKzhdbraL0JeguttwFQahTUMEoNC+moIVB9aBVHKxuNIlQeoSoTcozmhJAjQk4I%0AKZjnBTRlQ5IZFGksMihSHVikUEjWfpZM250qmrbuqtBmuOvOsNdoLOM16lung4Z2jzsW6kwAaG/L%0Ab4bmubmPDf7XAo6giqZifJmQMpoymhIhJSDAIosih0W+4y16BLrHBAgbS2sTECqgD9B6xwTRHbO9%0ADSTNuRhFqTGUNYFiBBUmpIQRNFHBNnirJnCvSACwB8GdMef+PKgRCCPmitkNGUuNRfFWFOKzgtis%0ArMwCDY1dqDyVRKO6IEX19HVB/Bz4NlTbCct9If/MRei7DfmbUlSuV+DgAex+KXWknlkYfgf6bsp5%0APt6E9c9g/RPR+ae+C2Pvwvv/rrTUvqHWJffXaccr8OnfgaEr4CooLMDOJ7B/X1rLht+VZWg8LcWx%0Ao7tw+IXIND03ofc25K9ANCa6dPkRlO6LpBKfgsxNSJtlro1kZ42nUHsCjWdSXIvPCWIXRHKxPQg3%0AwVs8BQqcC+BeAPc82plE23G0EwAnaFbQegUdrqL1GtBCqUlQ4yg1gbLGQY2gVZxQ2WgVEqgiIbsE%0A7BKyR8geAXtoioao+r4GRR6LXhQZNK5k6ChEIfcJqRFSIaBsfIWQqkGtA02TkDqaZieTtoiYbZFk%0AFI6RZhwUtsm8jU7+U2QZ3cnwQzQBGt9k/rIS0HiENM1KQVYJmgCLGIoYFjEsElgkv+FT2KQ7XhHD%0AxkGZsKOQGoUEu3YAPDT+gJADNFUs+rEYwGYIi0EsBrH1kHyPVijti5yjt9B6wwTkddCbQA/KmkKp%0AKZSaRqlJVJiWztWghPJXwFsC74UEfisD7iWBcxHUoNHhT6C+IIlE7YkkHPErkLgKsTmpG/gtqC6b%0A8fxAOqoyN2Q8J64CSbmf0PEDmRPFRcjNQu8dmRcqJfc+2vsCdj6TK3uH34Xh9yAxKbdC3puHX/3v%0AOHsL5zfNuuT+Ou3gIfyTX5N2s6F3YfS70nqo6nByH/Y/heK86OJ9b0PvW0L0wT6U7kLxKylqpa5A%0A5i1I35DLzVUF6k+g9gBqDwEbEjcgcU2I3M2C3YDgObSegjcvGZkzCe5lcC+jnQvgZAgdH6120fo5%0AOnyO1i9A76PUBKgZlDVjJvsYoYoQWhqfYwK1QcgGAVsEbBJyiEU/NsNYDHe8xSCQQmMToAloEXCC%0Az2EHAScEFAg4QeNhk8Mmg0UWmyw2GUN+6Y63SCC6uW2ycAkEMpJCAgI0LUKaIt3QIqRFaKSYryNA%0AMvfAfMK3yTKnhVNlZJk2LCPLWN+ABBQLy6wJlMn629m97F+F8EzQCigRUiSgREDRoIRFEoccNnls%0AenDoxaEPhz7zMwcLjcID2sF1h5AdAnYI2EZTMeQ/hs0YNuPYegxbp0wAqIJeR4fLaC2Q8TCJUudR%0A1kUUF1C6FxUo8PZR/nNoPQNvQYrh7iVw5yByFawJCBxp0aw/gdpjgZM3Y/YmRC9B4EptqfwAinel%0AqJu6CtnvQOomkIbqHhx+KQlQfRf67kD/e5CelbbK/Yew/SOZd71X4C/90Nwx8820Lrm/TmuWYfuP%0ApFNh/0fRAMfOAAAgAElEQVSw9wO53HzguzDwvrQoqiqU70HhU8nK4zOQexeydyA+AhShdg+qX0L1%0AgbQOJm8L4pfNLXvXoPUAWg+FyO1BiNyAyDW0O4d2Mmi7guY5OnyKDhfQ+jmoPpS6jGVdRqmLYE0Q%0AKJdQ1fDVGgHL+KwQsELIoSGDSWymsJnAYgxFjhALHw+ffTx28NnFM/DZQxHFZQCHARz6zxBSLzZ5%0AwCU05BxQx6eET9H49nYFnzJBx9ewiGCT6MAijk3cZMgxLJO1n/pIJ2u3jJfMva2ht4n7x6dEW4s/%0ADQQ+4TeChASOdkDxCGkQ0iCgYX5WJ6BOQI2AKgF1IMAmhWOydocUDmkcsjhkDGTbxjVhIgQaEmQ5%0AOhMoD8w52Edh4zCIyxAuwzgM4TJkjruNhYfmkJANfNYIWCVgnZADbEaxmcFhRs61HsPWEaywJoQf%0ALqL1IjpcAAKUNYtSsyjrChYzKN8V0veeQOuRjEt8iFyHyE1wbwD9cofM2iOo3hWgIPUdSN6B2FXp%0Aoqm8gMJnUPxcWoFz70D2XUhelVscHD2A/U+E9NMzMPg96HtHWkMnf/kVTfTXY11yf522/wn88a/L%0AgBv8OblM39+C4idw8iO5IjP3niB9DewQGo+h8hlUv5Ce39QdSL4NiVnpYw9fQPMutO5JQdO9AtFb%0AELmJdifQTkDIS3T4SKCfgRrEUldR1hWw5kANEFgaX20Q8ByfJXxeEnKIw7SZ2OewmcFimAAXnxYe%0AW3hs0mIDj008tgEHlxEijOAwjMswLkNY5NC4Rrwo0eKAFod4HNLiGM8goIJDFpccDjlc8uZ59gyp%0ApbGIorHQWGeEkQY+dXxqZluINKB5xrcM0XqdbSHioOPbkksbf1LmLpCgYHUydxsL1wQctxNMbKI4%0AxLCJmm0JQI6BTcSEE20QENL4WoDzKOJTwKOAxwk+RXPccrj0EKEHl14i9BGhD5c+XJLmSPkEHOKx%0AcwbbeGxjEcNlBJdxIowTYQyHIRxsFDVC1k2AXybgBQG72IzjcB6bCzhcxNYD2KGPCjfR+ilh+AQd%0APgVaKOsqyrqOpa6j9BjK91Ct5yYRuS9FeXcWorfBvQ3WmLn75QOofCkJjZOX8Z96FyIXoFWTFW07%0AGUpehPx3IfOOFN5PFmHv+3B0D/7icjdzfzW78q325pJ7Yxd2/iGcfB+OfygdBD0/D7n3ITEKwS5U%0AP4PKp9Kpkrwtgzj5lvyPPeEKtL6E5hdS4IrcgOhttPsWRAYJ7RJaP0aH9wnD+0ADZV3vADVGYIGv%0AVvFZMFhEEcHmIg6XcLiAxRQhcXzqtFijxarxawSUiTBGhIkOCbiMoIkjneJFmuwa7NFijyb7aHwi%0ADBCh36CvA4sUGocQhY+HR5kWJVoUaVLEo0SLsvl5GY8KFg4OSVxSuCRxSBjEjI9jEztDpOIlU5eM%0AXJ8piJ5ea9oulP5kSj+1dgn29F99piyrOPspEiRCWibANL8WfNoByaeBTxWfGh5VPKr4VAFwSRMh%0A3fERskTIGJ8lQgobyxC4h08Rj6NOEBUv2w4pcy4GiDJElGEiDBIhgYUmpGyC9SYt1vHYwGMXh0Ei%0ATBBhkijTuIziYKGoGNJfxOc5AUsoEjjM4nAZhzlsPYgdehAuo8OHaP0IHc6j1CjKuoWybqKYxfIj%0AKG9FEpbmV6Lnu1cg+jZEbgOD0DwQsq98KgXc+DVIvy+kr5NQXoSTHwqcrJljPw9j/7bcHuINtS65%0Av06rvoCV/wby78tNtVqLUPoBVD6R3u70dyH1vhRHrRND5J9B67HoltE76MgdiIwS2gW0fkAY3kWH%0Ad0FlsKxbKHULZV0lsJL46ghfzePzFJ+naAIc5nCZxWEWxTg+Nh4HtHhJ08DnwGRu00SYIcokNoOE%0AOHhUabJNgy2DbVrs49JDjGGiDBvCGMKlH4gSoGhRpcERDY5ocmy2j2lwjMYnSp4oOaLkiZAl2iGt%0ALC5pLCJn+k5Eq29RpUWNFjU8ang08KjjdQizadDCN6QaEmDjmgzZMbp0O9N2TPZtdxRx9a2yjD6T%0A3Ys8E34NItNITcEjxMfCxSGCQxSHKDYRXGK4xHGMd4kRIYFLgghJIiRwiHSKqRAS0jABr0STogmC%0ABYMTWhRxSBCjhyg9xOg9gx5coliEaKq0OKDJjsEuTXYIqBFlhBgjxo8RY9jsRxOPLVqs0GSFFitn%0Axst5opwjwgwR0lg0CXmJzwIeCwQsYtGHwxUcruDqWWydQIWHED4kDB+gw3ugEljWbZR1G8VVIfzW%0AkiQ1zS+lnz96B6LvQuQW+C7U5qH8I5lLdhZS35X5ZI/KxXqle3D1f+oWVF/NrnyrvbnkXn8Ga78p%0AAzA6BenvQernIDYA4SI0vi/Ah+j7EH0XHb2BdjQh99Hhp4TBZ6AiWNYdlPUdlHWTwErhq1U8HuBx%0AH59FHCZxuGowiyZDkwOaLNJgkQbPCCkT5byBTEpFFo8WDTaos0KNVeqsElA1k3zc+FFijABJfALq%0AHFBjjxq71Nijzh4NToiSI04/cfqI0dchmSh5FBFD/A0aFKlToE6BBkUalI0v0aSCQ4QoKaKkDekJ%0A8UVI4hI3hNgmyRg2MWQoW52SaLunJcQ3NQGPwEgx4kMjz8jWKXH/uLWLoe3SqMIy2rVjtmxsHBxc%0A7E4QOQ0VivbVsiE+TTzq+DRoUcc7E7DaAaxJxaCMRhMjQ4w0MbJmO0ucHHFyxEjjEMEmJKB+Jpge%0A0eCQOofUOcCnRpx+EgyRYJAEQ8QZJE5e7khB4Uwg36DOBk32iNBPginiBkL8NgH7NHlhkoQXtFjD%0AZZQYl4hxmSgXiJBCs28Sjid4PEZTwuU6Djdx9U0cPYgV7qLDuyZ5+RJUL5b1Hpb1HorLqFYV1foS%0AGp9B83NwxiD2CxD9OWAE6i+g/AMofV9uOZH+AM79rrnH/ptpr4rc3wH+K+AXv/Hz3wT+CnBgnv87%0AwPNvvOfNJXfvCEofQ3wI/PtQ/yMhcysNse9B7Hvo6Cyh2kTrTwjDH6HDp6JTWu+jrHfQ1hSetYXH%0AV3jcw+cRFqO43MLlFjZXCInR4CUN5mnwlCZL2PQSY44Ys8S4hM0QLarUWabKS+osU2MZixgJpokz%0ATZxJ4kxhkaVFnSq7VNmkwhZVtqmxi0uKJMOGIIYMQQzgkMIjpM4JVQ6pckSVQ2ocU+OYOgVcEiTI%0AEyffIaY42Q5huSSMXKNp0qRBlTpVGlRpUqNBnSZ1mtRoUqdFo4MAH5coDi4uUVwiJmt2DeG6OB3S%0AtTte6NruELZ1RmA5a6eZu+4Eg3bWHphgIfDwzwQTIfJWBwGe2b8oEWJEiBEjTpQ4URJESRAjQYwk%0AcZLESBLBNSHLp0mFBiUaFKifCZB1TqhxQkhAgjwJekjQQ5I+kvSRoo8YGSw0PgUTmPeosUPVACDJ%0AMElGSDFGklESDOJi4XFI3QT+GivUWTFjZ8bgHAmmTKl2zSQVC9SZB0IzDmeJc5UIIyiO8XmExz08%0A7qNp4HIbl7eI6LdwdAbCBcLgU3T4CVpvoKy3sazvYlnvovwkqnnXJEg/kNtTxD6A+C+CmpH7H/X+%0ApVc42V+9vQpy/0+Bfwu5pvr9b7z2e8BvA/d/yu+/ueTevAe7/4Yh8w8g/ovoyDlC6wVh8H10+H20%0APhAit38OZd3Btxx89YgWX+DxFeDjcgeX7+Byi5AsDV5S5xF1ntBkiQjjxLhKnCtEuQQkqbFJlefU%0AWKLKCzQeCc6bSXiOOFNAgjoFKqxTZp0KG5TZwCZKitHOBE8ySow+QixqFCmzR5k9KhxQ4YAqB9i4%0AHSIR9JKklzg92ETxUdSpUqVIldIZFKlRpk4FH484KYPk1wguZogvSpyYkTMUtsnSlelV8QyJerSM%0AbxNte0sIODDUHHRoOiTs0Pa32Wne3g4JdsefZu6Oyd8lmESI4JpHhIgJMO0QEhLi06LRCVoN6jSo%0AnQlsFRpUqVGhQY0ocRKkSJAhadDeTpEjRgyLEI8qNY5NgD2iyhEVDqlygIVDigFS9JOinzSDpBgg%0AThpoUGffBPR2YN/CIkKacVIdTBAjScCxWfG9pMoL6qwQoZcEF0hygSSXiNJDyBFNFqjzlAaPCSgR%0A4wpxrhHnOlGG0WzjcxePL/G4j8UwEe7g8jaOvoQdHqKDTwnDH6LDeyhrDsv6Hkr9HFbYj2q2E6g/%0AlnvvjD5C/oeqN9NeBbn/BeARQuTvfeO1eeApMAT8n0h2/017c8k9rKP9+4TWEmHwMWH4R6AbWPb3%0AsKzvgX0TT5Xx1Oe0+ByfR9jMEOFdXN5GMUOTQ+o8pM4DGjzFoZ84182EmCUkSo1lKixQZZEay0QY%0AIMklUlwkwQVseqhTpswqJVYps0qVLaLkSDNJiknSjJNkFE2UGkVK7FBmhxI7FNmhRcUQwVCHDIQQ%0A8gTY1KlS4pgyx5Q4oWxQpYhLlBRZkmQ7/iwxOUTRKFr41KhRo0qNOjXzr6BhiK9BnTotWkTMI0rU%0A/BvtkKh75nGWck+J2DLZ+1mp5WxH+tetTfxn8/bTAHE2d2+HEd8Em9NA0zKPJk3zb5OAgChRYsSJ%0Amyy+/UiQMP8mSJIkThwHCwjwaFClRI0SlU7ALFKhQIUCACnyZMh3fJoe0uSJE0XjUeeIMvtngvUe%0ANQok6SHDcAdphoiTJKBsEoB1KqxTYo0QjzSTZJgkzTRpJong4LFLlecGiwQ0SHKRFLOkuEycETQn%0ANHhiEpVHaELiXCfBTWJcJ0KEgKe0+ByPzwkpEOFtXN7B1W/hhCE6/MwkSp+i1AyW/QFK/QKWHkNF%0A7rziCf9q7VXJMlPAP+THyf2/AP4OUAZ+H/i7CMmftTeW3MPgU7zmn8OyP8CyPgD7Np7ap6V+SItP%0ACFjB5S1c3sXlHTR56sxT5Svq3CekSpybBtdR9FJjhTJPKPOUOsvEGCXFHEkuk+QimiRlNimyRJGX%0AlFjGwiXNFBmmyTBNinEgQol9TlinwCZFtqmwR5wesgyTYcRM7iEiZGniU+SQEw4ockCBQ0oc0aRB%0AhjwZeskY8sjQQ4o8MZKEKKrUKFGiSIESJSrmUaZMlQoWFklSJM2jTWfxDrUliBMnSgwLh/b9G5tn%0AhJk6LUOZLSOESPNmWyjxOrR7lo5Dk7ufJe5vH4vWGfKXZshTkcc25dqvi0DtcmrECDFnxZgIcaJG%0AoVcoQgL8TviqmUe9E+7k0d6ysEiRJk2aFClSpMmQIUuWNBkSRIGAGiXKFChzTJkTShxT5JAaZZJk%0AyNBLlj5y9JFngAx5XCxqHFIywb3ENkW28WiQZYQso+QYI88ESfL4lKiwRokVg1VckmSZIct5slwg%0ASR8+h9RYpMI8FZ7hUyLJZdJcIcU14gwSsE6Nh9S5T4N5XMZJcIsEd4gzhWaVFp/R4lMClnC4SYT3%0Aiej3cUIbHf6IMPgjdHifSHwL1c3cf2ab4ieTewYw/7MCfw3oBf72N96jf+u3fqvz5IMPPuCDDz74%0Al7BLr99C3cDjC1rq+7T4GJ9FXO4Q4Xu4vEdIghp3qfI5Nb7CJk2Ct0lwhxhXaVGnzEPKPKTEIyyi%0ApLlOmqukuIJFnjJrnLBIgUUKvCBKjpyZUFnOE2eYGkWOWTVYo8gWCfLkmCDPBDnGyDKCIkaBI47Z%0A5Zi9jg/wyTNAjn5yDJCnnyx9JMjiEXDCCSccc8IJBfMoUqBFiyxZQzlZMmRIkzGElCZJEo1FHY8y%0Ata+h0lHb61SoU6NBjSYOdkeZFro/JcuzJBoxqrtr4HCqureJ+FRxt0xD5LdPBW3+bTdTniruIT+u%0AuJ8GlLOB5mwwOg1KUkGo0QAwartAxCkRqdIkSJMgY8JeDIcQjwpVEybLlClRNA8JomUSJMiRJ2ce%0AefLk6SVHBoWmwjEFDjlhnwIHFNinwBEJUvQwRA+D9DBIL8OkydCiSIEtCmxSYJ0T1gnwyDFOD5P0%0AME2ecaJEqbBOkRcUWKLAEgB5LpLjEnkukWSIFpsmWXlMhSfYpMlwnQw3zRhvUuc+Vb6kxhdYpEhy%0AhwTvkOAasEGLH9Li+/g8x+VtonyAq38eV934qef0/2/28ccf8/HHH3eef/TRR/CayD2LyDVzQA34%0AX4G/B/yzb/zuG5u5e9yjxH9ChA+I8AtoBqnxJVU+o8rn2GRI8h4J3ibGNersUeIuJe5TYZE4k2S4%0ASYabJLhEjRNOWOCEeY55hkKR5xI5gzgjVDjkiGWOWOGIZeoUzMSbNpNvkih5ChxzyBYHbHPEDsfs%0A4hKllyF6GKKXIfIMkaGXJh5HncchRxxxzBF16mQNYfTQ8zUSSZGmSUiRCidUOkJN0YgIRSqUqZMg%0A2hFohMCSpDuq+6mPEiEEmgRUaFGlSd00QtY6DZFtnG2KDGiZPhkpZwbm8qV234z0y8DXbzDwTWtf%0AONXubbdMn8zXYZtLmMS3myBjHbQbId1O82Mct9MLFDU9K3VaVExQawe3MjVK1KgYX6KKh98RuLKk%0AyJMiR5o8aXJGALMIO6smCb4nHJtAXKFMhiy9Zx49BhYBBQ46Af6IHY7YwcGll2F6GaaPUfoZIUmS%0AKnud5OGYVcrskWGYXmboZZoepkmQpMSKSUQWKbBEhCw9zJFnljyXcLCo8MQkNA/wKZLmOhlukeEt%0AXFzqJiGq8hkWSZK8R5J3SXCFkHla/DEtPqeXP0TuIfRm2qvM3P8BUlD9dSAF/I7Z/k3k5tX/N/DR%0AT/jdN5bcRaP8mAo/osqP0GhSvE+S94hxgzq7FPmKInepsUyKy2R4iyy3cBmlyCrHPOGYecqskWaK%0AHmbJM0uG89SocsRLDnnBIS+pU6CHKXqZppcZ8kyhcTlkm3022GeTQ7bw8ehjhD5GjR8mSQ9lKuyz%0AzwEHHBqUKJElRx99Zwigjzx5fBTHlDmkwCFFjihybJT3/4e994yR7MruPH/vhY/MMBmZkT4jfZZh%0A+SqySBbJom3fze7WtNSSRhqNZkYfdgcY7AKzi/2wK2iBBXaxgAb7ZRYz0siMNN2SWm3YbMtmk6zq%0AZtGVt+m9iQybkRnevLsfzg1TRbMjrNCFLdQtHJ6XyczIMPf+//973rnn5CkSoJ2QBhoBnCbo+PCi%0AMPXRpYLO/ZA8kHpi5B4lbUUq1PDipB3XXYmRHg2WHg2cdSB1aXPqJME64Naz2uv1aJpwDc18mA8P%0AAfR6WmPze3Vv6XOwrUQiR5iqDcIp6ut68mOdmHKUyOkkyAIVPDjw4cKHW3sXgUZekfggHtpxUKNC%0AhrwmzSaJ7pAlxS45igR0FD2kg2cShAkQpA2LCql7iDtJkjw5QoToIkwXXXTTQxdhPDjYIU6STRJs%0AEmeDFFHaCBBmkG5tIXqokCHJEiktNjJsEqCfLiboYoJORjGxyDBNijukuUOBBB3sI8RBQhyijTAF%0AZtnlChkuU2ITH4fwc5IAp3BgJ89Fclwgx/s46Ndr7AztnEGKwj2Y42Ge+30cRWaJ8e9o40m8PEaJ%0AXTJ8QIaL5JijnQMEOIWfE9joIs0sSa6T5CYV9gjxCCEeoYODOAiRYpk4c8SYJcM6/sZCGaeTMSzs%0AxFhnmzVirBJjHS/tetENEdaLrkiVGDGiRNkmSpwYefKECROmW1uYTrowcJDQ0fk4abZJE2eHNHv4%0A8NJFQFtQR939BGjXwJ8nqXM1UuRI6sTINHl2KdKus+IlIbI1KbKe1S2Z7nbsVFHkqOrzqmWyVMjr%0Ac545fV2gSuGeQgTlhlmU9PEiE6kuI/UgxdeBu54Uee+olxWrZ8PXtFX08SUDGkelnNq7Ws7MulsK%0AD8j52uY523actOPAhwOvjsEXqTSITY4uycmADAV2KZLWhFimShBPI/lRcpQkCbKTNjpwY1Flhz2S%0A7JIkQ4JMg5DLVOgiqINuEnzrJkSIdkrkiDf+xYgRY4c0QYJ006P/9RImjEFVi4h14qwTQ1r49RCh%0Ah4ief/2U2fmQIOlinDBThJkkQC951klxkyS3yDBPO4N0cohOjuAnQpEFMlxil0sU2cDPMb2OTmJS%0AIs8F8lwhwn9A6gY9mOMhuN/HUWGHBK+R5h12uYyHEYI8RoBTOBkmxR3iXCbBVSyqdHJY2yEsHMSY%0AJspttrmDRY0wU3QzSZgp2uglziabLLHFElGW8dDeWEw9DNFBHxl22WSTTTbYZJMkCYIE6aG3ZXF2%0AY+JgU+uxLb0Jj5LCg5NuOugh1Ii4dxOknTYS5ImyS5Q9ojrnIs4eaQoE8DSSIltBpw5CThzsUCZJ%0AgRQl0pRIU2xcZxpnMcuYGPhbALC9UYTA0ShCIAUI7A0QrYOqUxcjcOjQSb1ob73MV6UFtJutOj48%0AH5sVZaBeWcahScJBvTYMWr03Cw8Uqemzs7VG0YFWy1Ehq61OXHtUsGE0zu0G9XneEC46GudQXXTi%0AwYedLCV9miDfINGkPm2QIEeBCmHa6MZHj8536sVPLz78OEixp6Pt6YaPksKG2QjS1fd4PXSQJ0uM%0AbbaJEiVKjG3y5Omlj34G6Nf/XNiJt4iNbVYxMOhjjH5G6WOUIB2kWSHOLHFmSbCAl056OUgvBwkz%0AQYkYSW6S5DopbuOlhy6O080JfAyR4xYZPmCH96mRJcjjdPAknbyI+VC539fxwIJ7nmU2+AuCPImP%0A4+yxQZyLxLhMnihdHCbMCbo4jsLFNrfY4iZRbmNi0qMneDcHAAebLLLBAhssskuSXobpY5R+Rulh%0AmDxF1llnnTU2WCdOnE46GwuujwG6CJNkj/UWjbVBHBOzEajpo4s+OumhgyIWa+zofIl63kSGHOW7%0AgKJHA0c37XTgZYcyUfLEKBCnQIwCMfLEKZKkQAWLTtx04Wkcmq8DWBA3wUYxAhcWkNHVU1rrRWap%0ANork7mnVnqdGAUuXEqvpuoyWLkSgcGowroNyvaJ7K3Cb9ywJRb2Se5MA6tXcKw2SEO9AKsi7MHEj%0A9So9mNrbaMNGO1IHsg3bXfUf6+XS/NioYLUUGig3yC9NiZQ+g5qgSJoibTj0mWAP3drC+uxpL17c%0AmCTIESPLtibiOimnyNFJG/2NHKkAAwQYJIBFlS1SbJHQQRghfg8uBvV+cIAwQ3TjxUmULTbZ0P/d%0AIE+OPvoZZJABBhlgAAOLLZbYZJEtlkgRJcwgA4wzwDg9jFAkTpTbRLlNjGk8BOjlEH0cIsw+imyR%0A4AoxLpFhgQ6mCHOCbk7hxM0O77LLVab4Xz/mDsqDMR6C+30cZXbZ4BxxLpLgOu0M0c0pwpzEQz8x%0AptnkGlvcokqJPg7RyyP08gg1TNaZZ5051pmjRrWxAPoZx0cXW2yyyiprrLLBOh68jYU0yCBhuomz%0AqzWTWJQUnfgbi3OQMP10obDp3Ic0azoXYoMMLuwM6AXfT4B+DQBtuIhR0GdXm7ZNngRFAjjpwUuP%0APvDeCjqduHFgkqBCjDJJyiSp3OXTSP3DNBUAgjQL4Ppx4NcAKUVym2DpQYr/enXpsHrhX5fWcBWk%0A2V6zvUa90Z4U8/2kmHtrceB6Y71Ws1Nv5CdkUqRe5FfIJq+JKEuVHM3ixfXCxvX6jxmquDDpwNGw%0AThx04aSTZv3HME46sJOjQoLiPSRaYJsCUfKUqOliA176aWsxL524SJJvkPaGJvF1dnBiY1DnUg3R%0AQYQOBghQpKCFQbwhEgqUGCRMhF4idBOhhzZcGujXWGedDdaxYWOICIMMMUSEMJ3EWWeDeTZYJMoy%0AfkIMMskgEwwwTpEkW9wiyk1izOCjhz4O08dhOhlmh2niXCbGRaoU6OYk3Zyij6ceKvdfzVP52PHA%0Agvseq8zxN3TzKF0cYYdtNrnGJtfZZYseDjQmqYmXdWZZZZY1ZlEoBplkiEkGmcTExRqrrLDMCiuk%0ASdFHP0NEiBChn0EKVFlmixWiLBNliwRdBBhqCdb00kmCvM5pSLFMmhVSKCCikyOH6GCQIAP4KQPL%0A7LJOljWyrJNlnRwZSh8Ci15dmKALNxlqbFLU9SLLbFEkqmtGxnXBAKkX6aJLA1Zniw+2AJuBtJ7I%0AIC096n6PZl+mXe7tySRfFxsmvZHqnU6bgFzvw3R3VffW0awK0ySAeg+mOkGUkeLBLgxNKIZW7NJv%0AqbX3UrPliLQhCSDtSerej0kRSxOcFPq9l/zqNR+TVAhipxsnPbqMW0+j9qOLAdw4oFEFaIs8m+TY%0AIMsmeVIU6cHDIO0Ni+gzqFWqrJNhjR3WNPGvk8GPS+ddhRihgxE68WCyru/0rLLNGtvkKRGhh2F6%0AGaGXCD0oyqyxxhqrrLJKiiR99BNhmGGGGWCAXRINUbPJIu0EGWKKCPvoZ5Qsm2xyg02uk2aVMJP0%0Ac4QBjuHARpxLJLnJSf7HhzH3X81T+djxwIJ7iSwrvMcGV9jiFn566eco/RzBzxAbLLDMbVaZoUyx%0AMYGHmMLAyRKLLLHIMsuUKTHMMBFGiDBMF12skdBBmk2W2cKNixF6G4tpgDBx8iyQYIEEiyRZJ0Mn%0AXr0wQwzTwTAhHNhZZo8FMiyxywp7rLKHA5OIPng+qBf9IO2EcLNNmVVdcWSdIusUG4Duw84Abl0v%0Asmk9GoTasRGnRpQK20iLiTjSbiKBtKFIaV9B0dECfnUgbL8HKNu5u3mdtxEeaQKuoeoHoFSLiq93%0APK234vjwMKm3xhYyqCt3aYUNNsOghmoQSb3ZX6GFdHI0GwVK2xGr0WupTlpppP9SGyYh7ISwNfot%0AhbHrlifS+qQPB35M0noH1Cy8LH5TlwGroXTNRykDN4SbYTxE8BDExhb5BmlLAQopSOHBTgQfI/gY%0Axc84AYZoI02hIQ5WSLNMihJVRggxRifj+ja/G5NVtllmi2WirBDFiaMRcR9ngDB+NthghWVWWWGD%0AdUKEGGGUUcYYZphdEqwxyyozbLFEB91E2McIB+mijzjTbHKdDa5So8IAxxjkOEOcfKjcfzVP5WPH%0AAwvuO6xzjW8zyAn6OEyBIkvcZIlbRFmhn1FGOEiE/fgIscIK88yzwBx58owyxihjjDBKgCBLRJlj%0Aja8KFgYAACAASURBVDnWWSNGP52MM6AXSz92HMwRZ5YYM8RZIEEQD+N06UXXyQghiljMkWGOHebZ%0AYZ5ddikxip8xAozo86wR2vHgYIUCC+RZJs+iriSyQZEwTiIaJCJ4GNBKsU9gVLf2kIKxdb+BtItI%0AUqMDG7046GkBrjAOujSo1cGtHZOagjTSRjuppJNoRimt6BUZJW2msyhyyiKrrwuq2Z66gKKIgLQT%0AcLaEU+5W73ePunKvx9ubXVPrYRj5HTet7bkNPEZLC2997ccgYEj76wAmAcOQtteGSSfS+hsDMtQa%0ABJekpvssVYhpAtymyhYVClj0IL2WBnEygKPFSx+mvN5FbVBinQKrFFmlwAoF8tQYwcOoLv81godx%0AvPTjIkmRlZazpwvsskmOPryME2CSoD4qF6BEhSVSDRExp2sFTtHNPp0KMEKIHfZ0xH2TBTbIkGOc%0A/sYetY8QUaIss8QSi6yxSjc9TDDBOJP00UuMVVaYZpnb7BAnwj5GeYQRDmJRYIOrRLnNWf47zIcx%0A9/s6Hlhwr1Fjg3kWucECN6hRZYxDjHGIQSZJkWaWWeaZY5MNBhhkgknGGSdMNyvEmGGVGVZZI8Yg%0AYR2kGWKMfvYoMU2MabaZJkacLON0MdXIq+nCjp05dpjW51hn2SFHpWVhBnUCmpcElUY1kHldCmqD%0AEv24GrX/RvAwhpcIHgxglQpLlFhGWnysIm0+4lTpw8EQjrsAp19bGDsOZZBEsalqbGOxpf22soir%0AGjEsEkpaQO+hCCBA2GmYBDEJGhogMfBrwGzD0EBq0oaB1xDA9WLgRgDY9gk1vi310TF3k8Zi+tBQ%0AStR/kVYigbxSZNFEo4Rs9u4hpR0lhJVSFikscihCmIQNaXcdNqSFeJ9h0oONPsOk15AOtX7DJI/F%0ANtJbaeMuIq2wRpk0NQZxEEHabozgZBQXYzjp08C/pGuE1sl7gTwZKozqUnMTtDGlzY3Bit7hzZFh%0Alh1W2KMHb+M43X46GMHHDgVmiek8mDgbZBimgwP0sI9u9tGNoqYDMCJadsgyzgD7iLCfCF34WWet%0AIXrSpBlljEkmmWQKOyYr3GGRm6xwhw66GeMwYxwizOADdUL13vEQ3O/j2GKZN/g7xvVk8xNmkQVm%0AmWGeOWzYmWKKCSYZYZQUWe6wwh2WWWSTMEH2EWEfEcYZIENJ5xCIlaixj24O0M1+ehimgygF7pDi%0ANmnukGKTPGP49YFvWXy9eNmgxG2yzJBlhhwz5LBhMKVr+U3ohT2ClwpKt/UoM0+ROX0dpUI/DkZx%0AMoKLEep9e5z046CmYIMaq6rFqLGhamwqadvswaBPg1WP9t2GSTcmXYZJt2EjjEkQA9MwKClF0oKU%0ApdixYEfVPexaij0FWaXYsyCrIK8EZAv6uqi02lZQVlBGeivXEEUOH63c6/2abIjKtxui/l0GOA0d%0AazfAq81jGHgN8JngMwzaDfAZEDANgiYEjbqHTtMgZEpop6IUKSxiyiKBRVxZbGMRUzWiWESVRVTV%0A2MTCBAYMG/2YDBg2IoaNCNob0ga7YihWNemuagJeoswiJTLUGMbJeEuV/wn9OZaxWCDPPHnmNeHP%0AkSOAowH0B3UZsKAO6c1oATFNmih5xvFzsHHsLkQbNuZINMTIPHG68fEIvRykhwP0ABazrDVETYkK%0A+4hwgGH2M4wdWGCeOS2K2vExyRRTTDHAIFGWWOQGa8zym/xb7A9PqN7X8cCCO0CaNDNMM8M0a6wy%0ARIQp9jHJFB7amGGNOyxzm2UMDA4ywn6GmWKIMopbbHGDLW4TpUyNgzqf5gA9dONjgQw3G+dYU7ix%0AcYCOxqIaxU+KKrfY4yZZbrPHDDl82NlPOwdoYz/tTNFGBw6WKDNNUbf4KDFLkSRVRu8BgHFcDOHA%0AUgaLqso8NRZVlSVVY1HVWFJVYlj0tYBNxLAxiMmgYdOgZMNrGOxZik1LsVWDzZoiailiFmzXxMcs%0ARdwSUC8pCJkCiEEDghosAxo4fYaAqc+E9gbYGngM8Bjg1kDsNASYHQhQ2xHgNj9BndcLllWVEEGd%0AHEoKSkpCPnUSKShFTqFJRkhn14Jd1SSljAVpC5L6e34N9GETum0GPSZ0mwbdpkGfDfptBn362gVk%0AUEKUWKyrGmuaPOtEmsZiCBtjhp0Rw8aoYWPCsDNh2BjCRsmwWKKsW22UGn6DChGc7MPFlG69cQA3%0APdjYpNQQA3fIcocsDgwO0M4juurRQXzYUMyx0xAZt0nThoNDhLR10oeXJVLc0ac5ZogRpp1H6OUw%0AfRyghzwFZljhDivMsEoQHwcY5iCjjNJLjG3mmGGWGdKkmWCSfexngkm8eH81i/w+jYfgfh/HKqt8%0Ak79mkqnGhNulwA0WuM4Ca8QYo5+DjHCQEUL4mSbOFda5xgZpCjzSyPDtowcfS+xymThXiDNNmj7a%0AeEQvlkcIEcLNHDmusMsVdrnBHlWULjUm9fcO0I4fOwuUuE6BG7rw6iwlurBzoGVR78NFBCdlBTOq%0Ayh1V5baqMK2qzKga29QYRkBjzLAx2vA2BrFhA5IWLNYUizXFUlWxUqsbrNUENPvrAGYa9LYAW49N%0AfJdp0GWK+jUMA6UgZ0G6Bumq+ExNwHS3Bns1AdN8i+UsKGqCKGlfVhqsVRO4Py4sYze0cjfEXAa4%0ATBpE4TWb1qa93ybm09cBG3TYoMMu3q23CTWl2FGQsBSJGmxbTWKL1hRRS4hvS5Og34SIzWDYZhCx%0AGYzYYNRmMGY3GLUZ+EyDglIsqypL1FhSNZZVjXlVZV5ViWMxjI19hp0Dhp2DpoODhp0xbFQNxTwl%0AZjW5T1NimiIVFI/oKuxHtPViI0qZ22S5RZZb7DFNljAujuDjBH6OE6APJ+vkuKXPnt4kRZEqR+jk%0AOGGOE6YbD4sk9WmPLeZJMEyIo/RzgkGGCLLGNrf17naLJPuJcJhxDjGGRYVZZphhmnXW+O/5tzge%0AKvf7Oh5YcK+XkY2S4ipzXGWePfIcZowjTLCPIfJUucI6l1nnJlv0E+A4gxyjnzE6SVDkos7ivUqC%0ADlwcJ8wxujhCF27sTJPlIhkus8t1dunCyXFdaukIfgZwkabGFQpc0QVVb1CgAxtHdbuEw3g4gBsf%0ANrZVjRuqyg1V4YaqctOqsEqNsToQGHb2axvGht0wSFmKmapitsXmqgLoNmDcbjBmMxixGQzbDYZt%0AAk4Rm0FAA3ZNQbQCWxWIVuU6qq/jFYhXIVEVn6yJ2q6DZIcNgjbwaTD1m3LdZt4Num5Tg3ILMDta%0AQNtmfMIN1RYSqNxDECVLq/YWMsm2kM1uDTKWEFCdjNL6NXTZIWwX32WHHgf01r2+HnBCp01aglpK%0AEbdgVZPkqibKpapioaZYqinaDRi3GUzaDaZabNJm0KaBf15VWwhbLEaNfYadw4aDw4adQ4aDQ4Yd%0Av2ESp8ItiloQSJcBOwZHNdCfwMsRPDgwWCDHNfa0yMhgYOjSX35OEWAYD3GKXCPOFRJcIY4TG8cJ%0Ac1KDvRODO2xzlQ2usEGRCscZ5ASDHKaPKlVussh1FphhlSG6OcYkR5nAj1dLiwd3PAT3+zjWiPGn%0AvIpCcZRJjjHBCL1ssccHrHGJNTbJcJg+TjDIMQbw4OQGSS4S4yIxMpQ50TLh68r8fV1y7Cq79OHi%0AFAFdcsxPEDtLlPmAPJe1xalyFA/H8erq8B5C2ImqGldUhatWhauqyjVVoYTiiF7Uh7WfMuw4DYNY%0ATXGjqrhVsbhdVdzRVlKw7x4QmbQbjNsNOkyZYukqLJVhtQwr2lbLsF6G9QrEqhCyQb8D+lqArccB%0A3S0AGLZDp13AuXWU6oq9CntV8fla03I1rdxbrGxpwFZN/1HT0dTAbzNalLupCUJ7r61pbdr77WI+%0Au5CNveU513cfyerdxBWrNkmtTnabFSGMAYcA/ZADIk4YbrERlxCYUqL056uKuZqQbJ1w56uKHhsc%0AsBscsJsctBscchg8Yhe1n1UWt1WVmy3kfkdV6cXkmOngmOHgqGHnmOHAZ0hGlLSSEeEwQ5EJXJzA%0Aywm8PIqXMHY2KHKZXS7peVtDcYoApwjwGEH6cLHCHpeJc5k4N0kyip9TdHOKbiYJEmVXC6ENFkhw%0AgB5OMcQJBmnDwR1WuMY8N1mkmw7+DV/D8TAV8r6OBxbci5SJs0M/XSyQ4H1W+YBVKlicYpBTRDhI%0ADzuUeZ9t3iPGdRIM4+NRPaknCBKnzLvs8D47fEAGHzYeI8gpApwkQAA70xR5nzwf6Bp5bkxO4eWk%0AXmSTuCgqxRVV5ZIqc8mqcElVyKM4buhFazo4bjgYwqQM3K4qrlYU1yqK6xWLm1VFVcFhDQYHHaYG%0ACYM+E8BguwpzJZgtil8swUIJFssCnKOuuwEp4oRBBww6BdAdejaWLYiVIKotVoZEGeLaJyqQqkC6%0AxWrqHjC1N0G27t1mE5TrwFwHa9snKXet2OskUG0liLpy1wRSJ5NsrUkye9o8NuhwNC3kgC4nhLV1%0AOaHHCb0usU6nPCcQcN8ow0YF1lrIcaXFgjYYd8GYS/ykC6ZcMOmWkFBNKZZqcKdqcaeiuF1V3NQE%0A3W3CIbvJEYfBMW3jNgMLmFVVrqoqV1WFq6rCLVVlEJOTppNThoMTWgRUDcVNClwizyXtg9h4VAP9%0AadoYwMEGRS6yqyvCZGjXc/oxDfZODG5qkfMBMbJUOEU3p+nhBGFAcZUNLrLKNTbpw89jRHiMYbpp%0AY4Vtxuj/1Sz0+zQegvt9HDGyvMpNPmCVNlycJsKjRBimgyX2uMAW77LNNnlO6ol7im482LnELhdI%0A8w5p0lR4jCCn9eTvxcUCZS6Q5V1yvE+eEDYe020MHsVLP062VI0LVpn3VIX3VZlZVeOgYeek4eCU%0A4eCk6WAUG2XgakXxQUVxqWxxuSKKb8wmC/yow+Co3eSQQ0BcYbBYgptFuF2EO9pmiwKYUxpUJjXA%0A1MEmpMMKZQtWC7CUh+UCrBdho9j0WyUBxLAGuR4XdLeAX9gpoBdy3A2UHlMe/95RtSBXFSvUROEX%0Aaxqca/L/G+rd+piYewsB2DUhuG3gsmlvgtcObXbx5kc8D6UE4NNVIaNUWQgqWWmSVrzcJLXtsvxc%0AlxMGXDDgbtqQG0a9MOKBfrc8L0uJwl/UZDpfgjlNsrMlCVHtc8MBbQfdcNgjuyMLCaHdqCiuVxTX%0AqoqrFYuEBUfsBiecBicdJo85DPbbDWrAbVXlsqpwUYlQWFc1jhsOThsOTptOThsO2g2DeUpaeEhb%0AGjcGp2njcdo4Qxtd2Fkgz3vs8B47XGOXSdp4gg7O0MF+2oiS1wJom9uk2EcHT9LLk/TRgZPbbDfE%0Akw8XjxHhyxzG+VC539fxwIJ7khznWeQ0Efrws8Au59ngF2xRQ3FGT86DdFDA4m3SvEWKd0kzgpcz%0AdPAEQfbTThGLC+Q4T5bzZFHAGd2m4DRt9OAgqSx+qcqct0qct8rEsXjCcPKE6eQxrc7dhsFWTXGh%0AbHGhrHi7bHGjqpi0GTzmNDjlMDnhkK262zAoWnC9AFcLcDUv/kYBQnY45IZH3HDAA/tdsN8tMXAQ%0A8JzLwVxe/Lz2C3lR4f2uJjgNacAa1L5fK9ZWgKxYkChCrMVSJQHIZEmud8qQqcBuBTJl8bmqAHeb%0ABl5PCxi7NDg7WkDbZnwYmJVqiblb4itatRc1WZQsyLcQiMuEdgf4tQW073BBpwtCTgjp625300Ku%0AD7/uWBk2i3eT4GpBiHGpIAQw5IaJNpjwwqT2U23yHtsMeQ1bFZguNcn4dkE+W9OAYx446oFjXjju%0AERKwGbBjye7tUsXiYkXxftkiacFjToMzTpMnHSaPOyWks6MsPlAV3rPKvKPKXFVVDhh2njGcPGM6%0Aecxw4jFggTLv6Qrs75KjHwdnaecs7RzHSxWLq+xygR1+SYoiFmcJcZZOTuGngsVl4rxDlHeJMkg7%0AT9HHMwzQhZs54lxnk3/Cg9WJ6d7xENzv81hhj3NscI4NKijO0s8z9DNBgDQV3iLFWyS5xh7H8fMs%0AIZ4mRCdOVinzBnu8yR5XKXAUD8/oRTCBi5KC91SZN6wyb6oSy6rG44aTp00nzxhODhnSTnm+pjhf%0AUpwvW/yibLFjwZNOkyedBk86TR51yE22sgby9/NwSdtsEabccMKrF78HjniaIJ6twu0s3NwTfycL%0A0zkBoVGPAMxkC+iMewXE67FnpQSY1/KwloPVHGzkYbMAm3nY0n63cjcQht0aJDVAdjjF/A4IOJtg%0A2uYQoP2Ec0v/6EMpAfhs5W6yyVQgrQmpTkyJIsRLmrAK8rNdbuj3QL8X+jxyPdgGkTYY8sJQmxBH%0AfRRqAvQLmkzntZ/NwXZJ3vv97WKPtMMhn3wuTlOe62ZFSPuaJvDLBdiuyOd90gunvPBYm+zETAPi%0ANcW7FYu3yyISLlcUEzaDZ1wmzzgNnnaa9NgMikrxvipz3irzC1XmlqpywnDwnOnkOcPFEcOOZcBV%0A8pwjyzmyrFPmKdp5Hh9naacDO8vkeYsU50ixQoEzdPAcnTxJEBsG10hwnk0usEUEH2cZ4Gn6COH+%0A1X3o92E8BPf7OG6R4n/jImfp5ywD7CNIkgpvkuTnJJkmy5N08DydPEEQDzauUeBn7PEGe6Sp8hw+%0AnsfHk7TRpkzmqfEzq8TPrRLvqwoHDDvPGk6eN12cNOT20XxN8UZJ8WbJ4lzZwgacdZk84zR52inb%0AatMwWC/D21l4Nw/v5WRxjzllIZ/yysI+4pE4taVEdV/bhau7cG1PAH27BAc0YBxsl+v9WjE6NIAX%0Aa7C4B3O7sJCFpT1Yyoot5wRk6qAVaYMBr1hfC8B1uj5aUe+VIVmAVBF2ipApwW5Z+xLkKndboQql%0Aqlbc1ZawTD00Y8lrvXeY9XBMi7lt4LI3vdcuZNLmgDanVu4u8Dsh4JLrDjd0uiHkAY/9w6RTsQTo%0AtzTBbRWE7NY18dVJ0G2D0fa7bcIPEz4YbgObfu/zNQH5aU28dSJeLgjRHvLBUR8c84v1uuQ57VQF%0A5C/m4GJeCH+3Bo964XQbPKEtaIeyUlyuKM6XLM6XFb8sW/TaDM46DZ53mTznNOm2Gewpi7dVmTet%0AMm9aJZJYPGu6eNFw8YLppNuwEaPCW2R5gz3eIccB3LyAj5fwMYKLOCXOkeINktwiyxMEeYEuzugS%0Ac5eIcZ5NrhDnL3hRty58MMdDcL+Pw9LR2wxVfk6Cn5FglhxPEeIFOnmcICYG75LndXZ5nT382HgJ%0AHy/g4wgeygrOqzKvWSV+ZpWooHjRdPGi6eIZw0nQMNmqKV4vWbxesnijJH/1eZfJcy6TZ50mIzaw%0AMLhRgF9k4UJOQL2g4Em9SE9rQPfZBOimc3Apo20Xru9KqOSYX8DgqB8O+2CsZdu/WYA7OzC9C9MZ%0Asbk92C7AcDtM+mDc1wJIPhhpE/CrD6UgUYDNLGzuwVZOrmN5iOW015YugtsuYNmhze8SIA1oUG2A%0ArTaPownGjbCMTcfTNWh/ZFimJSRTtXRY5h6SyFchV24SSbbSJJmMtnRRiChZkMfu9EC3V1ub+J42%0A6G8X62uDfp+8ljoRKAWJkiZITZSLWVjQBBorwkg7TPphvx8OBGC/tpBLHqNYg5kcXN+7m7AN4Lgf%0ATgbgpB9OBSHilr8drcD7OREC7+Tgg7zcFD/TLvPomXYYccq8v15VnCtZvKF3jEM2AfoXXQbPOk18%0ApsG6qvGGntfnVJkxw8aLhotPa6FSNhTvkuPn7PE6ewT12ngJP4dws0OVc1ooXWePJwjyUgvQ2x7g%0AujLwENzv61gmzx+zxDX2OEMHn6KLJ+jAjsG75HiVDD9jj1GcfAo/L+FjFBc7yuKnVolXrSLnVZlH%0ADDufNl28ZLg4aNipARfKih+WLH5ctFivKb1wTJ53SRoiGNwqwut78MaegHqvHZ5ql8V4pg0mtEpL%0AleFCGt5Ow4UdAfR+l17g2o77IahDAfkqXE/DtTRcS4m/uSPx7FYg2eeHKb+o8dYwTKIAC2mY3xG/%0AnIGVXVjdhfU9AeEBnwa2duhrF8BrBcGwR9Sv8xOEmVJQqAjgZsuQLUG+okG5AkWt4hvKXZtlffix%0AbK2qXac0uu1iLju462rdCe0uuXbaPjkcVKjIexFvIaztnFid1LaysJGVn4/4IOKH4QCMBmCiA8aD%0AYj5Xy+NWBexnd2EmA3cyTcL12uFwEI52wNEQHOuQz8peD9GU4HILqV/MyI7mdADOdMBTITgVkM+6%0AoiSM93ZW7HxWSPJZH7zggxd9kgVV1cr+jZLFz0oW71cUJxwGn3OZfMEt6ZhV4D1V4WdWiddUiaSy%0A+Izp4kumm2cMJ3YDvavd5TX2qKD4PAG+RID9uNnRO+LXSDBNlmcI8T8xjvuhcr+v44EF9xRl3mOH%0AZ+nEjcktinyPHX7ELt3Y+SIBPk+AXhzsKosfWSW+axW5oMqcMZx8yXTzGdNFyDDJWorXShavFC1+%0AWLIYMg2+4Db5nFsyGGyGQbIKP9uFn+7Ca3tyQOclvdCe9Um+OEgmxrkknEuJrRXhMb14z3TAY8Em%0AkJdqcDUFHyThkrb5PQHu4yEBiKMdAhidLSHOUhVm0zCdFJtJwXQK5lIClOPBJjiNBMQifhj0gfcj%0ADhVWaxDPwfYeRPdgOwuJHCTz4hM5SBdgpwCZYtM7bU2wbXeKcvc4NDA7BJgdGrQ/VrmjlXutqdzL%0AWq3XSaJYhXwLieyVBNiDbgh4xAc9EPJClxc626BLW68PetrFh7wfJgSlRPWv7cGKJsLFHVjQ5Liw%0AAz4n7AuJ7e9s+tFAM0SjlIR0buw0iflKSnZcRzrgZAhOdcGjnQL49fdhowjvaPJ/Ow23srJ7OxuC%0As50yZ3x2efz5koiJn2tR0eOAT/vFnmmXjKa8pXirbPHDosUPShZ24GW3jZfdJmecBnbDYFlVedUq%0A8QOryIyq8jnTzVdNN2c10M9Q4lUyvEqGdky+SICXCdKPgwRlfkmal+l+eEP1H+HvnAb+d+C5e77/%0AReB/Rkpx/Bnwpx/xuw8suANsU+H7ZPguO+Sx+DJBvkiAcVzklMVPrBLftor8QgP6VzWg+w2TpKV4%0AtWjx7YLEzk87DF722PiSyyRiN7AUXCnADzPwo4xkQJz1yUL6lK+pzBNleDMJP0/AmylJt3u6A54J%0AyQI95m8qt+UsXIjDewmxmzsw5YNHu+BkpwDA4Q4JZ4COxafhWgxuJuBmHG4lYCkjwHKgSwONBp6p%0AkCju1lGzYHMXllOwkobVHVjPwEZG/HoGUnkBvl6fWHd7ExzrYBnyQsDdBFK/W0Iu92sUK0IwdbJJ%0AF+R11AkpmYd4VogquifElS3L6xsMwEBA/GAAIkEYCcFwB4Tb7iYApUTlz2oCnUmKv5OUncH+EBwK%0AwyNdcCQMR7uht+UxMmUB+Tp5v5+UG72nOuF0GB7vgifCcqMXJCPo3R04r8XBxYzcb3m+E17oFHXv%0AsQkRXsrDa1pwXC3IzvHzfvh8QM48KCVpl68URbis1hRfdJn8mkd2om7DYEPVeMUq8l2ryIKq8gXT%0Aza+Zbp4ynBgGXCbPK2T4MbscwM1XCfIpfLQ9wKodfjXg/j8A/xTIAk+2fN8B3AZOAXngbeALQOye%0A339gwf0yef4Vq3wKH18hyCm8WAreVGW+ZRX4iVXiUcPBV003nzfdBA2TWE3xnaLFtws13q8oXnSZ%0AfNVt8nm3SdA0yFuizr+vAd1vk4XyeT883S43J4s1+EUKXkvA60lYzMNTHbLwnu+CIz5RZVVLVPkv%0AY/B2HN6OiUp9MiyL+XQXnAhJmASgXBPgvhQVuxaDGwkIuQUwjmgAORSGqQ5RxfVRqsJ8AuYS4heS%0AMJ8Uv5ERkB7ugJEOiHRocPPDYFB8d7uEQz5qKAXZIqRzsJOHTEH7vKjobFEsVxJ1XWwNzZR1OKbW%0A9B91Q9XWEo6x6zh9PRxTtzaXWLtbvM8NQS8EvOKDXgi1gdv54cevj2JFgP5ecltJiy2nJZwz0gET%0AXTDeCROd4vd1CwnYWkLNuyW4nZDP7WYCrsflczMNOBqGYz1wsgdO9sJ4R1OtJ4rwfgLeTcC7muz7%0APHCmG86E4ekeuXlrGDLf3tuBnyfFru3CowF4qQs+1QUn9C4gUxOg/2EGfrwrp4y/4IcvBeW+j82A%0A1arie8Ua3y5aXKsoPus2+TW3yedcJl7TYFUD/besAnFl8VXTzddMD0cNO2VD8XP2+C47XKPAOabw%0APMBx918FuH8VuA78FfBEy/ePAP8H8Fn99R8DF4C/v+f3H1hwr/fp9GByzarwDavAd6wiw4aNr5lu%0AvmK66TZspCzFtwsWf1uocVFP6H/iNvmMy6TNNEhU4fs78EoG3tyTG59fCsrCmNBqajYLP4rDTxOy%0AdT7UDp8Ow4udEmZxmKKQLybhrW04ty1gPuiVhXomLAt3tF0WrFIwl4Z3NuC9LfhgSwBiNCBAcKIH%0AjvfAkW65kVkf+TLcjIrd3obpOEzHBKAiQZgKCxhNdDVBKXIPEdTHXgHWUrCWhK0MRHdgexeiGdjO%0AQCILySwk9gR0Q+06BOJtgqrP3QTbdhd4nGL1kIzLoW+otoC3eQ8eNG6othBAWcfrS1UhiGJFh2WK%0ATULZLQjRZPJCNuk8pLLgtENnO3T5oKsdegPQExDfG4C+IEQ6YTAkz+9D70sRllJ3E+RcAmbjsiOY%0A7BKg3x+GQ71i+8JNcqwr/asxuLoNl7aFrDMl+Vwf7YPTffDEgNzvAJk7N3Zkzrwdg/MxeZxneuBs%0ADzzXK/dXDEMOap1Pwc8S8NO4nCZ+qVPm42fD0O2S9/NiHl7NiFDZqsAXAvByAD7ll/DNdk0U/bcK%0ANT7Q6+I33CafdZu4DIMZVeVbtQJ/bxVxAF+3efgN08OgYWOPGr6Hyv0fJSwzAnyTu8H9KeBfA1/X%0AX/8RsAr8p3t+94EF96yy+LZV5C+sPHFl8Vumh6/bPIwZdqpKYuh/lpebTJ9ymXzdY/JZrVD2YBIw%0AXwAAIABJREFUavDKDnwjLTerPuWXif+5gBwgUgou78J3o/DdbTnI8vlu+EwXvNDVjJlHC/CTDfjx%0ABry+JamFz/XKgnymR/LFQRbb9Ri8tQrn1uDtDUnVe6IfHu+XBX+sW2LX9ZEpwOUNuLQOlzbgyoaE%0AVPZpUHmkB/Z3i42FBNRaR7kKS3FYiMFi3eLyvdWk/P86yPUFm+DXG4BuvwZHnwCl5xPU8P/bUDoF%0Aslr7r1Pu5v+HvPn6LiORheQexPc0YWni2tqBzR1YT8FGGjra5D0YC8NYt/jxbrHB0IeJKFsSkJ+J%0Aw50Y3IrCjaiQ64FuODEAJwfFDvcKydVHPA+Xo/D+Fry7Ce9syq7sqUF4NiI2Emi+jsUsnIuKUHgj%0AKu/NZ/rhswPwfG8zF3+1ILvIn8Th9YTsHL/aC1/ugRFdlXepJED/3R0J37wcgN8KwfM+uUlb39H+%0ATaHGjYri6x6T3/faOKHrVXygKnzTKvA9q8hjhpN/bvPwkuH6xMYs/38f9xPcDyNx+M/rr/8Y+CXw%0AnXt+V/3hH/5h44tnn32WZ5999h/hKd3/cdWq8H/WsvyezcvzhhObYTBXtfjzvMVf5msM2Qx+32vj%0A1z0ScqkoiU3+dQp+nJEwy2+F4EsBaLfJgno/A3+3BX+/JSGYr/TCV3tEnZv6CPqlJLy6Dj9YlzS5%0AF/vgs/3w6QHJHwd5rNsJeH0F3lyF82uSifJsBM4OyYIe8jdfS7kK17bg3RV4bxXeW4OtXTjaB6eG%0A4OQAHB8QIL83zr2Tg9ubcGsd7mzCbFRsNQWDHTDRczd4jYRhuFOU+CetzXIFErsQz4gldyGdbdpO%0ADnbzsgPY0z5fgkJZ1HbdV2st4G37mBuqLaEbyxKicjvB4xKA9OiQjM8LPo+Y3wsd7XdbVwDC2kLt%0AYPsEcVmzZIeykhDCW4w3CXBuW17fRA9M9YodHIBHBmBf34fJLluS3dTlDbi4LoQ8l5DP6/QQPD4M%0ApyMw1dUkDEvBnQScX4dzq/DWmqSRPhuB5yLw4ohkNTXmU0ZExE82JIxzugu+MAhfHJIUWJAQzusJ%0AESTfj0ma5df64Gu9MN4mP7NZhr/bgW+kpF7Or3fA74Zkx2oYsFJV/GWhxp/na/gNg3/hNfltr41O%0A0yCnLL5rFfmOVeQb9g7cDxC4v/XWW7z11luNr//oj/4I7hO4O4BbyM3WHBKS+SKwdc/vPrDKvT5K%0ASvGdgsV/zNe4XVX8jsfGP/eaPOIwUfqm6H9OwjfTchP0d0LwtQ6JSSoFH2hA/9aW3Kj6db0YDrXE%0APF/fgldW4QcbEHTCFwdlYT0ZbqYhbmXhtSUB9NeXJWPkxWF4YRjORppbcIBkDi6swC+XxK5uSijl%0AdKRpB7rvju+WqzC9CdfW4NoqXF+DWxsSnjjQL8BzoB/2aTAa7/mwmgd5zfEMrMVhNQ6rMdhIwlYK%0ANrVF05AtQKcfujVYdvqgw9cE0mCbAKzP0wRdbz004xJwdjs0oP8DQrOWzpYptpBEoQy5YpNE9gpC%0ALK1kk85CIgPxXYjtQCYHIR/0haA/BP2d0NcBg10Q6YZIWLz/Y3pO7BUE5Gej8r7f2ZT3eyEmqv7Q%0AIBwZgqNDcDQCo+G7X2ehAlc3hKjfWxXi3inC4xF4ahSeGoHHIpJdVP9cZlKyu3tjBX6+IoLgpVGZ%0AR89FmimZ2YrMyR9okRFyyZz8ckRAv37P53wKvhWF70Tl5PLX+uA3+uQQHMB8Ef5LGv4qJYDyu53w%0A2yEpOGcpxVtlxZ/la/ygaPE5t8kfeG2cdRof2xLxQRq/SuX+DeSG6m8C7cCfIDdQ/xek0N5/Av7v%0Aj/jdBxbcN2uKP87W+M+FGkftBn/QJuleTsMgXhGF/mdJKfv6OyGxegz9Tha+sQnf3JQ37zf64ddb%0AAD1Thh+uw3fX4GebcCwELw/JAprQirtSk631jxfhJ4uSQvd8RBbjSyMwFmw+1+gunFuEtxbEr2ea%0Ai/zMiIB5e0sudbEMN9bh0jJcWhI/vSWK+2hE7MiQAMzQR4QPyhVYjMLsBixsyXXdlrehza3BLQxD%0AYRjobIJffyf0dgiA/0NAGQSgSmUolKBYktdRqYoqr1ShWv3ksIzDDna7Vu6aIDxu+f4/FE+qNQH7%0ArTRstpDXRlIIbTUOKzH5u6M9MNYLY30w3gvjfbBvUIjg3vegUoX5bfl8rmuivbYqcf9jw3BypGlT%0AfXcT9PYeXFiGt5fhl8twYwuO9MGz42JnRprzoGZJ3P71ZXhtWcI5j/bCZ8fgM2NwqKtef17u9Xx/%0ADb63JqUXXh6Cr0Tg2R5JV60pAfq/3YRvb8OkF36zX4RMj0s+t3dyAvJ/l4bjXvj9TvhKUOLzaUvx%0A13mL/5CvUVHwB20m/22b7YFS7veOh3nu93HMVxV/mq/xL702JuzSPejNLPz7uBwuejkgE/TpdlEy%0A6Qr81Qb8+bpUBvx6P/xWP5zQN6oKVXhlDf7LksQ5n+mWBfKloWbsPFeGHy3Ct2fgp0sC4J8dEzvd%0A31TxhQq8OQ8/moafz0uGxjOjsoDPjsmCbs1Oie7AL2bhl7NwYU4U4mSPAMSpUTg5CocHRRm3jkoV%0AZtbh2hJcX4JbKzCzIap8KAxTAzDR1wSusV4Y6RFw/6RRLMF2EqJJ2E5BNAGJHUhmIJWB1C6kd7WS%0Azmmfh0IRXHXlrsHZYdegbftoFd+4odpCAmWdaVMniWoN2uo7hDbx/jbo8EMoAJ0BCPmhOwQ9ndDb%0AKb67Q8ji44ZSoviXoncT4NyGEGMqK+/fvkE4PAJHRuDomLyH9+JaKgtXVuCiJuNLy7KLODUKZybh%0A6X3wxITscOojX4Z3V+HcAry1KOGcQ73wqSn43H54dKhJDtmyhPh+siiComrBlybh16bg6aHm3Jvb%0Ahe+uis3swpeH4HfG5T6Qacjp39cTIm5ejcHpIPyLIYnRO02pyf/Kjgiji3kJXf43XVLATinFOxXF%0A3xQs/p3f9jDm/qt5Kh87Hlhwr4+CJSr9/9Kphv86LBMyoOPoF9LwH9fglW3JJviXQ/BsZ/NY//lt%0A+MsFUemPdsLvjInyqR/bz5Xh1Xn41oyoqMf74df2wZcmoLcl1LKahh/cgR/egV8sSYz8c/vhpUk4%0A2n+PgsvAm3e03ZYbgGcm4akpeHJSQP1eIC+W4cYyXJyDS3NweQGm12GoC46OwpFRODQM+4cExJ0f%0A0wHNsmArAUsbsLwJy1uwFoX1GKxvi8/mW0BSA2a4QwC0MyCg2uEXgK2Dra9NQP0fqvb/a0a1Cvni%0A3WSymxWSqZNNMgPxtBDRdkosuQNdQRjsgYFuGOyGSC+MDsBIP4z2Czl8HEZlCzC3CXdW5b2/vgzX%0AFiVkc2QUTk7AqUnxUwMfjvEn9+C9RXh7Vsj78rKEzp47AM8flM+7vYVoCxV4ZwVem5V5FN2Dz+yD%0Azx8QH9TEoJQcXvveHPz9jBzA+sok/Pp+idnX59p6Dv52Gf5qURT9b4/BPxuXQ1QgtXG+F4U/WZPd%0A7O8NyvqY0PH51TL8SULsqAf+TTd8xv/RJZcftPEQ3O/jiFUE0P8kCae9MvFe0GGVbBX+egP+/aqU%0Ai/2DIfjdAQhrwFzPCaD/+YLcxPq9cfitUcl2AUnB++kSfPOOqKTH++E39sPLk81DQkrBtU145Ra8%0AclvA/XP74QsHBdA7WmK52SKcm4bXbsLrt2AzDc/sk0X+3EFR5a2gqJSox/dm4N1peHcG7qwJgJyc%0AaNrhEfB+hApXCmIpuL0IsyswtwZzq3K9vAXB/4e96wyL6mijB8QuKEUUEMECKoi9t4jG3hJjjTUm%0AmsTElmJiEjV+KSZRE2ONMYnGXmPsHQs2FEWq0kF677D1nu/HsLLA7gKWz/Jxnmeei869d+/enTnv%0AO2feeccUcLQpJDkboLGNIL5GDcTRst7jZXokAYVCePIKpSBnpQpQKvWkHyiUZKpWFcdqGjnmMbfo%0AVKkEyWuMVmwS8CCx0LAliKNaAprbA072gLMD4NQYaOEAtGoCmNXRfd+0bOBuhDCyt8NESc4EOjoB%0AXVsA3VoAXVsKvV8bciXgFS6MukeQ8O7bNgYGuAID3YAuTYuP6B5kiNHfsXvA5Qgh341yFcVeS/aL%0AyBSjyT33RBjmuJbAhFai3Wp+R/8MYFs4sCMSaFoHeKs5MM6hyIkJzhUkvy1OLLz7wAEYbi2cILkE%0A7MkAVieLTU3mWgPvWJberetlQiW5P0PclwHrU4A59UXaXEBk51sfDeyMB/paiAbaz1I0cKUEHI0B%0ANoeKaIPxjsCM5mKloCb2/GocsD1AeEOt6wMTWwkvvX4hUUuSmBw74A/84y88GE1n6+lYPNbZLwY4%0A4Quc9heduFMTYGBr0ZHbO5aYLFUKgvAMAK4EAVeDhEfXrWVRaddUeMYlkZEN+IWK4h8K3IsEgiJF%0AnUsToIWjICwNeTW1A2rVLH2fklAogORUICkVSEoBUtOBtAwgPbPwmCG85+ycomNuniB0mVzIITVr%0AiBGEiUmRnl7SuyUBtbq4AVAogfzC5F81a4jnrVNbkK2ZqTjWNQMs6gGW5qJY1AOsrYAG9UWxNDcc%0ALaP9/sK0jF9oDHA/ErgfJbx6lyaAS1PArTnQxhlwbSqeqdR9coBboYXGuLCY1QJ6uQK9XcWxlX2J%0ASVeF8OrPBgJn/IGoVKBvK2CwGzCkDdDYqujcXLnw6A8HCq/e0QIY4wa84QY41S86LyRdkPzuIBEM%0AMNkFmNJarF4GRD84FQf8FQZcSBSTsLOcxMI6IyOR9mF/IrAuGkiQAe81Ft58/UJt3jMX+Dsd+K1x%0A0c5eLyMqyf05gESxmGN1lFi994498G5jwL6QwCJzgD/CRGN2MgVmOgFvOIgkTwAQlgFsCwB2BIrY%0A8ymtgUkuRaGKpJgE2+cHHPQXS/A1ncrNpsgzypMD5wKA476C1KtXBYa2AYa0FV669vBboRRe+QU/%0A4KIfcDNEeOUaIujpIiY2SyIhBfAOEuXOfcA3VJCTW3OgrTPQuhng2kyQUX1z/d63Wg3ExAORD4Co%0AGPF3bEJRiUsUZF3fEmhQSJj1LYtIVHOsayaI1rSQdGvXEkRcs0b5iLUsKJXCWOQXCMOhbUiycgoN%0ATaHRScsAUtKBxGRhjLJyACsLoJGNKHYNxbGxHdCksSgN6ut/R5IkvPygCCAwHPAPA3xDgJAHYrTT%0A1hno5AJ0bCVKSS+fFPMhVwKFwfYMEAuuersC7m1Eae1Y/POTsoCzAcApf+CUH2BrLtrQsHZCrtM4%0ABCq1kP4O+AH/BIgVxmPcgPHtxEI2zeffTRbOyq57gKOZaNsTWolsmYDIKLotXDg81asIkp/STESE%0AASLB2fposd7j9YbAfEegjVYI78uMSnJ/hlBThDAuDxcRLwuaABNsivKy3EgBfgoUmvqUpqLhtioc%0AyqolMTG67jbgkwy82QqY2lqsCtV0tgcZwN/ewFZvEdI3oS0wpg3QqkHRMxQogJO+wF4v0SE7NQGG%0AtwOGthXhiNodNyEdOHYTOH5TkHpzW6BfW9HJe7oAdWsX/36SJIjF0we4fAe45is04M6FhNKhFdDO%0AWUgr+nTu7BzgXmjxEhIBRMUC9S0EwTnaC8LTkGAjG8C2oSDGp6Gf/6+gVAqSj0vUMlzxwIM4IDIG%0AiIgWI4zmjkDL5kArp6Li3BSormOUBAjDfD8S8AkGbt8TxTdEaPi92gG92wN9OgD2DUtfG58GXPIH%0APHxFKVAAgzsCw7sAA9qLuQsN1BJwM1w4CkfvipXDYzoD47uK+RnNb6OWhE6/3w/Y5ws0sQDe6gyM%0Abyvy/wBi8vVsJLAtUMiMrzsBH3YUq6EBYQguJgGbQoAz8cDkpsBHLiK1MSDyJ/3+QBB9WzPgy2ZA%0AzxKS08uGSnJ/hriSDnweLBra4PpFYWHHY4EVgWLjhY9dgLeaFeVvSS8A/vQDNviIGOIPOwBjW4qY%0AdEDEVx8JAjZ7iciF8W1FR+nYqIioVWrgfCCw45rodB0cRIcb3Qmor+XVkEKXPXIDOOolojAGFXbk%0AgR1E7Lg2JEl4iB63gAvegtTNTYvIomc7Ia/o8jRJIDwK8AkA/O4BfkHimJxamrhaNAOaNgZqlkOa%0A0X62jAwgJQVITQVS08QxMwvIKiyZmcK7zs8H8gqP+QVC3lEqi4pezb1qUaleXYwAatcGatUSxcwU%0AqFsXqFc4YjA3B6ysACtLcaxfHzA1rdhcQWYWEBYF3A8rbgCjYoFmDkCbVoXFBejgBjS01n0fpVKM%0Aoq74FBnj2jWBVzoC/TqLoovsw+KBk97C6F+/B3RvBYzoCozsKmLwtRGaKJyIvV4iz8/4rsDkHiL8%0AUrttng4B/roporRGugCzugnJUHNOan5RH7CpDczpKPqAJr1zfD6w5p7w5gfZAp+6Au0LR5FyNbA1%0ADtgYDXh2F9kqX1ZUkvszhOZrafT03ZHAjwHCc1/oCoxxKAoPC04Dfr0tdMgRzUWD7mxTdK/wVOCP%0Am8CWW8Izn9kVGN26aPk4KSIddlwDdt8Q8eaTegDjugANtSa2JEl00n+uiWJsBIzqJjpsL1ehO2sj%0AJhE4fR045yVI3ax2IRl0EYRuWx+lQArv88ZtwNsXuO0P3PEXskD71kBbF6CtqyClpg5lyyNqNRAf%0AD0RHAw9igOgHQEwMEJ8g/j8hEUhKAurUKSRRqyJSrVevkHDrimOdOoKQa9culGdqislRbeLWp7lr%0AGwCZDCgoEMZBYyxycoQBycoWx4wMIcmkpAhjk5IidHtbW8CmoTja2gCN7QEHB8ChMdC4sTACZRkA%0AuVyQvN89wDcI8A0E7gQIuamjG9CprShd2wOWOjxYEgiOAi7dBs7fAi7cEpPY/bsAA7qJYz3T4tfk%0A5ANn7gBHbwqyb9IAGN0DGN1ThGJqIygO2H1dtMda1QXJT+peXKNPzQO2eQO/ewk5Z1ZXYGrHool+%0AtQQcDwfW3BYZLme3B95tJ7KAAmLHrd9DgdX3xD4CX7iJuHnN/NRLHAUJoJLcnzlkamBLmJBfHGuL%0ABviqTVED9IgGfr4FeCeKhju7fVH4oloSE1Prr4ll49M6ClJvoeUxJWWJDrTlsohJntxDFGctwyBJ%0AQlfde1kQev26RZ3SzbF4J5ArhFd36pog9cQ0YEBXUfp3ARxsS39HuRy4dRe45g1cvw3cuCO+W7cO%0ARSTTsY3QxPWBFIR97z4QEgKEhReV6GjA0rKIBBvbA/aNADs7QY62tkDDhoKkn3fk5gIJCcIgxccD%0AcfHAgwfCYGmOcjnQrCnQvDnQvJkoLVsCrVoKo6UPpJif8PYFbvsBN++KvxtaA907it+jVxfAtUVp%0AOUuShGZ//iZw5jpw1VdIaoN7iNK+ZfFrVGrgsr9oT4eui9XAY3sB4/sArRoXv++1UNFGD9wSkTdv%0A9RajSE0oLSkibX73Eu39NVfgw54irYUGfsnAr97APyHCi1/QSaSTBkS20p2RwHJ/kZb4SzdgqF0l%0AuZdZ+T/AS0vut1KB1y6ITS2+cAN6FJKyROBQCPD9dbEw6aPOYoJUs8w7Wwb8fgNYd03k9v6gBzC2%0ATZGXLkkiZHHjeeBSMPB6R9Fherco3qB9I4C/zwF7PQErM9HxxvYCnOyKP2d2LnDkEnDogujcLk2B%0AIT2BQd2Fdl7Sk1UqBYmfuwxcuiGIpGVzoGfnQhLpCDg00t+5cnIAn7vA7dviGHQPCA4RkkWrlkAL%0AZ8CpeRG5NWkC1HjEvY5JIj9feNEZGUB2NpGXJ0g2Lw/IyyMUCjwsSqXw0kvCxKTIw69WDahe3ajY%0AKKBOHaBuXSOYmws5pnr1R+9WWVlAuJZxCw0F7gcLw1e1qnhHri5Ah/ZAxw5A69b6DZtaDQQGC4N7%0A3Ru4cktM7PbsBLj3BAb0AVq3LP1bFciEkT99HThxVbSR4b2BN/qLkZt2CKgkicn3fZ6iWJoCb/YF%0ApvQD7LSMkUwBHPEBtniKcMuxXYAP+gNttIxBah7w501g43WxgcmCPmIiVhPllZwHbPQRkk03W2Bx%0AD6BToSOjloAD0cD3AWKO6+IgsVn6y4pKcn+GyFOKPUTbFQ6LSeBYOLDEU8ghX/cChjUrWnCRng+s%0A9gQ2XBMrABf0ESsANShQADuuAr+cFulqP3hV6JraKwrzZMCeS8DvJ8VS9umvio6m7U0BovMevQzs%0AOiX08z7tRccd1ltEsZREQhJw6gJwwgM45yk08QF9BEF07yj0Zl1QqYDAQOD6DVFuegsP1a21IKYO%0A7QVRtWwpJJTyQqEg4uOB2FgiJkYcExKApCQiKQlITiaSk4H0dGGcNKRrZiZIWUPMtWoBNWoYPSTt%0AatX0yzLaRkAmY6FxEIYiNxfIyuJDI1K1qhhtWFsDDRoYoUEDwNraCHZ2QKNGRmjUCLC3F/9vXM4V%0ANySQmChI3t8fuOMD3PYBIiMBl1ZA1y5A926iNGmi37gmJAGeXsCFa8Dpi8KgDe0PDHEH+vcWkUUl%0AEfYAOHwJOHBOhGK+7g5MGiKkOW2PXjNK3HEBOHAF6NMamDUEGNSh+HuNSxckv9EDaGUDfDREhFdq%0AT8IevwesuATEZwGL+gnJRpOLKF8JbPEHll8X5L6sl9hTQPOebqSK0MmXGZXk/pzgcgzw+UUgRwF8%0A01ssNtJ0vpRc4OfLYlj6emtgkTvQTMvjScoC1p8DNl0AujYDPhoMvFLC2/KPBDaeEMTeuzUwa7CI%0ActDuUGq1IPKdJ4B/L4owuUlDgNfcS+urJBBwH/j3FHD4NBAeLch8WH9gsLsI0dOFggLghhdw2VOU%0AW95CPuneFejWVRCQi0v5Fv/k5REhIUBwMBEWRkREEBERQEQEkZgopJhGjYxgbw/Y2RnB1raISBs0%0AMEL9+oCFhSDv/yVIQfxpacLIJCWhsGgbJCI2VmjzDg5A06ZGhQVwcjJCy5bi76rlCNTOywPu3gVu%0A3Cwyomo10KM70KcX0Kc30Lat7rkNEggJF0b7xHnh4ffoBLw2GBg5ELCzKX3NgwRgz2lg50kROz9x%0AkGhHbZyLn5dbUOhonAKSMoB3BgHvDC6+cEqhAvZ5AT+fErLigkHA1F7Fs1p6RgDfnBNpjD93B2Z0%0AKcr/X6AENt0FfvASeZO+6S02Hfl/QCW5P2P4JgOLLokJoW96i0VHmljglFzgp4tiGDqhHfCZu9iN%0ASIOwJGDlCWDfTeGhzx8k0rlqoFQB/14H1h0FwhIEob89SCST0kZINPD3UWDbcZHLZPJQYMIgwKYE%0AQUuSmAQ9eEKQuloNjBokOnqvLroJWaEQZHLuPHDhInDXV3jlfXqL0r2bIFhDKCgggoIAPz/C358I%0ADCTu3xeet5MT0KKFEZycisivaVPh+ZqYPOum+/iQyYioKBQaLiI8HAgNFd8/NlZ44C1bGqF1ayO4%0AuRmhTRsjNG9u+Ltr5i+uXhMG9pKn0Pd79gD6uQOv9gPc3HSHkebkCm/+31OC8Js7it9/zDDAuVnp%0A8wPCBMnvPCnSKEwfAbw5GLAqQbA+4cCmE0IiHNwRmDNCRN5oHBRSrJBedRK4FQnMGQDM7i/y2Wtw%0AIxr49rzIUPpZXxFloyH5XAXwyy0RlDChFfBV9+KpN15GVJL7M8TlGGDcYeDL7sCstkUNMT0fWHkJ%0A2HQDmNhODDnttMIOfaKAH4+LNADv9wPmDBSbU2iQkiU6ym8nRHbAD0cAr3UvHumSmw/sPQNsOSJW%0ANk4eKjqem1PxZ9QQ+v5jwIFjQl4ZMwx4fYiIaNG1WfP9+8DJU8A5D+DKVaGRD3gVcO8rvMXaJeLh%0AtZGTQ9y5Q9y+XVSiowFnZzwkL1dXI7RqZQQHB6BKlUdrnnI5kZKiRnq6hIwMIiNDQkaGhOxsCXl5%0ARG4ukZdH5OVJhVILoVCwDM1dI98YFWruRqhdW5Q6dYwLNXfjh8XS0hhWVsaP9R3CwoCgICIggA+N%0AX3w84OJihI4dRenUyahQd9f/OcnJgujPe4jfLTsb6N8PGNAfGDwIsNHhoSuVwOUbwKGTwuA3sALG%0AjQTGDgecmhY/V5JENNXWI8AxTzH5PmOUmIzVHjFk5gJbzwHrjwk58cMRQjbU3nowMBZYcQI46gO8%0A1Ud483ZaDsLtWGDpGcAvAfiynwgF1sg1KflCqtl1DwieCdTVsxbgZUAluT9DqCWhDWpyXCtUwLqr%0AwPILQn75qr/YYk6DkARg0X4x2fTRYGBm3+J6emI6sOIgsOWsiHaZM1JkANRGbBKwZjfw52GgZ1vg%0A7deAoT1Le90JScCWvcDmnSIkcNwIYOwIwKXE0BoQhO7tDRw8JIpMBgwZBAwcIDxBQ555ejrh6Ulc%0AvEhcvCghJESQeKdOReTUsqVhYioJSSLi4tSIilIjKkr18Bgbq0Z8vBoJCYLErayMYWFhXIxwheZu%0A/JCYa9UyKtTcjQo1dyMDmjsfGgKhubPQUEjIzSWysoobkrQ0CZmZEurXN4atbRXY2FRB48ZV4Oho%0AAgcHcWzSpAqsrIwrlH88N1cQ/e3bhLe3OEZGAp07G6FvX1G6dTMyKEdFRYnR1umz4tjCGRjzBvDG%0A62K0UBJqNXD1FrDviCB6h0bArEnA+FFi1a82snKEY/HHvyJR2vw3BdGbahl9SRJhlb8eFsnOPhsD%0AzBxcPH3Fg1Qxv7TtiiD5L0eW9uSXnAYiM4CVw4CRWs5IlvzlJnagktyfG3iEAR8eEvuIrh4ldsDR%0AIDkb+M+/YvHHJ0OAuQOLa45JGcBPBwSpT+kHfDa29NJ/3xBgxd8ismHacGDem2JFojYkCTh7Gfh9%0AB+BxVXhgsyaLUEVd8PcHdu0B9uwTE41vvC5Khw76J+tkMuLqVeL0aeLsWQnh4UD37kWk07GjUbmJ%0AXCYj7t1Twt9fifv3VQgJESUsTAVzcyM0aWICR0cTODpWgYNDFdjbm8DGRhCppaVxuScqnyaUSiI5%0AWUJ8vDA8MTHFDVJEhAok4OxsAmfnqnB2NkGrViZwc6uK5s1Nyu315+SI9y6MqPD0O3cVjQohAAAg%0AAElEQVQ2wsCBRhg0yBjt2umfuFUohKR28B/g3yMi3v7NCcD4cSLMtCTUauCkh2hHV72BCSOBd6eI%0AhVQlccMPWLVDzPW88xowb2JpOdAnHFi2U6S4+GyMmIDVJvmETODrQ8Ahb+Dz4SKQQHtv2dPBwPwj%0AYuXrmlFiU5n/B1SS+zNGXBbw8VGRE3v1SJHAS0OMMoXwTFadFAuOFo8Se4JqkJEjPPVNJ4FJ7sDn%0AOkj96l1g+V8ij8u8N4F33yg9OZqZJbz09VvFQqJ3pwBvvq47KuLBA2DnbmDXbrEYZ+J4Udq21U/o%0AkZHEsWMSTp4krlwhXF0FqQwcaIQuXYzKNSmYmqrG7dtK3L6tgI+PIPToaBWaNzdB69ZV0apVVbRo%0AYQJnZxM4OZmgTp0XOO9ACaSlqREcLAxXcLAKQUHi+yclSWjZ0gRt2lRF+/ZV0alTNbRrVxW1apX9%0A3XNyiEuXiDNniDNnJKSnAwMGGGHoUGMMGWIECwvdv4lKJYh+127g8FGgfTtB9GPeEIvASiI2Hvhz%0AN/DHLpEmYs4MIemVHClGxAK/7BTa/PiBwKdTgaYlFj75hANf7wTuhAFL3hSRXtpSY1Ac8NleICAW%0A+HG8CKXUtEmFCvj1CvDjBWB2DzHxWuslDoMEKsn9meJaFDByC/B+d6GraxobCfzjDXy6B2jXGPhp%0AgtgLU4M8GbDmMPDzIbF6dMmbxZd6k2Khyfd/icRRn00XenqNEsPQwGBg7V/A3iMizG3ODBGDXpKk%0A8/OBQ/8CW7eJ8LpxY4BJE4EePXRPukkSceMGcfQocfSohORkYNgwQRz9++snDg3kcuLOHQWuXVPg%0A+nUFvL0VyMiQ0KFDNXTqVBXt21eDm5sg84rINfqgVhOZmSqkpamQmalGTk5Ryc2VIJdLUCgIuZxQ%0AKCSdmruQbYwK9XZj1KhhjDp1jGFqWuVhMTevAktLE5iZVXki27zl5EgIClLCz0/50PAFBanQpEkV%0AdO5cDT16VEOPHtXRqpVJmaOU6Ggxmjp+XMKFC0S7dkYYMcIII0cao0UL3dfKZMCJk8COXYDHBWD4%0AUGD6NDG3UlK6UqlEVNXav4DQSOC9KWJUWDKqKjkd+HUX8NtBYEgPYNEMkUhOG173gS/+FjtR/Wey%0AWJ+h3Q4vBAELdgFmNYHVk4AOjkV1sZnAJ8dEZtQ784untX7ZUEnuzxAFSuG5aw8TA2OBD7YB6Xmi%0AYfbTGspKEvDnGWDpDpGZ7z9TSi/rPu8FfLkeyM4DvnxbeEEld/K5fANYvha4Gwi8O1l46jYNUAp+%0AfsC6DcCBf0SY4vSpwMgRuhcMkWLYv2sXceiQBCsrYORIY4wYIbxzQ+QilxOennKcPSuDp6cCvr5K%0AtGxpgu7dq6F79+ro0qUqmjUrm6B0ITdXjbAwGcLCZIiOViA+XoH4eCXi4xVITFQiNVWFrCwVzMwE%0A8darZ1JIxoKYa9eugho1BGFryLtkJAoJqFQsNADCEBQUSA+Ng8ZQpKcLAyKTEZaWJrCyMoGNTVXY%0A2laDrW1V2NlVQ5Mm1dG8eQ00aVId1apVfPShUBABAUrcvCkM47VrCqSkqNGtWzW88kp1DBpUA+3a%0AVTX4LgsKCA8P4tgx4sgRCfXqAWPGGGPyZGM4Oem+LjUV2L1HOAApqaKtzH5PhKOWhF8QsG6LmKR/%0AYyjw+YdA8xI6flYOsGE/sHoX0Lcj8M1ske5ZG+fvAl9sFXsX/DITcNeSD9US8NclYPE/IhHej+PE%0A4ikN/BNERtSXGZXk/pxALQErjgOrTgHLXgdmuRff9CAgCnh3rdipae17YlMFbYQ+AD75BQgIB77/%0AABg7oLRXfeM2sPgnEZP+5Vxg0ujSRE0KL2zFKsDPH/jgfeCtabq1VQCIjye2bJGwZYuEatWAKVOM%0A8cYbxnB2Ntxs4uPVOHKkACdOyHDpkhwuLlUxaFB19OlTHV26VKuwrJKaqkRAQAECAvIREFCAoKAC%0AhIXJkJmpRtOmgjAdHaujUaNqhYRaFQ0bVkP9+iYwNy+/dv0kIJdLSE9XISVFhYSEImMTG6tAZKQc%0AYWEyxMQoYGdXDc7ONeDqWhOtW9dC69Y14eJSE7VrVywXcXKyGteuKXDxohynTsmQmSlh8OAaGDas%0ABgYPrgFTU/3vWpIILy9i3z5i924JTZsa4e23jTF+vIgG0gU/P+C334Hde4Exo4GPF4hFaCWRkgas%0A3yKI/vUhwOL5QOMSzkpuPrB+H7ByGzBlGLBkVnFZkQT+uQos2CwylK58G7DSkoey8oGl/4hw4d+m%0AAyM7VODFveAoD7k/a/BlR2gi2eM/pPv3ZFRK8bp8GbloC2k1ntx4jFSri9dn55Kf/kJaupM/biFl%0A8tL3DwohR00n7TuSv+8gFYrS56jV5L79ZIfOZCs38s+/SJlM9/OqVBJPnFDztdeUrFdPwVmzVPTy%0AUlOSJIPf8/59BZcvz2LXrkk0N4/lpElp3LUrj6mpKoPXlURcnJxHjqRz6dIYDh9+nzY2t1m37i32%0A7BnAd9+N4Nq1CTx/PpMPHsioVht+pucVcrmawcH5PHo0nT/8EMfJk0PZrp0fa9a8SSenu5wwIZQr%0AVsTTwyOTmZnKCt07PFzJdetyOHhwMk1NYzl0aAo3b85lYqLh30GhkHjkiJojRyppbq7g+++r6OOj%0A//2mpJDLviGtbcmRr5M3bug+Ly2d/GI5aeFCzl9CpqSWPicpjZz1DWndn9x0QEc/yCPnbyKtJ5Jb%0Az5Ilm+Ll+2TTj8m3fiez8g1+zZcGEL7gU4MxgN8AXANwAUDJZQ4LAAQU1l0AoCPQ7uUld0ki158l%0ArWaTv54u3WAv+5NOb5NjvyPj00pfu/sUaTeInLaETChhFEgyLoF852Oyfmty5UayoKD0OUoluX2H%0AIPSuPcgjR0s/hwapqRJ/+EFFBwcFO3ZU8vff1czONkyeISEKfvNNFl1dE2hrG8fZs9N59mwBFYry%0Aka5SKdHbO5dr1iRwwoRQ2tvfoaWlNwcOvMdFix7wwIE0RkbKyjQsLwuUSon+/nncujWZc+ZEskeP%0AANaufZOurr6cNSuCW7cmMySkoNzvIytLzd278zhuXCrr1o1l377J/O23HKakGCb6mBiJy5apaG+v%0AYOfOSm7bpqZMpvsz8/PJ9RvIxk3JVweRly7rvmdiMjn7c9LShfx+DZmXV/ocn/tkj+lk58nkzYDS%0A9beCyfYfkq8uIiMTi9dl55Oz/iIdFpAegQa/3ksBlIPcH8etHw1gOIAZALoCWATgNa367QB+BuBj%0A4B6Fz/ny4WwA8NUB4O9ZQEst2SO3AFi0VWTUW/8+8FqP4tcFRQAf/iA2VV7/uciTro2cXODH9cDG%0AbcA7E4WmaV4iL4tSCWzbDnz/I9DIDlj8pVi0omuez9eXWLtWjYMHiVGjjPDhh8bo1En/UD4uTo1d%0Au/KxZ08+4uLUGDu2JiZMqIXu3auVqZur1YSvbz48PLLh4ZGFK1dyYG9fHT171kHPnqbo0cMUzZtX%0AfyITkgqFhJQUOZKTFUhOliM5WY60NCWys1XIylIiK0uF7GwlZDIxqSqXS5DJ1FCrS7fHqlWNH06k%0AVq9ujJo1q6Bu3aowMzNB3bomqFu3KqysqsHaujqsrcXR0rLaE5GDVCrxzq5dy8HVqzm4ejUXSiXR%0Ar58Z+vUzg7u7GZo2LfudyWTEqVMy7NmTj5MnZejevRomTqyFN96oqVcmU6uJEyeItWsl+PkRs2YZ%0A4733jGFrW/qzFApgx07R5mxtgCVf6W5zoRHAFz+I5HP/+QSYNq74BK0kAduPA5+vBUb2Ab7/UOyZ%0A+/B9qIGVB4FV/wDLJgPvDS0uUZ70BebtAK4tKR599rLhaWvuqwB4AdhX+O9YANqqWhCAQAANARwH%0A8IOOe7y05E6KDJDae5HeDgXGLRf5X36eCVhoNT5JAn7cCvy8Q2iP748pPVl65DQw+wugX0/g24Wl%0ANUwAOHUamLtApMZd8pVIA6AL3t4SvvhCQmAgMXu2MWbONIa1te7mQBIeHnL8+msurlyRY/Tomnjz%0AzVp45ZXqZRKYXC7h7Nks7NuXjuPHM9GggQnc3c3Qr19dvPKKKaysHn2X6bw8Fe7dy0VQUA5CQ/MQ%0AEZFfWPKQkaEsRbgWFtUekrGZmQnMzExQs2YVVK9eRN4mJsWJjiSUSj4kf7lcQn6+upiRyMpSIi1N%0A+dCIJCcrkJWlhI1NDTRtWuthadGiDlxcTOHkVBtVqz56OGdkpKzQQGbjwoVsVK9ujNGjzTF2rAW6%0Adq1TJtHn5Uk4dkyGnTvz4ekpx/jxtTB3bh24uOj/LYKCiHXrJOzeLWHMGCN8/XUV2NmV/hyVCtiz%0AF/jme9EG1/wCtGpV+n5ed4CPl4k001t+EdkptZGZAyzZCOw7C/yxGBjep3j9vQfA27+K1MG7FgLW%0AWgZALRXvdy8jnrbmvhnAYK1/R0NINRosBmABoCqAYwCG6bjHsxzZ/E/x52mhre+9VLouIYV89T2y%0A9wwyJrF0fVo6OekDsll38tJ13fePjCRfe4Ns1oI8fkL/cwQHSxw7VkkbGwU3blRRLtc/xJfJJG7e%0AnEtX1wS6uiZw06Yc5uXp0XW0oFCoefRoOqdMCaO5+S327h3INWsSGBOjR+gvA5Ik8cGDfB46FM+v%0AvrrHYcNu0NHxLGvUOMY2bS5ywgRvLl16n3///YCenqmMjc1/5nq8XK5mWFguz55N5qZNUVy4MJCj%0ARnmxefPzrFHjGF1dL3DcOG/+8EMoz55NZnq6jgmVckCSJPr55XHJkhi2bHmX9vZ3+NFHUfTyyimX%0AfJOQoOLSpZls0CCOAwYk8+RJw7JPWprEhQtVtLBQcOFCFdPSdJ+rVJK/riGtGpILPydzcnQ9O7l5%0AB2nlSn73q7imJK7eJR2GkvN+Kj3npFKRX/1NNppCXr9X5ld9qYCnrLmvAjBW698xJeq1t6p9H8BX%0AOu7BpUuXPiwXLlx41u/siUOuIGevI53fIYOiS9efukraDCCXbtTduI+cJm3akXO/InN16JQKBbn8%0AR9KyAfnNd7q1d5KMj5c4a5aKlpYKfv+9irm5+jtwVpaaP/2UTVvbOA4alMyzZ8vWeSVJ4q1bOZw7%0AN5L163uzR48ArlmTwLi4ipNWQYGKly+n8vvvQzhs2A1aW59i/fqnOGTIDX711T0ePBjP4OAcKpVl%0AG5rnEfn5Kvr4ZHLbtgecP9+fvXpdYZ06x9m06TlOnHib69ZF8O7dTKpUFTNQkiQ0+8WLY9i8uQ+d%0Ane/y229jGRVVtlGVySRu3ZrL1q0T2LZtInftyqNSqf/zY2NFe7KyUnD5chXz83Wfm5BATplGNnIk%0AD/6j+17RMeSA8WTHQWRgcOn69Czy9Y/I9hPJEB196PB14ThtPlnm13xhceHChWJciadM7qMBbCn8%0AuxuE9KJBXQhPvjbE0GE/inv5Gjzrd/ZUkZhO9vqEHPE1mZlbvE6pJBeuJhsNJi/cKn1tTi458xPS%0AsQt58Zru+9+4Qbq1IwcNJSMidJ+Tny/x228FqX/yiX5PiySTk1VctCiTlpZxnDgxlT4+ZRNzUpKC%0AP/0URxcXXzZt6sOvv45hWJgeC6MHMpmKHh4p/OKLIHbv7slatY6zU6dLnD/fn/v3x/HBg/yXflJV%0ApZIYGJjNv/6K5owZPnR2Ps+6dU9w8ODr/OmnUPr4ZFZoNCJJEq9fz+b770fQ0tKbffsGctu2ZObn%0AGzaIkiTx2LF89uqVxCZN4rlhQ47eyVSSvH9f4ujRSjo4KLh7t/6oqkuXyRauYnQZE6Prc8lN28WE%0A66+bS0/8SxK5YR9p5U7u1DEyvfeAbDmLfH+dcKheduApk7sRgI0ArhYWZwATAcwsrJ8I4CYATwBL%0A9dzjWb+jp4bboaT9VHLp9tINNSGF7PM2OWg2mZJe+tqbPmTzHuS0eWRWdun63FxyzjyyYSNy1+7S%0AoWGk6KR79qjZuLGCY8YoGR6uv4Omp6u5cGEGLSzi+N576QwPNxx+J0kSL13K4rhxIaxb9xanTw+j%0Ap2d2hQg4KiqPq1aFcdCg66xT5zi7dLnML74I4rlzyczNrVj436MiP1/J5OR8RkVlMygonbduJfHa%0AtYRS5c6dZN6/n84HD3KYllZAubxi4Z2PiqQkGQ8ejOfs2X50cjpPK6tTHD/em1u2PGBGRvkZTCZT%0A88CBNA4adI+Wlt6cNy+KISFlG+CrV2UcOjSFjRrFc/36HINRUJcuqdmhg4Lduyt565ZuA1JQQC75%0AWkg16zfobrehEWTXYcKTj9chUd4NJpuPJN//vjSJZ+WRI5eRPT8mUzLL/HovNMpD7s86CL7wOV8+%0AxKSIre6Gdy3+/+ExwMAPRN7rZe+VXoy06x9g3hJg4w/AmOGl7xsaCrw+FmjXBlizWndWxtRUYtYs%0ANUJDiQ0bqqB3b92zS5JEbN2ajy++yMKoUTXx1VemsLc3vGW8h0cWliyJRVKSEvPmNcTkyVaoV698%0A28xnZChw4EACduyIRWBgDl5/3QZDhljD3d0S5uZPLhmISiUhKioH0dFF5cGDXCQk5CMlpQCpqTKk%0ApMigVkswNa2GWrVMULu2CWrVMkHVqsWzNJKETKZGfr4K+fkq5OUpkZurQq1aJqhfvwasrGqgfv2a%0AsLOrDQcHUzRuXAcODqZwdDSFnV3tJxL5o0F0dD7OnUvF8eNJOH8+FQMH1sfkyY0wZIh1uVe8RkbK%0AsHlzCjZvTsaAAXXx9dd2cHauafCaW7cUWLQoC0lJaqxfb44+fXSnXJQkYts24vPP1Zg50xhLlhjr%0AzC0UFARMmwHY2wN//yW2WNSGSgX852dg6z7g8BagvVvx+qwcYNKXhVvrrQBqFz7+8eNA9+7AYW/g%0ATXeRYCwzE7h6FRima8bvBUblIqbnDHeDSduBYnhZEpJEfruadOhM+gXpvv74CbK+DbnxN91eD0me%0AP6+mnZ2CH32kMjicDghQsHv3JHbtmkRv77Lll2vXstmvXxCbN/fhjh0p5daDJUmih0cKx4/3ppnZ%0ACY4Zc4v//ptAufzx9XJJkhgWlsm9e0O5eLEXx4w5RVfX3axRYxMdHLazb99/OW3aeS5e7MU//gji%0AiRNRvHUriZGRWczNVTyy1CNJEjMyZAwJyeC1awk8fDiC69f7c+HCaxw//gy7dTtIa+stNDXdzM6d%0AD3Dq1HNcvvw2jx+PYmKijomTR0B6upy//x7F3r2v0MrqFOfP92dQkI5hnh5kZ6v43XextLLy5owZ%0A4WXq8pIkcf/+PNrbx3Pq1DSDi9MSEiQOGqRkt276R4wyGfnu+2INRrAOnZ0k9x0R6zhOnC9dp1SK%0ANSDdp5FphV56RgY5e7Y46vr3ywQ8ZVnmSeBZv6P/Ga7eJev3I/eeLl2nVAp9vf0A3UNRSSK//Z60%0AbUxeuaL7/gqFxM8/V9HWVsHTp/UTp0wmccmSTFpZxXHjxpwydVxf3zwOH36f9vZ3uHlzEhWK8pFy%0AcrKMP/0USien82zd+gLXro145IgQDdLSCnj4cAQXLrzG/v0P09z8TzZq9DdHjTrBxYu9uGtXCH18%0AUpiX93yIrunpMl69msA//gjiRx9dZf/+h1mv3h8Pn/mbb7x54UIs8/MfT4aKiMjjF18EsWHD0+zd%0A+wq3b49hQUH5pKOMDCW//PIBLSy8+eGHkUxMNPzucnLUnD8/gw0axHHnzjy9BlKtlvjzz2LCdedO%0A/W1m0+/CYTl6THf9tVtkgzYiqqb0Z5Af/0y6jiHjkzXfh+zfn9y06eUldrKS3J8bnPcSE0EndRBz%0ATi45dDI5+E0yW0e4WHY2OXos2a0nGRen+/7h4RK7dFFy6FAlk5L0k/WVKzK2bJnAUaNSGBtruPPH%0Axck5Y0Y4ra29uXp1AgsKykfqd+9mcvp0H9ard5LTp/vw2rW0R/aQU1MLuHdvKN9//xJdXXfT1HQz%0ABw48ymXLbj1RL/h/Ce3RxiefXGXXrgdYu/bv7NHjH37++XWePv2ABQWPRvYKhZoHD8Zz0KDrrF//%0AFL/88h7j4so3uZ2UpOC8eVG0sPDmd9/FljnxeuOGjG5uiRwyJIVRUfqf984diS1aKDhlilLviudr%0A10g7B/I/3+peQR0cJsKAF/9YesQqSeQ3m0mnUeSDBHL7dtLamgREePDLClSS+7PH5duC2HVFxGRl%0Ak12Gkm9/pDsnTEoK2aY9+fZM/blgPDzUrF9fwdWrVQa9qM8/z6StbRwPHNDvbWnOXb06gRYW3ly4%0AMLrcuU1u387ggAHXaGt7ht9/H8LU1Efz0hMS8vjrr77s0eMfmppu5rBhx7lq1V3eupX0woY+loXc%0AXAXPnYvhkiVe7NlTfO8RI45z164Q5uY+2igkODiHH3zgR3Pzk3znnbvlJvnQ0AK+8UYwGze+w9On%0ADbu9CoXE777LoqVlHPft029oc3MlzpihZMuWCkZH6257cXFk917kpCkifr0kklJEX5n1qW5JctV2%0A0qqtIPYJEwSxV3ruzxbP+h09VYTHkA0HkKd1hDIqFOSr48h3F+purJmZItHXZ4v06+vHjgliv3hR%0AP+nl5qr5+usp7NUrqcycIvHxcg4YEMRu3QIYGlo+MkhMlHHatDu0sTnNjRsjH0lLVyrVPHw4gsOG%0AHWe9en9w6tRzPHkymjLZ/yYq5XlDerqM27bd55Ahx1i37h98+20P3ryZ9EgjoLQ0ORcuDKSFxUl+%0A801wueWas2cz2ajRHc6bF0WZzPBveueOnPb28fz22yyDz/jLLyJ3UWio/jw1/QaQM97R7cHn5JKd%0Ah5Bf/Vi6bvt2so4ZaeFIJhRKm5Wa+7PFs35HTw1ZOaTLG+Ta3aXrJImcPo8cMVW3l5KbS/bsQ344%0AVz+x792rprW1gl5e+jteXJyKHTsmcsqUNIOTq6TozDY2t7l0aYzBxSsaKJVq/vprOK2sTvHTTwOZ%0AnV1xKSE6OptLlnjRzu5vdu9+kFu33ntu9PLnBYmJeVy+/DabNt3Bdu32ccMGf2ZlVXxUFBmZx9de%0Au8lmzc7xxAkdEzs6kJam5OjRwezY0b/MtQuatjZ1quG2tnmzmra2Cvr76z4nJ0d48HPn6277SSlk%0A027kn7uK/m/7dtLWlly/nnxtLvnmF0XXZmSQx/To+S8yUBkK+ezwz3mxI/zaz0onT/rmF7FzzaV/%0ASm8wLJMBI14D7BsBf/yuezekLVskfPmlGqdOmaBNG90/oa+vAiNGpOHdd2vjiy9M9YbkqdXEsmVx%0A+PPPZGzf3gz9+unYT60ErlxJwwcfBMDKqhrWrm0NF5eKZWi6eTMJq1b54ty5WLz5phNmzXKBm5tl%0A2Rc+BvLzlXjwIAvx8TlISMhBfHwOEhNzkZUlR06OArm5CuTkyCGXl96KqVatqjA1rQZT0+qoU6cq%0AzM1rwsamDmxtTWFjYwpbW1PY25uhatWK5WKvCCSJOH8+Fps2BcHDIw5vvdUS8+a5oXHjir37kyeT%0AMHduIFq3NsUvv7jC0dHwdkUksX59Ev7znzhs2OCIMWP0/055eRImT05HWpqEQ4csYWmp+33s3i1h%0AwQI1jh2rojNJXWYm0G8AMGQw8N03pa8PDgP6jAZ2rAWSYoDPPgPOngVcXID8AmDUR8BvXwDN7A2/%0AixcZlZt1PGOQpYl9+wFgyQrg+lGgoXXxOqUSGDNebLKxa3vp7cwA4I8/JCxbpsa5cyZ6t0g7d06G%0AiRPTsW5dPYwfr7/zJiYqMHFiGKpUMcKOHc3QsKHhWPOcHBU+/TQIx44lYdUqF4wbZ1vuOG6SOHYs%0AGitW3MWDB7mYN88Nb7/dCmZmT3azS4VCjZs343DnTgLu309FSEgagoPTkJqaD3t7M9jamhaSch00%0AbFgH9erVKCTtajA1rYbq1U2K/WakMAw5OfJCA6BAenoBEhJykJCQi/j4IkPRuHFdtGhhBWdnC7Rq%0AVR9dutihdWvrJ75Zd3R0Dtas8cfWrfcxcKA9Fi5sh/bt65d9YSFkMjVWrgzH6tUR+OorZ8yd26TM%0AZ/T2zsW4cWEYOrQeVq1qjOrV9a+d+PzzLBw+LMPp01ZwdNS9BuLwYQkzZ6px/HgVdO5c+l4pKcAr%0A/YGpk4HPF5a+3tMLGDYGqKkALlwQxK6Brn73sqEyzv05Q3CYWF6tK38GKVbvDRhMyvWMus+fV7Nh%0AQwVDQvQPe7295bSyiuOlS4bjlhMS5HRyusvFi2PKFbMeHZ3H1q0vcPp0H2ZmVkw6iY7O5qBBR+nm%0Atod79oQ+8YnRoKBkrlp1jUOG7KCp6ffs2HET33//GNesucFTp0IZGZlBlerpTsbKZEoGBibz0KF7%0A/PHHK5w69RCbNfuV1tYrOHHiAf711x0mJOgIh3oMZGbKuHKlDxs23Mp58zwrLGmFhOSwe3dPjh17%0Ai/n5ZWvxGRlKDh9+n6NGBZcZEvvLL9l0ckpgWpr+8w4fVtPGRsGEBP2TrPZNyDNnS9dt306aW5BN%0AOujPp/QyA5Wa+/MDtZrs/Rq5erPu+ps3xa428fG66xMSJNraKnjmjGGNvVGjeB48aHg7mvR0Jd3c%0AfLlsmY4kHzpw+3YG7ezOcNWqsApN6kmSxM2bA2ll9Re//dabCsWTmyANDEzm119foKvretrZreK7%0A7x7lgQOBTEt7vrbiiYzM4B9/3Oa4cftZr94PfOWVLVy//uYTJfq0tAJOmnSWzZvv5OXLeuJl9aCg%0AQMUJE7zZvbsnk5PLTjAml6s5ePA9Tp4cWuYaiQULMti/f7LBtAVLl6ro7q7U62CcOSsIXntSVKOx%0ABwaSo98WOz39vwGV5P78YNN2sttw3ROo+flipd7uPbqvVakk9u+v5OLF+skxL0/NTp0S+e23WQaf%0AIydHxW7dArhgQVS5iPrEiURaWZ3igQMVI43o6GwOHHiUHTrso5+fjr3VHgEpKXlcseLqQ0KfP/8k%0Ar1598MzT+5YXBQVK/vvvPU6adJD16v1Ad/et3LHD95Hj2kvi338jaGNTcS9erYjVk90AACAASURB%0AVJa4aFEQmzU7x5CQso1OXp6KvXoF8oMPIg22IZVK4pAhKZw9W0cCJa1z3N2VXLpUf9ue/SE57S3x%0Atzaxk2RCkljF6vt/sPuSNlBJ7s8HNA1QX1qBjz4hx03Uf/2yZSr27avfu5EkiePHp/LNN1MNdraC%0AAjX79w/ijBnh5SL2Xbti2aDBaV67llbmudrYsyf0iXnrIn1BBCdMOMC6dZdz2rRD9PSMfmEIXR8K%0ACpQ8cCCQAwdup5XVT1yw4BSDgpIf+75paQXs2/cOmzbdxzt3iu5XnqiRTZuiaGt7hnfvlp11KzNT%0Ayfbt/fjllw/KOE9NF5cErlun32gkJEi0sVHw3Dndo9LcXLFPwfwFxYn94XNvF8nG9G0h+TICleT+%0AfGDKHPKzb3XXXb9O2tiLBUu6cOWK0CXj4/WT2cqV2ezaNYkFBfrPEQYghGPGhJRLY9++PYZ2dmfo%0A7294JFDyM+bM8WTz5jvp7f34RHX2bDhbtVpHV9f1XLPmBtPTny/J5UkhPDydixadY8OGKzlgwDaG%0AhlbMmJZERgY5YEAGLSx2cPv24ArFe+/bF0dr61P09S37d09OVrBly7tcty7B4Hnh4Uo2aBDHK1f0%0Ayz7nzol2ri8l9eLFpLGx6C8loVaTPUeKDeL/X4BKcn/2iI0nzVvpTt1LksNGkr9t0n+9u7uSW7fq%0Ad0lSU1W0tIxjaKjhof2hQ2ls2fJumQtSSPL+/RxaWZ1iQED5E1GR5KJF19mly4FHisPWRn6+gvPm%0AnaSd3SoeOxb80udy10AuV/GXX67Tyuonbt58+7G+d0YG+cYbBbS0PMShQ7MqtJBn69YHdHHxKNck%0Aa2hoAS0tvRkdbViv37Ejj926GV6INWOGbnlGI8UMH0H+uEL3tZeuky17618X8rIBleT+7LF0hdj1%0AXRcCA8kGdkJz14Xr19V0cFAYnJD65JMMvveefk2TJPPz1XR09OG5c2UPt+VyNTt2vMQNGyLLPFcb%0Aq1f7skWLXUxJeTzv2scngS4u6zl27L7nbnL0f4WAgCS2a/cbR47czaSk3LIv0IG4OLJJE5FjpW7d%0Aw7xyRc9MvQ5IksQJE7z5wQd+5Tp/6dIYjhsXYvActVqim1sijxzR/5uGhEi0slIUy0GjrbH7+Igc%0ANLqiySSJbO1Onvcs1yO/8EAluT9bKBRii7yA+7rr355JLvtG//UjRyq5bp1+7yk2VkVz81jGxRn2%0AsJYti+Ebb+iJvyyBhQsDOXKkV4W8xt27Q9io0d+MiqqYp68NSZK4bp0Xrax+4rZtd/9vvHV9kMtV%0A/Oyzs7SxWcmLFyMrdG1cHNmsGdm1KzlnDlmnjooWFgcYGFh+uScjQ0EHh7M8erTs1ax5eSo6ONyh%0Ah4dh5+Hw4Xy6uSUanC8ZN07JlStFey45eUqSrw4i/96m+9oNW0X0zP8DUEnuzxZ7D5OvjNZdl5xM%0A1rMSR13w85PYsKFC796UJDlrVjo//dTweDsqSkYLC+9y7aN58WIKbW3PlCskToMbNxJpZfUXfX0f%0APSKmoEDJt976l61bb2BY2OPpzS8bzpwJY4MGK7hmzY1yGTxtYs/IEB7tp5+StWuraG//b4VGVp6e%0AqWzY8HS52sOBA2ls3drXYOoKSZLYrVsSd+zQn2TMx0dMrv71l6Rz8vTYcbJ9J93yS3aOkEBjKhbY%0A9UICleT+bDFqOrn9gO669RtEBjx9mDNHxWXL9HvkmZlqmprGGtw0gSTnzYviokWGIxo06Nr1Mvfv%0AL3/PkCSJLVvu4sGD4eW+RhdmzjzCkSN3Myfn8bT65xXHjpWezKxIzpPw8HS2aLGW27bdNXheXBzp%0A7ExOnVr88zQEb2pawEmT9GwIoAdz5/rzk0/KjjOUJIk9ewbwwAHDxvnUqQJ27Gh4NODioqK5uVSK%0A2EkxeerQjPT3133tzE/IlRvLfNwXHqgk92cHSSIbtiWj9KwTmjyV3PyH/uvbtlXw+nVDq/vy2b+/%0A4YgUSZLYtKkP794tW7eNjMyjldWpCq0ePXs2hm5uex5LQvH0jKad3SpmZr68ywyfxA5BN2/GskGD%0AFUxN1e31aoj9++91Xy9J5IIFChobpzM4uPwjMz+/LDo4nC3Xb7x2bQKnTw8zeI5cLtHUNFbvytXt%0A20kzM4mTJul3WqZMI3/Xsxhw235y3KwyH/WFByrJ/dkhJk7EtuvrE06tSD8981UZGRLr1FFQLtff%0AoebOzeDy5YbD1e7dy2ejRnfK1TFXrAjjzJmGPcOSeO21k/ztt4AKXaMNuVxFF5f13L//xVqB8iie%0AeEYGOXky+eab5DvvPFoa2jlzTvDttw+X+v+yiF0DSSJbtw5nw4b5TEoq32dKksQWLc7Ty8vwpD1J%0ARkQUsEGD22WuQRgyJIUHDpQ2UhqNfedONdu1078Ia916MV+lC/dCyCZdy3zUFx54yuRuDOA3ANcA%0AXADQrET9CAA3C+vf0XOPZ/2Onhr+OUEO0yO7pKaSpua6V6uS5PHjarq7Gw5tdHVN4M2bhmWMlSvj%0A+e67EeV5XHbufJlnzpQ/Nj06Opvm5n8yJ+fRU/R+991lDhu284WbPH0UTzwykrSzE9ErbduKfP0V%0ARVaWjHZ2q3jpUtTD/ysvsWtw5UoCzc396OoqlZvgFy++x48/Lp8Rb9XqLm/eNLzKdeXKbL7/fnFj%0AoT15KpdLrF1bwcxM3e3C25t0bav73mo1WbcFmfJkFkU/t8BTJvfRAP4q/LsrgH+16qoCCAVQt/Dv%0AmwBK5EAE8BKT+6Lvya9X6q47cZJ0f9XAtYtUXLLE0AbEKtarF1vmYiR39yAeOVK2xxUdXXFJZvFi%0AL86Z8+hxZ4mJObSw+JGRkS/mTgoZGeTMmeTJk+Ujdnt7slcvMiKCdHMjO3R4NILfty+A7dr9RrLi%0AxE4KT7xNm72cNCmTrq4sF8FrpJny4NNPo7l0qeGcRT4+cjo5FS180hUV07evkidO6G6PCgVZuy6Z%0ApWfg2m+s7k21XyagHOSuO29n+dATwKnCv70AdNKqawUgDEAWACWAKwD6PMZnvXBITQdsGuipSwXs%0AbPVfm5xM2Nvrz+aZlKRG48YmqFLFcMbP+HgFnJxqlPmsMTEyODvXholJ+ZtDeHg2unTRZa/Le30G%0AnJ0t4ehY75Hv8SxRrx7w6qvAkCHAgAHi37oQFQX06QM4OABHjwJNmgCXLon0zv36AVlZFfvc119v%0ABT+/JMTHA+7uwPTpwKJF5b/eyMgI3bs3QI8eMRg9WjxDcrLha1xdTREdXVCu+zs710BsrMLgOU2b%0AmiAxUeTN37GjeD52DRo31v9cVasCVlZAerruetsGov/9v+NxyN0MQLbWv9Va9zODIHYNciC8+Eq8%0ARHjcnNkvcs7tzExB0n/8AUycCJw/X/qcqChBwEOHCmLXGABzc3GtrS0wcGDFCN7ICCDrPBKxa9/D%0AyAhYtgzlIvin9TvpI/ZKPBnozqRfPmQD0N4GxhiAVPh3Vok6UwAZum7y9ddfP/y7b9++6Nu372M8%0AUiUq8fSRmQl8+SXw3XeCsGvXFh78/v3AqFHiHI3HPnQo8Ntvpe9hbg4cOQLMnSsI/swZoG453J/4%0AeICc+sjErg0NwQOC4D08AOtHH4xVCEplzUpirwAuXryIixcvVuiaxyH3qxCTpvsBdAPgp1V3H4AT%0AAHMAeRCSzApdN9Em90pU4kXA1atFxA4AEyYAeXnA2LHAyZNAs2ZFUswPP+i/j5ERsGZN+Qk+Ph54%0A9VUjGBn5YtGi/k/kuzwLgt+7F5DL61YSewVQ0vFdpvnRDOBxZJlDAGQQJL8KwAIAEwHMhNDZPwJw%0AGiJa5k8ACY/xWS8cqlUFCmR66qqJvR71XlvNCHl5+udLqlUzQm6upLdeg+rVjZGdXXpP0JKoUcMY%0AmZnKMs/TRs2aVZCSUj4dVhesrWsjJCQNSmXZz/e8Ydiw0hr7228D27YBw4cDvXoVaez6tHgNNATf%0ApYthiUajsY8cKYOp6a3Hev6UFBlq1Sry68qSaDIzlahRo3xUkZ2tNnjujh3AkiVGqFs3zSCx5+WJ%0AfqIP+fn66wtkov/9v+NxyJ0A3oeYWO0JIATAbgCbC+uPAegCMdG68TE+54WEWyvgboDuurZtgDs+%0A+q/t2NEIXl76yd3Z2QSZmURcnGFi7NvXFOfOlS3otmtXF6mpCoSH55V5rgYTJjjhr7/ug4+4B26z%0AZubo2NEWv/7q9UjXP4+YMAHYtAmIiwO2by+b2DUoi+A1xD5tGnH//r9YuLDHIz9jUlI+zp+PxciR%0ATUo9gz6CP3w4CUOGlM+dP3s2C+7uZjrrNBr7xx/L0Lu3fuohiRs3iE6ddIv9sbHiaGOj+3qfAKBN%0A5Yjgsci9EgbQpR1w867uOmdnodsmJemu793bCJ6e1EucVaoYwd29Ojw89AwNCjFsWD0cP55Z5rNW%0AqWKE0aNtsH9/fJnnatC/vx0UCglXrjzagMzIyAgbNgzFDz9cQVRU2c/4IiAzE/DyAiIjgRUrxL/L%0ACw3BW1sXj6KJjxcST7duQMuW9xEeno5PPnl0cv/zz3sYM6YZzM2r63wGXQS/f388xo41EN5ViLw8%0ANa5ezcGAAaXJXXvyNDhYhldfLf35GkRFASoV0Ly57vobXkC3rronelPTRKRMi5KrbirxP8czjhZ9%0AelAoyFpNRTIjXRg4hDx8RHedJEm0tlYwMlJ/HPuGDTmcOtVwHg+ZTE0zs1tMSSl7oZGHRwrbt79Y%0A5nnaWL3al+PHn6nQNSXx3XeXOXToi7eQqSSeRIoBkkxPL4qDDwoqSgIWHV16AVNFoVSqaW+/rdgO%0ATbogSWJzDFdXMjhYTjOzE8zOLnsrwMOH09mvX+ntxkrGsTs6xjMgQH+b/PtvNceM0f95H39Kfqsn%0Atv+kB+k+psxHfeGBpxznXgkDqFpVDA1v++mu79YVuHRZd52RkRF69zbCuXP6f79XX62O8+flBmWR%0A6tWN0a+fGQ4d0hmoVAx9+lgiJkaGgIDsMs/VYNq0Fjh+PBoREeW/piQ++aQHoqIysXOn/yPf43lA%0AyUnWevXEv69erdh9NGGSSiXg6iriuU+eJL777gwGD26OPn0cHvkZDx+ORKNGtdG+fX2D52l78O7u%0AQK9eDWFqWnbsxdGjGRg+vLgWVTLcMTxcBZmMcHHRfz9PTwm9e+uPv9R47rpw0wfo3LbMR63E/wDP%0A2gA+VSxdQb6vZ6OOO3fIJk76UxDs369mnz76vRdJktihQ6LOHB3aOH06gy4uvlQoyl59+sMPoRw2%0ArHypZTX46ac77NnzH8pkj75X6u3b8bSxWcnlyz1feA/+SSEiQqQqCAyUc9y4/ezU6ffH2rwkMjKL%0ADRtu5dmzhlePaiM9XUEzs3A6OirLXMkaEVFACwtvxsYWpcTQtfJ07twMzp+vfziTlSXR0lLBiIj/%0AsnfeYVVdzdu+QbGAWOjSFBQLIPYaNdaoMZoYjUaTqGmaaIrpeV/f9K4pmh5TjJqqiRp7r9gI2BDp%0AvfcOh1P2fH8skHZATPlM/Plc17r24ezCPnuv9cysmVkz5vtBXJyIvbOqq1oXmibiN+r/RsEOricO%0Au7q4XIm9QUNFNm02v89g0KRzZ70cO9YwKe/cWS49eqRfNof2+PEX5YMPLl+Jp6LCJP36XVkVJpNJ%0Ak+nTd8mcOXv/VNHq5ORCGThwlUyb9lODmQ//r6DKpLN7d7bY2YXK7NnbpLz88maRhpCXpxM/vx/l%0Agw+anhiuqhrTww+fv2SiaYzgp02LlNdeS7n0tzliT0gwiJ1dqmRmNqwIvP22Ue66q+Hf+sRTIk8/%0Aa37f/6VSe1wn96uPGQ+KfPyN+X0//Swy/MaGz/3sM6Pcckvj2vvIkZnyzTeNp/S9eLFMHByCJTPz%0A8rb3iIhisbffKWFhTa+qVFZmkOHDN8qSJYF/SvMuLzfIE0/sEje392T37sZTx16ryM8XefhhTd58%0AM0gcHJbJhx+elYcf1v5QFkkR9W5uuGGjPPHElb2btWur66jWtMGbI/g9ewrE2/uMlJcrRcQcsYuI%0AzJ+fK//7X8MJdcrKVIGa0FDz95mfL9LBUSQx0fz5MxeIfNhIGu1rCVwn96uPA4Eivjea1yYMBpHO%0AXc1XdBcRKS9XVWnOnm14UB47phNPzzTR6RofuE8+mSD33tu0ohqrViVI796HrsjUkpenE3//n+Tt%0At083+ZyGsHdvrLi7vy+PPrpDysr+eNbJfyPWrCmVG2/8UYYO/epSVaorKexREwaDSaZM2S533XVl%0As6rY2BJxcNgl585VZ+ZqiOArKkzSs+dZ2bxZ3WtDxH7xol4cHVOloKDhmejHHxvl1lsbVmaWvdtw%0AgZu0DJH2PUQKGs+Cfc2A6+R+9aFpIgFjRTbvNL//w49U5ExDStW77xplwgRDo4Pz9ttz5D//aTzF%0AYGGhQdzdT1+2Uo66Z01uvz1I7r475IoyRaakFEvnzuvkf/87dUXnmUNubpnMmrVBvL1XyooVJyQv%0A79oulh0TkyvPPbdXHByWyauvHvoLnl+5TJ26QyZM2CoVFU0X0llZOund+5B88EF9RaAuwWuaJo8/%0AniCTJ0eIpmkNErvRqMn48VnyzjsNzwZzczVxc9PLyZPmf3d+voirp/JVmcOzr4k89FyTf+a/Hlwn%0A938Gdh1UBQRKzZiSKypUTciGqjLp9ZoMGWKQZcsaHqCpqUZxd0+TX39tnABDQkrE0TFYdu++/By/%0ApMQgEyeekNtuC5Ly8qaTQ1paiYwbt0WGD98osbF/To3SNE2OHEmQ2bN/kXbt3pK5czdJYGDiNeN0%0A1euNsmFDmIwfv1YcHJbJk0/ukqioP5+I/ODBFPH0XCtLlgRe0ewrKalMunffL0uXhjf4jKsI3tNT%0A5PHH06VXr3OSm2uQdetEXFxEPv20/jlPPJEvY8dmiV7f0DU1ueUWgzz5ZMP3One+yKJHzO+7ECHi%0A4Ke09/8r4Dq5/3Mw+2GR5143vy80VMTBReX9NofERBX33phzNTi4QhwcUuX06cYLeBw9WiQODsFy%0A7NjlbeoVFSaZNStYRowIlJycptc3NZk0Wb78jNjbfyMffxz6pxytVcjOLpV33z0m3bp9JD16fCwv%0Av3xQwsKaXlzknwKj0SSHDsXL4sXbxdl5uYwcuVq+//78n3KYVqG4WC+LFx8RN7c1sn37lcXDnz1b%0AIB4ee+Tddy/v69A0kTFjisXS0iDHjlVcIvY776wf1//VVyXi45MueXkN99133zXK4MGGBiuPbdos%0A0rWH+QgZk0nkhqkin3572du+psB1cv/nICNLxKmXyOkGSuu9s1xk1FjVWc1h61aTeHjoJSenYaJc%0Av75UPD3TJD29cW1t5858cXIKblJtVZNJk2eeCZNu3fZLTMzlj6+J8PA8GTLkVxk1arPExf01xlBN%0A0yQwMFEef3ynuLm9J76+n8hLLx2UkJC0v0SI/B0oLzfIvn2xsnjxdnFxeVcCAj6T118/LJGRf125%0AoIMHU8TLa53MnbtP8vKaXiNVRGTXrkxxcNglP/2UcvmDRWTNmixxdz8tCxYYpE0bEScn88R+6JBO%0AnJxSJSKiYb/J8eMmcXLSS0KC+XeXlSXi4i4S2EBd709Wiwy9peFxc62C6+T+z8K3P4v0GadMMXVh%0ANIoMGyHywYqGz3/mGaPcfLOh0QpML79cKIMHZ0ppaeO9ff36HOnYMUTCwpoWdvjpp/Hi4rJbjh69%0AMkIyGk2ybNlpsbf/RlasOPeXaKhVMJk0OXYsSZYs2Sndu38k9vbvyMyZG+SLL4LlzJl0KS29Os7Y%0AvLwyCQxMlGXLAmX8+LXSps2bMmTIV385oYuIZGaWXtLWt26Nv6JzNU2Tzz6LF2fn3RIYeHlfjIjI%0Ahg054uISIhcvlommibz1lorHrzvrjI42iLNzquzZ03Dh8+xsTTw99bJli/m+qmkit98h8mwDa0US%0AkpU55mJUk279mgLXyf2fBU0Tue1ekfmPm3egxsSIOLuJbK5fA1lElP19zBiDzJvXMMFrmibz5+fK%0A0KGZkp3duAa/bl22ODgEyw8/ZDfp/nfsyBBn592yZElok5aj10R4eJ7ccst2cXZeLS+/HCRZWX+9%0AgzQpqUBWrz4j99yzUfz8PpFWrV4XD4/3Zdy4tbJo0TZZvvyYfPfdOTlwIE4iIrKloKD8irV9g8Ek%0A2dmlcu5chuzaFS3ffHNaXn/9sNx772YZNuxrcXBYJra2b8qgQV/KI49sl82bwyU/v2GC+6MID8+T%0ABx88KO3bfyWLFh2+Ym09Pr5Ubr75pAQEHJKoqMZrnoqodRfPP58o7u6n5fRpNYOrisePj6+dauH0%0A6QpxdU2VVasavm5OjiZ9++pl6VLzfVTTFKkPGCxSbubxFRaJ9B4r8t7nl731axI0gdyvdi2cyvu8%0A9hCbDClZcGP/2t+XlsGNt8PUm+DFJ+ufFxICk6bAd2vgpvH195eWClOmmHBygnXrmmFlVf8Vapqw%0AdGkRGzaUsW2bAz16NJz/9OzZUmbOjGH06LasWNGJ1q0bz0iRk1PBU09dZP/+HN5915dZs1yxuIJS%0APeHh+XzwwTl++SWOmTO7sHixP7162Tf5/CuByaSRlFRIZGQukZE5JCUVkpZWQnp6MWlpxWRklFBa%0AasDa2oo2bVpga9uCVq2a1/o9IkJpqYHi4gpKSvRUVJho374VHTu2wdXVlo4dbenYsQ1dunSgWzd7%0Aund3wNnZ5oqeSVOhacK+fSl8+GEov/+exaJFfixa5I+jY+smX0OnM7F8eSwrVsTx5JPePPNMV1q0%0AaPydp6RUMHt2LDY2lqxb1wVHR6t6BUuq/h4+vJzHHsvns8/aM2OGtdnrZWQI48cbmTTJknfesTT7%0ArF5/E35aD4f3g32d7mEwwJR50MkdPn+nfgKx9Xvg5uHQxvy/vyZQ+cyuNn83iqss//4+HAkRcRwj%0AEh5Xf196pkjnQSJr1ps/9+hR5WA90sAy6rIyTSZPNsiUKQYpL29Y8/z66xJxckqV/fsb1xwLCw0y%0Aa1aUBAScl4iIpmnUR4/mSEDAIRk9+tgVLXiqQmZmqbz8cpC4ua2RIUN+ldWrw6+KGcVk0qSwUCep%0AqUUSEZEtZ8+m12vR0bmSkVEspaX6qxKpk55eKm++GSJeXuukT5/1smpVmJSVXbl5a8eODOnSZZ/c%0AdluQxMc3zRy3Y0e+ODuHyJtvptSa5WzbVtvGrmmavPFGkXTokCMnTzY8i0hM1MTHRy+vvGJs8Fm+%0A/4FyoKaZWVStaSIPPCUycY5aJ1IXP+8W8Zwkkt60yei/Flw3y1xdfL1JpOtUkVwzIehhkcrBuu+I%0A+XP37hNx7CgSFGR+f0WFJjNnGmTsWIOUlDRMOAcOlIuTU6p89VXjzlBN0+TzzzPE3j5YVq3KbBKJ%0AGQwm+fDDOHFw2CVPPHFBcnObHlFT8xpbtsTL5Mnbxc7ua3n44cMSGPjPdY7+/0J5uUE2boyV22/f%0AKe3bfyUPPHBQgoKa9l7qIiKiWKZOPSVdu+6XHTuaFi9YVmaSxx9PEHf303L4cOPOcL1ek4ceyhN/%0A/3RJSGhY6ERHa9Kpk17ef79hc+EXq0Q6dWl4FeobK5Xfyly21aALIg6jRc5ENHq71wS4Tu5XH0++%0AJzLiPpFiM4rSoeMijv5qaw6/bRFxclWavDkYjZrcd59BBg82SHJyw4M+IkIvXbumy6JFeVJU1Lij%0A9cKFUunT57xMnBgu4eFN0+IzMnTy0EPnxMFhlyxdGi5paX/MxpyYWCSvvx4svr4/iqfnWlm06LBs%0A2RIvBQVXZk/+tyI1tUTWrImQ2bP3SIcOX8uoUZtl1aowKSy8cqEposIb588/Iw4Ou2TZsugmr1fY%0AvTtfevY8K3fcESW5uY3PEOLiDDJ6dJZMmpQthYUN963AQJO4uell1aqGj/nsc7VQKaoBB+mKL0U6%0ADRRJTa+/LypRxG2CyK/7Gr3dawZcJ/erD6NR5L6XRYbNFykwY73Ye1gR/E8NJBDbuUtp8J9+Zt4J%0AazJp8uabRnFy0sumTQ0PnLw8k9x7b654eqbJ9u2Nk3ZFhUneey9NHByCZfHieMnKapq5JCqqWBYt%0AOi/t2++Uu+8OkePHc/+QpqlpmoSG5siyZadlzJjfxMZmlfTtu14ee+yo/PJLjGRk/PsTi2maJlFR%0A+fL11xdl/vz94u39ndjbfyPTp++SL78Mk5SUyzs5zUGvN8mvv6bJmDHHxdV1j7zxRlSTZ1ShoaUy%0AcWK4+PiclU2bGn93RqMm779fJPb2qfLWW4UNJq8zGjV57TXVP7duNd8/dTqRBxeK+AaYJ3aTSeSp%0Al1VSsPik+vsvxIi43iTy5cYm/cxrAlwn938GTCaRR94W6TdbJCuv/v5zYSIe/UWWf2qewKOjRfx6%0Ai9z/oBoI5nD8uEm8vPSycKFRSksbHpR795aLt3eazJ6d02h2PhGRnBy9PPZYvNjZBcvSpUmSn980%0AO29eXoUsXx4jPj77xd//oHz4YZzk5f0x7VNEpKLCKMeOpcvbb5+WyZO3S/v2X4mb2xq59dYd8uqr%0Av8v27QmSnFz8j125ajCYJDIyX37+OVqeffa4jBnzm7Rv/5V4eKyV2bP3yGefXZALF3L/lCkqLq5U%0A/vOfi+LisltGjAiU779PloqKpgV/R0eXy113RYuTU7B88EHaZc87e7ZCBg7MkFGjsiQqqmHBn5io%0AyYgRBhk1quGZZWqqyNDhItNmiBSZUX7Ky1VCsBG3ieSaGTu/h4k4jxP5bnujt3zNgevk/s+Bpon8%0A7xORbreJJJpxFCWniviPFnnkv+YdRUVFItNnigweJpLSwFqTggJN5swxSM+ejScbKy01yTPP5F+y%0AxV+OVOLjdXLvvbHi4BAsb7yRIsXFTZvea5omBw5ky513Bku7djvkrrtCZNeuzD+dN0XTNImNLbxE%0AlmPH/ibOzqvF1vZLGTjwF5k7d5+8+WaI/PBDlAQGpklycrEYjX/vKhedaz5CMwAAIABJREFUzigx%0AMQWyf3+yfPNNuLzwwimZMWOX+Pn9KK1afSFeXusuCaMdOxIkM/PPzz6Kiw2ydm2SjB9/XOztd8qS%0AJaFX5NxOStLJgw/Gir19sLz6aooUFTX+XouLTfLccwXi6Kj6TWPCdMMGtTjprbeMDYbtHjsm4tZJ%0AVVUytwgpN0+R+swF5sMh959SQQubDzZ629ck+AtCIecBnet89y3QEVgBGIE9wKtmrpuCKpoNcAL4%0AbwPkfrl7/FdCBEp10KZOlNrKH+C972DXx+DrXXtfYRHMeFBVcfrxU2hXpxSlCLz1DnzyGXy/Fkbd%0AaO7/Ct99Jzz5pInnnrNkyRJLmjc3/5rPnNGzeHEBmgYffdSegQMbKTcPREaW89JLKRw6VMySJS48%0A9JAT7dtfvkIPQHZ2BT/+mMp336WSnFzO7NluzJ7tRv/+7bC0/GsiuvLzKwgPzyc8PJ/IyAISE4tJ%0ATCwmKamE3FwdTk6tcXBojaNjKxwcWuHg0Jo2bZpjbW2FtXVzrK2b06KFZb1QSJ3ORFmZkbIyY2VY%0ApIHs7HJycnRkZ5eTna2joKACV1cbOnWypVOnNnTubEuPHh3o2bMD3bq1w9q64XDUK0FFhYkDB3L4%0A/vtUtm3LZPhwO+66y51p01xo1apZk64RH6/j3XfT+emnPBYscOSZZ1yxs2v4PYoIGzaU89RThYwa%0A1ZLly9vh4mL+fxUUqL535Ijwww/NGDSofpilCHz2Obz8Gqz+CibfXP86EdEwZT5MmwhvLwXLOpf5%0AdT88/CZsWFY/3Li4DGyv4TBIaFoo5OVGVRcgts53XYENwO1APLAdWAqcrXPM+8DUy1z/miX3LSfh%0A2W9g8wvQw6P2vu93wJJ34dP/wB11YtkNBnjqFdi6F9Z+CCPMlBPbsxfm3w+3TYW33oB27eofExcn%0APPigicxM4f33m3HTTeZjmTVNWLOmjKVLCxk0qAUvvtiWfv0aJ/kLF8p4++00tm8v4NZbO7BwoRND%0AhrRpcmx3ZGQJ33+fwvr1aeTmGhg71oHx4x0ZN86BTp3+nlFZUWEiM7PsEiHn5OjIydFRWmqoQdxG%0A9HpTvXNbt25+ifxtbKxo08bqkoBwdGyNvX0rnJ1b06zZX1+1UtOE0NAi9u7NYd++bI4fz8ff35Y5%0Ac9yYOdMVJ6eGC03XhMGgsXVrAatWZREcXMqDDzryxBMdcXJqWOhomrB1q45XXilCBFaubM/Ikeb/%0An9EofPmlxiuvaEybZsmyZZbY2tbvDzExsHCRKgD+0/f1i2CLwJffw9K34Z2lcN/s2vtNJnjpc/h2%0AK2xdAX171N6/5SQs/AiCV4KbQ5Mezb8Sf0Wcu7ka4gHAxRp/PwY8XeeYWUAIcABF/t0auP5VnNj8%0A/fh6t4jDLJHNZqJhgsNEOk9WtvhyM3b0LbtFXHqLPP+G+XQFeXkiCx5S09pfN5q31WuaJps2maRL%0AF71MmmSQixcbnkaXlWmycmWRuLqmyoQJWXLgQPllbdhZWXpZvjxNfHzOSs+eZ+Wtt1IlKenKIlsS%0AE0vl668TZfbsEHF03CXe3vtk3rzTsmpVgly8WPSPtaP/XaioMMnJk3ny7rsxctttQeLouEt8fPbL%0AokXnZePGtCvyXWiaJqdPl8iSJQni7BwiI0aEyXffZV8qqtEQ9HpN1q4tET+/dOnbN0M2bSpr9D3s%0A2mUSPz+9jB5tkDNnzB+n14u8+bYqkffe++ZNj5nZIlPmivQdr0KF6yI1S2T0gyJjFohk1MniYDKJ%0AvPydiPs9IifCG/151wT4C2zu5sh9OHCyxt/3Aq/VOWYEML3y8w1AUAPXv9rP6G/HqQgRj7kiL66r%0Ab1fMKxSZ/rRI71kiEfH1z63q7L3HipwJNX/9I0dFeviLTLlN1Zc0h4oKTd57zygODnq5//7GwyZ1%0AOk2++qpEundPl0GDMuTXX8sua5NXybyKZOHCOLGzC5axYy/Kt99mSUHBlS20MZk0uXChSL74IkHu%0Auee0eHntE3v7nTJx4glZujRcNm5Mk8TE0muG8I1GTcLCimTt2iR5/PFQGT48UNq02S69ex+SxYvP%0Ay48/pkhS0pWnaUhK0smyZani739OOnc+Iy+8kCxRUZcPTy0pMcnKlUXi6ZkmY8Zkye7djQv4oCCT%0AjB1rEB8fvWzebGrw2MNHRPx7i0yc3HDm0w1bG1dmth9VjtOXP69fd7iwVGTqKyI3PCWS3rQUOf96%0A8DeRewAQVuPvx4Gn6hzTGqg530tp4Pry0ksvXWoHDx682s/sb0FGnsiIp0VueUkkr46/S9NEPtug%0AFl98u6W+Bq5pKuGYo7/Ii8vMd3ydTuSNt0TsnEReec2880lEJC9Pk+efN4qdnV6eftooubkND1yT%0ASZONG8tk0KAM6dIlTVasKGo0jrkK5eUm2bAhR6ZOjZC2bX+XKVMiZN267Csm+iqkppbL5s3p8sIL%0A4XLzzSfF2Xm32NvvlJEjA+Xhh8/Jxx/HycGD2ZKaeuV5Yv5/Qa83SUxMiWzbliHLlkXLvHmnZcCA%0Aw2Jjs126dNknM2cGyzvvRMv+/dlSUPDHVukmJenk/ffTZOjQC2JnFyz33x8rhw8XNumZJCYa5Nln%0A88XBIVVuvz1HTp1qfHYQEaHJjBkGcXXVyxdfmBrM056eLnL3XBH3ziI/rzc/u8zKUQ7T7sNFjv9e%0Af3+FXq0V8Zgkcji4/v6wRJEeC0Qe/lgde63i4MGDtbiSv8Ch2pjNfTrK5r4NeBn4vcYxbwF5wHKg%0AN/AZMMwcucs1anOvC71B2eC3nII1T8II/9r7Q6Nh1vPQuxuseBqc6+TTSE2Hhc9Bchp8/IZ5W3xi%0AIjzxNJwPhTdehTtm1HdEAaSlCa++qvHLLxoPPWTJww9b4uZmviuICCdO6Fm5soS9e3XMnm3NvHk2%0ADBxodVkbe2Ghka1bC1i/PpfDh4sZPtyWcePaMmZMW3r1sv5DjlQRISOjgrCwYi5eLCYsTLWYmDKK%0Aigx07myNt7c1Hh6tcXZuiZNTS5ycWuDk1BI7OyvatbOibdvm2No2/1OOXKNRo6jISGGhkcJCA7m5%0AerKy9GRlVZCVVUF6egVJSeXExZWRmqrDxaUl3bvb4Odni5+fLb6+atuu3R9ztFZUaJw8WcKBA0Xs%0A2VNIVJSO227rwB132DF2bFusrBq3/xsMwu7dOlavLuPQoQrmzbPmkUfa4O3dsGP17Flh5UoT27YJ%0ATz9tyaOPWmJtXf8ZlpbCx5/Cu+/D/ffC//4LbdrUPkbTYN0v8PybcPft8Ooz0LpO8MHZSHjgVXBz%0Agm9eAvv21ftE4Js98PxqWHYf3HvTZR/ZNYW/wqH6BFAnZoMtQAtUtEwzYDfwQuW+3cBkwAb4DmiD%0AiqhZTHXkTE1cs+Qenw17QmHB6NqJjX47AYs+hek3wJvzakfTlJVXO4teeBAW3QHNa4w1EfhpsxoQ%0A/QPgrf9A9zoOKYB9++F/L0JRMSx9HmbNrH2dKsTECCtXanz/vcaECRY8+qglQ4daNEjayclGVq8u%0AY926MkSEO++05s47rfH3vzxBFRYa2bOnkAMHijhwoIjcXCOjRtkyfLgtN9xgS58+1pclpMuhpMRI%0AfHwZcXFlpKSU1yLbrCw9eXn6S4RcWmrExqY5rVpZ0rKlaq1aNaN5c4ta70sE9HqNigoNnU6josJE%0AebmGTmeibVsr2rVrTrt2Vjg4tMDJqQWOjkqYODu3xNOzNV262ODp2fqyybkuh+JiE0FBJRw7VsyR%0AI8WcOlWCr29rRo9uy9ix7Rg1yvayz89kEg4fruCnn8rZtKmcbt2aM3euNXPmWGNra/5co1HYvFn4%0A8EON+Hjh4YeVMtChQ/0+UlSkIrlWfAg3joRXX4IePepfc+9heO4NaNkSVr4Kg/rW3l9QDC98Cuv3%0AwuuL4IFptcdQQiY8uBLyS2D1E9DLq3pfWQWs3ANPToSWf02A0j8S1xOHXUVEZ4gMeFFk4nKRlDp2%0AwNwikXnviXjdK7LXTE3IsFjlOAqYKXLUzP6yMpFln6hc1gufNV9eTNNE9uwVGTFKJWH6+hvzJh0R%0AFR+/YoVRunbVS79+aqpdVNTwdF7TNAkJqZBnnskXD4808fVNl5deKpCzZyuabA9PTtbJ2rVZsnBh%0AnPj7nxMbmyC58cYwef75RPnll1yJj9f9rbZ1o1GTggK9ZGToJDGxVKKiiuX8+UI5fbqgXrtwoUii%0Ao0skOblMsrJ0Ulxs+FvvzWDQJDS0VFavzpLFi+Olb9/zYm0dJMOGXZBnnkmULVvymmzm0us12bev%0AXBYvzhMXl1Tp1y9Dli0rajQHjIhIcrImr7xiFHd3vYwYYZANG0wNrkLNzRV56RWV7O6ue+rXUK3C%0A6fMi42eJ+NygbOx1H6HJJLL6NxGX8SILXhPJqVP8w2gU+XiLClJ462cRQx3b+8kYkW7PiMz5VKTw%0A2i65e30R09WG3iDyyiYRp8UiP56ov39HkEineSJ3LxPJqpNcTNNEftql8mXcvVQkJbP++bl5alm2%0Ana/I0rdF8huokX34iMi4CSIeXipSwdxKQBFlZ9+50yTTphmkQwe9LFhglJCQxklMFczQyZNP5ouX%0AV5p07pwmS5bky6FDugbJwBzy8w2yc2e+vPRSstxyS4R07Bgi9vbBMn78RXn66UT59tssCQ4ukdLS%0AptcE/TcgN9cghw8XyqefZsiiRXEydOgFsbEJEh+fs3LnndGyfHmaHDtWJDpd0xdhFReb5Ndfy+Se%0Ae3LFzi5VBg7MkDfeKJTIyMaN0kajJtu2mWTqVPX+Fy0yNroYLjFR5ImnRDo4itz3gFpJbQ7RcSJ3%0ALVYO009Wq8iZugi6oFJ0DLxbfa6Lc3Eig5eIDH9a5GKdpGIVBpH/bRBxfkRkw6lGf+I1A67nc/9n%0AICQe5q4CPzf4eC441TB0lergpe9g3QF4ez7MH197ClpcCm+vhs9/hcdnw9P3gHUd22RiCrz2Afy2%0AGx5/QDXbOjZOgOBgWP4+7D8AD9wHjz0Crq7m7zktTVi9WuPLLzXat4d58yyZM8cSZ+eGu4yIcOGC%0AkU2byvntt3Li4oyMG9eKSZNaMWFCK9zcmrbIpgrp6XpCQkq5cKGc0NAyLlwoJyqqHFfXFvj4tMLH%0ApxVdu6qtl1dLXF2taNu22d+SS/2PQtOE3Fwjqal6YmMriInRER2tIyZGR2SkjtJSE/7+1vj7t8bf%0A35qAAGv69rWmXbumLQ4D9dzDw43s3Kljxw4dQUF6hgxpwbRprZk6tRXu7o1fKzxcWLtWY906DTc3%0ACxYutGTWLAtsbMw/x7NnYfl7sHM33DcfHn8UPDzqH5eYAq+vgM274LH7YcmD9ftlahb892PYexLe%0AWAzzptT2E5Xp4NUflX39jXlw/021959Lgnu/BLcO8OV94NKe/xP4K2zufzf+T5A7gE4PL26E1Udh%0A6RRYPA6saoy5M7Hw0EdKHL81H8b2qX1+Qho8txKOnIFn58KC6WBTh+Sj4+CV92HXQbh/NiyeD57u%0A9e8lLg4+WAnf/aBso/Pnws2ToIWZtUuaJhw6JKxZo/Hbb0KfPhZMn27B1KmWdOrUePdJTzexe7ci%0AnH37dNjbN2PYsBYMHdqCYcNa4OdnRbNmV9YFDQaNuLhqkqxqiYl60tP1mEzQsaMVHTu2wMGhOfb2%0A1a19++bY2lpia9sMW9tmtGnTjJYtLWjZ0pIWLSxo0cLCrM3dYBD0eqGiQkOvF8rLNYqLTZSUmCgu%0AVp/z8ozk5la37GwD6ekGMjMN2No2w9XVCm/vVnTt2rKWUPLwaHHFwqi8XAgJ0XP8uJ4TJyo4flxP%0A69YWTJyoBOmYMS0btKGr3yScPQu//aac6vn5MGeOJfPmWeLvb/5e8vPh5/Xw7VpISVWKwYIHVKGO%0Augg+Bx+sgl2H4OG58NRC6FDnuLRsWL4G1myDhdPhv/eBrU31fqMJ1uyDV36A4b7w/oPgYle9P7cY%0AXt4EP5+Cd2bB/BH1i3Zcy7hO7lcRR+Lgzf3w0W3g41j9/cVUeOJ7SMyFD+bApN7V+zQN1h+FF9ZB%0AJyd4Yy4MruOQOhsJr30JgWfh0Tth8UzoUMflHZ8EH34Na3+BUUPhkXth1LD6nb+4GH75VQ3Y8AiY%0APQvm3QN9+5ofKDqdsGePsHGjxo4dgosLTJliyS23WDBokEWjRK1pwsWLRo4fr+DECUVMGRkm+va1%0Aon//FvTv34IBA6zo2vXPRbEUF5tIT9eTnm64RLQ5OepzQUFtQi4pMVFRIZUOU0XgRmP9/lhF/C1a%0AWF4SBnWFhJ1dM+ztrS4JEkfH5nTs2AIXFytatfrjzlS9XggNNRASoickRG3Dw434+jZn2LCWDB2q%0AhGWnTo1r5+XlwoEDwtatwrZtGtbW6t1Nn27BkCEWZp+50aic89+uhZ27YMJNShG4aXx9B71eDxu2%0AwUffQEaW6nMP3lU/hUZsMixbAxv2wbxb4Nl50LHG+NA0+CVQjQE3e3hzPgypMQYMRvj8ALz2G9wx%0ACF65HRxsq/fvi4IX98D2+6DDNZyC4Dq5X0XojfBhILx9EBYOgf+OBZtKzVgEtp+FJ38AL0dYficE%0AeFafazBWay0DfODVu2tHBACEx8E7a2DrEXhwGiyZAy51llsXl6hws49XQ7NmSpOfMw3a2lIPsbGw%0A9jvVWrVSRD97Fvj4mP99JpNw6pSwbZuwdatGejqMG2fBhAmW3HSTRYOhlTWRm2u6RFjBwWqbl6fh%0A52eFv78VvXo1p1cvK3r2tMLZ2Xw5tmsFJpOQlGTi4kUDoaFVzUh0tIEuXZozYECLSiFoRZ8+Vlhb%0ANy4wRISwMNizR2P3buH4caFfPwumTLFgyhRLundvKPQVTpyAH3+G9b9AJ09F6HfOAju7+scnp8JX%0AP8Cq78GvGzx6H9wyXvW3mgiNhre/hT0n4KEZ8NhscOxQ+//uDIb/rYXmzVQk2dg+1UqGCGw9A8/9%0ArEwwK+4G/xqz0pQCeGobBCXBiqkw1e/a1uSvk/s/AKmF8PQ2OJ4AH0yFaf7VnU5vhC8OwOtb4Obe%0A8Np0cK8xgHR6+HQbLPsVRvjBi7Prk3xiGry7Dr7fCdNGw5N3g1+dpWcicCAQPl0DB47BjMmw8B4Y%0A0Jt6EIGTJ9Xg/nkDeHqoUMrp08DLq/7xVUhOFvbuFfbs0di3T3B2hjFjLBk1yoKRIy1wdGxaV8vL%0A0wgLqya4CxcMREQY0euFbt2a061bc3x8muPl1ZzOnZvTuXMz3NyaNZgc7Z+E8nIhKclIQoKJhAQj%0A8fEmoqIMREUZiY014ujYjJ49lUDr1UsJOF9fK1q3vvxvExHi4uDQIeHQIY0DB4SWLbkkbEePtqB9%0A+4YJPTgYft2k3nmrVjDnTiXc6+Z+AaXR7zwAq76D4yEw+1ZYNB98u9W/7t6T8N46CI1RCshDM6Bt%0Am9rH7AyGl7+H8gp49R64bWhtYv49Dp7+EXJKYNksNVZqjqEVR2HZIVg0DJ4fDdaNp0a6JnCd3P9B%0AOBgDj24GZ1t4+2YYWMMBVVgG72xXRP/gKHhyUn2n6+c7YPmvyv747AwY1L329XPyldP1k/XQp5sy%0A10wcVn/6nJ4J365XyZk6tIO5dyiyd+tY/56NRjhwUJluNm8BD3e47Va4eaIy3ZhbIAVKCz1zRjh4%0AUNnrAwMFDw8YOdKSAQMsGDDAAl9froiQ8/K0S0QYFWUkMVERZEKCiawsE05OzXB1taRjx2a4ujbD%0AycmSDh1qt3btLLGxsaBNG+UstLZuOKa/MZhMQmmpaiUlGqWlQkGBRn6+kJ+vkZ+vkZenkZlpIi1N%0AIz3dRFqaiYICDU/P5nTq1IzOnZvRuXNzunevFliX08ZrorRUOHtWCAkRgoKEw4cFkwlGj7Zg1ChL%0ARo+2oEsXGvx9Oh0EHoPtO2DTbyrmfPo0uGM69OlTX+sVgdBwWL8V1qwHd1dYcBfMnAo2dcwfJWXw%0A02748EflQ3rqbpg9EVrWIF2TSS3oe2u9IvWX7oLbh9XuU2EpyvxyNApemabs6s0rZwSaBpsuwPM7%0Aobuj0ta7XsOJwuriOrlfRYRlw5fnYOkwcKzs/EYTfBUEr++H/m7w6gToXSNaJTkX3tyqnESzh8BT%0Ak8DbqXp/qQ5W7YSVv4FLB3hkCtwxovZiDV0F/LgLvvgVkjPhnskwfwr0qKN1axrsOwI/bIYte8DX%0AB+6Y0jjRBx6DLVtVlER2NowdA+PGwLixjWv1RqNw+rRw7Jgio5AQISkJevWyoHdvC3r1goAAC3r1%0AsjC7OOZy0OvlEoGmp2ukpSnCV0RbTbhFRVolISti1ukEKyuwsrKgRQtlW2/WrDYhighGo/ofer3a%0AmkxgY2NRo1nSvr1FLUFiZ2eJs7Mlrq5K2HTsqATOlTqQRYTUVAgNFc6fF0JDFanHx4OvrxKU/fur%0A2ZGPT8Nkrmlw7hzs3a/s6CdOQi9/mDQRpt0KfmbMGFWEvmEbrN8CFXq44xa4ZwYE+Na//tEz8O0W%0A2HxIpeF9eAbcVEcLzy2Cr3fDp9tVH356en1SPxallJ2gOHj8JnjsJrBpWX1PWy/Ci7sV0b8xESbU%0AUHQuZMMHv8MnN0Grpgcc/etwndyvIrJK4fUT8MNFeLQfPDkQbCs7qM4AX5xU9vihneCFcdDXrfrc%0AzEL4cA98cRBu8odnboa+nav3m0yw/Xf4eCucT4AHboKFN4OHI7VwMU4NtnU7oHNHFWY2czzY1UkR%0ArNfDvqOwYSts2QtdOsFtE1Xr6WPedpmSokhi337Yd0AtHR85XEXfjBxBpdbY8PMpLlYkdf68cP68%0AIq/QUKFtW+jRw6Kyqc9du1rg4XFlmn5ToGmCwVBF3OqzOYeqIn8LrKy4tP2r7f/l5UJCAkRFCRER%0AQmSkEBGhwhRbtKgWfgEBSiD6+al7aQgmkwpZPHIUjgTC0UBwcIDxY5UwHnWj+VTRJhMc+12F1W7e%0ApUh7xmSloQ/oXf+dxiYrk+CabdC6Jdw7Fe6+uX76jJBo+GQbbDoBtw6BxbfAwBpmHE2DHecUqacV%0AqD4/bzi0ruGn2hKmFCO9CV65CW6tIZASC+GlQNgZB88PgUV9oeV1cr+quGbJvQpxBfDiUdiXCP8d%0AAgv6VGsUZXpYdQqWH4J+borkB9VwrBaVK1PNh3vBxxmemAiTe9fWciKS1aD5/iDc4AsLJ8GkAbUd%0AWkYj7DoOa7fD7hMwqj/cNQmmjITWrWrfr8EAR0+pgb15l5quTxkPN49R+WxamknnLQIREXD4iCKS%0Aw0fU98OGwtDBMHQI9Otn/tya0DSl0StiU+QWESHExgqZmeDuDt7eFnh5gYeHBR4eFri7q88dO4Kt%0A7V9Pun8FNE3Iz4fUVOWbSEkRkpPV57g4lXs/Jwc6dYKuXS3o2bNauHXvboGT0+V/U0EBnApSGvmJ%0Ak+qzqyvcOEIJ25EjwM2tgXMLYc9h2HEAtu8DD1cl2G+doDT0uo80Ox9+3q1IPTZFKQzzpsCAOseW%0AlMOPh9VsM6sAHp4M908AxxpCpawC1h6DD3ZBm1aK1GcMrG1+2XgBXt+nrv3COLjNr3oMZJXCWydh%0A7QVY3A+eGgTtmpbi/l+N6+R+lSFS3dnPZcH/jsDZLFg6FO4LgBaVHVhngK+D4J1D0NNJOYVG1dB8%0ADUbYEATv74JinZqqzh2uBkMVSnWw/gh8sRNSc+GBCTB/HHRyrn1PRSWw8YAamMEX4ZYRqmDITUOg%0AVZ1BIQJnQmH7fjXwL0bB6GEwaQyMHwnenRr+3XFx1URz4iRERoG/H/TvV938/FTVqaagokJITFRE%0AGBcnNYhSbTMylBBzcgJnZwucnFR0R4cOFnToAB06QNu2FrRpAzY21a1lyyqNXDVllqn9W5RZprpV%0AVAglJSpBVlUrKFAErpqQmwtZWUoo5eSoxFmurlwSSO7uSjh5eyuB5eZGk002JSVKKw85rVrwaUhK%0AUs906JDq5uRk/nxNg7MXqgn9zAUYOUQJ8MnjoLOZBUl5hbD5oAphPHEeJo9QCsL4wbXfoYjS0r/a%0ArcJ6b+wFCybCTf1qKxypefDpfvjyEAzzUblgRnSv0edN8NNZNbu1aQEvjoPJPav355bDu0Gw6izM%0A8YX/DQNnm+p7+AfK+L8U18n9KuJIJjwdDEt7wRQPqAojDkqDFwPhYg4sGQAP9q421+iNsO600uRb%0AW8EjN8DsPtXefxEIjFJazsFwmD4Q7hsJQ7vW7szn4uDLXUpr8vWEWSNhxg21F4EApGcrol+/F85F%0AwdhBSpufMLR27HEVcnJh92EVKbE/EFpYKW1+5BC4YaAy4TTkZC0pgTNnISQEgkMg5IzKYtnFG3r2%0AhJ49VOvRXZl0bM2Ea14OZWWKTKtItYpoq0i3qEgoLaUGMUst0lZmmfrXrSL/qm3LlvWFhLK5U9ks%0AsLNTQsbZGRwdGzehmIOIEgrR0RARqdYhVLX09PqC0t+/YUFZUQGnQyEwCI6chGPB4GSvBPTNY9Va%0AiLoZGUUgIh52HlfhtiHhSgG4Y5wi9jZ1nKgXk+DnI4rQ9Qa4dzzcdxO41jDP6I2w7YxayBcYBXcN%0AU4qKj0v1MRlF8OUp+OIUdHNQis74btX9O6kIVvwOay7AjO7Kp+VZGXxQboSvY+CLKAicCO2u4aiZ%0A6+R+FaEJbEqCN0LBoMF/e8HMTlBViS0kA5adgn0JML8XPNofOldOVzUN9kTBJ8fhRCLM7Q8LhkCP%0AGppYWj6sOwbfHFEdf95wuGsoeNaIGKgwwN7TatBt+x36eCvn1bRh4F4nsiArD3YEwvZA2B8Eni6K%0A5CcOgxv6KCKvCRG1IvbISTgaBMeDITsXBvWBIf1gSH9lo3VqJIKhrAwi6xBXZCTExSty79pFkb+X%0AlwrJ7NRJxV17eFzexPNvQHGx0rgTk5SgS0yC+ARVii4mVmm6XbsogVdTAHbpYj7LJ6j3Ep8Ev5+F%0Ak6dVO38RunnD8EFKEI8YDC5mtPrCYvXudx1X5jtQfWDKSCX4a6YjAG+tAAAgAElEQVS9EIHQBNh4%0ADH49pjI0zhyhFIlBNTRwETiTqPrq98ehpyvcO1KZXqpmniJwOE75oXZFwswAWDwMAmoEG5xMhQ+C%0AYW8C3NtLKUYelaRebIDPIuGDcBjsoMbaoGs8cuY6uf8DIAK70uCN85Chg6d9YV4XaF05OBML4ePT%0A8M15GO0JTwyEYW7VgyM+T2ky3wRBdydYMBim94JWVtXXPx6tBs+GIOjlAXcPU4OnfY3l3Do97A5R%0ADq2tp8DHVRH91CHQ3b225m80QlCYGuS7jkN4PAwLgDGD1CDv273+IhVQ5H6qklBOhkBIqFpS3j9A%0AtX69IKCnisZpbNosorTTmFhFdAmJivySkhUBpqRA27bQ0UWZOjq6gLOzchg6Oqitg71aGt+undq2%0AavX3TtVF1IygsFDZvwsK1EwnO7t6m5GpfldautqaTODpqQRWJ0/12asz+HRVBG5u0VBNmEwQEw/n%0AwyHkfGULVSQ8IACG9q8WsnXDFUGlmD5+XhH6gd+VA35YAEy6QZF6D6/az8xkglORsPkEbDwOJk2l%0Arp42FIb2rD1rS8xRZP7dcWV2vGsozBsBXWuYCXNKYU2w8js1t1SL/eb2h/aVQsRggk1RitQzS+Gx%0A/sqc2bZSsGeWw0cRSlMf3xH+0wt61VgYdS3jOrlfRWRUwO5smOMKVWm2j2bC8jAIyoFHesCi7mBX%0A2VGLK9RUc2UItLFSzqE5vmBdSeJ6I2y5CKtOwpk0mNMX7h0AfWo4ySoMKuLgu+OwLwzG+MKswTCl%0Ab3UoGSgb/uFQNUC3nFRRDlMGwZTBMNyvds4bgPwiOBxSTQJp2XBDbxjZD0b0hf6+9TV7qLS9JyrS%0ACT6nbLuhEWraHtBTNd9uypzT0wcc7ZtGwJoGubmQlgbpGcpRmZ2jCLSKTHNylKOwimxF1GzAxgas%0ArRUBWltXm1uqWkM2d4OhulVUqFlHWbky75SVKS28ZcsaAqWdMsc42FduHcDFuVoYuboqAdXU35uU%0ACuHRqoVFKkK/GKU08ICeSnBWCVFnMyY1UP6W4+dUyOKR03AmUhWHGTNQCe2hAbVj0QGKymDPaaUQ%0A7PhdmVmmDlak3tu79v1nFCgF4+dTEJEOMwfB3TfUNhuaNNgbBauDYXekinhZMBiGda4+JqNEhRF/%0AcRa82yuFZ2rX6llvVBG8FwbrE2F2Z3jSF7pWavEFBvghDR72vLbt7tfJ/SoisgQeDoP4MnjGG+a5%0AgU0laV4sgHfDYHMy3OUFD3cH38rESprA3nilzZ9Ig7l+8EBv8K0xzYzLVRrPt8FgZw3zB8DM3tCx%0AxsKnglLYfFoNtOPRMKEXTB+gtjU1ehE4G6cG79ZTEJMOYwKUA2x0APi41R8kGTkqt82R04ooYpKh%0Af08Y0gsG+qnPnRrRzjOzVfx0FUGFR0N4jDq+Rxfo0hm6dgYvT/DyAE836OjcdOerOeh0SrMuK6vd%0A9DVIW69X2mld1CR/KyslyC4Jicpma/vn7q+sDFIzVCbF+GRlWolJUKavqDiVeKtnVyUEfbtBb1/w%0A72E++ycogRSRoGzlQRfgRChEJaqIlhF9VRsaUDtZF6i1GGdi4cA5NdP7PVpFYU0ZBLcMqu+gT8qB%0A7edgfRCcTVSKxKzBMN4fWtRQEsIy4IczsDYEXGzh3oHKn1SV/0UTOJKsHKQ742BmD6XgBDhV7z+U%0AoTT1wCw1Zh7pDk6VWn6aDj5KgFXJcIsTfOIHba6HQl5VXLPkXoUT+fBOHATmwb3usKgTeFV26LQy%0A+DQSvomBLrawwAdmdKo22cQXKO1lXRi42MBcf5jdE5wqB6SmwYEYNWC2hoO/C8zoBbf3Ao8aWfhy%0Ai2FjsCL7o5HQp5MKqby5t8rPUUv7yoO9Z1Q7eF6R/0h/VRZwuC/4darvNC0ohlOhcDJUReCEhKuZ%0ARm8fCPBR2mGAD/h614/IqYIIZOVAZCzEJihii09SRJeSBpk54GAH7h3BzUVppy6OauvsqLR+u/Zg%0A30FtzWW4/P8JESgvh9x8yCtQ2+xcyMhWwi0zG9KzFKGnpENpmfpdnm5KoHl5KgHX1Qu6dzGfD6gK%0ABcUqd8v5aOUYPx8NF2LB1VEJ2oF+SvD271lfM68wQHAUHA2DwDAIvKj8MaMDYEI/GBVQu1qYwQgn%0AYhSh7zgHGYUwsZdy7k/sBa1qOP/Pp8Mv5+GXUCipUArI/AHQq8YiufAc1b+/vwjtWyp7+vxe0L7S%0AHp9VDmtiYVU0tG4GD3WDuV3U7FYEThbAx4mwIwvucoOnvKrH17WM6+R+FVFigrgKCKjsaHFl8Eki%0ArEmBIe1hcSeY4KiiaAwabEuBVVHwey7c2Rnu6wp97RTxmjQ4kKgGwZYYZZOf4wu3dq2OtKkwwr5o%0ANZi2XAQfB5XH5la/2o7Ycj0cCleDc/tZtSDkJn/VxvmBYw3tXwRi0tTAP3pBDfzcImVfHdpDZesb%0A2A3a1dH+QEXiVJHNuUriiU5Sjlpfb/D1gp5e0K2TanUzW9aF0agIMSVdEWJmtso+mJmjtjl51USa%0AV6BIrF1blcekra3atrFRcf01W4sWKqbaykptzZplTDVMM0al7ZfrFHmX65R5pqRMlTUsKlHbgiJ1%0Avn2HaoHj5ADODsqUUrV176iavV0T/BA56hlGxMPFeGUjvxgHhSXg36VakPbuBr26QjszAiE9D05G%0AqHYiHE7HQg93ZY4b7qcEuVOdWqWxWapk5N4wFaXVxUkpB5P7wACvanOJSYOTifBbGGwKU89tRoBq%0AA92rlYLUYlgfoQg9vUT15Xv8qrV0kwZ70pXSsy8dbvOAhd2Us9TCAspM8GOaGk9FRmWCud8D2lsp%0ADT+oDIaY6ZPXEq6T+1VESBlMjYUerWCJI0xup4i8bsdc6Anz3cCxkqQTS5SmsjoW2lnBvV2V6cah%0AUpMp1cPmaPgpXE1jb/KCO3vCzd4qfBKUI+pgDGwOU0Rv0wJu9VVEP6RGxI4IxGTCngtq8B6KUAN3%0AdE/VRvaAtnVC5DLy4NhFOBmpCOJMLHR2hkHdoH9X6O8Dvb2UHb8uDAZlwqlJTFGJEJ2sTB0+HtDV%0AA7zc1IpaLzfo7AruTldm8hBRGTGLilWxk6JiKCyC0nJFyGWVpFyuU2RtMCgiMhjMm2WaN68mfysr%0A5ZOwbq1alZCwrSFEqrbWV6hBlpVDUgbEp6n8/fGp6nN0knpuNq3BxxO6earkcFVC0sPFfAhqXjGc%0AjoGQGBV7fioSSnRKKA/urrZDe4BtnftMy1ckfjAcDlxUDtFLCoB/nbxHejV7/C1MpQVwbqP62W3+%0AamFelcDKKYNfIlW/PZ8Nt/moWeiYTrVt6d/GqP7vbqMUnFmdoX3lbCCiBL5MNq8glZpgbR58mAWt%0ALOFoN2hzZbVh/lW4Tu5XGXoNfimAFVmQZ4JHHWG+PbRrpgjoVAF8ngSbM2GSIyzwhFGVGlyVjfGb%0AGKXV3+gM93SBW9yhVWWnzSuHjVHwY7gKrZzkDdO7qW3N9MIhKWrwbbkIKYUwoRvc3AMm9gCHGhqO%0AwajyeVQN7KA48HWFG3uoBSY3+IBdHRuvwQjn4+H3KEUiwdEQmaqicXp7KadbQGe1rakR1oSICsWM%0ASlQrHhPSahBcmrLx27dXJO/uDG6Oanm7i73aOtup9LH27RSp/pMcaSaTckjnFqqVnRm5kJkLmXlK%0AE0/NgpRMSMlSVYc8nJVQ83JVgs3LTQk8Hw/zmjio55eQqdY3nE9Q2zNxkF0Ifb2VwO3fVRF6V9f6%0AM5OkXGWuC4xSAj67SL3z0T1htK+qIFbznNgc2BEB28PhWKLSyqf6wVRf8K4R155ZqqJdfomE39NV%0Av5ztCxO9qlMD5Org5wRYGwcJJXC3t1Jo/Cr7is4EGzOULT2iRJk2H/QE70qBlFABn+XA1zkwog0s%0AcYKR/7A+8HfgryD3eUDnOt99CyQCzYCfgS+B3XWOaQ18BzgCxZXXyTFz/WuW3MtFSDVB1+YWyjZY%0ACiuzYXcRTGsP99nDDTaqE+Yb4LtU+CIJdBrc5QqzXaFHJZEWG+DXRFgXB2fz1KKo2z1V+FeVfT6r%0AVGn0v0TCqTQY5akG0yRv6FRjuXdKAeyMVAPzYKxaKDKqi2rDO0O7Gpq6Tg+n4uBIhMrMdzJGpSQe%0A3AX6d1attydY19HSdXoVA30+Hs7FV2+tmqmwy+5u0K2ydXUFLxewqZMGoSaMRkWGVSSYmlVNkBk5%0AaptToAi0vAI62EJ7W6WR2tpUb61bqRlF65bK9t+qhdLCrZorrbx5c6UF1iU/k1bDNFPZyivU7yzX%0Aqc+l5VBcpmYKxWWq5RWqbbs2YNcWnOyUIKoSSC4O1QLL3UkJsIZISUTFkselQ3QaRKWqFpmitu1s%0AIMBLCdSqbTe3+iGreSUQkqBKPwYnqHdq1GBENxjeTZF6gEftmUBqoYpDPxSr+kyxDm7uCZN7wDif%0A6j4jolZi74yD7bFwIUfNKGd0h4ne1ZFfOTrYmqL6dGAW3OymFJfxHVVIpCZwLF9FvfySAX3bwgIP%0AmOoMLSyV0rS1EL7JhVOlMNceHnEE75aVpR6NQi8rM1OZawh/Bbl3AWLNfCfAOsANWADsqXPMk0Ab%0A4FVgFjAUWGLm+tcsuQfrNW7OM9CruQULbZpxWytLWlhYkGmAdXlK0zChNPm77cCzRWVe7UJltvkp%0AHVxaqlDKWR3Bo3IApZapQbEpCU7nqQExzRMmu1dPX/PK1QDbFQ+748GhtdKWJnrDCPdq802FEX5P%0AVoP2UCycSlbpU4d3huFecEPn2hE4RhNcSIFTsYogguNVyFtXZ+jrqYi+qjnU0TJFIC23PinFZUB8%0ApiInbxfwcgZPR/B0UlsPR1WRx862adqYwQB5RUpbLi5TtvAq0i2rJGJdRTU5G4yKtI0m1Uxa/Ws2%0Ab1a7WTWvNMdUCohWLdWKTdvK1sYa2tooP0J7W/NrAurCZIKsQkjNgaTsypYFiVnq+cRlqGfYpaN6%0ATt3dVevmpoRlBzPPOylX1Rg9lwTnkuF0AmQXQ79OSjAP8FKC2tup9qKjqGwITIBjCXA0HvLL4EZv%0ApQDc6K0c91Xkn1MG+xNhV2V/s22h+tkkLxjdqTqPUmKJig7blARnKvvt7Z5KUbGtdI6eLYIf0+Gn%0ANGjXXPX9O12Vg1QEzpTD2lz4IR/8WikFaXoHsLaEPE1YV2ZiVZmGCQhxsMLmT1T0+qfj7yR3G0AP%0APAf8RH3N/VfgHSAIaAccA/zNXP+aJXeAChE26TRWlZoIMwrzWjfjPmtLelhZXtLm1+bB+nzo3Vpp%0AINPbg20zMAkczlXay+ZM8LGBmR1hhks10VdpQJuS4FAmDLBXZpsp7uBTScqawOkMRfa741Vum8Gu%0AMK4TjO8MfZ2rbZ4VRghOrh7YxxJU1MLQTspWP9gTenesHeJWYYDQZLUK8VyyIpLzyWr1ob+bmtL7%0AVm57utYOw6yCpkFGviKwuAxIrkNuaXmKiF06qDjrjh1U8imn9mrr2A7sbaFDG0VyHdpAO+umkerf%0ABYNRadqXWjHkFClTSVZh5bZAOTjT8tTfHdooQdbJqVq4eToqMvfuqPabS8ubUajKN4alVm8vpKiM%0AigEelQLXA/p1hm517PPFOvg9RTlCTyXB8URl0qsp4P2cq88pN0BgikqEty8BYvJhhIdSHiZ5Q5fK%0ARUSawO85qn9uTVFKyRR3pYhUzThF4FwxrE+HDemqz9/pCrM7Qq/K/puih+/z1Dgp1+AeOzVOulRq%0A6Uf0wtdlJrboNCa3smSBdTNGtvhjefr/Tfg7yb3qu9WYJ/e9wCNAJGCJMuOYSUd07ZJ7gWgEiYGx%0AFi1oZmFBlFHj6zKNtWUmvJtZcJ91M2a2tsTW0gKdBtsLVQc+VAyT2sGcDjChLbS0VNE0+3PVAPit%0Akuhvd4FpztC1kixLDbA/A7Ymw7ZU5Yyd5KbaSOdqO31RBRxOVgNzb4KKVhjhAaM8lCmnt1M12Wsa%0AhGfBySQ18E8mQmwu/D/27izWsvNM7/tv7fnsM89zzRNZRbKKpEhKFEWKaqkndKvVdndiw06QGMiN%0ArxwEDpCLdIw4SC6COEAuAiRI7MSB5+52q213azRJSZQ4F8kq1jyfOvM87XmtXHzrDFWkun3hFmGC%0AX+Gtd+1DYp9Ve6/v/zzr/Yb1+ChPT4Y96Z+e5NTg3i5+hE57Z/FB2Hw0zaXpsE/OiZG9ODbMkcHg%0AHrv/jAHI7SozKwGGMykMdwA5vxYGD/fDdKMS4NbZlkY5lI/aCqnjzqdlmey+skz2zynLtMJgdaMZ%0AZh1V6yFXamzV0juESohGk56OVHDSGOh6UJSGuhntC4I13PPxxWP7z2F+nZvz3Fzg2ixX90UpHwT0%0A0TFOT+zl/QOfhF1I35/mnfthHObtqbBm4tx4EO5nDwQh3z+NttLgZ9O8cpdX7oWxnccHgzH4+mGe%0AHQ2fISzX+N40fzLNn9xnoBiA/huTPDcQrqs44a01/nCW358NQP/dUX5nlCfTRV0rTX5/lX+0zPkK%0Af7knAH2njDnVSvw/2y1/f7ulFEX+Rjnjr7dlDWQjW0ns+0ndNzN/Rp3vM9A+Tbj/Pv4nvCU49x/j%0AsU94/+T3fu/3dl+89NJLXnrppT/nlP7DaB/FDX+ztWYhif0n2bK/kmkzGWU1ksSf1mL/93bs39Zi%0A3yxl/LW2rK8WI7kostjk91fCreeFCr/dw+/28mJHqDc2Yn64FDrHH80zkOdbI/zGEE+lM3LihHeX%0AwrYHf3KfD1d5YYhfGeOrI2HB1M4d69wWr6Yd95W7TG/yxTG+PMEXx/nCyN50S4LT2w+Hd6aYXg+3%0A6k+MhoePPDbC6ZGwwGp/SxJmVgOQrsyEfHMhQOvGfBhkOzzIgf69mOxntJuRHoa7wh3Bv4spa7UC%0AcDdT2G5sh+1l90O5Wg+wbrb+HcsymX1lmYdEoqNtT0g62oKQ/LucZ5KwshXc99wa91e4txxKKneX%0AgkjeWgjvtyOCR4c4ObonkL3tH3/P+2tcmOXD2QD092eCMJ8a4umJPWF+fB+cCatD35jh9fvBob8/%0Az2ODQfhfmuT5CTrS8l+9Fabu/mAmXGsXVvnK0J6pOJKWiiotfrQcjMm/nAvG41vDwaDsAH2txZ+s%0A8Y9XgsH5Rhd/pZdf6w6zXzbjxLersX9YaXmjnvjdtoz/vJz1hXz4kN9Pmv6/uOJfxBXPRQX/V65b%0Ae/TZqbu/8sorXnnlld3Xf+fv/B0+Jbj/l+jE38F/jBfwNz/h/T+zzn2nnY8b/t942x/GVWeivN/J%0AlPxmpqQnyphrJf5RpeUfV2J3WonfLmX8blvWC4UA+nt1/skKf7DK5Sq/0sU3u4Oz784GiP9sNYD+%0A3ywwX+eX+sP0sG8MMJaal+VamC/8nekwA2e9wQvDYQbOC0M83hvARRiY3enYP5vmvXkOdvH0CE+l%0AcXZor4PDWiXAYwciF2b5aC7UW08NhTr+ycGwN87Rfo707e2Ns9OShMWNAPt7S3twu7ccwDe7Fpa3%0Aw3B3qOkPdNDfEY572+kph+huC3cBnaUgBu1FOooBkPnsv9+ZFEkSSlPb9TDNcLMW8kY1PD5xNY21%0ACkubIRY3QiykUS4wkgrYSPeD4nagPwjew1NSdz7360sB2lfmubLA5YVQM2/LB8HdL7pnRh58gMXC%0AdnDi78zydpo3GzwzyvPjAeTPjO5919vNsHXGa3O8OheOj3cFw/ArY+GaKqUzwS5t8p3FsAXH66s8%0A1hkMyLeGOZlOFLhX59tr/NFqKFG+0BGMzLd66MqyFSf+TS32Tyux79Vizxcy/lpbxm+VMsqZyN2k%0A5ffjin8WV20lib+abfPXM23Go8/wHMi0/ftw7n8LDy8v+TbeS4//Pv6xvQHV7+DXkcf/g1HU8Fcx%0A/wnv/5mF+001/8CSb+lxVptawneSmn/eqngtqftKVPA72Ta/HBWVosjNZuKfV1r+WTV2r5X4Zinj%0AL5WyXi5GClFkthFmCPzRKq9t8nQ5zJ3/ta4wlz6KuFfhu2mH+v4So0W+1s/XBnixLyzygKmt0Dlf%0AnQuzFaa2eaaf54f40mDYUa83deuNFhcX9zr/O3PhUWaTXTwxGMo4TwyFBSiTnQ8OzM2sp8BJwXN1%0AMYDozgqD7QH0h/s42BviUJrHuj4O/522WQ2gfxiUK1t7EN0B6lZtD7gblVBiaMWp284H0OUfcuU/%0AtyyzU5qJw2dSbYSoNcJ7dJSCgOyKSSksre/eJzg7QrSTBzpC6aRU+OR/60aVe2vh89qJ2ythM7nr%0Ai1SbHOsPn+OJwQeFtHffXVMzDrXx9+f34vx8KOU9OfygcB9NZ+wkSbgufrbA6wv8ZJ6Lazzew5eH%0AeHEk5J1B/KlKKB3+YIkfLJKL+JXBYDRe7g/XXisJs1v+9Rr/ej3U03+9OxiWb3SFeelrceKPq7E/%0AqMZ+UIs9V4j8binrW20ZfZnIUhL7l3HVv4grriRN38yU/OVMmy9Gea2IV234vg1/15jcpz7T+y+u%0AfT7P/VNsS5r+qRV/YFWEb+nxW7qNKVhNYt+Oq/55XPVB0vDLmaJvZUpejoqKUeRWM/EH1Zbfr8Qu%0ANxO/Vsr4ZinjV4qhRr/V4ocboYP86zXyUbh9/eVOvtoZOkkr4d21UML5wVLYBuGRjgD5F/v48j7Y%0AL9f4adqBX1/gnSXGy2FF4LMDfGEguPtiaogaLa4uB0DsgOLCYljQ8ugAp9M41cep/rDfdnbfHXIr%0A5t5qAP3tFW4v74HrzgozG3SXmOhmvJvRzrAfyfBO7gjz8wfa6W17sN7/57VWHIC8A+cdYO/kTyzL%0AZD5emtkvED9vD/tParUmS1thR8SFLeY2mdtgdiPk6fWwFmFqLZzLePee6B3q42BPEMRjAww9NMBa%0AawaIX1nm0lIQ5QuLXFthvCMI8BODnB0Ognxw38Zla/Uw++rNRd5Y5I0FGkn4/p8fDML/dP/e1Nup%0ACq8u78Vyg6/2BSPxtX6OlsN7zzb47nqYAvyddcYL/HpXgPqz7UEEpluh5PJH1Zaf1BMvFTL+UlvG%0Ab5QC0FeT2B/HVf8yrnorafilTNHvZEq+FhXlIy6q+kOr/tiaI4p+S7dv6VH02SnLPNw+h/un2FoS%0ALYm8yHkVf2jVv7HuuKLf1O1XdOmVM5e0fDuu+oO46lLS9KuZot/MlHw1dfT39134r9cTzxci3yxl%0A/Vox40A6h/7DCn+6znc2eHMruPpf7uKXOjlXJhtRa/HGWpiB88oyb66GgdkX+ni+N8R4WsZpxlxc%0ATTv5Im8vcW2dU9081cdT/Zzt47Ee2vc57OXKHlAuLnJlKYBmsRIc4cm+MJviaA/H0jzR+SD4CQO5%0AC1uhbjy1FsC3A7+d46XtECuVsAVsb1vYKranLQhDdymMFXQUw+yPjkIof5RyaeSDWOV3gL3fue87%0Al8Q+5x4/5NybaTTYbqQlmXp6p1BjrcpqldVKOF7aDgDuL++J045YjXTuxURPELbuTxhfqDW5vcb1%0AVW6scGN1D+hTG2FNw8m+IKxnBoPIPtK/N8ccFqq8v8z5lSDk7ywxXeGJ3iDkzw6EAdBDHXsu/vJW%0AmHv+k2VeW2GtkRqF/pAf6wyfXSXmJ5t8byPA/E6dlzvD9firXUwWwiyXD5qJf1WN/VE1dr2Z+NXU%0AwPxqamCWk9ifxFXfjmt+mtS9GBX8dqbkG5mi9ijjjro/ToFel/gtPX5Lj4MKqlpKPtulmc/h/im2%0AD6z7Wy55Wb9vGPCkbk2J12z6Y2tes+kLyn5Zl5d16pMznYL+23HVhaTp5UzRr0ZFX88U9UUZ63Hi%0AO7XYt6uxP63FRjKRbxQzvlHMeKEQKaeu/pXN0LG+vxGc01c6woDsCx08UQ5Ovx7z1io/Xgmd9vWV%0AsIvecz1hYPapLp7s3nP3lSbvpzB4dzksprq0xkQ57KH9aDePdAcBONn1IPS36lxdCW7/RgqlHTgt%0AVIKrPNAVSj0TnYx1hBhtZ6yT4fLe3PyHWysO8Fyp7EF0tRKgulXfA+5GLZRlqo0gdDtwbj5Ucml9%0AwuW4C/99UcrvCUUxl5ZkCg+KSW9bKMf0lNKyTDkIzifV/JOEjTqzW2FQe2Yz5OlN7q1zb4M76+Hx%0AcpOde+K4k0/2he1x9w+OLla5vMbl9ZAvrvLBCltNnugLMH+6P4j1qfTuKkmYrvHOWoi318K4Tlcu%0AGIAv94a7vkc7Asw3W6HU8qNNXt3k7W0eb+NrKdB33PliK/H9eqidf6caK0X8einrm6Vw7eajyO2k%0A6U/imj+Na95LGl6MCn4jU/KrmaLOKOO2mu/b8CfW3VP3a7r9pm7ntKmK/ciy71r0vg1/7KnPNOA/%0Ah/un3GbVfNeC71q0oO5rBvySfk/osi32Qxu+a8NPbHpUydd1+bpOEwrmk5Y/TS/0Hyd1J6KcX8oU%0AfT0qOBflJXirkfhuLfbdWux8I/F0PvJyMePlQsYzhVCrn66HGv1rm6ED3q4HZ/+ldp7vCJ2vP51z%0AfGUrOPp31kPHPr8eFlI92cUTXZzt4onO4PCjKMzcubrOhysB9DsgubYepsEd7wpxrJPjnWHny8Md%0AD4K/1gzguru+B7EdsO3kue3wvNmhcojBMn0l+tv2ck8xOPjuNHcVwu9pTyH8i5j2HCdBQLYaYWBy%0AvcZajfV6yCvVcHeztJMrzG+Hgc357QDm4fI+cUtjsjMI36Gu8Hr/3kDLNW5tcn2DaxtcXw/52nr4%0Afk6lgnuqKyzpf6yXg+mUwlbC9a3wPb+/wfvp994SxP2p7hDP9YTB+SThbp2fbvGTLV7f5HKNs23B%0AQLzQwZc7wmDoepx4rR77YS3xw1rsVivxlUIwIt8oRU5kIzX8JKn7Xlzz/bhmXeIbmaJfzhS9HBWU%0Ao8hFVd+z7ns2LGv5JZ2+ocsXtWuJvW7V9y163YrHdfq6AV/Vr8NneL9fn8P9U22ztn3XXS8Zd0Cn%0Auyq+a9EPLVlS91X9vqbfudTR/8SW71n3AxuG5Lys08s6PdTsW38AACAASURBVKFNI+FnaSf4Xlyz%0AKPbVTNFLUcFXM0XjUdZmnPhxPXSkH9ZjV5uJZ/ORrxQzvlLIeLYQKUWR1WaYmfB62kHf2mI4zzPl%0AAPpn24PzasuEzn95M3T+HQCcXw8QO9OZRkfIj3bQlw6utWLubKXAWd/LNzbD/iGd+QD5wx0caGey%0AzGR7OJ4oh03S9i8u3HG189thNs/8NsspIJerAZJrtb3YgelWCtpmHMoS5VwoxRR3cjY8SCWXCcDM%0AZcKijI8NqCZ7rr4ZB2jWmmHfk1oz3AlsNwPYS7k9UeneJzbdRXpLD4pSX9uDglV+6O6kEYenDd3b%0A5u5myPe2wmd7azNERvgcj+0T0WNdIY+07ZVVpmtc3ODCBhc2Q/5ok6HCg8J9rpsDpb355u9sB2f+%0AxnYo+cEXU2PwpXaeKoe1GMtx4sf12Gu1APVL6fX3cjHj5WLGU/lIDpeSph8mda/ENW8kDad3TUvR%0AY1FOPUr81JYf2vBDG0oyvqHT13U5mzr0n1jxA4t+atVpHb5mwNf065Jz0bI3zfnPPCLzqePtL659%0ADvdPsc2r+EM3vGpal7wXjXvRuDHt7qn4gSU/sGhazVf0eVGf5/TIy3hfxQ/Si3tZ04s6vajDl3Xo%0AlnU3aXklrvm3aScZkvFSpugrmYLno4KeKGMlTvwk7Wyv1mMXm4lz+ciXChnPFyJfzGcMZqMA8OqD%0AHfhKleOl0HGfKvNkG4+1hYHaJAlPmbqYAuLCBh9ucGkrCMKpDk61h3y8HOr6h8thjj5BGOYqe3C6%0At8XdrT1w3dtio8lIidEyY20MtzFU2ovBUhCS/mJ4klX5zzFpzThAvpKWZHai2kzr6cneYOonlWWy%0A0cfLMsVsWpJJRaKcD/FnrXhPkrBP0FKN5XrI89VQA59PY7YS9vmfqYT/PlD6uAAeaN8Tx51ZTbDZ%0A5Po217ZCXNoMtfLLm5SznN4nxmc6Od0R5pzDQoP3KwHmOzHfDK58R/SfbWcyD4lbLV6vx35Sj/2k%0AnrjdSjxXiHylkPFiIeMLqZm4l7T8KK57Nal5Na4rirycKXgpU/Rieq3eV/eqTa/a9IYtjyj5mk5f%0A1emIglVNr1n2iiXvWve4Tl8z4CV9uuVcseoV971mWpeCl4z7bUcUPi/LfKrtMwv3hpZtdZ1KLlr2%0Aqvt+ZNqANl826svGTOowq+YVS16x7JJNz+j2gj5f0mtAwT11r9jwmk1v2nZS0Ys6fVm709pESVjA%0A8WpS86O47s2k4ViU9ZWo6PlM3jNRQW+UsRknftZIdjvkz+qJkUzkuULkmULGM/nI4/lIMQorZj+s%0AhPrpO9thleBHFSYKYZuEJ1LYP1ricDHUVJOEmVoAyeUULDuguVdlvBhmUBwuc7gt5ENtTJRC6Se3%0Ab1C12gqQm0lBN1/9eCzXQizVgsvsKdCVD7DqyqdlmdyDUU5BXMzsc+4puHcA/nOde/KQc49T594K%0Ax9vNUMveic1GWE+wtpPrrNbDPPAdUeorpIK1T7yGS4ylojZY+vjnMl0LU15vVcJTvnby9e3wu46W%0Aw6rl4+08korsyfa9u6pKzNUqH1X5oBKAfr7Cdhy+13NtoWz3VJkTpfC5rMWJdxuJN+qxNxuJn9Zj%0AEZ5PjcKXChnn8qFufi9peSOu+3FS91pctyb2Qqbohajg5UzB4SinIva2bT9Kgb6i6QUdXtThK6mB%0AuaPix1a8atlVW57T46v6Pa9XWdZlK35s2o/MKMp6yZgX07vkJVv6fbY3dP8c7p9iu27R/+C7Durz%0AjAOecUCvdhcs+ZFpr5vVJudZw54x7Iw+m1p+bMWPLHvTqlElX9LjOT0e1yXBG7a9ZsNPbJnV8LSy%0AZ7V7TrtTSloJ7yQNryV1r8d17yUN41HWF6K8L0R5T0d5J6NgdS82E2/UE280Ym/VE9daiVO5yNlc%0A5Gw+cjaf8UQ+0p2JNJPg6N+vcH6bC1UuVcOA7bEiJ0ucKAYgHC+GGMzt1eZvV7ix/SCQble4X2Wx%0AzmAh1PLHU9jvj8FCiIECPZ9QP99uBniupRDdgepWMy3NpMCtpCDede6tPXDvlF3+TOe+LxezAdQ7%0AQlHOfVxMuvN07xOdnkIYO9jfWglL9fAZLNTDQrTZ2oNxv8pUlY1WWLswUdoTyJ18rBzq4jsrlKca%0AAeLXalythePLVaYbYffER0tBoHfE+mABEjMx5xthDGcnpuPEE7lgAp4tRJ7LZxzMhgUsHyQNbycN%0AbyUNb8Z1dTwT5T2fKXgxKngkyqlFifO2/cyWn9l2SdUjSr6s3Ys6nVGypeVta35qxU+tiiW+pNdX%0A9HlGj6aWdy1405w3zelR9GWjXjDmgA53rHjTXW+6o6Lpf/VbCp/huvvncP+UW13Lh6a96a533DOo%0Aw9MmPW3SpB7XrXvDrDfNm7blnEHPGvKUIV0KLtj0uhVvWHXLtid0eUaPZ3Q7rt2Kljds+Zktb9o2%0Aq+GsNs9o97Syx7XJJZGLSdObSd1bScM7ccOC2BNR3lNR3rlM3tko54CsKj5oJN5vJLsd/MNmoj/D%0AmVzGmXzkTC5yJh85mYu0RZHtOED/ajWFSG0PKo0kgORoIeRDhQCRgwUOFsMqWwL8Z2sBYNNV5vYB%0Abqa2B77FengoQ18+RO++6M6FGR1dOTrTaM8Gt74TpUwK432Ri1J4p/kTp0I+5N4bSSoScZh1VIuD%0AcGzvRBxKJBvN8ECWjVYQnNVm2N55pRHmha80WGuG8x/IB/EaKjBaYriwJ247ojdYCOeXJKFkcrce%0AphreqXOrzo1aePrXnTp9uVRs9wnuqVL4HvIRK3HiUjNxoZH4sBm70Ahb5cK5fORsLgj72XzkVC6S%0A4GrSdD5pejdpeCepu5K0HI+ynorCHeKzmbxDstailndUvG3LW7ZdUXVSadeEPKUshw9seMOqN9Pr%0A+3FdntPjS3odUjJly9vmvWHOFSse1ecZw541bEibS+a87Z633ZPBMw56xgHHDH6m6+18DvdPtd0y%0A45/5obOOO+uYAT0PXIzwtElPmvCoYesa3jLvTXPOWzSszVOGPG3Io/pUxN6x5k2r3rBqTdOTujyl%0A29O6HVW2ouUd296y7W3brqk6oeScNk8qe1LZiLyVJPZO6rjOxw3nk4a6xBNR3tko77Eo57FM3hFZ%0AEW61+LARu9BMfJhC4EYzMZblkVzGI7kAgBO5yPFcZCQTLr6VZoDOzRQ6t/bB6E49PBBgosBEPixu%0AGc+HGNmJXBjsbdtXmqjHwenuQHKlEQb+1hoPwbS5D7atIArV1h6Ud6Ilde1p/oQ1TA/AP5fGjjgU%0A0rwrIpm0BJRJy0O5sMtnZy5MK90VpFwolfTmw/uS1uTjcDc022C2GfL9RljNeX/fcXsmbBO9I5ZH%0AimkUOFQMv7+VJO60uNZMXG0mLjfDQOdHzcRWwqlc5LFc5LF8tCveI5ngyC8nTR8kDR8mTe8nDReT%0AplEZZzPhGnk6ynsiyitG3FT3nm3v2PaebbOantDmaWVf0O6sNjlctOlta9625qINh5U9q8ezuj2u%0AS0PLeYveNu8d82I8bcgzhpwzKBb7wLS33XPefUOpWXoqNUu3zTjvusvu+Nv+qvznzv1TbZ9ZuLfE%0Arpty3jXvu65NyVnHPO6oCUPuW/OWu9415b41Z4x60oRzxnUpuWzF2xa8bd6UTWf0OWfQkwYd1GlB%0A3TtpR3nbui1NZ3U5p8uTqbNvSHyo4l3b3lXxnm0FkSe0eUKbx5WdUdIpazZpOZ80nE+aLsShUy+K%0APRrlnI5yHknjdJTXH2U0ksTNVuJSIzjAq2lcayUqCceykaO5EEeyIQ7nIpNZilFYfLXc4n4KralG%0AOJ5uMNd8EG6FKJR4BnIh9+foywZA9mZDdGfDFLyuLJ2ZANT2TIBc9hd4lTeS1Lm3AqjXW6nYxKy2%0AghCttFhO82KTheZezkWM5hnO7Ync+P5IxXDnEXKbceJOK3wXN5uJmy1uNBM3WolbzcRwluPZILqn%0AclEQ43xkIhXMe2KXkoaPkqZLSdOFpOlm0nQkyjkT5TwWhTu7x6O87ihjQcP7Kj5Q2c09ss6l5uFJ%0AbU4oaYp9aMO71p237qINk9o8nZqRc7oUZVy24j0L3rXgtnWP6vN0evc6qd20de+a8p4ptyw7achT%0AJjxlUpeiq+75wA0fuKFDm7OOOeu4MQOiTx1vf3Htc7h/im3Fire95aSTxky4Z977rvnATVU1Zxzx%0AqENOOqAh8Z773jPlA9MGtHvcmDNGnTKkLvG+Re9a8J4FVS2P63dGvzP6HNJlQd171ndjTs1pHc7o%0A3M198u6lnfN9295XcVnViLzTSh7V5pSSk4qG5KwniQtJ00dJw6W0819MmkoiJ6Kc41HW0SjnWJoP%0AyipEkdU4ca0ZgHOjuQeeW63EdIv+DAeykQPZyHg2MpphLBsZywbnOJyN9EZkUhFYjx+E4GJzD5Ir%0AKTDX9sF0Pc2VOIA2FwXIl1LHvZOLO25cyNkoHVDd9z3ulmXsq89LnX+SRrz3uxJ7otL1kOD0PCRI%0AvdlUsPJ74lVOodtMEosxc3FipsV0nJhupRFzpxmgXhU+yyCg9sQ0FzmWls42k9itpOWGlutJ0/Wk%0A6VrSci1pahd5JMp5NMo5FeWcifJORTn5iHvqrqi5pOojVRdVVCUeU3I2Lfs9oU2frClVF2y4aNOH%0ANtyw7YR251LD8YQuRZErVl207IIlFy0b1+6cQecMOq1PTcMFMz404wPT4Jxx50w4Y1RF1Uduu+iW%0AK+4a1e9xRz3hmB7tbrnpllt+2a98DvdfzKn83PaZhfuaNW95wxWXbdhwwkknnXLUMWu2XXDLR265%0AacakIY865BEHjRl005IPzfjQtFuWHdbntFGPGnbCoGU1H1hyIe0ka+oe0etRfR7V66ReNYkPbbho%0AwwWbLtpQlvWIjgeiU84NNRdUXFJ1SdVVNQlOKDqh5ISio4qOKepLsqbFru6DxPWk6WbSMq1lWMaR%0AKOdwlHUwypqUdSAKMSQjwUwKp7utMFi3A6+ZFP4LcWIzYSDDUCYykKE/E+nPMJCJ9GXozUR6Inoy%0AkZ4MXVGkIwoQLdq9+MOujQlbcXiE4Q6Md8C8A+6devonlmXswT8nLcvsE4hiCvNyJtSzd1qSJLYT%0ANhI2kzDrZDVhNU6sxqwkiaWYpXgvL6RAX4vpS//9Y1lGM9GuAI5lOJiK40AmnP99LXeTvbij5VYS%0AYkPsYJRzVNaxVIyPRzkno5zuKDKj4bqa62quqbmi6rqaPjknFD2q5JSSM9qMy5lRd8nmbly2pU3G%0AaZ3O6HA6NRQVDZes+Miyj6y4Yc0Bnc7oc1qfxw2IxC6Z85E5F81atOkRwx4z5jGjBrW7adolt11y%0A26pNJx102iFnHBGru+aqyy6747ZRY0465VnPyX1elvlU22cW7lvW3fShw85oiF112RVX3HXHqDEn%0AnHTcCb36XHffJXdccseGLSdMOumAkw7o1O6qBR+Z85FZd6w4rM8jhp1KYV8V+8jybke6Yd2EdqdS%0A0J/UY0KHGbW0Q26lnXJTu6wT2h3X7oR2J7UbU7Ss5cq+jn4j7fxZkWOKDis4rOiQgiOKJuVFSWRq%0AH1TuJi1390FnXWxU1liUMRFljcsajTKGo6xRGSNR1rCMYhSpJynoWsHBLsWJpWQPhPtBuRKzkSQ2%0A0pp1jI6IckQ5ipQj2qLUsUcURCFHKbil8PZznLt97l0QgjrqSXjaVh2VhO0kPDt3Oz3eTMLv60yj%0A+yFB6omCYO0IV38qZMPp62zquufEZpLYbNIyIzaTtNxPWu6LTSctC2LDMrsieiAV1MOpyI7IqESx%0A2+puqbul5pa6m2puquuUcSwV8OOKTio5rqgocsu2a7ZdsemqLVdtKe2ahHaP6HBKhy5ZN6y5YtUV%0AKy5ZsaHhlF6P6vWIPqf0qqq7bM5l8y6Zs2DTSUMeNewRIw7rNW3RFXddcddts8YMeMRBjzhowqAp%0AU6654pqrNmw46piTTjnmuIp1U6563AufO/dfzKn83PaZhfuKea/7V277SI8hR5xx1GO6Dbnjtqvp%0AxdnUdMxxxxx3xFF1savuueyOK+7KyDhh0gmTjpvUrs0V8y6bd9mcG5aM6nLSkJMGHTekW8lN6y6n%0AHe2yFWvqjul2XI8TehzXbUTZrPpup72S5lUNR5QdVXYszYeVDcpb1HJjHxxuq7upbkbDoJyDCg4o%0AOCBvQsFEmvtkVROmtUwlLfeT2H0ts0nLbBKbFZtLWubE2kQGZQxFGQMy+qOMPhm9UUa/jN4o0iOj%0AW6Q7Crnd3qPV6inoA3DDGMBW6tTrCTVJCuY9YO/A++c6d3sCkJU69lQoCql47IjJznFHRC49pzhJ%0ArEusia0lIa9KrCSxZbHlJLEstpjEFsQWktiiWCIxImskCuI3ImM0yhqXMR5ljac/y0TMaZjScF/D%0APXV31N1NY0vsoIJDio7sE+Zjisoy7qu6Zdt1227YcsO2+2rGFJ1Mhf+EDieUdcq5Y8NVq65Zdd2a%0AOzZM6nBCT2oqekykNfMr5l214Io5WxpOGUpj2CF95iy75l4aU7p17Jqb4yZUbLruuuuuue2WXn1O%0AOOG4k0aNmHHTDRfc9KFYyxFnvOgvyfk5GxJ9BtrncP8UW922JTcNOG7GbTd96KYLGuoOedRhj5p0%0A0rbKAxduvwFHHHXEUZMmrdjaveivuqcg57hJR407alyvTrcs73agq+ZlRI4bdNygYwYc0a8u2e2M%0AIdZsaTiq2xHdjupyRLcDOtQlaSffdt2Wm7bdVlEVO6TNYWUHtTmg5KA2E0qyMqY1dmFyVz0FTd19%0ADVWxMXkj8kYfyDmDcobk9crKJKxJzKeAWxBb2gVgyCtJYl1sTWItCZCsSrSLdKTRHkXaRMpCbosi%0ARZEi8sJx3g60o11oZx7ye8G5J/tEIBzXBce+k6sS20k4j4rEtsRmktgUoirRIXpAkLpl9KXC1RdF%0Aac4Y2ids7SKNKLGkZV7DvKZZDTO7uWFWw6ymPlkTCsblTcinIhtiSM6Wlrsq7qi4q+K2ilsqplQN%0AyDuk7Egq6MeUHVLW1HLLuhvW3bTmhjV3bRpRdjw1C8d1O6pbTcMNS65bcM2Caxb1aHMivRZPGTKi%0A07RFN0y7bsp1U9q1OW7CcRNOmJQTueWmm2646Ya6umOOO+qYo45JNNKi5kX3XNFn2BGPOeoxXXot%0Aumbc2V9sh/8Ft8/h/im2FXf9xP9u3axRp407a8xZDbHb6YV53w39Rh1wwgEnDTlg1pybbrjhhjmz%0ARow66JCDDpowaV3FVVNumHLDtIamQ0YdNuqQEZOGbGm6YsENi65ZcM+qAe0O63dIr0P6HdQrEblh%0A3Q1rblpz3boZW4a1OaDTQZ0O6DSpw0QK/Vsqbtt2R8UdVXdUzKjqkTemZEzReJpHFY0oGlJUl5hO%0AYTSTwmgmhdW8hgVN61p65PTJ6tuXe2X1yOpOc5esTpk0Z7WJxIldkG5KbCaxihS6EpUkCY7dDpAT%0ANQHWsT0HH/v49ZgV7ZZssoIb3xGHndwmLLcvi5RSUemI9sSmLEyg3xLbEOrg61rW0lhN84qWJU3L%0AWpbTvCXWJ7srgsNyRh8QyfC6JTGrZlbNtKrpffm+qobYhDYHtTmYCvNhZYe0qWmasumuTXdtuJPG%0AhoaDOh3T7YguR3U7rNOmmtuWd+OWJVVNR/Q7ZmDXXMQabpt126xbpt01r1+Xo8YdM+64SZGWu+64%0A47bbbluz6oCDjjrmiKO6tJty3T1X3XVFxaZDHnHYaQecUrPsvvfdd96Sm4ac9LL/StbPeQrKZ6B9%0ADvdPsTXSqnvJuFkXTTtv2gcKOtKhoscNOm7BnHtphXHRfcMOmnDcpOP6jZkx647b7rjjvim9+hx0%0A0KQDJh0Qybll1m0zbpt1z7xeHQ4ZdcCwA4aN6Ddvyy1Lu53xjhVleQf0OqDXpF4H9RrUYU5lt5Pf%0AtmHKhmnbOuVNpKAf124sjSFtVjTd34VJ1X01cyloFtR1yxlSNKRgUMGQokEFAwoG5A0oaJO1qvUA%0A2JY1rXwCBHcAuaGlKVGWUZbRnuY2GSUZJZGSTOraMwoi+TQKohTYD+aHWwD/jgiEXBdrpCLREISj%0AKlZNc01iS2z7oWiT0SmjMxWoHcHqkUtz9mPi1iljTcOShkV1i+rm1S3sy7NqamIjqaCOKhpTNKa0%0AK7YlkRnbpm25b9N9W6ZsmrIplpjQ8YCoH9ShS96UNfesuGNlNxdkHdTnkD4H9TqiX7ucKfPumnfH%0ArDtmNbUcNOKgEYeNOmDIhlX33HMvRXpdzUEHHXDIIYf06DLjlqn0nnXNojFH0kLNSe3azLiYzqf5%0AUF6bcU8Yd06/QzbdNujcL7K7/8Lb53D/FNu6W97zP9s2a8BZQ5426EkV2+lF+YEF1/U6YNQZo87o%0ANmnG3fRm9Zol04ZMmnDcuKOGHLBsxR13TKVdIxabdMCESRMmjRixbMsdM+6Yc8+8GUsGdDtg2IRB%0AE4aMGbCl6a6VfbFqwaYhHSb0pNFtTLchndbV3UuBMGPLdBrzKnoUjSjvxrCyYW2GtOlRsq5pTt18%0ACvs5dQtqljQsqVvSsKWlV16vvB65fcd5XXK65HTL6ZTTIasjzRmRykMw3dLaBW1VoibedeyNNOoS%0A8W7JJUD759XcM7vuPeTCPoHIpcKxIyQ7uf1jghOpiW1q2dKyoWlD05qm9TRWNSxrWNGwqmEl/XmP%0AnP5UCPsVHhDJIQUjiopYULWgYs62WdvmVMzaNmtLRcuY8q4oj2k3qdOEdjnM2HDfqimrpqy5b9Wa%0Aqgk9JvXsMwI9aJmyYMr8LtC3VU0a2jUVh4woyJh231SK82n3deoyadIBBxx0SFHOtJvuu2HKdeuW%0AjDpswjETjus1YNFVMy6YcUHVqhGnjXnCqDMS2+a9bd7bVlzR66Rn/fefO/dfzKn83PaZhXvTpm03%0A5I1ZdN68ty14V0FPuhTpnB6nLLtr1kUzLlg1ZcAxIx414lFdJsy5574b7rthzh09how7aswRIw5J%0AZE25l8aUWTN69JowYdy4UeMGDFqw5l7aEacsuG9BuzbjBoylMW5Qjy7zNnY79z2rpq2Zs6lbyZgu%0Ao7qN6jKi07BO/cpW1FOI7MW8igUVy6p6FA1oM6BkQEm/kgFt+hT1KulVVJS1kgJuZV/sgG8/BDc1%0AbaaATNAuqyyrTTYFaVZR5mORl9l17nkZGQHYmdS1f1LNPd4Ff/KAc29KNFIHXxOriVPXHqtpqYht%0Aa6lo2U4jL7MrTJ2pYO2IVsh5vZ8gbFvqltWsqFlStZRCfOd4XkVF05A2g9oMPyS0I8rKMuZsmrNh%0A1roZG2asmbaurmlMt3Hdu6I+oUePojkr7ls0bcF9i+5bEIlMGjJhyIRBk4Z1KJo1Y9r9FOhT6mrG%0ATRg3YdKkMeMq1sy4adot991QUzHmiHFHTTimR79F18ymc8TWzRh0wqjTRpxR1m3J+XTp03uyCula%0A7i/odULVTd2e/hR6/S+ufQ73T7Ftue6a/1bNnG7P6PWsLk+r2bbgXfPeseqqbkcNOKvfYzocsuim%0AOZfMumjNfQOOGvKIQcf1OmzNsvtumHHLtJsikVFHjDho2AEDxq3bMGVqt5MtWtSn35gxw0YMGzFo%0ASFXTfQumLe7Gig2DeozoN6LPsD5Deg3otq5uxrppa2ZtmLVhzrol23qVDekwpMOgDgM69Cvr165H%0AyYamBRWLKYx28rKqlRRaNS3dCnoUdSukUdQpr0MhzSHa5ZXllOVkZNRSkG6nUN3SUtPahe6Oc9+B%0AcTN9vQPsnYHTT7oaIzslmz33XpCReygX01LQTm5LBSeITnD0dbFtTVsatjRtathUt6FhU8O6urXd%0AqFlTt66uU16vUiqGRf0PCeWQNgWRJduWbVu0ZdGmeZsW0rylblinkd3oMppGHgtWzVsxZ9mMZbOW%0ArNk0rG/XAOxEom7evDmzZs2aNm3blhGjxowZM27chIKMeffMuZsWDm8r6zLmcBpHFeUsum7BVXMu%0AWTdr0DHDuyZnyIpLlnxo0XlVi/o9YciTBpwV2U435fiZdR/q8IjT/jeZz537n9n+Uxx66Gf/AHeE%0Au9V/iv8T3/mE953C1fT1T/HffML7f2bh3rJm23tyDlv3vlVvWvOmjDbdntLtCzo8ZtOsRR9Y8qF1%0AN3U5rM8Z/U7rcNiqGfOuWHDVohva9Rl0woBj+h2V1W7WXXPumHPXvCllnYZNGjJp0IReI7ZUTJs2%0AZ9acOXNm5eQMGjJk2FD6p0efdVUzlsxZNmvZghULVhUVDOk1qMeA7t3o0akqtmDLvM1dqCzbtmzL%0Asm0leX3KepX1atOjTa+yHm26lXRrU5ZXEVvXsKZmVc2qegrAEBvp64qm7TSqmoqySnJKsmnkFFL3%0Ant+Xc6ljz8rIyezW2aNd9/7znPuD0Uide1OcCkWsrrWba1qqu9FU1dIQ7wrSTjwsWp2pqO0IXJeC%0AnMSmmjVVa6pWVazY3s0rKpZtiyX6tRtQ1qfdYCq0QzoMKIvElq1btGbJmgWru0DPyhjQYyQV81H9%0AhvUpyliyYD5F+bx5C+YVFQ0ZNpKahVGjcqS+/r45d825KxIZMmnYAaMOGTBq27zFdLh/3lWJOB1+%0APW7IKWWdVl22nC7Tq1jU57R+j+n3uIKcDe+lm2+8I6dbT7pLTbvD6q7q8vVPp+P/gtq/D7gfxY1P%0A+FmCf4hx/Bf47kP/zzH8L/jNP+f9P7Nwr7pmxn+n6kMlp7V7XrsvocO696x627p35XTrck63J7U7%0AbduqZRctu2jFJSUD6brTR/Q4qSmx4LolNyy6btOCXgcNOKrfEb0OieXS4suUefcsuC8jY9CEAWMG%0Ajes3Jq/NkuXdDruTc3IGDBowsJv79MkoWLJhweoDgFi0qqmlT9du9OvSq1OPTt3aZeVTYO8BacW2%0ANZUUWhWrqmKxTiWdiru5Q0G7onYF7Qo6FLXJK8tr1SKv9QAAIABJREFUU1CUE8mk5ZI9oNbT8khj%0AX27ug3JDvAvrPef+8esxEu2KwI4A5FNxyO0696yCTJqzqXvPaZOVl0EiFqtqqGjY1rCtbkvdprot%0AtfS4ZkPNhqoNNZtqSvK607GLLqVdYdwvlJ3yqqpWbVm1YdmGZeu7sWpTu5KBh4R5UK8eZVVblixZ%0AsmjRogULlizKy6cGYGg39+i2ZSW919sr2BS1pUWaCUMmDRjVsGbJLctuWnTDhjm9DhhwLL1mD2tZ%0AT1djhLWsiSSF+Wm9HpET2XTemnete09GMd2h5gs6PaLpri0/tul1DTPaPWfC35NR/Nh3+Vlpf5Fw%0AbxcW6f3X+Cc+7tz/I/xtrKGCv2XPxe9vn1m4t8yr+VN5z6qateV1W15Xd0/ZU9o9p+xZsUK6tdJ7%0Auxdul7M6PaHT45pYcTldf3pJw4YeJ/WmS0XaHbBp2aIblty05KaKNX27cxnC5MecDkvmdjvjovtW%0ALenWp9/obvQZlVeybDXt4qGTL1mybk2Xbv369erVq0+fPr16lbTbVrdsw5K1XaCs2LBq05pNbYq6%0AtevWoUu7Hh06lXUq61LWqV1BQRNb+yC3mUJvK4XhlpqKpor6LiirGmqaqUvPKcnJp+69ICufRm6f%0Aaw8FnR23vpcfdu7JJzj3ppamWCsVjIZW6txbu8c1zXQCYqIol4pREKS29PiThKsrFbV2BZGWipp1%0A2zbSWLdlzaY1W9ZspdvGtfTq0KNTbxp7YtupKGPDuhUrli2nfy9btqSiok+ffv36DRpMBb1Lp4p1%0AS6YtmrGURsWWfqO7RmHAmG69KhatuGPZbUtuWTej25h+h/U5YsBRRQXrblhJ17Guu6ndhD6PpAbm%0AhNiyDe9bd96GD+R0pdvhndPhtNhMutH1T9VcUXJGh+eVfVFepOldZX/j0+n4v6D2Fwn3nZ/9fZ8M%0A9xcwhN/H8/h7eOYT3v8zC/emmzb9j+peEelQ8FVFL8o4rep6enH+TMNcCvtntHkaXTZc2L24m9Z0%0AOqPT4zo9Jm/curtWXbXqilVX5bXrcWJ3SUnZuHUL+2Yh37ZhVpdRvQ7sznvoMqaqkVZXdzrvrHVL%0AOvXqNazPsF5Degzp1Ksptmwl/bMHiVWrMjJ6dv/06tKtW7cuXTp1IWtTNYVTAFSA1R64NmyraSgr%0A6tCmXZt2JWUlZUVtispK2hSVFJQUtCkqysunDp5IY7dMsgfbHSDvRWufc99z8A+3yI5jzzzg3PdK%0AO6HkU3hATPZKPi0tdU1V9TRqKmneVrWtZltNRdWWqi0Vmyqq6efwoACWde0TyG7tygoaajasW7OW%0A/r1m1apVK9asycvrSeV4R5hD9Eg0rFm0asGK+bQYN6emko66jBgwqi8dhclopUPtdy2n86yqVtO5%0ANDuTIw8pK9twx9ru0rkrMgrp+tWwMUZZv4pr1n1owwe2XNHmkC5ndTmr3XEtd9Kd4d9UdSldM/tF%0AZc8qGdDwhrpX1Lwqo1fRV3X6u+mStc9m+zTh3iZsntdIX09h4hPeP/m93/u93RcvvfSSl1566c85%0Apf8wWhLf0Wr+H6Lsi1qZXo3oDTWvangjXUf4JXlfknFKzd30cRtvqbuj5LQ255Sdk3NAxbQNH9jw%0AoU1XFI2mO3o8qt1JdNpwN+1AV627Ka8zXW5yWJfDOkxoSKya2jf58Y6WZjrZcTyNMHM9lrVmybI5%0AK+atmrdqQU1Ft/608NKfHvele062qWnsgmUHMuvp0aYNJSUdOnXo0KlTu3btOrQra9fx/7f35sGV%0AJdl53y/vvW9fsO9rASigUIXaunpv9pAdDNOyqaAdNE1SZshD26KsiDHJGcrk2KZC7iFNywxF+A85%0AQjaDDpucYEiyRVO05DAlykP2TKunu6u7dhSqCoW1sO/A29+7S/qPk2+p6uoRLfV0scvvIE7kBfAA%0A3Ieb+Z0vvzx5kjgJIkTQWHhoCgbwCgYIi7W2DpQlKpSpUMaljEsFF1CEcXCwCeEY1m5jY2NhmWur%0Aga0r8xk8WV1GPxEAAsPYffwac/fw8PBx8XBNa2MZwA8RIWSCUaQWkKKEiZtgVQ1e1cDlABqfEkXy%0An/jIkSVLjhw5svj4pEk/FkxbaDEBNo2DokyODIeccGCEmgNO2CfHCQlazEpKN210004vKdJoimTY%0AIcMGx2yQYZMMW8RoNbsiqiShF6iQY4UMK2RYIsMyoEyxCyl8kaIXlx1yzJnKRnMElAx5OU+SGSKk%0AqfCAAjcocoMyK8SYIc7LxHmJCCk8blDhu1T4LuAS5k3C/CBhfR7lL6CDq9ih36yVo3ge7J133uGd%0Ad96pff6Nb3wDnhG4/y3gEPjbwEXgfwRef8rvf26Zuw7W8b3fIgj+FB3cRFmXsKy3UPYb+FYKV92g%0AwntU+BCLJCFeJcwr2JynQoEid0wF9pvYpIlxgRgXiHKOgCgFVskxR577FFgkQj8JpkgyRZzTKFoo%0AsE+G5ZqXOSTBAClGSDNKihFCtOPhccK2SYqTAZxjnzhtJuGxmvTYQ4w2fGzyZGtAccKBUXmPqFAi%0ASStp2knSQpLWmsdJYxEiQFGgSI7sY4CVJ0+BPAWKFClQoUKECDHiRM1HjBhRokSIECZS+wgTJkSo%0A1lZVcoUigBoj16gaOHsGsoMadOun7lC1HgP/ataMbTLsq8y+OpiqPx/g41HBNeHGpUKZkglD1Y8S%0AJYoUKZmPIgVcXKJEiRMnRtwEQPmQEJgkQZIYERQBHmUzD6oKYMfkOCbDIQWyxEmRoq22GlINzjGi%0AKFzy7JNlx+Q+bZFlG5ciKXpM4qvsdkjSiQ0U2WrYw7pKkT0SDJA2RCLNKFGSeOyaikVStcgjS8KQ%0AkiRniNFLwAElbpv+fhuLKDEuE+MSMc5hU8HjGi4fmLGSIsRrhHmDkJ7C8h+hg3cJ/D9F60dY1g+g%0A7LewnV9AqWa2zPeyrwHpJ772j4Eb5vp/Bf4+9QXVfwb8KKLJ/x6QRBj8V/j/meZO5TYc/jJE30JH%0AXkGHSgTBuwTBu+jgOsqawbK+hLLeILB7cdW8mV5+SMAuIS4T4iVCvIimmzKPakcklHhAmEGinCfG%0ADBHOEBChyCNT+kvKgNnEiXOahKkWEmEID0WeTTMwV8ixRokjEvSZ/YlDJBggTi8QoUiWjEl6zLFL%0Alm1y7BEiToruhpyMLhJ0EiFNgE2JYgPY1IGnKsI4hEiQJlYTHZLmOkmUBFEShImisNFY+ASUKdeA%0AsPwESFZqAFpvfcOnXVzDq+XDMh9PcnfL7E9tVN31Ex/VQFD9XYCZCVQ/RB6Sq3rAqX48GZSqIStC%0AGBuFQuPjmvmJiDQFchTIUjRtgSx5MgAkSJMg/YlAmiBNhDDgUuSIvEmOzLJLnj1y7KEJakE7RQ9J%0AuknRS4QoATnybJFjzexhXaPEAQl6G/axjpCgG0WJIkvkWTDViBawCJNkytQZnSJKD5pDUxV+lhKz%0A+GQbSMt5InSgWcHlKi4f43EPm0nCvEpYv4Kj+1DBQwL/XXTwHbTeNmD+JhavoNwCqvQdKF+F3j8G%0A1Sz5+yzt+QV3/wSK34Lyt6H0DrgrEH0Dol8yYO8T6PcJ/H+BDj5AqT6U9QaW/QNgTeOpYyrqY1w+%0AwuUGFu2EeIEQL2BzgYAYZZYocpcidyjz0FR3mSbKWaJMo2ijxAFFFkydv4eU2CRKX61EVIxRwvQT%0A4FBgh6zZg5pnkxzrWDgk6CdOHwn6iNNPnB4sYri45DkwgHFQA5A8+ygs4rQ3eBtx2k3ORwsWEQIU%0AZSoUDWCJ0pyjWFOepS1TxKVCuAaEcaO2i9gRIUqIiBFA6i4KuGNEGYHcerKjnAuqHuPbylw9uaRa%0A/4pGm5+pLrVqo957tVBSFWeEsZfNddmIR6UGL9fU9vr7ixOtrTQkDH+vB78YCcI4WGg8iiYh8thk%0At4tLHtIhDlESteTIDpJ0kaKbOG04WLicUGCLPNumKIHsO3aIkWDAFJkYIMUwUdpQFCmxRoEl44t4%0AnBDjVI1AxBknRJyATXNCwBwl5ggoEOOcqQo/Q5h+FHt43MDlOi7XAYcQLxLmZRx9ESdQ6OAGOvgX%0ABMF7AFjWGyjrTSx1GVU+QZXfg9K3hUyFX4DYWxB5U1r1xGnkz5E1wf1ZWvZ9mP8xSP0gpN+CxAyo%0APSi/B6XvgDsPkZcg+gPo8MvocArNLEHwHkHwPugTlPUKlv0qynqRwGrHUytmIFzD4z42wzhcJMQl%0AHKbxiVNhwwyoe5S4DyiinEGqdE8SYoSAMGV2KbBUqw1YYoMQncRrJaWGiDCARQsePkV2zeDfosAW%0ABXZwyTbsh+wx111E6cQmQQCGa1fB58gkPFYBSRZho7SYJD/xSC1XJFlLhHSIAE6tRIDAaPkxoBQR%0ApFID1TrgVvBwn1DKfXw84HFZRj+lAIGqyTF1gUZYf92rqr5TU/hDDYEmUmvDRnmXYGQZOUcDHhWK%0AVCiY3KBqUqQsQUuGe5YSJ1g4DUmQ4vJ5OzFaCBHGMsukJfbNPuE9CqYoQYUTorQTo8cUIegjTh8x%0AOrDReBxQYs3UjpQScQElU3JMakfGOEWENJocUiH+ASXuU+YhNq1EmCLGOSKcIUIHcIjHHVxu4nIT%0ATYYQFwnxIiF9GUd3oYI1dHCVIHhfpEw1gbJfxVJvYOkxqGygyu9D6V1wH0DkZYh+CcKvgOdA7iPI%0A/CkUbsLlDbCassyztOcX3L0cHL8LwS7kvgPZd8Hdg+RrkHoDEhfBqUDlYyh/AOWPwemHyKsQeRkd%0AHiOwc2j9MUHwETq4DiqJZV1BWVdQ1gy+SuCpLVx1G487eNxDkSbEORzOYXMGRY/hkMuUmEeqsC9i%0AESPMONXq3mGGgQQuJUpsmMG9Rol1KuwRpoNqvccoA0ToJUQnAQ4eHkUOKbLbACb7lDlE4xOh3eyj%0AbDP7K9uI0EqYViyiaGyzMcilYhIgyyb5sUzWZIRXPY9LAQ2EiBIy2eQOEUJETCJkGIeISX6s5q7U%0AEyFVLcelqss3OjxtQfWTS6rVnBu/puA/npdTwaOMTwWXUq2V7VeyrckiRJg4IeKEa54wAS1pgpwE%0AOAfHBIIAj5zZ4lXd23tMmUOz5/eIEHEitD8WbKVtxUEBFSrsUGaLeu3IDXzySKmxQaKmfmSUHmxs%0ANMdUWKFeyX8RRYQIY0SYIMoUYQZxCAh4hMccLnfxuGuWts/hMENIX8DRbahgD4KbBME107cTpm+/%0AhMUFlGuhKrMisZTfB+1D9DUZH84MVMqQuwrZ9wTMY9OQelPGF+3Q8cOf+5D/PK0J7s/SMrfh5k9B%0AeQvaXoe2L0H6HKgC5D+C3HtQuA2xs5B8FRIvQ7QdgjUD+FfBW4TwDIRfQodfgHAPgZ1B65sEwU10%0AIEsfslh7CawZtNWFr0p4ah6Pe3jcx2MZmyEczuAwhc1pFJ14QIUt6ufzrOCxQ4h+wrVjN0Zw6EcR%0AM6/fp8wmUu9xixJbuBwQor2hjFUP1fqPNik0Dj6i/j4OSEcNG+xP8KmYPZnVvZopQmb/pkPCFB1I%0A4JAwG1Sq8oplRBIMK3eRCvLeY2BbB+M6KENQ28pUBfInrZ4F35gR7zQEC7shkz5UCybVAFPNwhEP%0AUEa1Dyibfbd5PAq1aylGkDVtBpccDoknijK01gJlmBYT2DTg4nFMtWZkmR0D5LsEFM2zaawd2UeY%0AFrPakKHCOnLMh7jPoekH1bO3ThGiAxsPzRYeD4zfR3OMzSQhpnGYxtHj2IFGBesE+raRWO6A6sKy%0ALqGsyyjOYXlhVGXZ9PuPwHsE4YvCzMMvQNAOpUeQ+0Dc3ZYxk3wDYhfB9eHkIzh6FzI3IHUBXvl2%0Ak7l/Prfyqfb8gnt+DRZ+F9rPg1WEzIdw+C7k70PqogB+y4sQjkPlAWQ/gNz7oF1IvgyJlyB+AUI2%0ABAtQvgaVa+CtQfg8hC+jw5cgNEgQKqP1HDq4gw5uo/UKSk2irBmUdQ6lpvCtBL7K4amH+MybAbmE%0ARScOEzhMYDOBxQiamJE4Niizgss6FdZw2cA2hX9DDBCinxD9OPSgiOGj8CjUQKVeoHafCntIemI7%0AITqQsljtxlsJ0YZFEkWIAMtsFHJN9ZU8LrlaRRYBwyJ+rQhB0WzwLxPgNuwRDdcy0Kslw2Q/qW2u%0A5YiOejJkVaP9JHOvFyGoLqu6BqDrRQiqxQdkS1O1so1n7qdaHCFuZhoxs60pYdpkLXiFSBrZB6jt%0Au81QrxV5iMshFdO6HGITI2QKKFc9Qg8hunCIYOGjyeHWqupvIEeprAOaMEPImVkjhBkhRLf5z2Tx%0AWcJnAY9FPB4CLg6TOExiM4WjT2HrMCo4gOAeWs8SBLOgN1HWWZS6gLIuYDGOckG5C1C5AeXr4C1B%0A6CxErkDoBVBDUDmG/HUhQfnrEB6E1GuQeAWcASjuw/H7cPQeFFeh5SVofxMSl6HiwtFduPRfw3OU%0ACvmkNcH9WVruEdz7O7DzHTieg/bL0PMmdLwAEQfyd6RzHn8IoTZofQ1aX4XEKVB5KNwwnftjcDog%0AcUU8dgYcG4IlGSCVm6LfO2MQvgDhC+jQFDoUQatdA/qzBHoW9IEB/WlxNUVgpQlUgKce4ZvB67OM%0AzzY2fdiMYTOKzQg2w0AKHwuXLB6bBiw2qJ4HpKkgR0j04tCNQw/Vs5Ysw+I1Go8y1bqPXg20jvE4%0AxiODSwZNGcccyfF4kd8kNgmqNSCr19WyXZgMmzqzV49x8up1vcajpl4+7OnbmBqlm3pBAmpOLdem%0A+vO++asegSk8XK8NKYWJfQpI0d8c/mN1LvPYxAmRxiZNvT6kBEHHfG4bkcXCw+cIOfpkD48d5AiU%0ALTz2sEibZ9JvgrIc9eEQM6C/T8AjfFbwWMFnmYAjbEZwOIXNaQn+ugc70KB3IbiP1vfQwT20XkWp%0AU4ZIzKDUNCpIodwMyr0ri52V2+DvCyMPX5JW9UMlLzPY/DXp68qB5CtCbqLnwFeQmYXjD8TtKLS+%0ALuMlOg6FY9j7UMZZbgU6X4HeL8HM18FuMvdnac8vuO9chz/5CvS/Dt0vQDgEmbuw+x7sX4X4AHS9%0ABp0vQaIb9CFkPhZGUliE5FlIX4H0CxDtBDJQrA6CG+C0QfyisPvYNIRioE7AvQuVWzKYKAsrCk1D%0A+CzaGUHbNto+QesHZnA+QOtlUL2ygGVNoNQ4Sg0TWDEC5eOpfXxW8Fk17SMgwGIAm0HkqOt+LPqB%0ANjQho0qXDNjsGt/DYx+PfTRlbDqQc5bEq2cuWaRxaEWRoArUde7sPQaS4nkDoEXDlkv4FNE1Ji1V%0AZqSKu2fcp17rsV41phGuxapZMT71ICDLulI42DEavlSWkb2r1eLCsVrQsT9RJ7JapDhKfe+ryDbg%0AIuc0Vc9qOkaOLKm7x7EJeh04dJpAWvVOIw+BooQc0reFzzpycu06PlvIWVYj9eCth7FpwQ4U6Azo%0AFXSwiNYL6OAhUDDkYErIAeMoP4ryysLG3XvgzgnZsHsMkF8EZwqCGJQPoTgrYF64JUBeJS2RsxCE%0AoLAKmetwcg1Ka2aW+xokL4Efgewq7H0gHrjQ/QZ0vQ7xUSicwNYHsHcT/tL7YDVTIZ+lPb/gnt+H%0Axf8bCmuw9V3YfB+irdD3GvS+BIku8A/h8DrsfwS5ZWi7CJ0vQ9sMRKIQ7EP2BpxcF8BPnIb0ZUhd%0AgmgX2B5Uls1guQ3uJkQnITYDsXMQGQDHAXUE3jxU7kmWQbArTD80CaFJtDMGThJta7Q6QrOC1kvo%0AYAmtF4EwSo2grFGUGgU1AqqDQIXQlsInh6+2CNjCp9puoili0Y0tp4Ji0YNFFxadKFrRhMxiKmZj%0AUQ45aylD9cwlAbnqmUs5AvKGoTceg5FAjsKoFtatHpkRQdVAN1wDYwwgY+BPrA7qT+a5iwW1rzSe%0ArKpxgWpldznIr3qIX5Wxa4rmuvFMpjwBeTQedu1spqRpWx5zOa8pbmQSUHgoypgjtQnYw2cXOWZ8%0Al4BD5GTWPuT47H5s+rB0D7aOYmmN0iXQO2i9gg5WQK+i9SoQR1ljKFX1YZSfRPmAd4DyFgS83Qfg%0Ab4FzyvSjs2CPg46DW4bSkgHyWaisQ/S0kJHYeUkc8DUUHolGnr0J5W1InRcyk7gAJKB4DIc3YO8q%0A5Jag9byQodYLoKNwsgrbHwqgO3EhUr2vQrQPzv4EqKedq/V8WBPcn6Vt3oRv/rtQycHI6+JtA6Dz%0AsHdDOuTxAnRdgN6Xoes8hKNQ3oCDG3BwDYrb0H5JpJzWcxBNABnI3YHsbVm0DbXIAlLqAsQnIBwD%0A8lCeh+IcFO9BZQuiE8Lwo1MQGRWmb7sQbID7ENwF8B5CkDUDdgycMbRzCpxOtGWhbddIPSug19DB%0AGlqvAVlQ/Sg1UHNUP6gOtIoSKAutAgE0dYAce71v2kPjBwaMW7GMq1qbxiKNIo0iBYTROIBlJBdl%0AdpZW0xpdA6iVx8C2ztqFwQsoNx6e92lnMTUewmcZSaYeJOoH90UaAknYBJkwqgbKVu1uFdXzn4pg%0ATlStH/t93NAeE3Bo/ma7Ae2OWpC06MLSbdjEUVqjdIDSBdC7aL0BegOtN831LqhulBoyPoxiBGhD%0A+Q7Kr6C8bdHB3SVp/XWw+8A5DaEJcCZAdYFvg5uB0gKU7pt+tilSSWxaEgVCp0CHoJyB/D3ps9nb%0AYEVMn70I8TMQhKFwCEe3YP8aZOahZQo6rgjhsdtEftm9DtsfQWYZui8LkLedA0/B3jysvAcbH0PH%0ABHzlKjhNWeZZ2vML7ger8O3fgr5JsALYvQOr78HOXeiehuFXof8iRGNQ3IDda7B9FconIuP0XIH2%0AMxAOS8bN0U04vAnZZen4bReh7TwkesAOoLIKubuQnRWWHxsWaSd5FmJjRrYpgbsKxQdQegClebBT%0AEJkQZhWdgPAAhCKgPGAP3EXwVoyvggqDMwLOENjD4Ayh7R6ww2gLtOWi1Z4BlW203oJqS0nAhS4D%0AMt0o1QmqA+gAlUQrG60MaCspkqtVHfx0DQgLNByHjaaIpoQmjwBxDCkcFTFAGwEDwtQYfIg6aCvq%0ATP6TFd0bz2OigbGDa65d8/erR2+XDXBb5l5iKBLG5dhsiwSKlAle0iqdlICgFUqb7BrtonQGzQFa%0A74PeR+tdA+B7wAHQilK9oPpkQ5zqBfpRtKGCMMoPwC+g/E1ZlPcfSeutgoqCM2qe65hc0waBArcA%0A5VUoPYTygoC5soUkRKcgNgV2PwQOVDJQeAC5e9IX3SPTB2ekdXolsyX3CA5vS38ubkLrjJCY1gtg%0At0ApB/u3Yeca7M9Cy5jMdrteAKcVskew/hGsfQDZHRh6CYZfh7YJKJVh5yH8e7/ZXFD9fG7lU+05%0ABvc1ePe3Yel9WP4QWgdg/HUYuQKJFBR3YP0qrF2F0gkMvghDL0PXaXCQbJvd6wL6lQx0XRK20nEW%0AwhEIcnByD45ui9tRYfetM9B6BiJJsCpQXoPcnDCn/EMId0FiSjx+GiLtgmk6LxJPaQHKy1BeBCyI%0AjAnTj4xCeBhC7WBbYHmgjyFYl9Q1bx38DfC2wErKgLf7wOkDuxfsXrTVDlbIBAEfrDKaY9AGtDhA%0A6wPQR2iOQB8BZSANqgX1WJsEUiiVBJKgEijiaBUDwoCFVo2LqoBST0111ArqcsvTdqg2SDb6k0Om%0A+uPVva4KLXnZBCgqaF0ACqBzQA5tWnQWzQnoTK2FnHk/bSjapFUdoDpRmFanUDoMgYUKNARllL8v%0AMom/bdot8DbkBp0BeR7VgGwPyN8IbPBdqOxCeUUIQnlZ3E6bZ39KAn9oEIiCH0BxC/IP6h5UDIhP%0AQ2IaQj3gW1A8hOO7cDQrbSgFbRfEUxOgIyK97N2W2ezBHKRHhdh0XYJQF5RLsD0rYL51G9pPwdCr%0A0H9Z7vF4B5avwuJ7EPgw8QaMvQo//FVwQv/fxuwXyJrg/izt/vvwGz8GU6/C6ZehvRv8LGzcgpWP%0A4Ggdhi7D6IvQPQFhC/JbsHENNm+AV4K+S9KJO8cg7IB7CPt3YP8WHC9Byyh0zEDHOUj1CUh7RwL6%0AJ/fg5D7YMWH6LWcgfRoiLWBr0FkoLgrLLyxCaV20ytgYxE9BbBQi3WDZYPkQHMvgrzyC8iPRUYOi%0AMP3woGH8feJO0vyclgCjTyDYMcCzD/4eBHtyrWJgt4PVAVa7uW4DqxWsVrRKSr6ystCWAqXRKgAl%0AC49alRFALAhTrgIpRbQWBl1zLQy7kW2jG+WY7yXLiDQjOq5F4ywAQjKjaZgpoCJAHIijVByISUDS%0Acfm+DoG2JFhoJSCtfQgqqOBE/t/BMQRHEByK+wfSosHqAtu41SWs2OpGQDtk3ooL7jG4W+KVDXlu%0A7rZkYIUHITxkZLpBub/Alr5X3oLCMhSXobAEXkb6RXxc5L/ICOiYgH1hDzIP4OSBtHZc+lzrWUhN%0ASrB3PThZkf57MAulQ2g/C10XoW1aXlMqws4cbN0UQG8ZMGPgBckoKxVh8y4sfwS789B3Dk69JDPh%0AwIGtZZj/EB7dhd/ZaoL753Mrn2rPL7gf7cE//3sQsUSiefghLN2AzmE4/RKMnod4HCpHsH4LHl2D%0A7B4MXYLhy9BlAL18CLt3YesWHK1A5yT0XZAOHW8FJ4DCJhzehYN7kF2DllPC8NumINkri6q6KAtY%0A2YdwMg/5RxDvFwaVGofkKETSYCsBZHcbiisywEurUDmEaD9Eh0XyiQ5CuBucKFhKmHyQA29HtFd3%0AE9wd8aAMoW5xp0sYmdMFTic4CVAhsCwJBsoXSUjnTVA4giDzhJ+Y7+dBV0AlwIpLoHjMI094GAHi%0AEOCYthGwjSzTOJ3XdVkGfBMMfBMoPGm1C1RAlxu8JP9zXZQgqAvGi6Di5p6TYKXFVbp+bbWBakEq%0AZzugLXMLvgC2lwFvH7w92fXs7cn/2TsQWSPUK+w51A/hfnC65XdpBwIP3LwsYJbWoPhINghV9iHS%0AVw/s0VEJAIEDnidgnF2C7CJkFkRvT09AelIdc6DNAAAacUlEQVT6ULRfApZbguy69MXDOSjsQtsk%0AtE+LhzrA09LXt+/A9m3IbEHPWeg5D13TYCegWIDNe7B2A7bvQ/dpGHkRes+KjHRyBIvX4eFHUCnA%0A5Csw/hIkuyV+/8RXPo9R/sysCe7P0tYewm/9Dbj7ARRycO4VmH4ROrpBVWDjHix8BBvzMDAFEy/C%0A0BmIRWXgbM5Kxz5YgZ4pGLwI/dMQTwEuZFZlcOzMSufuOQfdZ0XWiaWFbZf34PgBHD6Ao3lh7a2n%0Aoe00tI5DNC3ArEtQXJeBm12UfGErLICfOgWJEQkE4bhIMqoihdHKm8L4S2ty7R4J4Ef7BSgivRDu%0AgXA72BFh80p2UaILwkS9A/AOG9pD8I9Be2C3isZqt8gUvNGtpICAFasx+7qbZ6CMzKIaJBdVZeYi%0Am6B0HbAJzPUTpqrAb4nerOGxYKAVtaK/2kg4tT+pTYDwIQhEwggKEgj9HPiZJ/xEZl9+RgKW0wpO%0AuwBtre2QGQ4RAWyNAL9XBHcfyjsC3uVNKG2Cd2Key4AE5eggRPolwGhHWHUlC4V1efbZZWmduOkD%0A45Acg2gvEBawLxxIQsDRPBw/lPfcfka89bQ8Iw/IHcDefdidg70HwsZ7ZqD7HCR6IbDgZN/091tw%0AvAH95wzBmZQgnT2B5VuweA2OtmDsMoy/KDNaT8PmKsxdhfkb0HcKZl6FX/67Teb++dzKp9rzC+53%0APoa/8XNw8RUYm5KNSwdrcP9juH8NWjrg7MswcRFa0uAXYWNOOvDmPPRNwKnLMHwOUilhqAeLwvLX%0Ab0MoCgMzMHAeOkdk4VWX4XhZBtLOnGQpdE5C1xR0TkGyU3a8UoL8Ohw9lAF6sixpmi3jsniVHpVU%0ATSckTNrPyaJvblUYf/6RsL/EAMQHITEoefvRbpOF4xgGboJAxYBNZRcqe+JeVqbaoQ4Id4iWH6q2%0AbQLctgFtqwrYRo6psuMgXwfJoCAM+bG2+roqm3aF+dYYt4f8YqsO4OopC6pV6cbo6ICwfhUCZWYA%0AKixZICrS0MaNx8Rtw9btpLB3SxZ50XZV+IdAC7sOyvI/co9EjnMPoHIg15V9ec+hdllDCXdBpMcE%0A0m6wJKNIEnI8cHNQ2IbChgB4fh1KOxDphMQwJEekjfaKpOIj6Yy5LclMOV6EE3OEQ8u4EIPW0xDt%0AkfuvuHC8DvvzAuRHK5AeEMLRNQ2pAQkixbwsdm7OirwSTsDQRRi4AC2DotMf7cPKLZnlZvZh9AKM%0AX4HuMZkZ7O3Ag2tw7yMhC2dfhsnLkOyCXAHu3YQHt+EPb8iM9Tm1Jrg/Q9O7O+g//Psor4B6eAdu%0AfQCZYzh3Bc69AL19gA97q/DgOizcgs5+6ainzkFLC1CB/RXp7Cu3IZ6Wzj50Djr6IWSJjr/7EDZm%0AZfoab4O+aeg9Ax1Dkl6pPCjtw8FD2DceSUnKWPuYLFLF22TnKxXwjmVmkFkR4C/sCMtKDYknhyDe%0AJQHGUvIzQVFmCoVNWXArbAqAgIBArEdy86NdAirhNnAiYIcM6TWMHgPa7rHch3tkZIgnHCVg6Riw%0AtOOyvmDFTBsV8LQiwuytiJF/GkHZMaBuAF0pPnVBtcboDdhXg0NgZJmgYrwsgdgvQVCS/4tf9bxh%0A63kpLGeFwEl/0kNtsknNaTFyU9hIKpb8bd8zWSwHUN6H0p54cQdKu/L+Y70y24r3QaxfZk8qBtjg%0A++AWBbyza5Bbk7Z8DKlhCe4tp+Q520aHd13I7cLhMhwuSR+yHSEPHaehfVzScgMFxRzsLUl/3Lon%0A/9e+s0JG2kblGZXLsLMKq3fEQxEYuQCjFyHdK0C/vwOLd2D+OrgVOHMFTl+Glm5wNawuwt3rMH8H%0AhifQF1+BodPocBLrZ/9aM1vm87mVT7XnF9wf3MP/z7+CvnUN2jtRL7yEmjyDSsZQ5QxqYRZmrwmb%0Amb4EZy5CZ7dkymT3YXkWHt6SgTx+HsZnoKtPdHgvD7tLsnC08QBaumDorMg7rd3yGl2CzKYA/+5D%0A0Tg7x6B7HLrGIdUJoZCkabpZOF6Fo2UZvIUDmT63joi3DEA0aTZEBaIblw8gtwm5DfHCDoRTEgQS%0AfRDvhXi3zAicsOwWVEZTD8oC0OV9WXMoH4pXrwHCrRBuEcAIt0imRSgFobQB9KgJDEYztxq0cmV0%0A8loWTJV5B/L30QLM2qt/XTe85kmravKqQZ9X1U1QFp/Q7LGMJNMwCwiMPKMDYea+K4DvZkWGc7OS%0AFeVmwD2R+iqVjMxewu2S1RRukzbSLgHSThjgtw3j90XzLh3I88hvyyJ9flv+ZrIfkgPiiX75HxMR%0Apu65UDyBkzU4WhX2XTiAdL8QgLZTkOqXNZLAkiyW403YW4TdBbnuGBFtvPs0xDoliJbKsLcm/XRt%0ATvrz8DkYnIb2QdHPS2XYWIGlWVi+C+09MqMdmRbpsOzBxirM3YTFOegdgvMvogdPo+0I+iiDnr2F%0Avv4R2DbqyivYv/sPUaGmLPMs7bkF98r16xz/1b9K6MUXCQ8P4TgKe2cdbt9A370N/YOoS1dQE5MC%0A+F4BtfIA7t2ArTU4NSWAP3QK4lHwy7CzUh8A6XY4dRZGpyUTJ+KI5nr4CNbvw/o9AZL+SfHuUUim%0AZME0MMC/twD7y5K5k+6BzlPQcUoGXTQpTF6ZBbjclgz84zVpUQL6qX7T9kK0BUJho8v7IoW4WSju%0AysJaYVeAp7gvYBPtgFgHRNqkIma0HaJtEEoKcNshs1hrUQNk5deZslcQBuzl5b1XGXL1OqjI/803%0A0kzgyt/VJkumytyroN3I4mtmxHPt14OA9sWVbWYCjoCwFTFrC2FpbTOLcGISjJxE3e2YmU1Ug4Rd%0A1+gDX0DQK4sWXj6SBc0nPZQUEI12SCCN98jnVdAPLGHplZJsEspuyXPPbMh1OAEtQ+KtZjZmJ2QB%0At1KRjUOHa7C/JP2knJP+0TUmBCHeKfJTxYPMIewsiaS4tQipdgHwgSlh4iosIL69Biv3YHlO/r3j%0A52FsBlp7gRBks7B0X6SV7XUYn0afuQS9I2gVRh9n0HOzQppKJdSlK3DuAl66A7fk4j58iDc7S9fH%0AH6Ps5mEdz9KeW3B3Nzc5+uY3CZXL6Pl5KlevEmxvE7p0idDly4T6enFsjb23DbM30bO3oKUNdeEy%0A6sxZVFsLSnmwv4l6OCtTT9uByRk4PQPdvaKf+0XYXpHB8uiB5MCPnBHvGoB4TNh56QR2FmF7EbYW%0ABMj6JqBnDHpGIdkCIQfwTC36DVnMPViFky2RbdqGoG1QwD/ZKSUSLBMAgrLkNee2JfshuyXTeK8o%0AtXOS3aLjJ7og0WkCQUR0fZPiKIuOJuukfAKVE5EKyobZVttKVgDbiUEoIe7EPul2A9g6EQFiKySz%0ACEt2uAqoVxl/dbv608C9oa2CfGDYv2+CjV8NJkaW8YqPu1uQQOnm5XWhhMx2wikIp+ttpFU8lDQB%0AIAzYZgISCMuuFKF4BIV9yO1Bfg9yO/K1WKv8z9N9ki2V6pXfa0UM4HtQLkJmRwL74RocrUkwaR+G%0A9hFh4WmjwQcG7E/2YWdZQHxrUWTCvgnoHTfrPkmRS/I52FyG1fvSJ6MJ6Y+j09DeL8+kWIb1FXh4%0AFxbuQqoVTs+gT89Asl3i584e+u5t9J2b4DioC5dh+jxeug2v7OEur+Beu4Y3P49z5gzOiy/CyAhe%0ALEbXV7+KsprlB56lPbfgXrx/n9WvfY38Rx+holGSL71EfGaGcCJBqFBAP3hA5eOPCXZ2cM6fF9Af%0AHMAJ2zjZY3gwh757C46PUNMzcHYGNTSCiodRlQLsPEItzMHCHMTiMHFW2H5PP8QiAjaZfVh/CI/m%0AYecRdA/C4AT0j0FXP0QjRpYpwNGGGbjLcLgJ6U7oGoHuEegchESrLNpagQB5+URA/3hDfvZkU8Ax%0A3QstfdDSK7OBRLvo/k5YUh3xDfgVoXhgAOpQvHgkAaKSF6CItUoQiLbIGkEkJemakRSE4obdO2YB%0AVzU4fEKWqeWzNyyQBr7JlmkA7E/Lc7eqaZJVdl8NDI1ft0SKUUaWqWXNmL8RBA2svCRZTmUTtKpt%0AKQOlYwnGXkneb7wdYu0Qa6tfR9tkNmCZBdkq6JcLIsFldiCzLc8osyML3a39spmudUCeTyglgcPX%0AIrNkDmB/TdaBdlckAHQNQ+8YdI3K8wzFJAsmn4edNdhYgPUFyB5L3xqehP5xSdPFkdetrwgbr/XV%0Ac+jxaWjvFTaezaOXFtBzs7A4D8OjqJmL6LHTeNEkXqGMu7iIe+MG3sOHOJOThK5cgdFRvFCI0uEh%0A+Rs3yF+7htPaSuLllxn/vd/Dasoy39O+DIw+8bXfASaAX0dWwHaB/xAoNrwmhhyQ3QVkze/Zf8rv%0Af27B/ejqVW5++cu0XLlCYnSUkOPAwQGl2VkKN29iJRIkLl0iduYMkWQSp1yG9XW827fx5uexh4YI%0AzczgTEzgpBI42sM+2IH5e+h7dwFQU9NwegrV14+KhlHahZM91Oo8LD2Ak0MYPAWjp6VNt4geH1Qg%0AfySbPrZWxMNR6BuF3hHoGRImHzaavF+C/CEcbsDBBhysSwW+lm5hYm190NYLyTZh8zVt3pWfLR4L%0Au8zuQf5A0uMKR7KLNtEus4JEm7TxNoimZLHWCYFtMlis6qKm//hCplsyjLggYOgWxb0ieFU2XRFW%0AGrgCrEHVjTyjtQkKBrg/kedupBKoyzd2wwzAMrKMU5VjzLUTEzAMxWQ/QDhhglK4YXHX6PbY9QDg%0A+3LvlaKAff5I/l9Vzx/K95OdkOyARAekuiDVLUHRiorcEyhZCC0XBLiPtsQPNyF/DOku6BiU4N3W%0Ab1JjoxLfSiU4ORAAr/aRUET6yMAYdA/Lc6rq6of78GgRVhdgZwP6h+HUFHpwHBKtaG2j8wX0o1X0%0A/H0B8dY21Jlz6Ikz+MkWPCy8w2O8+/dx79xBZ7OEZmawz58n6O7GtSzKh4cUGsfQ5cuEp6bQqRTl%0AYpHs/fvk5ub4obk5rGa2zPe0cWDxia9NAP8X8CawB/y3wBbwPzS85peAJPBrwE8BrwFffcrvf27B%0APbe2xu99/eu8duoUen+f7K1bZO/cITowQPryZRIjI4QjEax8nsriIoVbt/D294nNzBA/d45Idzeh%0AUAgnl0MvLeHOzeGvreGMjeGcO4czPIyTjGPjC9NfWUQvzMP2JgyNoMYnUSOj0JJGRaQoFJl91MYK%0ArC2JntnVK6A/MAodXcKqbAQ8ixnY3xDGv7summpHL3QNitzT3sM7m4f80Myk2fHqi9RQOoGTXTja%0AhswenOxJWl26UxZ+Ux2ymJtql+l6OCLBwKoybr8udXhFYbSlDJSydS/nDOvNC3CH4wKg4SqIxkxw%0AiBiQNYBb1fFtpwGcq4DeKM8o3plb54fODhpwp0GWaWDfvtuwOOpKAPEq9dYtCkC7JuhUCvK9UEzu%0AOZIQgIwkpY2mBGAjyTorV0Y+CpDdoL4nR8wVTiB7CNkDmaFl9iB3JFJJuksCb2uPtOGkqW1uC0sv%0AFnnn1n1+qFXJs93bqD/f7iHoHZZgHU7I33d9kVp2t2Thc30Z8lnpO0Nj6L5hiLeiVQhdqsDBAXp5%0AEb3wAPb34NQ4anwSPTyKH03iBeAdZ/AWF/Hu3pXZ6+Qk9vQ0DA7ixWJUSiXKGxsUbt+mtLBAdGyM%0A2IULOEND+NEolVyO7Pw8mRs38AsFWq5cIX72LDqdxrMssm+9xVtvvfX5DvrP0b5f4D6O7Pc2eW78%0AbeAB8D83vOb/AH4TuAq0AO8BM0/5/c8tuB/Pz/OLP/VT/EWlOL5/n/TEBJ2XL5Pu7yds23B8TP7u%0AXTI3b2JFIqQvXiQ5NUWkpQUnCAj29ijNzVGcncWKRomdPUt0aopIRwchpbALBfSjR3j37uEtLmL3%0A9OBMTQn4d7Rjh2yswMU63EOtLKGXF2B3BwaHUaNjqOFRaG9HRUUuUZUCHO6gNldl0WtnE1rboW8Y%0A+oYkECRTEImIlBG4vP1PvsXbr50WcDjYhsMdSYNr7RKgaO2Ctm5It0mBtHB1sRUD4GVh9oWMAFP+%0AyLQnAl7lvABgLFX3aFLaSFyCQyRuGLMjLN+q5sWren58LcWxIa2xKsdAg3yDZJ0oePt//w5v/+SX%0A5MuWqn27PmSqufeWYf6mRQn71phAYJi479WBuVKU91bKQzErXspJW8hIYIinId4CiRaZ1SSNR6uZ%0AQg06vOfL7y0ahn64C0e7cLQDmSNZfG/vkVTbjj5ItfH2H3/M23/xLcmUKZfh5Bh2N2Qxf+uRyDTm%0A2euBUUi1o0NRib35InpvD1aW0KtLsLcrUsrYBAyN4idb8C0Hr1jG39vHe/gQ78EDdLGIc+YM9pkz%0AqL4+vEgE13Up7exQnJujODeHnUqJfDk1BS0teFpT2t8nMztL9vZtnHSa9KVLxCYnCRIJyuUyx8vL%0A7F27Rmlvj87Ll2m/eJH/p7WVX/v1X/++jvFnad9PcK9+7ceB/wL4AaDS8Jp/DvxnCOhbwCow9JTf%0A/9yC+8bVq/zlN97gL126RM+lS6S7u3G0xt3d5fDOHQ5nZ0kMDNBx6RItIyNEYjHsYpHyygq52VkK%0AKyskxsdJnT9PfGiIUCyGXakQ7OxQuneP4r17KMchNj1NdHJSmH4kgl2pYO3v4y0s4C8u4u/s4IyO%0AYk9M4IyMYLe1YodD2IGLncvA1jp6bRUerUgu8dCIaPv9g9DWhopFwLGE+ZfzqIMdYf17W7x9Z5W3%0ABxOSotndBx090N4lZRUiEQFytLBrtyignT2U6f7JgSzQZY+Fvafa6p5sEY+nJSg4IWH3tm3KvFQl%0AGjNjCDzTGtnFLRnGXDFMuiKzB9+tg2zgiUZdBeDaIqlo7m9fO+LtK23yMC0jxdTSLq3H9X7bMTOE%0AsFkkNtfhmJk1mJx6O/R4Zk4tSzMQVu55phZ6AfIZyJ2IZ4/qDgLW6Q7ZCNfSIZ/HUjIjsJw6yy+V%0AIZeBwz3Y3xbmvbcFoTBvZ0K8/foFdM8gtHZCOI42LF0Xiuj9fVh/hF5/BBtr0NYuhGB4FN3VSxBP%0A4mkLv1TG3z/AX1qSPrezI/1sYgJrbIygtRXPsnCLRcobGxTv36f04AF2Ok1seprI1BS0txNYFpVc%0AjtzCApk7d6js7pKcniZ17hx2fz++41DM5Tian+fg5k3cQoHOy5dpO3sWq7WViudxtLbG9vXr5La3%0AKfz8z/ONX/u1z3nUf372ZwH3fx1R6msIuP8FHgd2gAyQNtcp4Phf4+98IW3g5Zd545d/mX/zR3+U%0ArWvX2Lp2jc1r1zhaWqJjcpL/eGeH3Ooq+zdvcnDrFhsffsj+rVsElQpjP/ET/IUbN8jdv0/mzh2y%0As7McXr9O9u5dStvbJE+f5spHHxFOpSjeu0fp/n2K9++TvXmT0vw8lY0NIsPD9L/9Nj0//dN4y8t4%0ACwsy+JaWKC8tyWBcWcFqa8MeHaXz+oKkjq2tojfWZFCvPyJ4uAAb6+jNdZF84gnoG8D6938OfqAI%0Av/RV2N2EvW042Km3a6sCKod7wiQP94TZtnaId4/AP7gnXyvkHgew3Ekd3PLm+vgAClnjOQHAUr7e%0AlovilbIEi3BUgDYUrrdOyOj4jsmmMamQ4QbQru5QjcxL3ZRqhkxQLR9gmHjFBAe/YlIxXQFmt1Jv%0Ay0UJJOGoeCwBUTPjiMbl83gKYklp4ylo65HAlmipB7nGwBeNwfI8/OpfgZU9OL4v/5toXAJrR7e0%0A7d3Q2SOZVZ094t39EojjCYLLM7j3NuFbV+U99w+i+gZkZjc4jPX6WRgaRg0MwdAIlatXOfnFX8T7%0A+J+C5+GMj2OPjeGMjRG6fJnYT/4kzsQE9tAQq3/9r3P0B3+A+yd/QnR8nOjkJNHJSVp+5Efo/YVf%0AIHrmDHvf+hb3vv51it/9rpCYc+dInj3L4Je/TPr8eaLDw/zhm2/y4Pd/n3hvLx0XL9Jx8SJnf+7n%0A6Lh0iczuLv/oZ36Gux9+SPf58/RducLYD/8wb/zKr9B19iy//hu/8awh4Jnbvypz/2ngBeBngNJT%0Afu6XEFD/hnntm8DTKvksmN/XtKY1rWlN+7PbIrL++an2LwP3r1Fn4FX7I+Bd4BpSSxXgHwC/Bfwz%0A4EeROqi/C/SZ1/wHSFZN05rWtKY1rWlNa1rTmta0pjWtaU1rWtOAz2+H6qdthhpGUik18G0k8+aL%0AaP+qm72+SPZp73EVyY7/34DfRqS5L7JZwN8FLiCS4l/hk+tOz4O9Avx3wPOWDB4C/hdgBDka678B%0A/skzvaPPzmxkjJmVfv4acPeZ3hFPXzSdAD5GHgLAnwCXPrc7+mzt097ffWSXLshmr5//3O7os7en%0AvcdxYAzZx7AC/MjneUPfJ/txBBxAAPAPn+G9fL/sV4DbwHef9Y18H+xngf/eXLch5ON5sX+H+n6i%0AH+Rf0jefZWUdDbyM/POTyGan7DO8n8/aNPIA9sznIb64rP17WRL4T4A/5dnXKvos7A3gn5rrD4EX%0An+G9fL9sAQliz8PzetL+IfA3zbWFVMJ5Xuz/BP5Tcz0KHH2vFz/rsmkB8CpwBylhsPFsb+czt+ou%0A3h9HgP6bz/Bevl92G5mhPC+WRvZpVM3n2Y+Tz9r+gOcL9Botj+ygTyFA/6vP9nY+c/MROfTvAH/v%0Ae73wz0On/QA4Bdzgi6u5fy/7mvGnbfZq2p8/yyDAUDWLp5eKbNqfXxtCZN5vImnaz5v9LKK7/zZS%0ApPGp9izB3ULy5VvN5zkkKj1P9qtIaYZ/Azh8xvfStD+bvQf82+b6VWRm0rQvjvUAf4ysK/zOs72V%0Az9z+MvBfmusitSPGnm6fV03MH+OTm6H+MZIp80dIVsImkpnwRbSnvb8/QrS/a+YaJKPkf/oc7+uz%0AtE97ho32PBQK+kdIMH7PfP4fPcN7+X7b8/C8nrT/Clm/+5vUtfd/i6fvpP+i2e8jAevbyBreL1Lf%0ASNq0pjWtaU1rWtOa1rSmNa1pTWta05rWtKY1rWlNa1rTmta0pjWtaU1rWtOa1rSmNa1pTWta05rW%0AtKY1rWlNa1rTmta0pjWtaZ+v/b8BXd+oAE3C6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04932" y="5800011"/>
            <a:ext cx="4494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gradient vector direction at particular </a:t>
            </a:r>
            <a:r>
              <a:rPr lang="en-GB" dirty="0" smtClean="0"/>
              <a:t>point is </a:t>
            </a:r>
            <a:endParaRPr lang="en-GB" dirty="0" smtClean="0"/>
          </a:p>
          <a:p>
            <a:r>
              <a:rPr lang="en-GB" dirty="0" smtClean="0"/>
              <a:t>perpendicular </a:t>
            </a:r>
            <a:r>
              <a:rPr lang="en-GB" dirty="0" smtClean="0"/>
              <a:t>to contour curve</a:t>
            </a:r>
            <a:endParaRPr lang="en-GB" dirty="0"/>
          </a:p>
        </p:txBody>
      </p:sp>
      <p:pic>
        <p:nvPicPr>
          <p:cNvPr id="1039" name="Picture 15" descr="Image result for elongated contour descen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2" r="19859" b="4850"/>
          <a:stretch/>
        </p:blipFill>
        <p:spPr bwMode="auto">
          <a:xfrm>
            <a:off x="4994693" y="2294626"/>
            <a:ext cx="3071003" cy="33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1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1714904" y="1509789"/>
                <a:ext cx="5928447" cy="42374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𝑷𝒓𝒐𝒄𝒆𝒅𝒖𝒓𝒆</m:t>
                      </m:r>
                      <m:r>
                        <a:rPr lang="en-IN" sz="2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𝑮𝒓𝒂𝒅𝒊𝒆𝒏𝒕</m:t>
                      </m:r>
                      <m:r>
                        <a:rPr lang="en-IN" sz="2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𝑫𝒆𝒔𝒄𝒏𝒆𝒕</m:t>
                      </m:r>
                      <m:r>
                        <a:rPr lang="en-IN" sz="2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</m:t>
                      </m:r>
                    </m:oMath>
                    <m:oMath xmlns:m="http://schemas.openxmlformats.org/officeDocument/2006/math"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:−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𝑖𝑛𝑖𝑡𝑖𝑎𝑙𝑖𝑧𝑒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𝑝𝑎𝑟𝑎𝑚𝑒𝑡𝑒𝑟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𝑟𝑎𝑛𝑑𝑜𝑚</m:t>
                          </m:r>
                          <m:r>
                            <a:rPr lang="en-IN" sz="2000" i="1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:−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𝑓𝑢𝑛𝑐𝑖𝑡𝑜𝑛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𝑚𝑖𝑛𝑖𝑚𝑖𝑧𝑒𝑑</m:t>
                      </m:r>
                    </m:oMath>
                    <m:oMath xmlns:m="http://schemas.openxmlformats.org/officeDocument/2006/math"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:−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𝑐𝑜𝑛𝑣𝑒𝑟𝑔𝑒𝑛𝑐𝑒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𝑡h𝑟𝑒𝑠𝑜𝑙𝑑</m:t>
                      </m:r>
                    </m:oMath>
                    <m:oMath xmlns:m="http://schemas.openxmlformats.org/officeDocument/2006/math">
                      <m:r>
                        <a:rPr lang="el-GR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l-GR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: −</m:t>
                      </m:r>
                      <m:r>
                        <a:rPr lang="el-GR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𝑠𝑡𝑒𝑝</m:t>
                      </m:r>
                      <m:r>
                        <a:rPr lang="el-GR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l-GR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𝑠𝑖𝑧𝑒</m:t>
                      </m:r>
                    </m:oMath>
                    <m:oMath xmlns:m="http://schemas.openxmlformats.org/officeDocument/2006/math"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←1</m:t>
                      </m:r>
                    </m:oMath>
                    <m:oMath xmlns:m="http://schemas.openxmlformats.org/officeDocument/2006/math">
                      <m:r>
                        <a:rPr lang="en-IN" sz="2000" b="1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𝒅𝒐</m:t>
                      </m:r>
                    </m:oMath>
                    <m:oMath xmlns:m="http://schemas.openxmlformats.org/officeDocument/2006/math">
                      <m:r>
                        <a:rPr lang="en-GB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I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GB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GB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l-GR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l-GR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l-GR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IN" sz="2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GB" sz="2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IN" sz="2000" b="1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𝒘𝒉𝒊𝒍𝒆</m:t>
                      </m:r>
                      <m:r>
                        <a:rPr lang="en-IN" sz="2000" b="1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IN" sz="2000" b="1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IN" sz="2000" b="1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&gt;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𝛿</m:t>
                      </m:r>
                    </m:oMath>
                    <m:oMath xmlns:m="http://schemas.openxmlformats.org/officeDocument/2006/math">
                      <m:r>
                        <a:rPr lang="en-IN" sz="2000" b="1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𝒓𝒆𝒕𝒓𝒖𝒏</m:t>
                      </m:r>
                      <m:r>
                        <a:rPr lang="en-IN" sz="2000" b="1" i="1" smtClean="0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IN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904" y="1509789"/>
                <a:ext cx="5928447" cy="4237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vs Global minima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5" y="1510453"/>
            <a:ext cx="7768486" cy="401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6828" y="3184780"/>
                <a:ext cx="764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8" y="3184780"/>
                <a:ext cx="76437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61854" y="5580548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54" y="5580548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0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</TotalTime>
  <Words>261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Malgun Gothic</vt:lpstr>
      <vt:lpstr>Arial</vt:lpstr>
      <vt:lpstr>Bookman Old Style</vt:lpstr>
      <vt:lpstr>Calibri</vt:lpstr>
      <vt:lpstr>Calibri Light</vt:lpstr>
      <vt:lpstr>Cambria Math</vt:lpstr>
      <vt:lpstr>Times New Roman</vt:lpstr>
      <vt:lpstr>Office Theme</vt:lpstr>
      <vt:lpstr>GRADIENT DESCENT  </vt:lpstr>
      <vt:lpstr>Optimization: Gradient Descent</vt:lpstr>
      <vt:lpstr>Optimization: Gradient Descent</vt:lpstr>
      <vt:lpstr>Gradient Descent</vt:lpstr>
      <vt:lpstr>Gradient Descent</vt:lpstr>
      <vt:lpstr>Contour Plot</vt:lpstr>
      <vt:lpstr>Gradient Descent</vt:lpstr>
      <vt:lpstr>Gradient Descent</vt:lpstr>
      <vt:lpstr>Local vs Global minima</vt:lpstr>
      <vt:lpstr>Saddle Point</vt:lpstr>
      <vt:lpstr>Learning rate or step size</vt:lpstr>
      <vt:lpstr>Gradient Descent in 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128</cp:revision>
  <dcterms:created xsi:type="dcterms:W3CDTF">2019-07-24T10:14:56Z</dcterms:created>
  <dcterms:modified xsi:type="dcterms:W3CDTF">2022-08-08T03:41:06Z</dcterms:modified>
</cp:coreProperties>
</file>