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12D5-8560-DD67-0385-BC6553195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DA23F-CD33-E4F6-3C9E-F2C96BA7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828E-8A62-9455-B7EE-405E5567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E86-E68F-4330-9B77-66607CFADB5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A5757-389E-BDE6-0264-A8CBF819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2EBD-AC38-526F-A622-CABF2409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E284-CE61-4BC6-B18F-EB7762C2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8049-FEB9-10CD-FE89-CE60884B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BAC86-D1CE-FE00-0684-786EA97C4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2059-075C-E4FB-F770-6FAF1FB6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E86-E68F-4330-9B77-66607CFADB5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FE91-403A-005E-B261-16E2D4B8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7524-7BCC-79CF-FDE6-2FC70106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E284-CE61-4BC6-B18F-EB7762C2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280C6-35B1-41A9-3726-B7D69CEFB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1253A-226C-350C-A325-36FADF9F6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2AD5D-F7E5-D248-1709-2FAD03E4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E86-E68F-4330-9B77-66607CFADB5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25E2-FBC0-FA02-37A4-0CE882DD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8FA20-161E-5EC1-9EF8-5B384E2A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E284-CE61-4BC6-B18F-EB7762C2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F3D4-BB18-1E04-59F1-B0119968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E020-56F3-5248-F851-48AAE37C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0D14-EE88-8811-E1C6-F6BF17A4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E86-E68F-4330-9B77-66607CFADB5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9D64-03C2-18E1-3395-730C3FC0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66E5-3124-3886-08C4-2F8A23BC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E284-CE61-4BC6-B18F-EB7762C2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9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2F5F-A590-B036-2CDC-A1E1AFDA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FDAF-B743-AD32-B433-FAB927E8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354B-6E10-D696-D2FB-1657A13F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E86-E68F-4330-9B77-66607CFADB5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BE0A3-75BD-732A-44BF-E01326D9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F40A-711C-7E1A-2F7F-ABFA40A0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E284-CE61-4BC6-B18F-EB7762C2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F272-85F0-4C24-14DB-71B7780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7FDE-85A0-9A53-7773-074459EEE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1D339-9082-245E-8234-3222B47EE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699E9-53B4-82C0-BA4D-47643AC9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E86-E68F-4330-9B77-66607CFADB5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7D496-6DA3-7E19-BA14-F79301BE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26A14-7786-0AB5-70D9-01F8293F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E284-CE61-4BC6-B18F-EB7762C2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6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27E8-F93E-A24C-BDC4-D4137197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EEF87-F036-E63E-A2C0-6C0931C4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CDE50-38BB-5355-565A-54F04D2F7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24FC8-CDEE-3A0D-98DA-E5B6C9291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44029-41FE-C52C-38DC-60C52F25D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16309-FCA6-CDEC-CA55-CE591447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E86-E68F-4330-9B77-66607CFADB5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4A99B-16D8-05E3-CE8C-F892DA2C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80AA9-15BD-63CA-43C5-DCA465BB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E284-CE61-4BC6-B18F-EB7762C2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BDB5-23E0-2631-4C66-1B05FD6A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12C7A-399B-EF10-65FF-2AA2F72F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E86-E68F-4330-9B77-66607CFADB5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F0F9E-D29F-DA9F-1058-32DC8898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E8516-DA87-03AA-E0F7-1CA86102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E284-CE61-4BC6-B18F-EB7762C2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0B5FA-D025-DBCB-1EF7-C34E85BC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E86-E68F-4330-9B77-66607CFADB5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E8867-141F-F254-51DD-43D7768E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B8C0E-3D0E-57F9-C36F-8755A4BB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E284-CE61-4BC6-B18F-EB7762C2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C1BE-4DC4-7C5E-BD07-8B758E39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ACD7-9747-059D-EA71-8E95AE1D1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8D254-4251-871C-E93A-64C4ED27C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BBCD7-C507-5CBE-0591-C69279AB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E86-E68F-4330-9B77-66607CFADB5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D606A-C390-5271-10A6-40C6C336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A8D48-4FA0-A0BA-D926-D717B53B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E284-CE61-4BC6-B18F-EB7762C2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EE0C-105A-9755-1E04-C3C6C4F7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9C8DE-0808-1978-28FF-3FFC32046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DADA8-7F81-B70A-C965-0D41947C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BC4D-80F8-F218-A61B-2E04BDDA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5E86-E68F-4330-9B77-66607CFADB5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449B0-2770-F336-C608-E2F41AFB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75D49-3C22-6A62-5EE5-E28FD7C3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E284-CE61-4BC6-B18F-EB7762C2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97EDF-6133-A039-46EB-C389A859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80DB1-76D6-7C59-0209-AF81B4A7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B2E2-F2AA-D7CC-CC29-D104434C9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5E86-E68F-4330-9B77-66607CFADB5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ECE1-D38D-7BE4-06FD-FE45EEB6F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83CD-51D5-85F7-19E6-B8F73F98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E284-CE61-4BC6-B18F-EB7762C2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xia22/pointnet.pyto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C646-B9EF-0FF3-C16E-C69B5A150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version of PointNet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9EEC2-3EF4-04D7-A8B4-495E2DCF9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Samarth Singh</a:t>
            </a:r>
          </a:p>
        </p:txBody>
      </p:sp>
    </p:spTree>
    <p:extLst>
      <p:ext uri="{BB962C8B-B14F-4D97-AF65-F5344CB8AC3E}">
        <p14:creationId xmlns:p14="http://schemas.microsoft.com/office/powerpoint/2010/main" val="208070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43EB-52DD-2770-A108-DF404CBA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0ECD-9C5E-37D4-FDEF-7C31C0D71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PointNet allows for classification of 3d-point cloud structures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PyTorch implementation: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https://github.com/fxia22/pointnet.pytorch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– Produce a VAE model to generate new point-clouds</a:t>
            </a:r>
          </a:p>
        </p:txBody>
      </p:sp>
    </p:spTree>
    <p:extLst>
      <p:ext uri="{BB962C8B-B14F-4D97-AF65-F5344CB8AC3E}">
        <p14:creationId xmlns:p14="http://schemas.microsoft.com/office/powerpoint/2010/main" val="177941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35A9-A4E9-3448-6819-46799707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420A-D942-FF7D-E88E-A5D26D81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Reversed engineered the classification model to write the decoder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the classification model to be used as an encoder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3420C-302D-1496-3E4F-E210C9228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151" y="2802322"/>
            <a:ext cx="2205502" cy="3881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F3E54-61C8-4F1E-2E66-AE57AF47C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38" y="3064647"/>
            <a:ext cx="3862014" cy="3357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3FBDA-F616-6580-5D6C-F46240331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272" y="3627966"/>
            <a:ext cx="3226638" cy="16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2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FD8C-4C54-10F7-B88E-6495DF1D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7210-FB8C-0E97-2390-DDC5F461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and train loss are little too high right now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ongoing to improve the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33449-0C19-EE39-A669-B15D5108F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36" y="2812448"/>
            <a:ext cx="2961331" cy="443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F9987-83D9-17CC-31E4-3FCCAD886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76" y="2812448"/>
            <a:ext cx="3662057" cy="33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5838-CB62-907A-A73D-C552BC9A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8C98A-631C-DAE5-76C5-201DDD61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figure out how display the point clouds – newly generated and original images</a:t>
            </a:r>
          </a:p>
        </p:txBody>
      </p:sp>
    </p:spTree>
    <p:extLst>
      <p:ext uri="{BB962C8B-B14F-4D97-AF65-F5344CB8AC3E}">
        <p14:creationId xmlns:p14="http://schemas.microsoft.com/office/powerpoint/2010/main" val="268309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VAE version of PointNet</vt:lpstr>
      <vt:lpstr>Intro</vt:lpstr>
      <vt:lpstr>VAE</vt:lpstr>
      <vt:lpstr>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VAE version of PointNet</dc:title>
  <dc:creator>Samarth Singh</dc:creator>
  <cp:lastModifiedBy>Samarth Singh</cp:lastModifiedBy>
  <cp:revision>1</cp:revision>
  <dcterms:created xsi:type="dcterms:W3CDTF">2023-06-03T15:53:57Z</dcterms:created>
  <dcterms:modified xsi:type="dcterms:W3CDTF">2023-06-03T16:21:59Z</dcterms:modified>
</cp:coreProperties>
</file>