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35981-2C5F-EEAF-FA5B-0461420F370F}" v="7" dt="2024-07-26T08:55:22.291"/>
    <p1510:client id="{251F54C6-AC09-6848-851C-FEF78BCC1588}" v="689" dt="2024-07-26T05:53:49.918"/>
    <p1510:client id="{3A94EDC2-B85C-28F3-7F6E-EA76DC19C589}" v="8" dt="2024-07-26T06:13:23.034"/>
    <p1510:client id="{5F859966-C509-5DD1-8C57-F0F68B139B28}" v="201" dt="2024-07-26T07:35:36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tha K" userId="c06b348447cbb236" providerId="Windows Live" clId="Web-{5F859966-C509-5DD1-8C57-F0F68B139B28}"/>
    <pc:docChg chg="addSld delSld modSld addMainMaster delMainMaster">
      <pc:chgData name="Samartha K" userId="c06b348447cbb236" providerId="Windows Live" clId="Web-{5F859966-C509-5DD1-8C57-F0F68B139B28}" dt="2024-07-26T06:33:37.348" v="215" actId="14100"/>
      <pc:docMkLst>
        <pc:docMk/>
      </pc:docMkLst>
      <pc:sldChg chg="addSp delSp modSp mod setBg modClrScheme chgLayout">
        <pc:chgData name="Samartha K" userId="c06b348447cbb236" providerId="Windows Live" clId="Web-{5F859966-C509-5DD1-8C57-F0F68B139B28}" dt="2024-07-26T06:09:22.522" v="5"/>
        <pc:sldMkLst>
          <pc:docMk/>
          <pc:sldMk cId="109857222" sldId="256"/>
        </pc:sldMkLst>
        <pc:spChg chg="mod ord">
          <ac:chgData name="Samartha K" userId="c06b348447cbb236" providerId="Windows Live" clId="Web-{5F859966-C509-5DD1-8C57-F0F68B139B28}" dt="2024-07-26T06:09:22.522" v="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martha K" userId="c06b348447cbb236" providerId="Windows Live" clId="Web-{5F859966-C509-5DD1-8C57-F0F68B139B28}" dt="2024-07-26T06:09:22.522" v="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martha K" userId="c06b348447cbb236" providerId="Windows Live" clId="Web-{5F859966-C509-5DD1-8C57-F0F68B139B28}" dt="2024-07-26T06:09:22.507" v="4"/>
          <ac:spMkLst>
            <pc:docMk/>
            <pc:sldMk cId="109857222" sldId="256"/>
            <ac:spMk id="10" creationId="{65219498-D544-41AC-98FE-8F956EF66A62}"/>
          </ac:spMkLst>
        </pc:spChg>
        <pc:spChg chg="add del">
          <ac:chgData name="Samartha K" userId="c06b348447cbb236" providerId="Windows Live" clId="Web-{5F859966-C509-5DD1-8C57-F0F68B139B28}" dt="2024-07-26T06:09:22.507" v="4"/>
          <ac:spMkLst>
            <pc:docMk/>
            <pc:sldMk cId="109857222" sldId="256"/>
            <ac:spMk id="12" creationId="{F500DBFC-17A9-4E0A-AEE2-A49F9AEEF0FD}"/>
          </ac:spMkLst>
        </pc:spChg>
        <pc:spChg chg="add">
          <ac:chgData name="Samartha K" userId="c06b348447cbb236" providerId="Windows Live" clId="Web-{5F859966-C509-5DD1-8C57-F0F68B139B28}" dt="2024-07-26T06:09:22.522" v="5"/>
          <ac:spMkLst>
            <pc:docMk/>
            <pc:sldMk cId="109857222" sldId="256"/>
            <ac:spMk id="20" creationId="{A3363022-C969-41E9-8EB2-E4C94908C1FA}"/>
          </ac:spMkLst>
        </pc:spChg>
        <pc:spChg chg="add">
          <ac:chgData name="Samartha K" userId="c06b348447cbb236" providerId="Windows Live" clId="Web-{5F859966-C509-5DD1-8C57-F0F68B139B28}" dt="2024-07-26T06:09:22.522" v="5"/>
          <ac:spMkLst>
            <pc:docMk/>
            <pc:sldMk cId="109857222" sldId="256"/>
            <ac:spMk id="21" creationId="{8D1AD6B3-BE88-4CEB-BA17-790657CC4729}"/>
          </ac:spMkLst>
        </pc:spChg>
        <pc:grpChg chg="add del">
          <ac:chgData name="Samartha K" userId="c06b348447cbb236" providerId="Windows Live" clId="Web-{5F859966-C509-5DD1-8C57-F0F68B139B28}" dt="2024-07-26T06:09:22.507" v="4"/>
          <ac:grpSpMkLst>
            <pc:docMk/>
            <pc:sldMk cId="109857222" sldId="256"/>
            <ac:grpSpMk id="14" creationId="{D74613BB-817C-4C4F-8A24-4936F2F064C0}"/>
          </ac:grpSpMkLst>
        </pc:grpChg>
        <pc:grpChg chg="add">
          <ac:chgData name="Samartha K" userId="c06b348447cbb236" providerId="Windows Live" clId="Web-{5F859966-C509-5DD1-8C57-F0F68B139B28}" dt="2024-07-26T06:09:22.522" v="5"/>
          <ac:grpSpMkLst>
            <pc:docMk/>
            <pc:sldMk cId="109857222" sldId="256"/>
            <ac:grpSpMk id="23" creationId="{89D1390B-7E13-4B4F-9CB2-391063412E54}"/>
          </ac:grpSpMkLst>
        </pc:grpChg>
        <pc:picChg chg="add del">
          <ac:chgData name="Samartha K" userId="c06b348447cbb236" providerId="Windows Live" clId="Web-{5F859966-C509-5DD1-8C57-F0F68B139B28}" dt="2024-07-26T06:09:22.507" v="4"/>
          <ac:picMkLst>
            <pc:docMk/>
            <pc:sldMk cId="109857222" sldId="256"/>
            <ac:picMk id="7" creationId="{FC395861-D607-E0C9-57CB-19A58029D4C6}"/>
          </ac:picMkLst>
        </pc:picChg>
        <pc:picChg chg="add">
          <ac:chgData name="Samartha K" userId="c06b348447cbb236" providerId="Windows Live" clId="Web-{5F859966-C509-5DD1-8C57-F0F68B139B28}" dt="2024-07-26T06:09:22.522" v="5"/>
          <ac:picMkLst>
            <pc:docMk/>
            <pc:sldMk cId="109857222" sldId="256"/>
            <ac:picMk id="22" creationId="{E6CEEA6A-D29D-0F4B-C452-B1D5FE06FCCA}"/>
          </ac:picMkLst>
        </pc:picChg>
      </pc:sldChg>
      <pc:sldChg chg="modSp mod modClrScheme chgLayout">
        <pc:chgData name="Samartha K" userId="c06b348447cbb236" providerId="Windows Live" clId="Web-{5F859966-C509-5DD1-8C57-F0F68B139B28}" dt="2024-07-26T06:08:40.755" v="2"/>
        <pc:sldMkLst>
          <pc:docMk/>
          <pc:sldMk cId="1825483999" sldId="257"/>
        </pc:sldMkLst>
        <pc:spChg chg="mod ord">
          <ac:chgData name="Samartha K" userId="c06b348447cbb236" providerId="Windows Live" clId="Web-{5F859966-C509-5DD1-8C57-F0F68B139B28}" dt="2024-07-26T06:08:40.755" v="2"/>
          <ac:spMkLst>
            <pc:docMk/>
            <pc:sldMk cId="1825483999" sldId="257"/>
            <ac:spMk id="2" creationId="{E845450E-7A1E-869F-3C59-D7F80EAFA225}"/>
          </ac:spMkLst>
        </pc:spChg>
        <pc:picChg chg="mod ord">
          <ac:chgData name="Samartha K" userId="c06b348447cbb236" providerId="Windows Live" clId="Web-{5F859966-C509-5DD1-8C57-F0F68B139B28}" dt="2024-07-26T06:08:40.755" v="2"/>
          <ac:picMkLst>
            <pc:docMk/>
            <pc:sldMk cId="1825483999" sldId="257"/>
            <ac:picMk id="4" creationId="{373BF8A6-F3C5-1AA0-ED06-C6FCF2D7F704}"/>
          </ac:picMkLst>
        </pc:picChg>
      </pc:sldChg>
      <pc:sldChg chg="addSp modSp mod modClrScheme chgLayout">
        <pc:chgData name="Samartha K" userId="c06b348447cbb236" providerId="Windows Live" clId="Web-{5F859966-C509-5DD1-8C57-F0F68B139B28}" dt="2024-07-26T06:18:47.821" v="9" actId="1076"/>
        <pc:sldMkLst>
          <pc:docMk/>
          <pc:sldMk cId="30594729" sldId="258"/>
        </pc:sldMkLst>
        <pc:spChg chg="mod ord">
          <ac:chgData name="Samartha K" userId="c06b348447cbb236" providerId="Windows Live" clId="Web-{5F859966-C509-5DD1-8C57-F0F68B139B28}" dt="2024-07-26T06:08:40.755" v="2"/>
          <ac:spMkLst>
            <pc:docMk/>
            <pc:sldMk cId="30594729" sldId="258"/>
            <ac:spMk id="2" creationId="{980FC39F-C301-7B21-283A-FB9FB6F910EF}"/>
          </ac:spMkLst>
        </pc:spChg>
        <pc:spChg chg="mod ord">
          <ac:chgData name="Samartha K" userId="c06b348447cbb236" providerId="Windows Live" clId="Web-{5F859966-C509-5DD1-8C57-F0F68B139B28}" dt="2024-07-26T06:08:40.755" v="2"/>
          <ac:spMkLst>
            <pc:docMk/>
            <pc:sldMk cId="30594729" sldId="258"/>
            <ac:spMk id="3" creationId="{5DC2315F-5699-D56E-47E3-CE6BE940A715}"/>
          </ac:spMkLst>
        </pc:spChg>
        <pc:picChg chg="add mod">
          <ac:chgData name="Samartha K" userId="c06b348447cbb236" providerId="Windows Live" clId="Web-{5F859966-C509-5DD1-8C57-F0F68B139B28}" dt="2024-07-26T06:18:47.821" v="9" actId="1076"/>
          <ac:picMkLst>
            <pc:docMk/>
            <pc:sldMk cId="30594729" sldId="258"/>
            <ac:picMk id="4" creationId="{6C477AC1-A44C-B308-98C2-CA5E366C5566}"/>
          </ac:picMkLst>
        </pc:picChg>
      </pc:sldChg>
      <pc:sldChg chg="addSp delSp modSp mod setBg modClrScheme chgLayout modNotes">
        <pc:chgData name="Samartha K" userId="c06b348447cbb236" providerId="Windows Live" clId="Web-{5F859966-C509-5DD1-8C57-F0F68B139B28}" dt="2024-07-26T06:24:59.645" v="117" actId="20577"/>
        <pc:sldMkLst>
          <pc:docMk/>
          <pc:sldMk cId="2398177137" sldId="259"/>
        </pc:sldMkLst>
        <pc:spChg chg="mod ord">
          <ac:chgData name="Samartha K" userId="c06b348447cbb236" providerId="Windows Live" clId="Web-{5F859966-C509-5DD1-8C57-F0F68B139B28}" dt="2024-07-26T06:24:13.206" v="105" actId="14100"/>
          <ac:spMkLst>
            <pc:docMk/>
            <pc:sldMk cId="2398177137" sldId="259"/>
            <ac:spMk id="2" creationId="{632DDBA5-D806-4AEE-85AD-0965517BC8FA}"/>
          </ac:spMkLst>
        </pc:spChg>
        <pc:spChg chg="mod ord">
          <ac:chgData name="Samartha K" userId="c06b348447cbb236" providerId="Windows Live" clId="Web-{5F859966-C509-5DD1-8C57-F0F68B139B28}" dt="2024-07-26T06:24:59.645" v="117" actId="20577"/>
          <ac:spMkLst>
            <pc:docMk/>
            <pc:sldMk cId="2398177137" sldId="259"/>
            <ac:spMk id="3" creationId="{B9E582E3-960F-A18D-8FED-5CFD049774B4}"/>
          </ac:spMkLst>
        </pc:spChg>
        <pc:spChg chg="add del">
          <ac:chgData name="Samartha K" userId="c06b348447cbb236" providerId="Windows Live" clId="Web-{5F859966-C509-5DD1-8C57-F0F68B139B28}" dt="2024-07-26T06:19:05.993" v="11"/>
          <ac:spMkLst>
            <pc:docMk/>
            <pc:sldMk cId="2398177137" sldId="259"/>
            <ac:spMk id="8" creationId="{1BB867FF-FC45-48F7-8104-F89BE54909F1}"/>
          </ac:spMkLst>
        </pc:spChg>
        <pc:spChg chg="add del">
          <ac:chgData name="Samartha K" userId="c06b348447cbb236" providerId="Windows Live" clId="Web-{5F859966-C509-5DD1-8C57-F0F68B139B28}" dt="2024-07-26T06:19:05.993" v="11"/>
          <ac:spMkLst>
            <pc:docMk/>
            <pc:sldMk cId="2398177137" sldId="259"/>
            <ac:spMk id="10" creationId="{8BB56887-D0D5-4F0C-9E19-7247EB83C8B7}"/>
          </ac:spMkLst>
        </pc:spChg>
        <pc:spChg chg="add del">
          <ac:chgData name="Samartha K" userId="c06b348447cbb236" providerId="Windows Live" clId="Web-{5F859966-C509-5DD1-8C57-F0F68B139B28}" dt="2024-07-26T06:19:05.993" v="11"/>
          <ac:spMkLst>
            <pc:docMk/>
            <pc:sldMk cId="2398177137" sldId="259"/>
            <ac:spMk id="12" creationId="{081E4A58-353D-44AE-B2FC-2A74E2E400F7}"/>
          </ac:spMkLst>
        </pc:spChg>
        <pc:spChg chg="add del">
          <ac:chgData name="Samartha K" userId="c06b348447cbb236" providerId="Windows Live" clId="Web-{5F859966-C509-5DD1-8C57-F0F68B139B28}" dt="2024-07-26T06:19:15.369" v="13"/>
          <ac:spMkLst>
            <pc:docMk/>
            <pc:sldMk cId="2398177137" sldId="259"/>
            <ac:spMk id="17" creationId="{FA3C7DEA-BCC2-4295-8850-147993296189}"/>
          </ac:spMkLst>
        </pc:spChg>
        <pc:spChg chg="add del">
          <ac:chgData name="Samartha K" userId="c06b348447cbb236" providerId="Windows Live" clId="Web-{5F859966-C509-5DD1-8C57-F0F68B139B28}" dt="2024-07-26T06:19:15.369" v="13"/>
          <ac:spMkLst>
            <pc:docMk/>
            <pc:sldMk cId="2398177137" sldId="259"/>
            <ac:spMk id="18" creationId="{C289949D-B9F6-468A-86FE-2694DC5AE773}"/>
          </ac:spMkLst>
        </pc:spChg>
        <pc:spChg chg="add">
          <ac:chgData name="Samartha K" userId="c06b348447cbb236" providerId="Windows Live" clId="Web-{5F859966-C509-5DD1-8C57-F0F68B139B28}" dt="2024-07-26T06:19:15.384" v="14"/>
          <ac:spMkLst>
            <pc:docMk/>
            <pc:sldMk cId="2398177137" sldId="259"/>
            <ac:spMk id="21" creationId="{1BB867FF-FC45-48F7-8104-F89BE54909F1}"/>
          </ac:spMkLst>
        </pc:spChg>
        <pc:spChg chg="add">
          <ac:chgData name="Samartha K" userId="c06b348447cbb236" providerId="Windows Live" clId="Web-{5F859966-C509-5DD1-8C57-F0F68B139B28}" dt="2024-07-26T06:19:15.384" v="14"/>
          <ac:spMkLst>
            <pc:docMk/>
            <pc:sldMk cId="2398177137" sldId="259"/>
            <ac:spMk id="22" creationId="{8BB56887-D0D5-4F0C-9E19-7247EB83C8B7}"/>
          </ac:spMkLst>
        </pc:spChg>
        <pc:spChg chg="add">
          <ac:chgData name="Samartha K" userId="c06b348447cbb236" providerId="Windows Live" clId="Web-{5F859966-C509-5DD1-8C57-F0F68B139B28}" dt="2024-07-26T06:19:15.384" v="14"/>
          <ac:spMkLst>
            <pc:docMk/>
            <pc:sldMk cId="2398177137" sldId="259"/>
            <ac:spMk id="23" creationId="{081E4A58-353D-44AE-B2FC-2A74E2E400F7}"/>
          </ac:spMkLst>
        </pc:spChg>
        <pc:grpChg chg="add del">
          <ac:chgData name="Samartha K" userId="c06b348447cbb236" providerId="Windows Live" clId="Web-{5F859966-C509-5DD1-8C57-F0F68B139B28}" dt="2024-07-26T06:19:15.369" v="13"/>
          <ac:grpSpMkLst>
            <pc:docMk/>
            <pc:sldMk cId="2398177137" sldId="259"/>
            <ac:grpSpMk id="19" creationId="{E4DF0958-0C87-4C28-9554-2FADC788C2B1}"/>
          </ac:grpSpMkLst>
        </pc:grpChg>
      </pc:sldChg>
      <pc:sldChg chg="addSp modSp mod setBg modClrScheme chgLayout">
        <pc:chgData name="Samartha K" userId="c06b348447cbb236" providerId="Windows Live" clId="Web-{5F859966-C509-5DD1-8C57-F0F68B139B28}" dt="2024-07-26T06:32:20.987" v="214" actId="20577"/>
        <pc:sldMkLst>
          <pc:docMk/>
          <pc:sldMk cId="2460788280" sldId="260"/>
        </pc:sldMkLst>
        <pc:spChg chg="mod ord">
          <ac:chgData name="Samartha K" userId="c06b348447cbb236" providerId="Windows Live" clId="Web-{5F859966-C509-5DD1-8C57-F0F68B139B28}" dt="2024-07-26T06:26:15.444" v="136" actId="1076"/>
          <ac:spMkLst>
            <pc:docMk/>
            <pc:sldMk cId="2460788280" sldId="260"/>
            <ac:spMk id="2" creationId="{CAF46664-C2DD-874D-84AA-AC78B253D509}"/>
          </ac:spMkLst>
        </pc:spChg>
        <pc:spChg chg="mod ord">
          <ac:chgData name="Samartha K" userId="c06b348447cbb236" providerId="Windows Live" clId="Web-{5F859966-C509-5DD1-8C57-F0F68B139B28}" dt="2024-07-26T06:32:20.987" v="214" actId="20577"/>
          <ac:spMkLst>
            <pc:docMk/>
            <pc:sldMk cId="2460788280" sldId="260"/>
            <ac:spMk id="3" creationId="{FBDF379A-60AC-5B52-060D-EC49925095FB}"/>
          </ac:spMkLst>
        </pc:spChg>
        <pc:spChg chg="add">
          <ac:chgData name="Samartha K" userId="c06b348447cbb236" providerId="Windows Live" clId="Web-{5F859966-C509-5DD1-8C57-F0F68B139B28}" dt="2024-07-26T06:25:23.114" v="118"/>
          <ac:spMkLst>
            <pc:docMk/>
            <pc:sldMk cId="2460788280" sldId="260"/>
            <ac:spMk id="11" creationId="{9E9F2A28-69A3-4945-B6B6-C2E4A6C55373}"/>
          </ac:spMkLst>
        </pc:spChg>
        <pc:spChg chg="add">
          <ac:chgData name="Samartha K" userId="c06b348447cbb236" providerId="Windows Live" clId="Web-{5F859966-C509-5DD1-8C57-F0F68B139B28}" dt="2024-07-26T06:25:23.114" v="118"/>
          <ac:spMkLst>
            <pc:docMk/>
            <pc:sldMk cId="2460788280" sldId="260"/>
            <ac:spMk id="13" creationId="{CB147A70-DC29-4DDF-A34C-2B82C6E2295E}"/>
          </ac:spMkLst>
        </pc:spChg>
        <pc:spChg chg="add">
          <ac:chgData name="Samartha K" userId="c06b348447cbb236" providerId="Windows Live" clId="Web-{5F859966-C509-5DD1-8C57-F0F68B139B28}" dt="2024-07-26T06:25:23.114" v="118"/>
          <ac:spMkLst>
            <pc:docMk/>
            <pc:sldMk cId="2460788280" sldId="260"/>
            <ac:spMk id="15" creationId="{3B438362-1E1E-4C62-A99E-4134CB16366C}"/>
          </ac:spMkLst>
        </pc:spChg>
        <pc:spChg chg="add">
          <ac:chgData name="Samartha K" userId="c06b348447cbb236" providerId="Windows Live" clId="Web-{5F859966-C509-5DD1-8C57-F0F68B139B28}" dt="2024-07-26T06:25:23.114" v="118"/>
          <ac:spMkLst>
            <pc:docMk/>
            <pc:sldMk cId="2460788280" sldId="260"/>
            <ac:spMk id="17" creationId="{6C077334-5571-4B83-A83E-4CCCFA7B5E8A}"/>
          </ac:spMkLst>
        </pc:spChg>
        <pc:spChg chg="add">
          <ac:chgData name="Samartha K" userId="c06b348447cbb236" providerId="Windows Live" clId="Web-{5F859966-C509-5DD1-8C57-F0F68B139B28}" dt="2024-07-26T06:25:23.114" v="118"/>
          <ac:spMkLst>
            <pc:docMk/>
            <pc:sldMk cId="2460788280" sldId="260"/>
            <ac:spMk id="19" creationId="{4D3DC50D-CA0F-48F9-B17E-20D8669AA4E0}"/>
          </ac:spMkLst>
        </pc:spChg>
        <pc:spChg chg="add">
          <ac:chgData name="Samartha K" userId="c06b348447cbb236" providerId="Windows Live" clId="Web-{5F859966-C509-5DD1-8C57-F0F68B139B28}" dt="2024-07-26T06:25:23.114" v="118"/>
          <ac:spMkLst>
            <pc:docMk/>
            <pc:sldMk cId="2460788280" sldId="260"/>
            <ac:spMk id="21" creationId="{D1B80E9C-CF8A-440B-B8F5-54BF121BF458}"/>
          </ac:spMkLst>
        </pc:spChg>
        <pc:picChg chg="mod">
          <ac:chgData name="Samartha K" userId="c06b348447cbb236" providerId="Windows Live" clId="Web-{5F859966-C509-5DD1-8C57-F0F68B139B28}" dt="2024-07-26T06:32:14.377" v="206" actId="1076"/>
          <ac:picMkLst>
            <pc:docMk/>
            <pc:sldMk cId="2460788280" sldId="260"/>
            <ac:picMk id="4" creationId="{B64D237B-0317-02A5-27E2-C93455A67A46}"/>
          </ac:picMkLst>
        </pc:picChg>
        <pc:picChg chg="mod">
          <ac:chgData name="Samartha K" userId="c06b348447cbb236" providerId="Windows Live" clId="Web-{5F859966-C509-5DD1-8C57-F0F68B139B28}" dt="2024-07-26T06:26:01.209" v="131" actId="1076"/>
          <ac:picMkLst>
            <pc:docMk/>
            <pc:sldMk cId="2460788280" sldId="260"/>
            <ac:picMk id="5" creationId="{3B870644-736D-D98D-DE5A-60D909A38FCB}"/>
          </ac:picMkLst>
        </pc:picChg>
        <pc:picChg chg="mod">
          <ac:chgData name="Samartha K" userId="c06b348447cbb236" providerId="Windows Live" clId="Web-{5F859966-C509-5DD1-8C57-F0F68B139B28}" dt="2024-07-26T06:25:59.287" v="130" actId="1076"/>
          <ac:picMkLst>
            <pc:docMk/>
            <pc:sldMk cId="2460788280" sldId="260"/>
            <ac:picMk id="6" creationId="{9C671CE9-0E9A-59ED-921A-E4463511F216}"/>
          </ac:picMkLst>
        </pc:picChg>
      </pc:sldChg>
      <pc:sldChg chg="addSp delSp modSp del mod setBg modClrScheme chgLayout">
        <pc:chgData name="Samartha K" userId="c06b348447cbb236" providerId="Windows Live" clId="Web-{5F859966-C509-5DD1-8C57-F0F68B139B28}" dt="2024-07-26T06:28:39.105" v="162"/>
        <pc:sldMkLst>
          <pc:docMk/>
          <pc:sldMk cId="961731066" sldId="261"/>
        </pc:sldMkLst>
        <pc:spChg chg="mod ord">
          <ac:chgData name="Samartha K" userId="c06b348447cbb236" providerId="Windows Live" clId="Web-{5F859966-C509-5DD1-8C57-F0F68B139B28}" dt="2024-07-26T06:27:22.196" v="146"/>
          <ac:spMkLst>
            <pc:docMk/>
            <pc:sldMk cId="961731066" sldId="261"/>
            <ac:spMk id="2" creationId="{CAF46664-C2DD-874D-84AA-AC78B253D509}"/>
          </ac:spMkLst>
        </pc:spChg>
        <pc:spChg chg="mod ord">
          <ac:chgData name="Samartha K" userId="c06b348447cbb236" providerId="Windows Live" clId="Web-{5F859966-C509-5DD1-8C57-F0F68B139B28}" dt="2024-07-26T06:27:22.196" v="146"/>
          <ac:spMkLst>
            <pc:docMk/>
            <pc:sldMk cId="961731066" sldId="261"/>
            <ac:spMk id="3" creationId="{FBDF379A-60AC-5B52-060D-EC49925095FB}"/>
          </ac:spMkLst>
        </pc:spChg>
        <pc:spChg chg="add del">
          <ac:chgData name="Samartha K" userId="c06b348447cbb236" providerId="Windows Live" clId="Web-{5F859966-C509-5DD1-8C57-F0F68B139B28}" dt="2024-07-26T06:27:22.196" v="146"/>
          <ac:spMkLst>
            <pc:docMk/>
            <pc:sldMk cId="961731066" sldId="261"/>
            <ac:spMk id="12" creationId="{F58FB4AA-7058-4218-AE65-3ACD24A41226}"/>
          </ac:spMkLst>
        </pc:spChg>
        <pc:spChg chg="add del">
          <ac:chgData name="Samartha K" userId="c06b348447cbb236" providerId="Windows Live" clId="Web-{5F859966-C509-5DD1-8C57-F0F68B139B28}" dt="2024-07-26T06:27:22.196" v="146"/>
          <ac:spMkLst>
            <pc:docMk/>
            <pc:sldMk cId="961731066" sldId="261"/>
            <ac:spMk id="13" creationId="{F35BC0E3-6FE4-4491-BA19-C0126066A51B}"/>
          </ac:spMkLst>
        </pc:spChg>
        <pc:spChg chg="add del">
          <ac:chgData name="Samartha K" userId="c06b348447cbb236" providerId="Windows Live" clId="Web-{5F859966-C509-5DD1-8C57-F0F68B139B28}" dt="2024-07-26T06:27:03.571" v="144"/>
          <ac:spMkLst>
            <pc:docMk/>
            <pc:sldMk cId="961731066" sldId="261"/>
            <ac:spMk id="15" creationId="{B3684CCF-CEBB-4D8E-A366-95E43D4C790B}"/>
          </ac:spMkLst>
        </pc:spChg>
        <pc:spChg chg="add del">
          <ac:chgData name="Samartha K" userId="c06b348447cbb236" providerId="Windows Live" clId="Web-{5F859966-C509-5DD1-8C57-F0F68B139B28}" dt="2024-07-26T06:27:03.571" v="144"/>
          <ac:spMkLst>
            <pc:docMk/>
            <pc:sldMk cId="961731066" sldId="261"/>
            <ac:spMk id="17" creationId="{70BEB1E7-2F88-40BC-B73D-42E5B6F80BFC}"/>
          </ac:spMkLst>
        </pc:spChg>
        <pc:spChg chg="add del">
          <ac:chgData name="Samartha K" userId="c06b348447cbb236" providerId="Windows Live" clId="Web-{5F859966-C509-5DD1-8C57-F0F68B139B28}" dt="2024-07-26T06:27:22.196" v="146"/>
          <ac:spMkLst>
            <pc:docMk/>
            <pc:sldMk cId="961731066" sldId="261"/>
            <ac:spMk id="19" creationId="{DB11BD18-218F-49C7-BE16-82AEA08B237B}"/>
          </ac:spMkLst>
        </pc:spChg>
        <pc:spChg chg="add del">
          <ac:chgData name="Samartha K" userId="c06b348447cbb236" providerId="Windows Live" clId="Web-{5F859966-C509-5DD1-8C57-F0F68B139B28}" dt="2024-07-26T06:27:22.196" v="146"/>
          <ac:spMkLst>
            <pc:docMk/>
            <pc:sldMk cId="961731066" sldId="261"/>
            <ac:spMk id="23" creationId="{EA996627-3E00-4A50-8640-F4F7D38C556C}"/>
          </ac:spMkLst>
        </pc:spChg>
        <pc:spChg chg="add del">
          <ac:chgData name="Samartha K" userId="c06b348447cbb236" providerId="Windows Live" clId="Web-{5F859966-C509-5DD1-8C57-F0F68B139B28}" dt="2024-07-26T06:27:22.196" v="146"/>
          <ac:spMkLst>
            <pc:docMk/>
            <pc:sldMk cId="961731066" sldId="261"/>
            <ac:spMk id="25" creationId="{A619555D-3337-4F1A-9AFF-1DA3B921C57C}"/>
          </ac:spMkLst>
        </pc:spChg>
        <pc:spChg chg="add del">
          <ac:chgData name="Samartha K" userId="c06b348447cbb236" providerId="Windows Live" clId="Web-{5F859966-C509-5DD1-8C57-F0F68B139B28}" dt="2024-07-26T06:27:22.196" v="146"/>
          <ac:spMkLst>
            <pc:docMk/>
            <pc:sldMk cId="961731066" sldId="261"/>
            <ac:spMk id="27" creationId="{CF5E7AE0-415D-4236-B5E6-F2FC68DB94EE}"/>
          </ac:spMkLst>
        </pc:spChg>
        <pc:picChg chg="mod ord">
          <ac:chgData name="Samartha K" userId="c06b348447cbb236" providerId="Windows Live" clId="Web-{5F859966-C509-5DD1-8C57-F0F68B139B28}" dt="2024-07-26T06:27:22.196" v="146"/>
          <ac:picMkLst>
            <pc:docMk/>
            <pc:sldMk cId="961731066" sldId="261"/>
            <ac:picMk id="8" creationId="{9EB692E4-5742-00A9-AB68-B9D3DE696005}"/>
          </ac:picMkLst>
        </pc:picChg>
        <pc:picChg chg="mod">
          <ac:chgData name="Samartha K" userId="c06b348447cbb236" providerId="Windows Live" clId="Web-{5F859966-C509-5DD1-8C57-F0F68B139B28}" dt="2024-07-26T06:27:22.196" v="146"/>
          <ac:picMkLst>
            <pc:docMk/>
            <pc:sldMk cId="961731066" sldId="261"/>
            <ac:picMk id="9" creationId="{A030E038-87B0-ABBB-DCEB-D5498716EE64}"/>
          </ac:picMkLst>
        </pc:picChg>
        <pc:picChg chg="mod ord">
          <ac:chgData name="Samartha K" userId="c06b348447cbb236" providerId="Windows Live" clId="Web-{5F859966-C509-5DD1-8C57-F0F68B139B28}" dt="2024-07-26T06:27:22.196" v="146"/>
          <ac:picMkLst>
            <pc:docMk/>
            <pc:sldMk cId="961731066" sldId="261"/>
            <ac:picMk id="10" creationId="{0ED709CA-118F-EEE4-E2F2-EE03E05FAE37}"/>
          </ac:picMkLst>
        </pc:picChg>
        <pc:cxnChg chg="add del">
          <ac:chgData name="Samartha K" userId="c06b348447cbb236" providerId="Windows Live" clId="Web-{5F859966-C509-5DD1-8C57-F0F68B139B28}" dt="2024-07-26T06:27:22.196" v="146"/>
          <ac:cxnSpMkLst>
            <pc:docMk/>
            <pc:sldMk cId="961731066" sldId="261"/>
            <ac:cxnSpMk id="21" creationId="{A054EDF5-7644-4A95-AB88-057FAB414FEE}"/>
          </ac:cxnSpMkLst>
        </pc:cxnChg>
      </pc:sldChg>
      <pc:sldChg chg="addSp modSp mod setBg modClrScheme chgLayout">
        <pc:chgData name="Samartha K" userId="c06b348447cbb236" providerId="Windows Live" clId="Web-{5F859966-C509-5DD1-8C57-F0F68B139B28}" dt="2024-07-26T06:28:41.870" v="163"/>
        <pc:sldMkLst>
          <pc:docMk/>
          <pc:sldMk cId="2491721098" sldId="262"/>
        </pc:sldMkLst>
        <pc:spChg chg="mod ord">
          <ac:chgData name="Samartha K" userId="c06b348447cbb236" providerId="Windows Live" clId="Web-{5F859966-C509-5DD1-8C57-F0F68B139B28}" dt="2024-07-26T06:28:41.870" v="163"/>
          <ac:spMkLst>
            <pc:docMk/>
            <pc:sldMk cId="2491721098" sldId="262"/>
            <ac:spMk id="2" creationId="{0F08D86E-6EA9-BB3C-70AB-5E7F259F2E7B}"/>
          </ac:spMkLst>
        </pc:spChg>
        <pc:spChg chg="mod ord">
          <ac:chgData name="Samartha K" userId="c06b348447cbb236" providerId="Windows Live" clId="Web-{5F859966-C509-5DD1-8C57-F0F68B139B28}" dt="2024-07-26T06:28:41.870" v="163"/>
          <ac:spMkLst>
            <pc:docMk/>
            <pc:sldMk cId="2491721098" sldId="262"/>
            <ac:spMk id="3" creationId="{B4333883-A271-41F3-04A2-D13A9517F815}"/>
          </ac:spMkLst>
        </pc:spChg>
        <pc:spChg chg="add">
          <ac:chgData name="Samartha K" userId="c06b348447cbb236" providerId="Windows Live" clId="Web-{5F859966-C509-5DD1-8C57-F0F68B139B28}" dt="2024-07-26T06:28:41.870" v="163"/>
          <ac:spMkLst>
            <pc:docMk/>
            <pc:sldMk cId="2491721098" sldId="262"/>
            <ac:spMk id="8" creationId="{1BB867FF-FC45-48F7-8104-F89BE54909F1}"/>
          </ac:spMkLst>
        </pc:spChg>
        <pc:spChg chg="add">
          <ac:chgData name="Samartha K" userId="c06b348447cbb236" providerId="Windows Live" clId="Web-{5F859966-C509-5DD1-8C57-F0F68B139B28}" dt="2024-07-26T06:28:41.870" v="163"/>
          <ac:spMkLst>
            <pc:docMk/>
            <pc:sldMk cId="2491721098" sldId="262"/>
            <ac:spMk id="10" creationId="{8BB56887-D0D5-4F0C-9E19-7247EB83C8B7}"/>
          </ac:spMkLst>
        </pc:spChg>
        <pc:spChg chg="add">
          <ac:chgData name="Samartha K" userId="c06b348447cbb236" providerId="Windows Live" clId="Web-{5F859966-C509-5DD1-8C57-F0F68B139B28}" dt="2024-07-26T06:28:41.870" v="163"/>
          <ac:spMkLst>
            <pc:docMk/>
            <pc:sldMk cId="2491721098" sldId="262"/>
            <ac:spMk id="12" creationId="{081E4A58-353D-44AE-B2FC-2A74E2E400F7}"/>
          </ac:spMkLst>
        </pc:spChg>
      </pc:sldChg>
      <pc:sldChg chg="addSp delSp modSp mod setBg modClrScheme chgLayout">
        <pc:chgData name="Samartha K" userId="c06b348447cbb236" providerId="Windows Live" clId="Web-{5F859966-C509-5DD1-8C57-F0F68B139B28}" dt="2024-07-26T06:30:38.202" v="198" actId="1076"/>
        <pc:sldMkLst>
          <pc:docMk/>
          <pc:sldMk cId="2909010924" sldId="263"/>
        </pc:sldMkLst>
        <pc:spChg chg="mod ord">
          <ac:chgData name="Samartha K" userId="c06b348447cbb236" providerId="Windows Live" clId="Web-{5F859966-C509-5DD1-8C57-F0F68B139B28}" dt="2024-07-26T06:30:18.264" v="189"/>
          <ac:spMkLst>
            <pc:docMk/>
            <pc:sldMk cId="2909010924" sldId="263"/>
            <ac:spMk id="2" creationId="{9C522632-2C86-97AF-A686-5CD692AD778D}"/>
          </ac:spMkLst>
        </pc:spChg>
        <pc:spChg chg="del mod ord">
          <ac:chgData name="Samartha K" userId="c06b348447cbb236" providerId="Windows Live" clId="Web-{5F859966-C509-5DD1-8C57-F0F68B139B28}" dt="2024-07-26T06:29:08.121" v="168"/>
          <ac:spMkLst>
            <pc:docMk/>
            <pc:sldMk cId="2909010924" sldId="263"/>
            <ac:spMk id="3" creationId="{57B8A59A-EB10-3944-14CD-83DD8104360B}"/>
          </ac:spMkLst>
        </pc:spChg>
        <pc:spChg chg="add del mod">
          <ac:chgData name="Samartha K" userId="c06b348447cbb236" providerId="Windows Live" clId="Web-{5F859966-C509-5DD1-8C57-F0F68B139B28}" dt="2024-07-26T06:29:46.841" v="177"/>
          <ac:spMkLst>
            <pc:docMk/>
            <pc:sldMk cId="2909010924" sldId="263"/>
            <ac:spMk id="7" creationId="{92891CD7-D69C-0F88-153D-734E2C71CCF7}"/>
          </ac:spMkLst>
        </pc:spChg>
        <pc:spChg chg="add del">
          <ac:chgData name="Samartha K" userId="c06b348447cbb236" providerId="Windows Live" clId="Web-{5F859966-C509-5DD1-8C57-F0F68B139B28}" dt="2024-07-26T06:29:08.121" v="171"/>
          <ac:spMkLst>
            <pc:docMk/>
            <pc:sldMk cId="2909010924" sldId="263"/>
            <ac:spMk id="11" creationId="{2151139A-886F-4B97-8815-729AD3831BBD}"/>
          </ac:spMkLst>
        </pc:spChg>
        <pc:spChg chg="add del">
          <ac:chgData name="Samartha K" userId="c06b348447cbb236" providerId="Windows Live" clId="Web-{5F859966-C509-5DD1-8C57-F0F68B139B28}" dt="2024-07-26T06:29:08.121" v="170"/>
          <ac:spMkLst>
            <pc:docMk/>
            <pc:sldMk cId="2909010924" sldId="263"/>
            <ac:spMk id="13" creationId="{AB5E08C4-8CDD-4623-A5B8-E998C6DEE3B7}"/>
          </ac:spMkLst>
        </pc:spChg>
        <pc:spChg chg="add del">
          <ac:chgData name="Samartha K" userId="c06b348447cbb236" providerId="Windows Live" clId="Web-{5F859966-C509-5DD1-8C57-F0F68B139B28}" dt="2024-07-26T06:29:18.762" v="174"/>
          <ac:spMkLst>
            <pc:docMk/>
            <pc:sldMk cId="2909010924" sldId="263"/>
            <ac:spMk id="15" creationId="{15F33878-D502-4FFA-8ACE-F2AECDB2A23F}"/>
          </ac:spMkLst>
        </pc:spChg>
        <pc:spChg chg="add del">
          <ac:chgData name="Samartha K" userId="c06b348447cbb236" providerId="Windows Live" clId="Web-{5F859966-C509-5DD1-8C57-F0F68B139B28}" dt="2024-07-26T06:29:08.121" v="169"/>
          <ac:spMkLst>
            <pc:docMk/>
            <pc:sldMk cId="2909010924" sldId="263"/>
            <ac:spMk id="17" creationId="{D3539FEE-81D3-4406-802E-60B20B16F4F6}"/>
          </ac:spMkLst>
        </pc:spChg>
        <pc:spChg chg="add del">
          <ac:chgData name="Samartha K" userId="c06b348447cbb236" providerId="Windows Live" clId="Web-{5F859966-C509-5DD1-8C57-F0F68B139B28}" dt="2024-07-26T06:29:18.762" v="174"/>
          <ac:spMkLst>
            <pc:docMk/>
            <pc:sldMk cId="2909010924" sldId="263"/>
            <ac:spMk id="19" creationId="{DC701763-729E-462F-A5A8-E0DEFEB1E2E4}"/>
          </ac:spMkLst>
        </pc:spChg>
        <pc:spChg chg="add del">
          <ac:chgData name="Samartha K" userId="c06b348447cbb236" providerId="Windows Live" clId="Web-{5F859966-C509-5DD1-8C57-F0F68B139B28}" dt="2024-07-26T06:29:18.747" v="173"/>
          <ac:spMkLst>
            <pc:docMk/>
            <pc:sldMk cId="2909010924" sldId="263"/>
            <ac:spMk id="24" creationId="{04695F26-39DB-450E-B464-9C76CD233B36}"/>
          </ac:spMkLst>
        </pc:spChg>
        <pc:spChg chg="add del">
          <ac:chgData name="Samartha K" userId="c06b348447cbb236" providerId="Windows Live" clId="Web-{5F859966-C509-5DD1-8C57-F0F68B139B28}" dt="2024-07-26T06:29:18.747" v="173"/>
          <ac:spMkLst>
            <pc:docMk/>
            <pc:sldMk cId="2909010924" sldId="263"/>
            <ac:spMk id="26" creationId="{2F42E55F-A297-474F-AF2D-6D3A15822BCA}"/>
          </ac:spMkLst>
        </pc:spChg>
        <pc:spChg chg="add del">
          <ac:chgData name="Samartha K" userId="c06b348447cbb236" providerId="Windows Live" clId="Web-{5F859966-C509-5DD1-8C57-F0F68B139B28}" dt="2024-07-26T06:30:18.264" v="189"/>
          <ac:spMkLst>
            <pc:docMk/>
            <pc:sldMk cId="2909010924" sldId="263"/>
            <ac:spMk id="34" creationId="{53E60C6D-4E85-4E14-BCDF-BF15C241F7CA}"/>
          </ac:spMkLst>
        </pc:spChg>
        <pc:spChg chg="add del">
          <ac:chgData name="Samartha K" userId="c06b348447cbb236" providerId="Windows Live" clId="Web-{5F859966-C509-5DD1-8C57-F0F68B139B28}" dt="2024-07-26T06:30:18.264" v="189"/>
          <ac:spMkLst>
            <pc:docMk/>
            <pc:sldMk cId="2909010924" sldId="263"/>
            <ac:spMk id="35" creationId="{7D42D292-4C48-479B-9E59-E29CD9871C0C}"/>
          </ac:spMkLst>
        </pc:spChg>
        <pc:spChg chg="add del">
          <ac:chgData name="Samartha K" userId="c06b348447cbb236" providerId="Windows Live" clId="Web-{5F859966-C509-5DD1-8C57-F0F68B139B28}" dt="2024-07-26T06:30:18.264" v="189"/>
          <ac:spMkLst>
            <pc:docMk/>
            <pc:sldMk cId="2909010924" sldId="263"/>
            <ac:spMk id="36" creationId="{533DF362-939D-4EEE-8DC4-6B54607E5611}"/>
          </ac:spMkLst>
        </pc:spChg>
        <pc:spChg chg="add del">
          <ac:chgData name="Samartha K" userId="c06b348447cbb236" providerId="Windows Live" clId="Web-{5F859966-C509-5DD1-8C57-F0F68B139B28}" dt="2024-07-26T06:30:18.248" v="188"/>
          <ac:spMkLst>
            <pc:docMk/>
            <pc:sldMk cId="2909010924" sldId="263"/>
            <ac:spMk id="41" creationId="{C4879EFC-8E62-4E00-973C-C45EE9EC676D}"/>
          </ac:spMkLst>
        </pc:spChg>
        <pc:spChg chg="add del">
          <ac:chgData name="Samartha K" userId="c06b348447cbb236" providerId="Windows Live" clId="Web-{5F859966-C509-5DD1-8C57-F0F68B139B28}" dt="2024-07-26T06:30:18.248" v="188"/>
          <ac:spMkLst>
            <pc:docMk/>
            <pc:sldMk cId="2909010924" sldId="263"/>
            <ac:spMk id="43" creationId="{D6A9C53F-5F90-40A5-8C85-5412D39C8C68}"/>
          </ac:spMkLst>
        </pc:spChg>
        <pc:spChg chg="add">
          <ac:chgData name="Samartha K" userId="c06b348447cbb236" providerId="Windows Live" clId="Web-{5F859966-C509-5DD1-8C57-F0F68B139B28}" dt="2024-07-26T06:30:18.264" v="189"/>
          <ac:spMkLst>
            <pc:docMk/>
            <pc:sldMk cId="2909010924" sldId="263"/>
            <ac:spMk id="45" creationId="{15F33878-D502-4FFA-8ACE-F2AECDB2A23F}"/>
          </ac:spMkLst>
        </pc:spChg>
        <pc:spChg chg="add">
          <ac:chgData name="Samartha K" userId="c06b348447cbb236" providerId="Windows Live" clId="Web-{5F859966-C509-5DD1-8C57-F0F68B139B28}" dt="2024-07-26T06:30:18.264" v="189"/>
          <ac:spMkLst>
            <pc:docMk/>
            <pc:sldMk cId="2909010924" sldId="263"/>
            <ac:spMk id="46" creationId="{2151139A-886F-4B97-8815-729AD3831BBD}"/>
          </ac:spMkLst>
        </pc:spChg>
        <pc:spChg chg="add">
          <ac:chgData name="Samartha K" userId="c06b348447cbb236" providerId="Windows Live" clId="Web-{5F859966-C509-5DD1-8C57-F0F68B139B28}" dt="2024-07-26T06:30:18.264" v="189"/>
          <ac:spMkLst>
            <pc:docMk/>
            <pc:sldMk cId="2909010924" sldId="263"/>
            <ac:spMk id="47" creationId="{D3539FEE-81D3-4406-802E-60B20B16F4F6}"/>
          </ac:spMkLst>
        </pc:spChg>
        <pc:spChg chg="add">
          <ac:chgData name="Samartha K" userId="c06b348447cbb236" providerId="Windows Live" clId="Web-{5F859966-C509-5DD1-8C57-F0F68B139B28}" dt="2024-07-26T06:30:18.264" v="189"/>
          <ac:spMkLst>
            <pc:docMk/>
            <pc:sldMk cId="2909010924" sldId="263"/>
            <ac:spMk id="48" creationId="{AB5E08C4-8CDD-4623-A5B8-E998C6DEE3B7}"/>
          </ac:spMkLst>
        </pc:spChg>
        <pc:spChg chg="add">
          <ac:chgData name="Samartha K" userId="c06b348447cbb236" providerId="Windows Live" clId="Web-{5F859966-C509-5DD1-8C57-F0F68B139B28}" dt="2024-07-26T06:30:18.264" v="189"/>
          <ac:spMkLst>
            <pc:docMk/>
            <pc:sldMk cId="2909010924" sldId="263"/>
            <ac:spMk id="49" creationId="{DC701763-729E-462F-A5A8-E0DEFEB1E2E4}"/>
          </ac:spMkLst>
        </pc:spChg>
        <pc:grpChg chg="add del">
          <ac:chgData name="Samartha K" userId="c06b348447cbb236" providerId="Windows Live" clId="Web-{5F859966-C509-5DD1-8C57-F0F68B139B28}" dt="2024-07-26T06:29:18.747" v="173"/>
          <ac:grpSpMkLst>
            <pc:docMk/>
            <pc:sldMk cId="2909010924" sldId="263"/>
            <ac:grpSpMk id="28" creationId="{972070F7-E065-4D60-8938-9FB8CDB8ACB0}"/>
          </ac:grpSpMkLst>
        </pc:grpChg>
        <pc:picChg chg="mod ord">
          <ac:chgData name="Samartha K" userId="c06b348447cbb236" providerId="Windows Live" clId="Web-{5F859966-C509-5DD1-8C57-F0F68B139B28}" dt="2024-07-26T06:30:38.202" v="198" actId="1076"/>
          <ac:picMkLst>
            <pc:docMk/>
            <pc:sldMk cId="2909010924" sldId="263"/>
            <ac:picMk id="5" creationId="{3E31AAC4-FA15-7DA5-B30A-7E4FB959C0CB}"/>
          </ac:picMkLst>
        </pc:picChg>
        <pc:picChg chg="mod ord">
          <ac:chgData name="Samartha K" userId="c06b348447cbb236" providerId="Windows Live" clId="Web-{5F859966-C509-5DD1-8C57-F0F68B139B28}" dt="2024-07-26T06:30:36.249" v="197" actId="1076"/>
          <ac:picMkLst>
            <pc:docMk/>
            <pc:sldMk cId="2909010924" sldId="263"/>
            <ac:picMk id="6" creationId="{AD772A6E-8446-43BB-81D9-E124286B6CD3}"/>
          </ac:picMkLst>
        </pc:picChg>
      </pc:sldChg>
      <pc:sldChg chg="addSp modSp mod setBg modClrScheme chgLayout">
        <pc:chgData name="Samartha K" userId="c06b348447cbb236" providerId="Windows Live" clId="Web-{5F859966-C509-5DD1-8C57-F0F68B139B28}" dt="2024-07-26T06:30:50.843" v="199"/>
        <pc:sldMkLst>
          <pc:docMk/>
          <pc:sldMk cId="784099244" sldId="264"/>
        </pc:sldMkLst>
        <pc:spChg chg="mod or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2" creationId="{F73EF93D-ED33-6A9E-D384-A0AB702BEB12}"/>
          </ac:spMkLst>
        </pc:spChg>
        <pc:spChg chg="mo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9" creationId="{29593E72-C5EF-9921-9520-542B2BC148EA}"/>
          </ac:spMkLst>
        </pc:spChg>
        <pc:spChg chg="mo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10" creationId="{DD8574C6-C6AA-2B76-A5AF-7B6891815490}"/>
          </ac:spMkLst>
        </pc:spChg>
        <pc:spChg chg="mo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11" creationId="{1803481C-90E8-2397-D473-4F20420F27D5}"/>
          </ac:spMkLst>
        </pc:spChg>
        <pc:spChg chg="mo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13" creationId="{338F0F31-6D60-A4D5-AE30-7B6F4C7C7D99}"/>
          </ac:spMkLst>
        </pc:spChg>
        <pc:spChg chg="mo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14" creationId="{F0D52E24-3C47-5F74-DE10-05D751B85169}"/>
          </ac:spMkLst>
        </pc:spChg>
        <pc:spChg chg="mo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15" creationId="{D5617FC9-2378-9BC3-BB25-119DE416BED1}"/>
          </ac:spMkLst>
        </pc:spChg>
        <pc:spChg chg="mo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16" creationId="{0B7E6D01-CB3F-FA96-9741-0F5772C8981D}"/>
          </ac:spMkLst>
        </pc:spChg>
        <pc:spChg chg="mo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17" creationId="{6FAADCA2-44FE-F19A-1FD6-FE9DF010BD0B}"/>
          </ac:spMkLst>
        </pc:spChg>
        <pc:spChg chg="mo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18" creationId="{DB07282D-54BD-8666-FFA6-A7658F7FB0F3}"/>
          </ac:spMkLst>
        </pc:spChg>
        <pc:spChg chg="mo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19" creationId="{745958CE-8A6A-7F1F-182F-2956BC4558B5}"/>
          </ac:spMkLst>
        </pc:spChg>
        <pc:spChg chg="ad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24" creationId="{BACC6370-2D7E-4714-9D71-7542949D7D5D}"/>
          </ac:spMkLst>
        </pc:spChg>
        <pc:spChg chg="ad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26" creationId="{F68B3F68-107C-434F-AA38-110D5EA91B85}"/>
          </ac:spMkLst>
        </pc:spChg>
        <pc:spChg chg="ad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28" creationId="{AAD0DBB9-1A4B-4391-81D4-CB19F9AB918A}"/>
          </ac:spMkLst>
        </pc:spChg>
        <pc:spChg chg="add">
          <ac:chgData name="Samartha K" userId="c06b348447cbb236" providerId="Windows Live" clId="Web-{5F859966-C509-5DD1-8C57-F0F68B139B28}" dt="2024-07-26T06:30:50.843" v="199"/>
          <ac:spMkLst>
            <pc:docMk/>
            <pc:sldMk cId="784099244" sldId="264"/>
            <ac:spMk id="30" creationId="{063BBA22-50EA-4C4D-BE05-F1CE4E63AA56}"/>
          </ac:spMkLst>
        </pc:spChg>
        <pc:picChg chg="mod ord">
          <ac:chgData name="Samartha K" userId="c06b348447cbb236" providerId="Windows Live" clId="Web-{5F859966-C509-5DD1-8C57-F0F68B139B28}" dt="2024-07-26T06:30:50.843" v="199"/>
          <ac:picMkLst>
            <pc:docMk/>
            <pc:sldMk cId="784099244" sldId="264"/>
            <ac:picMk id="4" creationId="{35BA748A-DC03-ED72-AEB8-5F445CBEFDF4}"/>
          </ac:picMkLst>
        </pc:picChg>
        <pc:picChg chg="mod">
          <ac:chgData name="Samartha K" userId="c06b348447cbb236" providerId="Windows Live" clId="Web-{5F859966-C509-5DD1-8C57-F0F68B139B28}" dt="2024-07-26T06:30:50.843" v="199"/>
          <ac:picMkLst>
            <pc:docMk/>
            <pc:sldMk cId="784099244" sldId="264"/>
            <ac:picMk id="5" creationId="{9E289846-377A-0B0E-ABB4-2D77B433EF42}"/>
          </ac:picMkLst>
        </pc:picChg>
        <pc:picChg chg="mod">
          <ac:chgData name="Samartha K" userId="c06b348447cbb236" providerId="Windows Live" clId="Web-{5F859966-C509-5DD1-8C57-F0F68B139B28}" dt="2024-07-26T06:30:50.843" v="199"/>
          <ac:picMkLst>
            <pc:docMk/>
            <pc:sldMk cId="784099244" sldId="264"/>
            <ac:picMk id="6" creationId="{F17499B0-346D-5232-68DD-B6CF9D38FAD7}"/>
          </ac:picMkLst>
        </pc:picChg>
        <pc:picChg chg="mod">
          <ac:chgData name="Samartha K" userId="c06b348447cbb236" providerId="Windows Live" clId="Web-{5F859966-C509-5DD1-8C57-F0F68B139B28}" dt="2024-07-26T06:30:50.843" v="199"/>
          <ac:picMkLst>
            <pc:docMk/>
            <pc:sldMk cId="784099244" sldId="264"/>
            <ac:picMk id="7" creationId="{6ABB90E7-FF3C-BB2A-58DD-83A578B51876}"/>
          </ac:picMkLst>
        </pc:picChg>
        <pc:picChg chg="mod">
          <ac:chgData name="Samartha K" userId="c06b348447cbb236" providerId="Windows Live" clId="Web-{5F859966-C509-5DD1-8C57-F0F68B139B28}" dt="2024-07-26T06:30:50.843" v="199"/>
          <ac:picMkLst>
            <pc:docMk/>
            <pc:sldMk cId="784099244" sldId="264"/>
            <ac:picMk id="8" creationId="{4EE7B68E-669F-CBAC-316F-D7223DD8718D}"/>
          </ac:picMkLst>
        </pc:picChg>
      </pc:sldChg>
      <pc:sldChg chg="addSp delSp modSp mod setBg modClrScheme chgLayout">
        <pc:chgData name="Samartha K" userId="c06b348447cbb236" providerId="Windows Live" clId="Web-{5F859966-C509-5DD1-8C57-F0F68B139B28}" dt="2024-07-26T06:31:10.562" v="204"/>
        <pc:sldMkLst>
          <pc:docMk/>
          <pc:sldMk cId="3349949014" sldId="265"/>
        </pc:sldMkLst>
        <pc:spChg chg="mod ord">
          <ac:chgData name="Samartha K" userId="c06b348447cbb236" providerId="Windows Live" clId="Web-{5F859966-C509-5DD1-8C57-F0F68B139B28}" dt="2024-07-26T06:31:10.562" v="204"/>
          <ac:spMkLst>
            <pc:docMk/>
            <pc:sldMk cId="3349949014" sldId="265"/>
            <ac:spMk id="2" creationId="{0623A7D2-582F-4BD1-E8EE-6D7B69724327}"/>
          </ac:spMkLst>
        </pc:spChg>
        <pc:spChg chg="add del">
          <ac:chgData name="Samartha K" userId="c06b348447cbb236" providerId="Windows Live" clId="Web-{5F859966-C509-5DD1-8C57-F0F68B139B28}" dt="2024-07-26T06:31:10.562" v="203"/>
          <ac:spMkLst>
            <pc:docMk/>
            <pc:sldMk cId="3349949014" sldId="265"/>
            <ac:spMk id="8" creationId="{C4F9D437-F326-0609-BC8C-C58C93A1F124}"/>
          </ac:spMkLst>
        </pc:spChg>
        <pc:spChg chg="add del">
          <ac:chgData name="Samartha K" userId="c06b348447cbb236" providerId="Windows Live" clId="Web-{5F859966-C509-5DD1-8C57-F0F68B139B28}" dt="2024-07-26T06:31:01.765" v="201"/>
          <ac:spMkLst>
            <pc:docMk/>
            <pc:sldMk cId="3349949014" sldId="265"/>
            <ac:spMk id="9" creationId="{A8384FB5-9ADC-4DDC-881B-597D56F5B15D}"/>
          </ac:spMkLst>
        </pc:spChg>
        <pc:spChg chg="add del">
          <ac:chgData name="Samartha K" userId="c06b348447cbb236" providerId="Windows Live" clId="Web-{5F859966-C509-5DD1-8C57-F0F68B139B28}" dt="2024-07-26T06:31:01.765" v="201"/>
          <ac:spMkLst>
            <pc:docMk/>
            <pc:sldMk cId="3349949014" sldId="265"/>
            <ac:spMk id="11" creationId="{1199E1B1-A8C0-4FE8-A5A8-1CB41D69F857}"/>
          </ac:spMkLst>
        </pc:spChg>
        <pc:spChg chg="add del">
          <ac:chgData name="Samartha K" userId="c06b348447cbb236" providerId="Windows Live" clId="Web-{5F859966-C509-5DD1-8C57-F0F68B139B28}" dt="2024-07-26T06:31:01.765" v="201"/>
          <ac:spMkLst>
            <pc:docMk/>
            <pc:sldMk cId="3349949014" sldId="265"/>
            <ac:spMk id="13" creationId="{84A8DE83-DE75-4B41-9DB4-A7EC0B0DEC0B}"/>
          </ac:spMkLst>
        </pc:spChg>
        <pc:spChg chg="add del">
          <ac:chgData name="Samartha K" userId="c06b348447cbb236" providerId="Windows Live" clId="Web-{5F859966-C509-5DD1-8C57-F0F68B139B28}" dt="2024-07-26T06:31:01.765" v="201"/>
          <ac:spMkLst>
            <pc:docMk/>
            <pc:sldMk cId="3349949014" sldId="265"/>
            <ac:spMk id="15" creationId="{A7009A0A-BEF5-4EAC-AF15-E4F9F002E239}"/>
          </ac:spMkLst>
        </pc:spChg>
        <pc:spChg chg="add del">
          <ac:chgData name="Samartha K" userId="c06b348447cbb236" providerId="Windows Live" clId="Web-{5F859966-C509-5DD1-8C57-F0F68B139B28}" dt="2024-07-26T06:31:10.562" v="203"/>
          <ac:spMkLst>
            <pc:docMk/>
            <pc:sldMk cId="3349949014" sldId="265"/>
            <ac:spMk id="17" creationId="{66E48AFA-8884-4F68-A44F-D2C1E8609C5A}"/>
          </ac:spMkLst>
        </pc:spChg>
        <pc:spChg chg="add del">
          <ac:chgData name="Samartha K" userId="c06b348447cbb236" providerId="Windows Live" clId="Web-{5F859966-C509-5DD1-8C57-F0F68B139B28}" dt="2024-07-26T06:31:10.562" v="203"/>
          <ac:spMkLst>
            <pc:docMk/>
            <pc:sldMk cId="3349949014" sldId="265"/>
            <ac:spMk id="18" creationId="{969D19A6-08CB-498C-93EC-3FFB021FC68A}"/>
          </ac:spMkLst>
        </pc:spChg>
        <pc:spChg chg="add">
          <ac:chgData name="Samartha K" userId="c06b348447cbb236" providerId="Windows Live" clId="Web-{5F859966-C509-5DD1-8C57-F0F68B139B28}" dt="2024-07-26T06:31:10.562" v="204"/>
          <ac:spMkLst>
            <pc:docMk/>
            <pc:sldMk cId="3349949014" sldId="265"/>
            <ac:spMk id="20" creationId="{A8384FB5-9ADC-4DDC-881B-597D56F5B15D}"/>
          </ac:spMkLst>
        </pc:spChg>
        <pc:spChg chg="add">
          <ac:chgData name="Samartha K" userId="c06b348447cbb236" providerId="Windows Live" clId="Web-{5F859966-C509-5DD1-8C57-F0F68B139B28}" dt="2024-07-26T06:31:10.562" v="204"/>
          <ac:spMkLst>
            <pc:docMk/>
            <pc:sldMk cId="3349949014" sldId="265"/>
            <ac:spMk id="21" creationId="{1199E1B1-A8C0-4FE8-A5A8-1CB41D69F857}"/>
          </ac:spMkLst>
        </pc:spChg>
        <pc:spChg chg="add">
          <ac:chgData name="Samartha K" userId="c06b348447cbb236" providerId="Windows Live" clId="Web-{5F859966-C509-5DD1-8C57-F0F68B139B28}" dt="2024-07-26T06:31:10.562" v="204"/>
          <ac:spMkLst>
            <pc:docMk/>
            <pc:sldMk cId="3349949014" sldId="265"/>
            <ac:spMk id="22" creationId="{84A8DE83-DE75-4B41-9DB4-A7EC0B0DEC0B}"/>
          </ac:spMkLst>
        </pc:spChg>
        <pc:spChg chg="add">
          <ac:chgData name="Samartha K" userId="c06b348447cbb236" providerId="Windows Live" clId="Web-{5F859966-C509-5DD1-8C57-F0F68B139B28}" dt="2024-07-26T06:31:10.562" v="204"/>
          <ac:spMkLst>
            <pc:docMk/>
            <pc:sldMk cId="3349949014" sldId="265"/>
            <ac:spMk id="23" creationId="{A7009A0A-BEF5-4EAC-AF15-E4F9F002E239}"/>
          </ac:spMkLst>
        </pc:spChg>
        <pc:picChg chg="mod ord">
          <ac:chgData name="Samartha K" userId="c06b348447cbb236" providerId="Windows Live" clId="Web-{5F859966-C509-5DD1-8C57-F0F68B139B28}" dt="2024-07-26T06:31:10.562" v="204"/>
          <ac:picMkLst>
            <pc:docMk/>
            <pc:sldMk cId="3349949014" sldId="265"/>
            <ac:picMk id="4" creationId="{7FCB79BA-B91B-0895-8C31-10091DBD905C}"/>
          </ac:picMkLst>
        </pc:picChg>
      </pc:sldChg>
      <pc:sldChg chg="addSp delSp modSp add replId">
        <pc:chgData name="Samartha K" userId="c06b348447cbb236" providerId="Windows Live" clId="Web-{5F859966-C509-5DD1-8C57-F0F68B139B28}" dt="2024-07-26T06:33:37.348" v="215" actId="14100"/>
        <pc:sldMkLst>
          <pc:docMk/>
          <pc:sldMk cId="2870028228" sldId="266"/>
        </pc:sldMkLst>
        <pc:spChg chg="mod">
          <ac:chgData name="Samartha K" userId="c06b348447cbb236" providerId="Windows Live" clId="Web-{5F859966-C509-5DD1-8C57-F0F68B139B28}" dt="2024-07-26T06:33:37.348" v="215" actId="14100"/>
          <ac:spMkLst>
            <pc:docMk/>
            <pc:sldMk cId="2870028228" sldId="266"/>
            <ac:spMk id="3" creationId="{FBDF379A-60AC-5B52-060D-EC49925095FB}"/>
          </ac:spMkLst>
        </pc:spChg>
        <pc:picChg chg="del">
          <ac:chgData name="Samartha K" userId="c06b348447cbb236" providerId="Windows Live" clId="Web-{5F859966-C509-5DD1-8C57-F0F68B139B28}" dt="2024-07-26T06:28:22.760" v="159"/>
          <ac:picMkLst>
            <pc:docMk/>
            <pc:sldMk cId="2870028228" sldId="266"/>
            <ac:picMk id="4" creationId="{B64D237B-0317-02A5-27E2-C93455A67A46}"/>
          </ac:picMkLst>
        </pc:picChg>
        <pc:picChg chg="del">
          <ac:chgData name="Samartha K" userId="c06b348447cbb236" providerId="Windows Live" clId="Web-{5F859966-C509-5DD1-8C57-F0F68B139B28}" dt="2024-07-26T06:27:42.572" v="149"/>
          <ac:picMkLst>
            <pc:docMk/>
            <pc:sldMk cId="2870028228" sldId="266"/>
            <ac:picMk id="5" creationId="{3B870644-736D-D98D-DE5A-60D909A38FCB}"/>
          </ac:picMkLst>
        </pc:picChg>
        <pc:picChg chg="del">
          <ac:chgData name="Samartha K" userId="c06b348447cbb236" providerId="Windows Live" clId="Web-{5F859966-C509-5DD1-8C57-F0F68B139B28}" dt="2024-07-26T06:27:50.760" v="151"/>
          <ac:picMkLst>
            <pc:docMk/>
            <pc:sldMk cId="2870028228" sldId="266"/>
            <ac:picMk id="6" creationId="{9C671CE9-0E9A-59ED-921A-E4463511F216}"/>
          </ac:picMkLst>
        </pc:picChg>
        <pc:picChg chg="add mod">
          <ac:chgData name="Samartha K" userId="c06b348447cbb236" providerId="Windows Live" clId="Web-{5F859966-C509-5DD1-8C57-F0F68B139B28}" dt="2024-07-26T06:28:04.041" v="156" actId="1076"/>
          <ac:picMkLst>
            <pc:docMk/>
            <pc:sldMk cId="2870028228" sldId="266"/>
            <ac:picMk id="8" creationId="{3A7B3837-596A-F546-6A71-F3B4BEA76772}"/>
          </ac:picMkLst>
        </pc:picChg>
        <pc:picChg chg="add mod">
          <ac:chgData name="Samartha K" userId="c06b348447cbb236" providerId="Windows Live" clId="Web-{5F859966-C509-5DD1-8C57-F0F68B139B28}" dt="2024-07-26T06:28:05.916" v="157" actId="1076"/>
          <ac:picMkLst>
            <pc:docMk/>
            <pc:sldMk cId="2870028228" sldId="266"/>
            <ac:picMk id="10" creationId="{2C580E26-8BF6-1129-966D-620900D71DD6}"/>
          </ac:picMkLst>
        </pc:picChg>
        <pc:picChg chg="add mod">
          <ac:chgData name="Samartha K" userId="c06b348447cbb236" providerId="Windows Live" clId="Web-{5F859966-C509-5DD1-8C57-F0F68B139B28}" dt="2024-07-26T06:28:30.245" v="161" actId="1076"/>
          <ac:picMkLst>
            <pc:docMk/>
            <pc:sldMk cId="2870028228" sldId="266"/>
            <ac:picMk id="14" creationId="{6B9B661B-477A-EF35-8340-C5D5D2DA532E}"/>
          </ac:picMkLst>
        </pc:picChg>
      </pc:sldChg>
      <pc:sldMasterChg chg="del delSldLayout">
        <pc:chgData name="Samartha K" userId="c06b348447cbb236" providerId="Windows Live" clId="Web-{5F859966-C509-5DD1-8C57-F0F68B139B28}" dt="2024-07-26T05:55:05.559" v="0"/>
        <pc:sldMasterMkLst>
          <pc:docMk/>
          <pc:sldMasterMk cId="894569214" sldId="2147483684"/>
        </pc:sldMasterMkLst>
        <pc:sldLayoutChg chg="del">
          <pc:chgData name="Samartha K" userId="c06b348447cbb236" providerId="Windows Live" clId="Web-{5F859966-C509-5DD1-8C57-F0F68B139B28}" dt="2024-07-26T05:55:05.559" v="0"/>
          <pc:sldLayoutMkLst>
            <pc:docMk/>
            <pc:sldMasterMk cId="894569214" sldId="2147483684"/>
            <pc:sldLayoutMk cId="3450989289" sldId="2147483685"/>
          </pc:sldLayoutMkLst>
        </pc:sldLayoutChg>
        <pc:sldLayoutChg chg="del">
          <pc:chgData name="Samartha K" userId="c06b348447cbb236" providerId="Windows Live" clId="Web-{5F859966-C509-5DD1-8C57-F0F68B139B28}" dt="2024-07-26T05:55:05.559" v="0"/>
          <pc:sldLayoutMkLst>
            <pc:docMk/>
            <pc:sldMasterMk cId="894569214" sldId="2147483684"/>
            <pc:sldLayoutMk cId="797836582" sldId="2147483686"/>
          </pc:sldLayoutMkLst>
        </pc:sldLayoutChg>
        <pc:sldLayoutChg chg="del">
          <pc:chgData name="Samartha K" userId="c06b348447cbb236" providerId="Windows Live" clId="Web-{5F859966-C509-5DD1-8C57-F0F68B139B28}" dt="2024-07-26T05:55:05.559" v="0"/>
          <pc:sldLayoutMkLst>
            <pc:docMk/>
            <pc:sldMasterMk cId="894569214" sldId="2147483684"/>
            <pc:sldLayoutMk cId="2921376377" sldId="2147483687"/>
          </pc:sldLayoutMkLst>
        </pc:sldLayoutChg>
        <pc:sldLayoutChg chg="del">
          <pc:chgData name="Samartha K" userId="c06b348447cbb236" providerId="Windows Live" clId="Web-{5F859966-C509-5DD1-8C57-F0F68B139B28}" dt="2024-07-26T05:55:05.559" v="0"/>
          <pc:sldLayoutMkLst>
            <pc:docMk/>
            <pc:sldMasterMk cId="894569214" sldId="2147483684"/>
            <pc:sldLayoutMk cId="345395966" sldId="2147483688"/>
          </pc:sldLayoutMkLst>
        </pc:sldLayoutChg>
        <pc:sldLayoutChg chg="del">
          <pc:chgData name="Samartha K" userId="c06b348447cbb236" providerId="Windows Live" clId="Web-{5F859966-C509-5DD1-8C57-F0F68B139B28}" dt="2024-07-26T05:55:05.559" v="0"/>
          <pc:sldLayoutMkLst>
            <pc:docMk/>
            <pc:sldMasterMk cId="894569214" sldId="2147483684"/>
            <pc:sldLayoutMk cId="4261913363" sldId="2147483689"/>
          </pc:sldLayoutMkLst>
        </pc:sldLayoutChg>
        <pc:sldLayoutChg chg="del">
          <pc:chgData name="Samartha K" userId="c06b348447cbb236" providerId="Windows Live" clId="Web-{5F859966-C509-5DD1-8C57-F0F68B139B28}" dt="2024-07-26T05:55:05.559" v="0"/>
          <pc:sldLayoutMkLst>
            <pc:docMk/>
            <pc:sldMasterMk cId="894569214" sldId="2147483684"/>
            <pc:sldLayoutMk cId="798071591" sldId="2147483690"/>
          </pc:sldLayoutMkLst>
        </pc:sldLayoutChg>
        <pc:sldLayoutChg chg="del">
          <pc:chgData name="Samartha K" userId="c06b348447cbb236" providerId="Windows Live" clId="Web-{5F859966-C509-5DD1-8C57-F0F68B139B28}" dt="2024-07-26T05:55:05.559" v="0"/>
          <pc:sldLayoutMkLst>
            <pc:docMk/>
            <pc:sldMasterMk cId="894569214" sldId="2147483684"/>
            <pc:sldLayoutMk cId="2171761773" sldId="2147483691"/>
          </pc:sldLayoutMkLst>
        </pc:sldLayoutChg>
        <pc:sldLayoutChg chg="del">
          <pc:chgData name="Samartha K" userId="c06b348447cbb236" providerId="Windows Live" clId="Web-{5F859966-C509-5DD1-8C57-F0F68B139B28}" dt="2024-07-26T05:55:05.559" v="0"/>
          <pc:sldLayoutMkLst>
            <pc:docMk/>
            <pc:sldMasterMk cId="894569214" sldId="2147483684"/>
            <pc:sldLayoutMk cId="4057641986" sldId="2147483692"/>
          </pc:sldLayoutMkLst>
        </pc:sldLayoutChg>
        <pc:sldLayoutChg chg="del">
          <pc:chgData name="Samartha K" userId="c06b348447cbb236" providerId="Windows Live" clId="Web-{5F859966-C509-5DD1-8C57-F0F68B139B28}" dt="2024-07-26T05:55:05.559" v="0"/>
          <pc:sldLayoutMkLst>
            <pc:docMk/>
            <pc:sldMasterMk cId="894569214" sldId="2147483684"/>
            <pc:sldLayoutMk cId="1798040226" sldId="2147483693"/>
          </pc:sldLayoutMkLst>
        </pc:sldLayoutChg>
        <pc:sldLayoutChg chg="del">
          <pc:chgData name="Samartha K" userId="c06b348447cbb236" providerId="Windows Live" clId="Web-{5F859966-C509-5DD1-8C57-F0F68B139B28}" dt="2024-07-26T05:55:05.559" v="0"/>
          <pc:sldLayoutMkLst>
            <pc:docMk/>
            <pc:sldMasterMk cId="894569214" sldId="2147483684"/>
            <pc:sldLayoutMk cId="3795477376" sldId="2147483694"/>
          </pc:sldLayoutMkLst>
        </pc:sldLayoutChg>
        <pc:sldLayoutChg chg="del">
          <pc:chgData name="Samartha K" userId="c06b348447cbb236" providerId="Windows Live" clId="Web-{5F859966-C509-5DD1-8C57-F0F68B139B28}" dt="2024-07-26T05:55:05.559" v="0"/>
          <pc:sldLayoutMkLst>
            <pc:docMk/>
            <pc:sldMasterMk cId="894569214" sldId="2147483684"/>
            <pc:sldLayoutMk cId="3785840945" sldId="2147483695"/>
          </pc:sldLayoutMkLst>
        </pc:sldLayoutChg>
      </pc:sldMasterChg>
      <pc:sldMasterChg chg="add del addSldLayout delSldLayout modSldLayout">
        <pc:chgData name="Samartha K" userId="c06b348447cbb236" providerId="Windows Live" clId="Web-{5F859966-C509-5DD1-8C57-F0F68B139B28}" dt="2024-07-26T05:55:08.762" v="1"/>
        <pc:sldMasterMkLst>
          <pc:docMk/>
          <pc:sldMasterMk cId="1470112181" sldId="2147483696"/>
        </pc:sldMasterMkLst>
        <pc:sldLayoutChg chg="add del mod replId">
          <pc:chgData name="Samartha K" userId="c06b348447cbb236" providerId="Windows Live" clId="Web-{5F859966-C509-5DD1-8C57-F0F68B139B28}" dt="2024-07-26T05:55:08.762" v="1"/>
          <pc:sldLayoutMkLst>
            <pc:docMk/>
            <pc:sldMasterMk cId="1470112181" sldId="2147483696"/>
            <pc:sldLayoutMk cId="3741893062" sldId="2147483697"/>
          </pc:sldLayoutMkLst>
        </pc:sldLayoutChg>
        <pc:sldLayoutChg chg="add del mod replId">
          <pc:chgData name="Samartha K" userId="c06b348447cbb236" providerId="Windows Live" clId="Web-{5F859966-C509-5DD1-8C57-F0F68B139B28}" dt="2024-07-26T05:55:08.762" v="1"/>
          <pc:sldLayoutMkLst>
            <pc:docMk/>
            <pc:sldMasterMk cId="1470112181" sldId="2147483696"/>
            <pc:sldLayoutMk cId="3345301819" sldId="2147483698"/>
          </pc:sldLayoutMkLst>
        </pc:sldLayoutChg>
        <pc:sldLayoutChg chg="add del mod replId">
          <pc:chgData name="Samartha K" userId="c06b348447cbb236" providerId="Windows Live" clId="Web-{5F859966-C509-5DD1-8C57-F0F68B139B28}" dt="2024-07-26T05:55:08.762" v="1"/>
          <pc:sldLayoutMkLst>
            <pc:docMk/>
            <pc:sldMasterMk cId="1470112181" sldId="2147483696"/>
            <pc:sldLayoutMk cId="2348705956" sldId="2147483699"/>
          </pc:sldLayoutMkLst>
        </pc:sldLayoutChg>
        <pc:sldLayoutChg chg="add del mod replId">
          <pc:chgData name="Samartha K" userId="c06b348447cbb236" providerId="Windows Live" clId="Web-{5F859966-C509-5DD1-8C57-F0F68B139B28}" dt="2024-07-26T05:55:08.762" v="1"/>
          <pc:sldLayoutMkLst>
            <pc:docMk/>
            <pc:sldMasterMk cId="1470112181" sldId="2147483696"/>
            <pc:sldLayoutMk cId="2192186412" sldId="2147483700"/>
          </pc:sldLayoutMkLst>
        </pc:sldLayoutChg>
        <pc:sldLayoutChg chg="add del mod replId">
          <pc:chgData name="Samartha K" userId="c06b348447cbb236" providerId="Windows Live" clId="Web-{5F859966-C509-5DD1-8C57-F0F68B139B28}" dt="2024-07-26T05:55:08.762" v="1"/>
          <pc:sldLayoutMkLst>
            <pc:docMk/>
            <pc:sldMasterMk cId="1470112181" sldId="2147483696"/>
            <pc:sldLayoutMk cId="3408094991" sldId="2147483701"/>
          </pc:sldLayoutMkLst>
        </pc:sldLayoutChg>
        <pc:sldLayoutChg chg="add del mod replId">
          <pc:chgData name="Samartha K" userId="c06b348447cbb236" providerId="Windows Live" clId="Web-{5F859966-C509-5DD1-8C57-F0F68B139B28}" dt="2024-07-26T05:55:08.762" v="1"/>
          <pc:sldLayoutMkLst>
            <pc:docMk/>
            <pc:sldMasterMk cId="1470112181" sldId="2147483696"/>
            <pc:sldLayoutMk cId="3860117445" sldId="2147483702"/>
          </pc:sldLayoutMkLst>
        </pc:sldLayoutChg>
        <pc:sldLayoutChg chg="add del mod replId">
          <pc:chgData name="Samartha K" userId="c06b348447cbb236" providerId="Windows Live" clId="Web-{5F859966-C509-5DD1-8C57-F0F68B139B28}" dt="2024-07-26T05:55:08.762" v="1"/>
          <pc:sldLayoutMkLst>
            <pc:docMk/>
            <pc:sldMasterMk cId="1470112181" sldId="2147483696"/>
            <pc:sldLayoutMk cId="855519309" sldId="2147483703"/>
          </pc:sldLayoutMkLst>
        </pc:sldLayoutChg>
        <pc:sldLayoutChg chg="add del mod replId">
          <pc:chgData name="Samartha K" userId="c06b348447cbb236" providerId="Windows Live" clId="Web-{5F859966-C509-5DD1-8C57-F0F68B139B28}" dt="2024-07-26T05:55:08.762" v="1"/>
          <pc:sldLayoutMkLst>
            <pc:docMk/>
            <pc:sldMasterMk cId="1470112181" sldId="2147483696"/>
            <pc:sldLayoutMk cId="1702988366" sldId="2147483704"/>
          </pc:sldLayoutMkLst>
        </pc:sldLayoutChg>
        <pc:sldLayoutChg chg="add del mod replId">
          <pc:chgData name="Samartha K" userId="c06b348447cbb236" providerId="Windows Live" clId="Web-{5F859966-C509-5DD1-8C57-F0F68B139B28}" dt="2024-07-26T05:55:08.762" v="1"/>
          <pc:sldLayoutMkLst>
            <pc:docMk/>
            <pc:sldMasterMk cId="1470112181" sldId="2147483696"/>
            <pc:sldLayoutMk cId="142439773" sldId="2147483705"/>
          </pc:sldLayoutMkLst>
        </pc:sldLayoutChg>
        <pc:sldLayoutChg chg="add del mod replId">
          <pc:chgData name="Samartha K" userId="c06b348447cbb236" providerId="Windows Live" clId="Web-{5F859966-C509-5DD1-8C57-F0F68B139B28}" dt="2024-07-26T05:55:08.762" v="1"/>
          <pc:sldLayoutMkLst>
            <pc:docMk/>
            <pc:sldMasterMk cId="1470112181" sldId="2147483696"/>
            <pc:sldLayoutMk cId="3367160920" sldId="2147483706"/>
          </pc:sldLayoutMkLst>
        </pc:sldLayoutChg>
        <pc:sldLayoutChg chg="add del mod replId">
          <pc:chgData name="Samartha K" userId="c06b348447cbb236" providerId="Windows Live" clId="Web-{5F859966-C509-5DD1-8C57-F0F68B139B28}" dt="2024-07-26T05:55:08.762" v="1"/>
          <pc:sldLayoutMkLst>
            <pc:docMk/>
            <pc:sldMasterMk cId="1470112181" sldId="2147483696"/>
            <pc:sldLayoutMk cId="2949246558" sldId="2147483707"/>
          </pc:sldLayoutMkLst>
        </pc:sldLayoutChg>
      </pc:sldMasterChg>
      <pc:sldMasterChg chg="add del addSldLayout delSldLayout modSldLayout">
        <pc:chgData name="Samartha K" userId="c06b348447cbb236" providerId="Windows Live" clId="Web-{5F859966-C509-5DD1-8C57-F0F68B139B28}" dt="2024-07-26T06:08:40.755" v="2"/>
        <pc:sldMasterMkLst>
          <pc:docMk/>
          <pc:sldMasterMk cId="2434485232" sldId="2147483708"/>
        </pc:sldMasterMkLst>
        <pc:sldLayoutChg chg="add del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2434485232" sldId="2147483708"/>
            <pc:sldLayoutMk cId="625740703" sldId="2147483709"/>
          </pc:sldLayoutMkLst>
        </pc:sldLayoutChg>
        <pc:sldLayoutChg chg="add del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2434485232" sldId="2147483708"/>
            <pc:sldLayoutMk cId="2900236731" sldId="2147483710"/>
          </pc:sldLayoutMkLst>
        </pc:sldLayoutChg>
        <pc:sldLayoutChg chg="add del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2434485232" sldId="2147483708"/>
            <pc:sldLayoutMk cId="1046499056" sldId="2147483711"/>
          </pc:sldLayoutMkLst>
        </pc:sldLayoutChg>
        <pc:sldLayoutChg chg="add del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2434485232" sldId="2147483708"/>
            <pc:sldLayoutMk cId="383020578" sldId="2147483712"/>
          </pc:sldLayoutMkLst>
        </pc:sldLayoutChg>
        <pc:sldLayoutChg chg="add del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2434485232" sldId="2147483708"/>
            <pc:sldLayoutMk cId="121013233" sldId="2147483713"/>
          </pc:sldLayoutMkLst>
        </pc:sldLayoutChg>
        <pc:sldLayoutChg chg="add del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2434485232" sldId="2147483708"/>
            <pc:sldLayoutMk cId="1018359941" sldId="2147483714"/>
          </pc:sldLayoutMkLst>
        </pc:sldLayoutChg>
        <pc:sldLayoutChg chg="add del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2434485232" sldId="2147483708"/>
            <pc:sldLayoutMk cId="4197667094" sldId="2147483715"/>
          </pc:sldLayoutMkLst>
        </pc:sldLayoutChg>
        <pc:sldLayoutChg chg="add del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2434485232" sldId="2147483708"/>
            <pc:sldLayoutMk cId="2364818254" sldId="2147483716"/>
          </pc:sldLayoutMkLst>
        </pc:sldLayoutChg>
        <pc:sldLayoutChg chg="add del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2434485232" sldId="2147483708"/>
            <pc:sldLayoutMk cId="1633015615" sldId="2147483717"/>
          </pc:sldLayoutMkLst>
        </pc:sldLayoutChg>
        <pc:sldLayoutChg chg="add del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2434485232" sldId="2147483708"/>
            <pc:sldLayoutMk cId="3678635597" sldId="2147483718"/>
          </pc:sldLayoutMkLst>
        </pc:sldLayoutChg>
        <pc:sldLayoutChg chg="add del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2434485232" sldId="2147483708"/>
            <pc:sldLayoutMk cId="446170309" sldId="2147483719"/>
          </pc:sldLayoutMkLst>
        </pc:sldLayoutChg>
      </pc:sldMasterChg>
      <pc:sldMasterChg chg="add addSldLayout modSldLayout">
        <pc:chgData name="Samartha K" userId="c06b348447cbb236" providerId="Windows Live" clId="Web-{5F859966-C509-5DD1-8C57-F0F68B139B28}" dt="2024-07-26T06:08:40.755" v="2"/>
        <pc:sldMasterMkLst>
          <pc:docMk/>
          <pc:sldMasterMk cId="1393298655" sldId="2147483720"/>
        </pc:sldMasterMkLst>
        <pc:sldLayoutChg chg="add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1393298655" sldId="2147483720"/>
            <pc:sldLayoutMk cId="1044260437" sldId="2147483721"/>
          </pc:sldLayoutMkLst>
        </pc:sldLayoutChg>
        <pc:sldLayoutChg chg="add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1393298655" sldId="2147483720"/>
            <pc:sldLayoutMk cId="2531820965" sldId="2147483722"/>
          </pc:sldLayoutMkLst>
        </pc:sldLayoutChg>
        <pc:sldLayoutChg chg="add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1393298655" sldId="2147483720"/>
            <pc:sldLayoutMk cId="4083527558" sldId="2147483723"/>
          </pc:sldLayoutMkLst>
        </pc:sldLayoutChg>
        <pc:sldLayoutChg chg="add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1393298655" sldId="2147483720"/>
            <pc:sldLayoutMk cId="1831984216" sldId="2147483724"/>
          </pc:sldLayoutMkLst>
        </pc:sldLayoutChg>
        <pc:sldLayoutChg chg="add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1393298655" sldId="2147483720"/>
            <pc:sldLayoutMk cId="3809021450" sldId="2147483725"/>
          </pc:sldLayoutMkLst>
        </pc:sldLayoutChg>
        <pc:sldLayoutChg chg="add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1393298655" sldId="2147483720"/>
            <pc:sldLayoutMk cId="3809228310" sldId="2147483726"/>
          </pc:sldLayoutMkLst>
        </pc:sldLayoutChg>
        <pc:sldLayoutChg chg="add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1393298655" sldId="2147483720"/>
            <pc:sldLayoutMk cId="403417221" sldId="2147483727"/>
          </pc:sldLayoutMkLst>
        </pc:sldLayoutChg>
        <pc:sldLayoutChg chg="add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1393298655" sldId="2147483720"/>
            <pc:sldLayoutMk cId="1645583136" sldId="2147483728"/>
          </pc:sldLayoutMkLst>
        </pc:sldLayoutChg>
        <pc:sldLayoutChg chg="add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1393298655" sldId="2147483720"/>
            <pc:sldLayoutMk cId="3453549680" sldId="2147483729"/>
          </pc:sldLayoutMkLst>
        </pc:sldLayoutChg>
        <pc:sldLayoutChg chg="add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1393298655" sldId="2147483720"/>
            <pc:sldLayoutMk cId="49217022" sldId="2147483730"/>
          </pc:sldLayoutMkLst>
        </pc:sldLayoutChg>
        <pc:sldLayoutChg chg="add mod replId">
          <pc:chgData name="Samartha K" userId="c06b348447cbb236" providerId="Windows Live" clId="Web-{5F859966-C509-5DD1-8C57-F0F68B139B28}" dt="2024-07-26T06:08:40.755" v="2"/>
          <pc:sldLayoutMkLst>
            <pc:docMk/>
            <pc:sldMasterMk cId="1393298655" sldId="2147483720"/>
            <pc:sldLayoutMk cId="1287705662" sldId="2147483731"/>
          </pc:sldLayoutMkLst>
        </pc:sldLayoutChg>
      </pc:sldMasterChg>
    </pc:docChg>
  </pc:docChgLst>
  <pc:docChgLst>
    <pc:chgData name="Samartha K" userId="c06b348447cbb236" providerId="Windows Live" clId="Web-{3A94EDC2-B85C-28F3-7F6E-EA76DC19C589}"/>
    <pc:docChg chg="modSld">
      <pc:chgData name="Samartha K" userId="c06b348447cbb236" providerId="Windows Live" clId="Web-{3A94EDC2-B85C-28F3-7F6E-EA76DC19C589}" dt="2024-07-26T06:13:23.034" v="21" actId="14100"/>
      <pc:docMkLst>
        <pc:docMk/>
      </pc:docMkLst>
      <pc:sldChg chg="addSp delSp modSp">
        <pc:chgData name="Samartha K" userId="c06b348447cbb236" providerId="Windows Live" clId="Web-{3A94EDC2-B85C-28F3-7F6E-EA76DC19C589}" dt="2024-07-26T06:12:07.360" v="17"/>
        <pc:sldMkLst>
          <pc:docMk/>
          <pc:sldMk cId="109857222" sldId="256"/>
        </pc:sldMkLst>
        <pc:spChg chg="mod">
          <ac:chgData name="Samartha K" userId="c06b348447cbb236" providerId="Windows Live" clId="Web-{3A94EDC2-B85C-28F3-7F6E-EA76DC19C589}" dt="2024-07-26T06:12:07.360" v="1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martha K" userId="c06b348447cbb236" providerId="Windows Live" clId="Web-{3A94EDC2-B85C-28F3-7F6E-EA76DC19C589}" dt="2024-07-26T06:12:07.360" v="1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martha K" userId="c06b348447cbb236" providerId="Windows Live" clId="Web-{3A94EDC2-B85C-28F3-7F6E-EA76DC19C589}" dt="2024-07-26T06:12:07.360" v="17"/>
          <ac:spMkLst>
            <pc:docMk/>
            <pc:sldMk cId="109857222" sldId="256"/>
            <ac:spMk id="20" creationId="{A3363022-C969-41E9-8EB2-E4C94908C1FA}"/>
          </ac:spMkLst>
        </pc:spChg>
        <pc:spChg chg="add del">
          <ac:chgData name="Samartha K" userId="c06b348447cbb236" providerId="Windows Live" clId="Web-{3A94EDC2-B85C-28F3-7F6E-EA76DC19C589}" dt="2024-07-26T06:12:07.360" v="17"/>
          <ac:spMkLst>
            <pc:docMk/>
            <pc:sldMk cId="109857222" sldId="256"/>
            <ac:spMk id="21" creationId="{8D1AD6B3-BE88-4CEB-BA17-790657CC4729}"/>
          </ac:spMkLst>
        </pc:spChg>
        <pc:spChg chg="add del">
          <ac:chgData name="Samartha K" userId="c06b348447cbb236" providerId="Windows Live" clId="Web-{3A94EDC2-B85C-28F3-7F6E-EA76DC19C589}" dt="2024-07-26T06:10:58.498" v="6"/>
          <ac:spMkLst>
            <pc:docMk/>
            <pc:sldMk cId="109857222" sldId="256"/>
            <ac:spMk id="28" creationId="{362D44EE-C852-4460-B8B5-C4F2BC20510C}"/>
          </ac:spMkLst>
        </pc:spChg>
        <pc:spChg chg="add del">
          <ac:chgData name="Samartha K" userId="c06b348447cbb236" providerId="Windows Live" clId="Web-{3A94EDC2-B85C-28F3-7F6E-EA76DC19C589}" dt="2024-07-26T06:10:58.498" v="6"/>
          <ac:spMkLst>
            <pc:docMk/>
            <pc:sldMk cId="109857222" sldId="256"/>
            <ac:spMk id="30" creationId="{658970D8-8D1D-4B5C-894B-E871CC86543D}"/>
          </ac:spMkLst>
        </pc:spChg>
        <pc:spChg chg="add del">
          <ac:chgData name="Samartha K" userId="c06b348447cbb236" providerId="Windows Live" clId="Web-{3A94EDC2-B85C-28F3-7F6E-EA76DC19C589}" dt="2024-07-26T06:10:58.498" v="6"/>
          <ac:spMkLst>
            <pc:docMk/>
            <pc:sldMk cId="109857222" sldId="256"/>
            <ac:spMk id="32" creationId="{F227E5B6-9132-43CA-B503-37A18562ADF2}"/>
          </ac:spMkLst>
        </pc:spChg>
        <pc:spChg chg="add del">
          <ac:chgData name="Samartha K" userId="c06b348447cbb236" providerId="Windows Live" clId="Web-{3A94EDC2-B85C-28F3-7F6E-EA76DC19C589}" dt="2024-07-26T06:10:58.498" v="6"/>
          <ac:spMkLst>
            <pc:docMk/>
            <pc:sldMk cId="109857222" sldId="256"/>
            <ac:spMk id="34" creationId="{03C2051E-A88D-48E5-BACF-AAED17892722}"/>
          </ac:spMkLst>
        </pc:spChg>
        <pc:spChg chg="add del">
          <ac:chgData name="Samartha K" userId="c06b348447cbb236" providerId="Windows Live" clId="Web-{3A94EDC2-B85C-28F3-7F6E-EA76DC19C589}" dt="2024-07-26T06:10:58.498" v="6"/>
          <ac:spMkLst>
            <pc:docMk/>
            <pc:sldMk cId="109857222" sldId="256"/>
            <ac:spMk id="36" creationId="{7821A508-2985-4905-874A-527429BAABFA}"/>
          </ac:spMkLst>
        </pc:spChg>
        <pc:spChg chg="add del">
          <ac:chgData name="Samartha K" userId="c06b348447cbb236" providerId="Windows Live" clId="Web-{3A94EDC2-B85C-28F3-7F6E-EA76DC19C589}" dt="2024-07-26T06:10:58.498" v="6"/>
          <ac:spMkLst>
            <pc:docMk/>
            <pc:sldMk cId="109857222" sldId="256"/>
            <ac:spMk id="38" creationId="{D2929CB1-0E3C-4B2D-ADC5-0154FB33BA44}"/>
          </ac:spMkLst>
        </pc:spChg>
        <pc:spChg chg="add del">
          <ac:chgData name="Samartha K" userId="c06b348447cbb236" providerId="Windows Live" clId="Web-{3A94EDC2-B85C-28F3-7F6E-EA76DC19C589}" dt="2024-07-26T06:10:58.498" v="6"/>
          <ac:spMkLst>
            <pc:docMk/>
            <pc:sldMk cId="109857222" sldId="256"/>
            <ac:spMk id="40" creationId="{5F2F0C84-BE8C-4DC2-A6D3-30349A801D5C}"/>
          </ac:spMkLst>
        </pc:spChg>
        <pc:spChg chg="add del">
          <ac:chgData name="Samartha K" userId="c06b348447cbb236" providerId="Windows Live" clId="Web-{3A94EDC2-B85C-28F3-7F6E-EA76DC19C589}" dt="2024-07-26T06:11:03.248" v="8"/>
          <ac:spMkLst>
            <pc:docMk/>
            <pc:sldMk cId="109857222" sldId="256"/>
            <ac:spMk id="42" creationId="{A3363022-C969-41E9-8EB2-E4C94908C1FA}"/>
          </ac:spMkLst>
        </pc:spChg>
        <pc:spChg chg="add del">
          <ac:chgData name="Samartha K" userId="c06b348447cbb236" providerId="Windows Live" clId="Web-{3A94EDC2-B85C-28F3-7F6E-EA76DC19C589}" dt="2024-07-26T06:11:03.248" v="8"/>
          <ac:spMkLst>
            <pc:docMk/>
            <pc:sldMk cId="109857222" sldId="256"/>
            <ac:spMk id="43" creationId="{8D1AD6B3-BE88-4CEB-BA17-790657CC4729}"/>
          </ac:spMkLst>
        </pc:spChg>
        <pc:spChg chg="add del">
          <ac:chgData name="Samartha K" userId="c06b348447cbb236" providerId="Windows Live" clId="Web-{3A94EDC2-B85C-28F3-7F6E-EA76DC19C589}" dt="2024-07-26T06:11:09.077" v="10"/>
          <ac:spMkLst>
            <pc:docMk/>
            <pc:sldMk cId="109857222" sldId="256"/>
            <ac:spMk id="47" creationId="{06DA9DF9-31F7-4056-B42E-878CC92417B8}"/>
          </ac:spMkLst>
        </pc:spChg>
        <pc:spChg chg="add del">
          <ac:chgData name="Samartha K" userId="c06b348447cbb236" providerId="Windows Live" clId="Web-{3A94EDC2-B85C-28F3-7F6E-EA76DC19C589}" dt="2024-07-26T06:12:04.125" v="12"/>
          <ac:spMkLst>
            <pc:docMk/>
            <pc:sldMk cId="109857222" sldId="256"/>
            <ac:spMk id="49" creationId="{B9D7E975-9161-4F2D-AC53-69E1912F6B5D}"/>
          </ac:spMkLst>
        </pc:spChg>
        <pc:spChg chg="add del">
          <ac:chgData name="Samartha K" userId="c06b348447cbb236" providerId="Windows Live" clId="Web-{3A94EDC2-B85C-28F3-7F6E-EA76DC19C589}" dt="2024-07-26T06:12:04.125" v="12"/>
          <ac:spMkLst>
            <pc:docMk/>
            <pc:sldMk cId="109857222" sldId="256"/>
            <ac:spMk id="50" creationId="{827DC2C4-B485-428A-BF4A-472D2967F47F}"/>
          </ac:spMkLst>
        </pc:spChg>
        <pc:spChg chg="add del">
          <ac:chgData name="Samartha K" userId="c06b348447cbb236" providerId="Windows Live" clId="Web-{3A94EDC2-B85C-28F3-7F6E-EA76DC19C589}" dt="2024-07-26T06:12:04.125" v="12"/>
          <ac:spMkLst>
            <pc:docMk/>
            <pc:sldMk cId="109857222" sldId="256"/>
            <ac:spMk id="51" creationId="{463E6235-1649-4B47-9862-4026FC473B6F}"/>
          </ac:spMkLst>
        </pc:spChg>
        <pc:spChg chg="add del">
          <ac:chgData name="Samartha K" userId="c06b348447cbb236" providerId="Windows Live" clId="Web-{3A94EDC2-B85C-28F3-7F6E-EA76DC19C589}" dt="2024-07-26T06:12:06.250" v="14"/>
          <ac:spMkLst>
            <pc:docMk/>
            <pc:sldMk cId="109857222" sldId="256"/>
            <ac:spMk id="53" creationId="{A3363022-C969-41E9-8EB2-E4C94908C1FA}"/>
          </ac:spMkLst>
        </pc:spChg>
        <pc:spChg chg="add del">
          <ac:chgData name="Samartha K" userId="c06b348447cbb236" providerId="Windows Live" clId="Web-{3A94EDC2-B85C-28F3-7F6E-EA76DC19C589}" dt="2024-07-26T06:12:06.250" v="14"/>
          <ac:spMkLst>
            <pc:docMk/>
            <pc:sldMk cId="109857222" sldId="256"/>
            <ac:spMk id="54" creationId="{8D1AD6B3-BE88-4CEB-BA17-790657CC4729}"/>
          </ac:spMkLst>
        </pc:spChg>
        <pc:spChg chg="add del">
          <ac:chgData name="Samartha K" userId="c06b348447cbb236" providerId="Windows Live" clId="Web-{3A94EDC2-B85C-28F3-7F6E-EA76DC19C589}" dt="2024-07-26T06:12:07.344" v="16"/>
          <ac:spMkLst>
            <pc:docMk/>
            <pc:sldMk cId="109857222" sldId="256"/>
            <ac:spMk id="58" creationId="{9B7AD9F6-8CE7-4299-8FC6-328F4DCD3FF9}"/>
          </ac:spMkLst>
        </pc:spChg>
        <pc:spChg chg="add del">
          <ac:chgData name="Samartha K" userId="c06b348447cbb236" providerId="Windows Live" clId="Web-{3A94EDC2-B85C-28F3-7F6E-EA76DC19C589}" dt="2024-07-26T06:12:07.344" v="16"/>
          <ac:spMkLst>
            <pc:docMk/>
            <pc:sldMk cId="109857222" sldId="256"/>
            <ac:spMk id="59" creationId="{F49775AF-8896-43EE-92C6-83497D6DC56F}"/>
          </ac:spMkLst>
        </pc:spChg>
        <pc:spChg chg="add">
          <ac:chgData name="Samartha K" userId="c06b348447cbb236" providerId="Windows Live" clId="Web-{3A94EDC2-B85C-28F3-7F6E-EA76DC19C589}" dt="2024-07-26T06:12:07.360" v="17"/>
          <ac:spMkLst>
            <pc:docMk/>
            <pc:sldMk cId="109857222" sldId="256"/>
            <ac:spMk id="61" creationId="{362D44EE-C852-4460-B8B5-C4F2BC20510C}"/>
          </ac:spMkLst>
        </pc:spChg>
        <pc:spChg chg="add">
          <ac:chgData name="Samartha K" userId="c06b348447cbb236" providerId="Windows Live" clId="Web-{3A94EDC2-B85C-28F3-7F6E-EA76DC19C589}" dt="2024-07-26T06:12:07.360" v="17"/>
          <ac:spMkLst>
            <pc:docMk/>
            <pc:sldMk cId="109857222" sldId="256"/>
            <ac:spMk id="62" creationId="{658970D8-8D1D-4B5C-894B-E871CC86543D}"/>
          </ac:spMkLst>
        </pc:spChg>
        <pc:spChg chg="add">
          <ac:chgData name="Samartha K" userId="c06b348447cbb236" providerId="Windows Live" clId="Web-{3A94EDC2-B85C-28F3-7F6E-EA76DC19C589}" dt="2024-07-26T06:12:07.360" v="17"/>
          <ac:spMkLst>
            <pc:docMk/>
            <pc:sldMk cId="109857222" sldId="256"/>
            <ac:spMk id="63" creationId="{F227E5B6-9132-43CA-B503-37A18562ADF2}"/>
          </ac:spMkLst>
        </pc:spChg>
        <pc:spChg chg="add">
          <ac:chgData name="Samartha K" userId="c06b348447cbb236" providerId="Windows Live" clId="Web-{3A94EDC2-B85C-28F3-7F6E-EA76DC19C589}" dt="2024-07-26T06:12:07.360" v="17"/>
          <ac:spMkLst>
            <pc:docMk/>
            <pc:sldMk cId="109857222" sldId="256"/>
            <ac:spMk id="64" creationId="{03C2051E-A88D-48E5-BACF-AAED17892722}"/>
          </ac:spMkLst>
        </pc:spChg>
        <pc:spChg chg="add">
          <ac:chgData name="Samartha K" userId="c06b348447cbb236" providerId="Windows Live" clId="Web-{3A94EDC2-B85C-28F3-7F6E-EA76DC19C589}" dt="2024-07-26T06:12:07.360" v="17"/>
          <ac:spMkLst>
            <pc:docMk/>
            <pc:sldMk cId="109857222" sldId="256"/>
            <ac:spMk id="65" creationId="{7821A508-2985-4905-874A-527429BAABFA}"/>
          </ac:spMkLst>
        </pc:spChg>
        <pc:spChg chg="add">
          <ac:chgData name="Samartha K" userId="c06b348447cbb236" providerId="Windows Live" clId="Web-{3A94EDC2-B85C-28F3-7F6E-EA76DC19C589}" dt="2024-07-26T06:12:07.360" v="17"/>
          <ac:spMkLst>
            <pc:docMk/>
            <pc:sldMk cId="109857222" sldId="256"/>
            <ac:spMk id="66" creationId="{D2929CB1-0E3C-4B2D-ADC5-0154FB33BA44}"/>
          </ac:spMkLst>
        </pc:spChg>
        <pc:spChg chg="add">
          <ac:chgData name="Samartha K" userId="c06b348447cbb236" providerId="Windows Live" clId="Web-{3A94EDC2-B85C-28F3-7F6E-EA76DC19C589}" dt="2024-07-26T06:12:07.360" v="17"/>
          <ac:spMkLst>
            <pc:docMk/>
            <pc:sldMk cId="109857222" sldId="256"/>
            <ac:spMk id="67" creationId="{5F2F0C84-BE8C-4DC2-A6D3-30349A801D5C}"/>
          </ac:spMkLst>
        </pc:spChg>
        <pc:grpChg chg="add del">
          <ac:chgData name="Samartha K" userId="c06b348447cbb236" providerId="Windows Live" clId="Web-{3A94EDC2-B85C-28F3-7F6E-EA76DC19C589}" dt="2024-07-26T06:12:07.360" v="17"/>
          <ac:grpSpMkLst>
            <pc:docMk/>
            <pc:sldMk cId="109857222" sldId="256"/>
            <ac:grpSpMk id="23" creationId="{89D1390B-7E13-4B4F-9CB2-391063412E54}"/>
          </ac:grpSpMkLst>
        </pc:grpChg>
        <pc:grpChg chg="add del">
          <ac:chgData name="Samartha K" userId="c06b348447cbb236" providerId="Windows Live" clId="Web-{3A94EDC2-B85C-28F3-7F6E-EA76DC19C589}" dt="2024-07-26T06:11:03.248" v="8"/>
          <ac:grpSpMkLst>
            <pc:docMk/>
            <pc:sldMk cId="109857222" sldId="256"/>
            <ac:grpSpMk id="44" creationId="{89D1390B-7E13-4B4F-9CB2-391063412E54}"/>
          </ac:grpSpMkLst>
        </pc:grpChg>
        <pc:grpChg chg="add del">
          <ac:chgData name="Samartha K" userId="c06b348447cbb236" providerId="Windows Live" clId="Web-{3A94EDC2-B85C-28F3-7F6E-EA76DC19C589}" dt="2024-07-26T06:12:06.250" v="14"/>
          <ac:grpSpMkLst>
            <pc:docMk/>
            <pc:sldMk cId="109857222" sldId="256"/>
            <ac:grpSpMk id="55" creationId="{89D1390B-7E13-4B4F-9CB2-391063412E54}"/>
          </ac:grpSpMkLst>
        </pc:grpChg>
        <pc:picChg chg="add mod ord">
          <ac:chgData name="Samartha K" userId="c06b348447cbb236" providerId="Windows Live" clId="Web-{3A94EDC2-B85C-28F3-7F6E-EA76DC19C589}" dt="2024-07-26T06:12:07.360" v="17"/>
          <ac:picMkLst>
            <pc:docMk/>
            <pc:sldMk cId="109857222" sldId="256"/>
            <ac:picMk id="8" creationId="{26E1C22A-0E45-FC5F-5F2C-EA4E88793466}"/>
          </ac:picMkLst>
        </pc:picChg>
        <pc:picChg chg="del">
          <ac:chgData name="Samartha K" userId="c06b348447cbb236" providerId="Windows Live" clId="Web-{3A94EDC2-B85C-28F3-7F6E-EA76DC19C589}" dt="2024-07-26T06:10:42.638" v="1"/>
          <ac:picMkLst>
            <pc:docMk/>
            <pc:sldMk cId="109857222" sldId="256"/>
            <ac:picMk id="22" creationId="{E6CEEA6A-D29D-0F4B-C452-B1D5FE06FCCA}"/>
          </ac:picMkLst>
        </pc:picChg>
      </pc:sldChg>
      <pc:sldChg chg="addSp modSp mod setBg">
        <pc:chgData name="Samartha K" userId="c06b348447cbb236" providerId="Windows Live" clId="Web-{3A94EDC2-B85C-28F3-7F6E-EA76DC19C589}" dt="2024-07-26T06:12:39.095" v="19" actId="20577"/>
        <pc:sldMkLst>
          <pc:docMk/>
          <pc:sldMk cId="1825483999" sldId="257"/>
        </pc:sldMkLst>
        <pc:spChg chg="mod">
          <ac:chgData name="Samartha K" userId="c06b348447cbb236" providerId="Windows Live" clId="Web-{3A94EDC2-B85C-28F3-7F6E-EA76DC19C589}" dt="2024-07-26T06:12:39.095" v="19" actId="20577"/>
          <ac:spMkLst>
            <pc:docMk/>
            <pc:sldMk cId="1825483999" sldId="257"/>
            <ac:spMk id="2" creationId="{E845450E-7A1E-869F-3C59-D7F80EAFA225}"/>
          </ac:spMkLst>
        </pc:spChg>
        <pc:spChg chg="add">
          <ac:chgData name="Samartha K" userId="c06b348447cbb236" providerId="Windows Live" clId="Web-{3A94EDC2-B85C-28F3-7F6E-EA76DC19C589}" dt="2024-07-26T06:12:22.814" v="18"/>
          <ac:spMkLst>
            <pc:docMk/>
            <pc:sldMk cId="1825483999" sldId="257"/>
            <ac:spMk id="6" creationId="{A8384FB5-9ADC-4DDC-881B-597D56F5B15D}"/>
          </ac:spMkLst>
        </pc:spChg>
        <pc:spChg chg="add">
          <ac:chgData name="Samartha K" userId="c06b348447cbb236" providerId="Windows Live" clId="Web-{3A94EDC2-B85C-28F3-7F6E-EA76DC19C589}" dt="2024-07-26T06:12:22.814" v="18"/>
          <ac:spMkLst>
            <pc:docMk/>
            <pc:sldMk cId="1825483999" sldId="257"/>
            <ac:spMk id="7" creationId="{1199E1B1-A8C0-4FE8-A5A8-1CB41D69F857}"/>
          </ac:spMkLst>
        </pc:spChg>
        <pc:spChg chg="add">
          <ac:chgData name="Samartha K" userId="c06b348447cbb236" providerId="Windows Live" clId="Web-{3A94EDC2-B85C-28F3-7F6E-EA76DC19C589}" dt="2024-07-26T06:12:22.814" v="18"/>
          <ac:spMkLst>
            <pc:docMk/>
            <pc:sldMk cId="1825483999" sldId="257"/>
            <ac:spMk id="10" creationId="{84A8DE83-DE75-4B41-9DB4-A7EC0B0DEC0B}"/>
          </ac:spMkLst>
        </pc:spChg>
        <pc:spChg chg="add">
          <ac:chgData name="Samartha K" userId="c06b348447cbb236" providerId="Windows Live" clId="Web-{3A94EDC2-B85C-28F3-7F6E-EA76DC19C589}" dt="2024-07-26T06:12:22.814" v="18"/>
          <ac:spMkLst>
            <pc:docMk/>
            <pc:sldMk cId="1825483999" sldId="257"/>
            <ac:spMk id="12" creationId="{A7009A0A-BEF5-4EAC-AF15-E4F9F002E239}"/>
          </ac:spMkLst>
        </pc:spChg>
        <pc:picChg chg="mod">
          <ac:chgData name="Samartha K" userId="c06b348447cbb236" providerId="Windows Live" clId="Web-{3A94EDC2-B85C-28F3-7F6E-EA76DC19C589}" dt="2024-07-26T06:12:22.814" v="18"/>
          <ac:picMkLst>
            <pc:docMk/>
            <pc:sldMk cId="1825483999" sldId="257"/>
            <ac:picMk id="4" creationId="{373BF8A6-F3C5-1AA0-ED06-C6FCF2D7F704}"/>
          </ac:picMkLst>
        </pc:picChg>
      </pc:sldChg>
      <pc:sldChg chg="addSp modSp mod setBg">
        <pc:chgData name="Samartha K" userId="c06b348447cbb236" providerId="Windows Live" clId="Web-{3A94EDC2-B85C-28F3-7F6E-EA76DC19C589}" dt="2024-07-26T06:13:23.034" v="21" actId="14100"/>
        <pc:sldMkLst>
          <pc:docMk/>
          <pc:sldMk cId="30594729" sldId="258"/>
        </pc:sldMkLst>
        <pc:spChg chg="mod">
          <ac:chgData name="Samartha K" userId="c06b348447cbb236" providerId="Windows Live" clId="Web-{3A94EDC2-B85C-28F3-7F6E-EA76DC19C589}" dt="2024-07-26T06:12:53.236" v="20"/>
          <ac:spMkLst>
            <pc:docMk/>
            <pc:sldMk cId="30594729" sldId="258"/>
            <ac:spMk id="2" creationId="{980FC39F-C301-7B21-283A-FB9FB6F910EF}"/>
          </ac:spMkLst>
        </pc:spChg>
        <pc:spChg chg="mod">
          <ac:chgData name="Samartha K" userId="c06b348447cbb236" providerId="Windows Live" clId="Web-{3A94EDC2-B85C-28F3-7F6E-EA76DC19C589}" dt="2024-07-26T06:13:23.034" v="21" actId="14100"/>
          <ac:spMkLst>
            <pc:docMk/>
            <pc:sldMk cId="30594729" sldId="258"/>
            <ac:spMk id="3" creationId="{5DC2315F-5699-D56E-47E3-CE6BE940A715}"/>
          </ac:spMkLst>
        </pc:spChg>
        <pc:spChg chg="add">
          <ac:chgData name="Samartha K" userId="c06b348447cbb236" providerId="Windows Live" clId="Web-{3A94EDC2-B85C-28F3-7F6E-EA76DC19C589}" dt="2024-07-26T06:12:53.236" v="20"/>
          <ac:spMkLst>
            <pc:docMk/>
            <pc:sldMk cId="30594729" sldId="258"/>
            <ac:spMk id="8" creationId="{1BB867FF-FC45-48F7-8104-F89BE54909F1}"/>
          </ac:spMkLst>
        </pc:spChg>
        <pc:spChg chg="add">
          <ac:chgData name="Samartha K" userId="c06b348447cbb236" providerId="Windows Live" clId="Web-{3A94EDC2-B85C-28F3-7F6E-EA76DC19C589}" dt="2024-07-26T06:12:53.236" v="20"/>
          <ac:spMkLst>
            <pc:docMk/>
            <pc:sldMk cId="30594729" sldId="258"/>
            <ac:spMk id="10" creationId="{8BB56887-D0D5-4F0C-9E19-7247EB83C8B7}"/>
          </ac:spMkLst>
        </pc:spChg>
        <pc:spChg chg="add">
          <ac:chgData name="Samartha K" userId="c06b348447cbb236" providerId="Windows Live" clId="Web-{3A94EDC2-B85C-28F3-7F6E-EA76DC19C589}" dt="2024-07-26T06:12:53.236" v="20"/>
          <ac:spMkLst>
            <pc:docMk/>
            <pc:sldMk cId="30594729" sldId="258"/>
            <ac:spMk id="12" creationId="{081E4A58-353D-44AE-B2FC-2A74E2E400F7}"/>
          </ac:spMkLst>
        </pc:spChg>
      </pc:sldChg>
    </pc:docChg>
  </pc:docChgLst>
  <pc:docChgLst>
    <pc:chgData name="Samartha K" userId="c06b348447cbb236" providerId="Windows Live" clId="Web-{251F54C6-AC09-6848-851C-FEF78BCC1588}"/>
    <pc:docChg chg="addSld modSld addMainMaster delMainMaster">
      <pc:chgData name="Samartha K" userId="c06b348447cbb236" providerId="Windows Live" clId="Web-{251F54C6-AC09-6848-851C-FEF78BCC1588}" dt="2024-07-26T05:53:49.918" v="593"/>
      <pc:docMkLst>
        <pc:docMk/>
      </pc:docMkLst>
      <pc:sldChg chg="modSp mod modClrScheme chgLayout">
        <pc:chgData name="Samartha K" userId="c06b348447cbb236" providerId="Windows Live" clId="Web-{251F54C6-AC09-6848-851C-FEF78BCC1588}" dt="2024-07-26T05:53:49.918" v="593"/>
        <pc:sldMkLst>
          <pc:docMk/>
          <pc:sldMk cId="109857222" sldId="256"/>
        </pc:sldMkLst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chgLayout">
        <pc:chgData name="Samartha K" userId="c06b348447cbb236" providerId="Windows Live" clId="Web-{251F54C6-AC09-6848-851C-FEF78BCC1588}" dt="2024-07-26T05:53:49.918" v="593"/>
        <pc:sldMkLst>
          <pc:docMk/>
          <pc:sldMk cId="1825483999" sldId="257"/>
        </pc:sldMkLst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1825483999" sldId="257"/>
            <ac:spMk id="2" creationId="{E845450E-7A1E-869F-3C59-D7F80EAFA225}"/>
          </ac:spMkLst>
        </pc:spChg>
        <pc:spChg chg="del mod">
          <ac:chgData name="Samartha K" userId="c06b348447cbb236" providerId="Windows Live" clId="Web-{251F54C6-AC09-6848-851C-FEF78BCC1588}" dt="2024-07-26T04:43:06.562" v="4"/>
          <ac:spMkLst>
            <pc:docMk/>
            <pc:sldMk cId="1825483999" sldId="257"/>
            <ac:spMk id="3" creationId="{C0370147-79B2-D552-9F8A-F2E8DFA8842C}"/>
          </ac:spMkLst>
        </pc:spChg>
        <pc:spChg chg="add del">
          <ac:chgData name="Samartha K" userId="c06b348447cbb236" providerId="Windows Live" clId="Web-{251F54C6-AC09-6848-851C-FEF78BCC1588}" dt="2024-07-26T04:44:39.549" v="20"/>
          <ac:spMkLst>
            <pc:docMk/>
            <pc:sldMk cId="1825483999" sldId="257"/>
            <ac:spMk id="8" creationId="{998DD78A-D0E2-1492-3D0E-CB4743B2AB94}"/>
          </ac:spMkLst>
        </pc:spChg>
        <pc:spChg chg="add del">
          <ac:chgData name="Samartha K" userId="c06b348447cbb236" providerId="Windows Live" clId="Web-{251F54C6-AC09-6848-851C-FEF78BCC1588}" dt="2024-07-26T04:43:55.142" v="14"/>
          <ac:spMkLst>
            <pc:docMk/>
            <pc:sldMk cId="1825483999" sldId="257"/>
            <ac:spMk id="9" creationId="{BCED4D40-4B67-4331-AC48-79B82B4A47D8}"/>
          </ac:spMkLst>
        </pc:spChg>
        <pc:spChg chg="add del">
          <ac:chgData name="Samartha K" userId="c06b348447cbb236" providerId="Windows Live" clId="Web-{251F54C6-AC09-6848-851C-FEF78BCC1588}" dt="2024-07-26T04:43:55.142" v="14"/>
          <ac:spMkLst>
            <pc:docMk/>
            <pc:sldMk cId="1825483999" sldId="257"/>
            <ac:spMk id="11" creationId="{670CEDEF-4F34-412E-84EE-329C1E936AF5}"/>
          </ac:spMkLst>
        </pc:spChg>
        <pc:spChg chg="add del">
          <ac:chgData name="Samartha K" userId="c06b348447cbb236" providerId="Windows Live" clId="Web-{251F54C6-AC09-6848-851C-FEF78BCC1588}" dt="2024-07-26T04:44:00.345" v="16"/>
          <ac:spMkLst>
            <pc:docMk/>
            <pc:sldMk cId="1825483999" sldId="257"/>
            <ac:spMk id="13" creationId="{5E395AE0-8789-FAD6-A987-32E65C185100}"/>
          </ac:spMkLst>
        </pc:spChg>
        <pc:spChg chg="add del">
          <ac:chgData name="Samartha K" userId="c06b348447cbb236" providerId="Windows Live" clId="Web-{251F54C6-AC09-6848-851C-FEF78BCC1588}" dt="2024-07-26T04:44:06.454" v="18"/>
          <ac:spMkLst>
            <pc:docMk/>
            <pc:sldMk cId="1825483999" sldId="257"/>
            <ac:spMk id="16" creationId="{BCED4D40-4B67-4331-AC48-79B82B4A47D8}"/>
          </ac:spMkLst>
        </pc:spChg>
        <pc:spChg chg="add del">
          <ac:chgData name="Samartha K" userId="c06b348447cbb236" providerId="Windows Live" clId="Web-{251F54C6-AC09-6848-851C-FEF78BCC1588}" dt="2024-07-26T04:44:06.454" v="18"/>
          <ac:spMkLst>
            <pc:docMk/>
            <pc:sldMk cId="1825483999" sldId="257"/>
            <ac:spMk id="17" creationId="{670CEDEF-4F34-412E-84EE-329C1E936AF5}"/>
          </ac:spMkLst>
        </pc:spChg>
        <pc:spChg chg="add del">
          <ac:chgData name="Samartha K" userId="c06b348447cbb236" providerId="Windows Live" clId="Web-{251F54C6-AC09-6848-851C-FEF78BCC1588}" dt="2024-07-26T04:44:39.549" v="20"/>
          <ac:spMkLst>
            <pc:docMk/>
            <pc:sldMk cId="1825483999" sldId="257"/>
            <ac:spMk id="22" creationId="{D7A453D2-15D8-4403-815F-291FA16340D9}"/>
          </ac:spMkLst>
        </pc:spChg>
        <pc:spChg chg="add del">
          <ac:chgData name="Samartha K" userId="c06b348447cbb236" providerId="Windows Live" clId="Web-{251F54C6-AC09-6848-851C-FEF78BCC1588}" dt="2024-07-26T04:44:39.549" v="20"/>
          <ac:spMkLst>
            <pc:docMk/>
            <pc:sldMk cId="1825483999" sldId="257"/>
            <ac:spMk id="23" creationId="{B8114C98-A349-4111-A123-E8EAB86ABE30}"/>
          </ac:spMkLst>
        </pc:spChg>
        <pc:spChg chg="add del">
          <ac:chgData name="Samartha K" userId="c06b348447cbb236" providerId="Windows Live" clId="Web-{251F54C6-AC09-6848-851C-FEF78BCC1588}" dt="2024-07-26T04:44:39.549" v="20"/>
          <ac:spMkLst>
            <pc:docMk/>
            <pc:sldMk cId="1825483999" sldId="257"/>
            <ac:spMk id="24" creationId="{8161EA6B-09CA-445B-AB0D-8DF76FA92DEF}"/>
          </ac:spMkLst>
        </pc:spChg>
        <pc:spChg chg="add del">
          <ac:chgData name="Samartha K" userId="c06b348447cbb236" providerId="Windows Live" clId="Web-{251F54C6-AC09-6848-851C-FEF78BCC1588}" dt="2024-07-26T04:44:39.549" v="20"/>
          <ac:spMkLst>
            <pc:docMk/>
            <pc:sldMk cId="1825483999" sldId="257"/>
            <ac:spMk id="31" creationId="{E2D3D3F2-ABBB-4453-B1C5-1BEBF7E4DD56}"/>
          </ac:spMkLst>
        </pc:spChg>
        <pc:grpChg chg="add del">
          <ac:chgData name="Samartha K" userId="c06b348447cbb236" providerId="Windows Live" clId="Web-{251F54C6-AC09-6848-851C-FEF78BCC1588}" dt="2024-07-26T04:44:39.549" v="20"/>
          <ac:grpSpMkLst>
            <pc:docMk/>
            <pc:sldMk cId="1825483999" sldId="257"/>
            <ac:grpSpMk id="15" creationId="{B352BBB9-69A8-405C-9209-A9FE217AEDC4}"/>
          </ac:grpSpMkLst>
        </pc:grpChg>
        <pc:grpChg chg="add del">
          <ac:chgData name="Samartha K" userId="c06b348447cbb236" providerId="Windows Live" clId="Web-{251F54C6-AC09-6848-851C-FEF78BCC1588}" dt="2024-07-26T04:44:39.549" v="20"/>
          <ac:grpSpMkLst>
            <pc:docMk/>
            <pc:sldMk cId="1825483999" sldId="257"/>
            <ac:grpSpMk id="25" creationId="{670FB431-AE18-414D-92F4-1D12D1991152}"/>
          </ac:grpSpMkLst>
        </pc:grpChg>
        <pc:grpChg chg="add del">
          <ac:chgData name="Samartha K" userId="c06b348447cbb236" providerId="Windows Live" clId="Web-{251F54C6-AC09-6848-851C-FEF78BCC1588}" dt="2024-07-26T04:44:39.549" v="20"/>
          <ac:grpSpMkLst>
            <pc:docMk/>
            <pc:sldMk cId="1825483999" sldId="257"/>
            <ac:grpSpMk id="33" creationId="{8214E4A5-A0D2-42C4-8D14-D2A7E495F041}"/>
          </ac:grpSpMkLst>
        </pc:grpChg>
        <pc:grpChg chg="add del">
          <ac:chgData name="Samartha K" userId="c06b348447cbb236" providerId="Windows Live" clId="Web-{251F54C6-AC09-6848-851C-FEF78BCC1588}" dt="2024-07-26T04:44:39.549" v="20"/>
          <ac:grpSpMkLst>
            <pc:docMk/>
            <pc:sldMk cId="1825483999" sldId="257"/>
            <ac:grpSpMk id="39" creationId="{AF19A774-30A5-488B-9BAF-629C6440294E}"/>
          </ac:grpSpMkLst>
        </pc:grpChg>
        <pc:picChg chg="add mod ord modCrop">
          <ac:chgData name="Samartha K" userId="c06b348447cbb236" providerId="Windows Live" clId="Web-{251F54C6-AC09-6848-851C-FEF78BCC1588}" dt="2024-07-26T05:53:49.918" v="593"/>
          <ac:picMkLst>
            <pc:docMk/>
            <pc:sldMk cId="1825483999" sldId="257"/>
            <ac:picMk id="4" creationId="{373BF8A6-F3C5-1AA0-ED06-C6FCF2D7F704}"/>
          </ac:picMkLst>
        </pc:picChg>
        <pc:cxnChg chg="add del">
          <ac:chgData name="Samartha K" userId="c06b348447cbb236" providerId="Windows Live" clId="Web-{251F54C6-AC09-6848-851C-FEF78BCC1588}" dt="2024-07-26T04:44:00.345" v="16"/>
          <ac:cxnSpMkLst>
            <pc:docMk/>
            <pc:sldMk cId="1825483999" sldId="257"/>
            <ac:cxnSpMk id="14" creationId="{7667AA61-5C27-F30F-D229-06CBE5709F33}"/>
          </ac:cxnSpMkLst>
        </pc:cxnChg>
      </pc:sldChg>
      <pc:sldChg chg="modSp new mod modClrScheme chgLayout">
        <pc:chgData name="Samartha K" userId="c06b348447cbb236" providerId="Windows Live" clId="Web-{251F54C6-AC09-6848-851C-FEF78BCC1588}" dt="2024-07-26T05:53:49.918" v="593"/>
        <pc:sldMkLst>
          <pc:docMk/>
          <pc:sldMk cId="30594729" sldId="258"/>
        </pc:sldMkLst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30594729" sldId="258"/>
            <ac:spMk id="2" creationId="{980FC39F-C301-7B21-283A-FB9FB6F910EF}"/>
          </ac:spMkLst>
        </pc:spChg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30594729" sldId="258"/>
            <ac:spMk id="3" creationId="{5DC2315F-5699-D56E-47E3-CE6BE940A715}"/>
          </ac:spMkLst>
        </pc:spChg>
      </pc:sldChg>
      <pc:sldChg chg="modSp new mod modClrScheme chgLayout">
        <pc:chgData name="Samartha K" userId="c06b348447cbb236" providerId="Windows Live" clId="Web-{251F54C6-AC09-6848-851C-FEF78BCC1588}" dt="2024-07-26T05:53:49.918" v="593"/>
        <pc:sldMkLst>
          <pc:docMk/>
          <pc:sldMk cId="2398177137" sldId="259"/>
        </pc:sldMkLst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2398177137" sldId="259"/>
            <ac:spMk id="2" creationId="{632DDBA5-D806-4AEE-85AD-0965517BC8FA}"/>
          </ac:spMkLst>
        </pc:spChg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2398177137" sldId="259"/>
            <ac:spMk id="3" creationId="{B9E582E3-960F-A18D-8FED-5CFD049774B4}"/>
          </ac:spMkLst>
        </pc:spChg>
      </pc:sldChg>
      <pc:sldChg chg="addSp modSp new mod modClrScheme chgLayout">
        <pc:chgData name="Samartha K" userId="c06b348447cbb236" providerId="Windows Live" clId="Web-{251F54C6-AC09-6848-851C-FEF78BCC1588}" dt="2024-07-26T05:53:49.918" v="593"/>
        <pc:sldMkLst>
          <pc:docMk/>
          <pc:sldMk cId="2460788280" sldId="260"/>
        </pc:sldMkLst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2460788280" sldId="260"/>
            <ac:spMk id="2" creationId="{CAF46664-C2DD-874D-84AA-AC78B253D509}"/>
          </ac:spMkLst>
        </pc:spChg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2460788280" sldId="260"/>
            <ac:spMk id="3" creationId="{FBDF379A-60AC-5B52-060D-EC49925095FB}"/>
          </ac:spMkLst>
        </pc:spChg>
        <pc:picChg chg="add mod">
          <ac:chgData name="Samartha K" userId="c06b348447cbb236" providerId="Windows Live" clId="Web-{251F54C6-AC09-6848-851C-FEF78BCC1588}" dt="2024-07-26T05:07:58.740" v="149" actId="1076"/>
          <ac:picMkLst>
            <pc:docMk/>
            <pc:sldMk cId="2460788280" sldId="260"/>
            <ac:picMk id="4" creationId="{B64D237B-0317-02A5-27E2-C93455A67A46}"/>
          </ac:picMkLst>
        </pc:picChg>
        <pc:picChg chg="add mod modCrop">
          <ac:chgData name="Samartha K" userId="c06b348447cbb236" providerId="Windows Live" clId="Web-{251F54C6-AC09-6848-851C-FEF78BCC1588}" dt="2024-07-26T05:11:53.874" v="163" actId="1076"/>
          <ac:picMkLst>
            <pc:docMk/>
            <pc:sldMk cId="2460788280" sldId="260"/>
            <ac:picMk id="5" creationId="{3B870644-736D-D98D-DE5A-60D909A38FCB}"/>
          </ac:picMkLst>
        </pc:picChg>
        <pc:picChg chg="add mod">
          <ac:chgData name="Samartha K" userId="c06b348447cbb236" providerId="Windows Live" clId="Web-{251F54C6-AC09-6848-851C-FEF78BCC1588}" dt="2024-07-26T05:12:16.953" v="167" actId="1076"/>
          <ac:picMkLst>
            <pc:docMk/>
            <pc:sldMk cId="2460788280" sldId="260"/>
            <ac:picMk id="6" creationId="{9C671CE9-0E9A-59ED-921A-E4463511F216}"/>
          </ac:picMkLst>
        </pc:picChg>
      </pc:sldChg>
      <pc:sldChg chg="addSp delSp modSp add mod replId modClrScheme chgLayout">
        <pc:chgData name="Samartha K" userId="c06b348447cbb236" providerId="Windows Live" clId="Web-{251F54C6-AC09-6848-851C-FEF78BCC1588}" dt="2024-07-26T05:53:49.918" v="593"/>
        <pc:sldMkLst>
          <pc:docMk/>
          <pc:sldMk cId="961731066" sldId="261"/>
        </pc:sldMkLst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961731066" sldId="261"/>
            <ac:spMk id="2" creationId="{CAF46664-C2DD-874D-84AA-AC78B253D509}"/>
          </ac:spMkLst>
        </pc:spChg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961731066" sldId="261"/>
            <ac:spMk id="3" creationId="{FBDF379A-60AC-5B52-060D-EC49925095FB}"/>
          </ac:spMkLst>
        </pc:spChg>
        <pc:picChg chg="del">
          <ac:chgData name="Samartha K" userId="c06b348447cbb236" providerId="Windows Live" clId="Web-{251F54C6-AC09-6848-851C-FEF78BCC1588}" dt="2024-07-26T05:13:22.315" v="187"/>
          <ac:picMkLst>
            <pc:docMk/>
            <pc:sldMk cId="961731066" sldId="261"/>
            <ac:picMk id="4" creationId="{B64D237B-0317-02A5-27E2-C93455A67A46}"/>
          </ac:picMkLst>
        </pc:picChg>
        <pc:picChg chg="del">
          <ac:chgData name="Samartha K" userId="c06b348447cbb236" providerId="Windows Live" clId="Web-{251F54C6-AC09-6848-851C-FEF78BCC1588}" dt="2024-07-26T05:13:35.706" v="193"/>
          <ac:picMkLst>
            <pc:docMk/>
            <pc:sldMk cId="961731066" sldId="261"/>
            <ac:picMk id="5" creationId="{3B870644-736D-D98D-DE5A-60D909A38FCB}"/>
          </ac:picMkLst>
        </pc:picChg>
        <pc:picChg chg="del">
          <ac:chgData name="Samartha K" userId="c06b348447cbb236" providerId="Windows Live" clId="Web-{251F54C6-AC09-6848-851C-FEF78BCC1588}" dt="2024-07-26T05:13:57.863" v="194"/>
          <ac:picMkLst>
            <pc:docMk/>
            <pc:sldMk cId="961731066" sldId="261"/>
            <ac:picMk id="6" creationId="{9C671CE9-0E9A-59ED-921A-E4463511F216}"/>
          </ac:picMkLst>
        </pc:picChg>
        <pc:picChg chg="add del mod">
          <ac:chgData name="Samartha K" userId="c06b348447cbb236" providerId="Windows Live" clId="Web-{251F54C6-AC09-6848-851C-FEF78BCC1588}" dt="2024-07-26T05:15:51.086" v="205"/>
          <ac:picMkLst>
            <pc:docMk/>
            <pc:sldMk cId="961731066" sldId="261"/>
            <ac:picMk id="7" creationId="{6F2B4078-0020-6154-88C7-290933ACA77B}"/>
          </ac:picMkLst>
        </pc:picChg>
        <pc:picChg chg="add mod">
          <ac:chgData name="Samartha K" userId="c06b348447cbb236" providerId="Windows Live" clId="Web-{251F54C6-AC09-6848-851C-FEF78BCC1588}" dt="2024-07-26T05:16:20.493" v="214" actId="1076"/>
          <ac:picMkLst>
            <pc:docMk/>
            <pc:sldMk cId="961731066" sldId="261"/>
            <ac:picMk id="8" creationId="{9EB692E4-5742-00A9-AB68-B9D3DE696005}"/>
          </ac:picMkLst>
        </pc:picChg>
        <pc:picChg chg="add mod">
          <ac:chgData name="Samartha K" userId="c06b348447cbb236" providerId="Windows Live" clId="Web-{251F54C6-AC09-6848-851C-FEF78BCC1588}" dt="2024-07-26T05:16:18.555" v="213" actId="1076"/>
          <ac:picMkLst>
            <pc:docMk/>
            <pc:sldMk cId="961731066" sldId="261"/>
            <ac:picMk id="9" creationId="{A030E038-87B0-ABBB-DCEB-D5498716EE64}"/>
          </ac:picMkLst>
        </pc:picChg>
        <pc:picChg chg="add mod">
          <ac:chgData name="Samartha K" userId="c06b348447cbb236" providerId="Windows Live" clId="Web-{251F54C6-AC09-6848-851C-FEF78BCC1588}" dt="2024-07-26T05:16:14.993" v="212" actId="1076"/>
          <ac:picMkLst>
            <pc:docMk/>
            <pc:sldMk cId="961731066" sldId="261"/>
            <ac:picMk id="10" creationId="{0ED709CA-118F-EEE4-E2F2-EE03E05FAE37}"/>
          </ac:picMkLst>
        </pc:picChg>
      </pc:sldChg>
      <pc:sldChg chg="modSp new mod modClrScheme chgLayout">
        <pc:chgData name="Samartha K" userId="c06b348447cbb236" providerId="Windows Live" clId="Web-{251F54C6-AC09-6848-851C-FEF78BCC1588}" dt="2024-07-26T05:53:49.918" v="593"/>
        <pc:sldMkLst>
          <pc:docMk/>
          <pc:sldMk cId="2491721098" sldId="262"/>
        </pc:sldMkLst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2491721098" sldId="262"/>
            <ac:spMk id="2" creationId="{0F08D86E-6EA9-BB3C-70AB-5E7F259F2E7B}"/>
          </ac:spMkLst>
        </pc:spChg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2491721098" sldId="262"/>
            <ac:spMk id="3" creationId="{B4333883-A271-41F3-04A2-D13A9517F815}"/>
          </ac:spMkLst>
        </pc:spChg>
      </pc:sldChg>
      <pc:sldChg chg="addSp delSp modSp new mod modClrScheme chgLayout">
        <pc:chgData name="Samartha K" userId="c06b348447cbb236" providerId="Windows Live" clId="Web-{251F54C6-AC09-6848-851C-FEF78BCC1588}" dt="2024-07-26T05:53:49.918" v="593"/>
        <pc:sldMkLst>
          <pc:docMk/>
          <pc:sldMk cId="2909010924" sldId="263"/>
        </pc:sldMkLst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2909010924" sldId="263"/>
            <ac:spMk id="2" creationId="{9C522632-2C86-97AF-A686-5CD692AD778D}"/>
          </ac:spMkLst>
        </pc:spChg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2909010924" sldId="263"/>
            <ac:spMk id="3" creationId="{57B8A59A-EB10-3944-14CD-83DD8104360B}"/>
          </ac:spMkLst>
        </pc:spChg>
        <pc:picChg chg="add del mod">
          <ac:chgData name="Samartha K" userId="c06b348447cbb236" providerId="Windows Live" clId="Web-{251F54C6-AC09-6848-851C-FEF78BCC1588}" dt="2024-07-26T05:25:48.888" v="307"/>
          <ac:picMkLst>
            <pc:docMk/>
            <pc:sldMk cId="2909010924" sldId="263"/>
            <ac:picMk id="4" creationId="{373D39CF-5B0F-1543-DB28-2326EDC9A7E7}"/>
          </ac:picMkLst>
        </pc:picChg>
        <pc:picChg chg="add mod">
          <ac:chgData name="Samartha K" userId="c06b348447cbb236" providerId="Windows Live" clId="Web-{251F54C6-AC09-6848-851C-FEF78BCC1588}" dt="2024-07-26T05:27:58.221" v="317" actId="1076"/>
          <ac:picMkLst>
            <pc:docMk/>
            <pc:sldMk cId="2909010924" sldId="263"/>
            <ac:picMk id="5" creationId="{3E31AAC4-FA15-7DA5-B30A-7E4FB959C0CB}"/>
          </ac:picMkLst>
        </pc:picChg>
        <pc:picChg chg="add mod">
          <ac:chgData name="Samartha K" userId="c06b348447cbb236" providerId="Windows Live" clId="Web-{251F54C6-AC09-6848-851C-FEF78BCC1588}" dt="2024-07-26T05:27:56.440" v="316" actId="1076"/>
          <ac:picMkLst>
            <pc:docMk/>
            <pc:sldMk cId="2909010924" sldId="263"/>
            <ac:picMk id="6" creationId="{AD772A6E-8446-43BB-81D9-E124286B6CD3}"/>
          </ac:picMkLst>
        </pc:picChg>
      </pc:sldChg>
      <pc:sldChg chg="addSp delSp modSp new mod modClrScheme chgLayout">
        <pc:chgData name="Samartha K" userId="c06b348447cbb236" providerId="Windows Live" clId="Web-{251F54C6-AC09-6848-851C-FEF78BCC1588}" dt="2024-07-26T05:53:49.918" v="593"/>
        <pc:sldMkLst>
          <pc:docMk/>
          <pc:sldMk cId="784099244" sldId="264"/>
        </pc:sldMkLst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784099244" sldId="264"/>
            <ac:spMk id="2" creationId="{F73EF93D-ED33-6A9E-D384-A0AB702BEB12}"/>
          </ac:spMkLst>
        </pc:spChg>
        <pc:spChg chg="del">
          <ac:chgData name="Samartha K" userId="c06b348447cbb236" providerId="Windows Live" clId="Web-{251F54C6-AC09-6848-851C-FEF78BCC1588}" dt="2024-07-26T05:35:13.971" v="353"/>
          <ac:spMkLst>
            <pc:docMk/>
            <pc:sldMk cId="784099244" sldId="264"/>
            <ac:spMk id="3" creationId="{896F4817-E359-F47C-1DFB-E2BE81349095}"/>
          </ac:spMkLst>
        </pc:spChg>
        <pc:spChg chg="add">
          <ac:chgData name="Samartha K" userId="c06b348447cbb236" providerId="Windows Live" clId="Web-{251F54C6-AC09-6848-851C-FEF78BCC1588}" dt="2024-07-26T05:37:23.554" v="381"/>
          <ac:spMkLst>
            <pc:docMk/>
            <pc:sldMk cId="784099244" sldId="264"/>
            <ac:spMk id="9" creationId="{29593E72-C5EF-9921-9520-542B2BC148EA}"/>
          </ac:spMkLst>
        </pc:spChg>
        <pc:spChg chg="add mod">
          <ac:chgData name="Samartha K" userId="c06b348447cbb236" providerId="Windows Live" clId="Web-{251F54C6-AC09-6848-851C-FEF78BCC1588}" dt="2024-07-26T05:39:39.184" v="405" actId="1076"/>
          <ac:spMkLst>
            <pc:docMk/>
            <pc:sldMk cId="784099244" sldId="264"/>
            <ac:spMk id="10" creationId="{DD8574C6-C6AA-2B76-A5AF-7B6891815490}"/>
          </ac:spMkLst>
        </pc:spChg>
        <pc:spChg chg="add mod">
          <ac:chgData name="Samartha K" userId="c06b348447cbb236" providerId="Windows Live" clId="Web-{251F54C6-AC09-6848-851C-FEF78BCC1588}" dt="2024-07-26T05:37:43.773" v="386" actId="1076"/>
          <ac:spMkLst>
            <pc:docMk/>
            <pc:sldMk cId="784099244" sldId="264"/>
            <ac:spMk id="11" creationId="{1803481C-90E8-2397-D473-4F20420F27D5}"/>
          </ac:spMkLst>
        </pc:spChg>
        <pc:spChg chg="add del mod">
          <ac:chgData name="Samartha K" userId="c06b348447cbb236" providerId="Windows Live" clId="Web-{251F54C6-AC09-6848-851C-FEF78BCC1588}" dt="2024-07-26T05:38:37.494" v="394"/>
          <ac:spMkLst>
            <pc:docMk/>
            <pc:sldMk cId="784099244" sldId="264"/>
            <ac:spMk id="12" creationId="{F021B5B5-E305-8A5C-540A-6DC72ED385F6}"/>
          </ac:spMkLst>
        </pc:spChg>
        <pc:spChg chg="add mod">
          <ac:chgData name="Samartha K" userId="c06b348447cbb236" providerId="Windows Live" clId="Web-{251F54C6-AC09-6848-851C-FEF78BCC1588}" dt="2024-07-26T05:40:52.749" v="429" actId="1076"/>
          <ac:spMkLst>
            <pc:docMk/>
            <pc:sldMk cId="784099244" sldId="264"/>
            <ac:spMk id="13" creationId="{338F0F31-6D60-A4D5-AE30-7B6F4C7C7D99}"/>
          </ac:spMkLst>
        </pc:spChg>
        <pc:spChg chg="add mod">
          <ac:chgData name="Samartha K" userId="c06b348447cbb236" providerId="Windows Live" clId="Web-{251F54C6-AC09-6848-851C-FEF78BCC1588}" dt="2024-07-26T05:40:13.029" v="420" actId="20577"/>
          <ac:spMkLst>
            <pc:docMk/>
            <pc:sldMk cId="784099244" sldId="264"/>
            <ac:spMk id="14" creationId="{F0D52E24-3C47-5F74-DE10-05D751B85169}"/>
          </ac:spMkLst>
        </pc:spChg>
        <pc:spChg chg="add mod">
          <ac:chgData name="Samartha K" userId="c06b348447cbb236" providerId="Windows Live" clId="Web-{251F54C6-AC09-6848-851C-FEF78BCC1588}" dt="2024-07-26T05:41:28.360" v="448" actId="20577"/>
          <ac:spMkLst>
            <pc:docMk/>
            <pc:sldMk cId="784099244" sldId="264"/>
            <ac:spMk id="15" creationId="{D5617FC9-2378-9BC3-BB25-119DE416BED1}"/>
          </ac:spMkLst>
        </pc:spChg>
        <pc:spChg chg="add mod">
          <ac:chgData name="Samartha K" userId="c06b348447cbb236" providerId="Windows Live" clId="Web-{251F54C6-AC09-6848-851C-FEF78BCC1588}" dt="2024-07-26T05:41:47.267" v="475" actId="14100"/>
          <ac:spMkLst>
            <pc:docMk/>
            <pc:sldMk cId="784099244" sldId="264"/>
            <ac:spMk id="16" creationId="{0B7E6D01-CB3F-FA96-9741-0F5772C8981D}"/>
          </ac:spMkLst>
        </pc:spChg>
        <pc:spChg chg="add mod">
          <ac:chgData name="Samartha K" userId="c06b348447cbb236" providerId="Windows Live" clId="Web-{251F54C6-AC09-6848-851C-FEF78BCC1588}" dt="2024-07-26T05:42:35.378" v="505" actId="20577"/>
          <ac:spMkLst>
            <pc:docMk/>
            <pc:sldMk cId="784099244" sldId="264"/>
            <ac:spMk id="17" creationId="{6FAADCA2-44FE-F19A-1FD6-FE9DF010BD0B}"/>
          </ac:spMkLst>
        </pc:spChg>
        <pc:spChg chg="add mod">
          <ac:chgData name="Samartha K" userId="c06b348447cbb236" providerId="Windows Live" clId="Web-{251F54C6-AC09-6848-851C-FEF78BCC1588}" dt="2024-07-26T05:42:21.783" v="498" actId="20577"/>
          <ac:spMkLst>
            <pc:docMk/>
            <pc:sldMk cId="784099244" sldId="264"/>
            <ac:spMk id="18" creationId="{DB07282D-54BD-8666-FFA6-A7658F7FB0F3}"/>
          </ac:spMkLst>
        </pc:spChg>
        <pc:spChg chg="add mod">
          <ac:chgData name="Samartha K" userId="c06b348447cbb236" providerId="Windows Live" clId="Web-{251F54C6-AC09-6848-851C-FEF78BCC1588}" dt="2024-07-26T05:42:54.613" v="522" actId="1076"/>
          <ac:spMkLst>
            <pc:docMk/>
            <pc:sldMk cId="784099244" sldId="264"/>
            <ac:spMk id="19" creationId="{745958CE-8A6A-7F1F-182F-2956BC4558B5}"/>
          </ac:spMkLst>
        </pc:spChg>
        <pc:picChg chg="add mod ord">
          <ac:chgData name="Samartha K" userId="c06b348447cbb236" providerId="Windows Live" clId="Web-{251F54C6-AC09-6848-851C-FEF78BCC1588}" dt="2024-07-26T05:53:49.918" v="593"/>
          <ac:picMkLst>
            <pc:docMk/>
            <pc:sldMk cId="784099244" sldId="264"/>
            <ac:picMk id="4" creationId="{35BA748A-DC03-ED72-AEB8-5F445CBEFDF4}"/>
          </ac:picMkLst>
        </pc:picChg>
        <pc:picChg chg="add mod">
          <ac:chgData name="Samartha K" userId="c06b348447cbb236" providerId="Windows Live" clId="Web-{251F54C6-AC09-6848-851C-FEF78BCC1588}" dt="2024-07-26T05:39:31.840" v="402" actId="1076"/>
          <ac:picMkLst>
            <pc:docMk/>
            <pc:sldMk cId="784099244" sldId="264"/>
            <ac:picMk id="5" creationId="{9E289846-377A-0B0E-ABB4-2D77B433EF42}"/>
          </ac:picMkLst>
        </pc:picChg>
        <pc:picChg chg="add mod">
          <ac:chgData name="Samartha K" userId="c06b348447cbb236" providerId="Windows Live" clId="Web-{251F54C6-AC09-6848-851C-FEF78BCC1588}" dt="2024-07-26T05:39:33.590" v="403" actId="1076"/>
          <ac:picMkLst>
            <pc:docMk/>
            <pc:sldMk cId="784099244" sldId="264"/>
            <ac:picMk id="6" creationId="{F17499B0-346D-5232-68DD-B6CF9D38FAD7}"/>
          </ac:picMkLst>
        </pc:picChg>
        <pc:picChg chg="add mod">
          <ac:chgData name="Samartha K" userId="c06b348447cbb236" providerId="Windows Live" clId="Web-{251F54C6-AC09-6848-851C-FEF78BCC1588}" dt="2024-07-26T05:41:02.562" v="432" actId="1076"/>
          <ac:picMkLst>
            <pc:docMk/>
            <pc:sldMk cId="784099244" sldId="264"/>
            <ac:picMk id="7" creationId="{6ABB90E7-FF3C-BB2A-58DD-83A578B51876}"/>
          </ac:picMkLst>
        </pc:picChg>
        <pc:picChg chg="add mod">
          <ac:chgData name="Samartha K" userId="c06b348447cbb236" providerId="Windows Live" clId="Web-{251F54C6-AC09-6848-851C-FEF78BCC1588}" dt="2024-07-26T05:41:04.156" v="433" actId="1076"/>
          <ac:picMkLst>
            <pc:docMk/>
            <pc:sldMk cId="784099244" sldId="264"/>
            <ac:picMk id="8" creationId="{4EE7B68E-669F-CBAC-316F-D7223DD8718D}"/>
          </ac:picMkLst>
        </pc:picChg>
      </pc:sldChg>
      <pc:sldChg chg="addSp delSp modSp new mod modClrScheme chgLayout">
        <pc:chgData name="Samartha K" userId="c06b348447cbb236" providerId="Windows Live" clId="Web-{251F54C6-AC09-6848-851C-FEF78BCC1588}" dt="2024-07-26T05:53:49.918" v="593"/>
        <pc:sldMkLst>
          <pc:docMk/>
          <pc:sldMk cId="3349949014" sldId="265"/>
        </pc:sldMkLst>
        <pc:spChg chg="mod ord">
          <ac:chgData name="Samartha K" userId="c06b348447cbb236" providerId="Windows Live" clId="Web-{251F54C6-AC09-6848-851C-FEF78BCC1588}" dt="2024-07-26T05:53:49.918" v="593"/>
          <ac:spMkLst>
            <pc:docMk/>
            <pc:sldMk cId="3349949014" sldId="265"/>
            <ac:spMk id="2" creationId="{0623A7D2-582F-4BD1-E8EE-6D7B69724327}"/>
          </ac:spMkLst>
        </pc:spChg>
        <pc:spChg chg="del">
          <ac:chgData name="Samartha K" userId="c06b348447cbb236" providerId="Windows Live" clId="Web-{251F54C6-AC09-6848-851C-FEF78BCC1588}" dt="2024-07-26T05:45:44.088" v="541"/>
          <ac:spMkLst>
            <pc:docMk/>
            <pc:sldMk cId="3349949014" sldId="265"/>
            <ac:spMk id="3" creationId="{CE958942-6F2B-F30A-55D6-2D98B5CF9C38}"/>
          </ac:spMkLst>
        </pc:spChg>
        <pc:picChg chg="add mod ord">
          <ac:chgData name="Samartha K" userId="c06b348447cbb236" providerId="Windows Live" clId="Web-{251F54C6-AC09-6848-851C-FEF78BCC1588}" dt="2024-07-26T05:53:49.918" v="593"/>
          <ac:picMkLst>
            <pc:docMk/>
            <pc:sldMk cId="3349949014" sldId="265"/>
            <ac:picMk id="4" creationId="{7FCB79BA-B91B-0895-8C31-10091DBD905C}"/>
          </ac:picMkLst>
        </pc:picChg>
      </pc:sldChg>
      <pc:sldMasterChg chg="del delSldLayout">
        <pc:chgData name="Samartha K" userId="c06b348447cbb236" providerId="Windows Live" clId="Web-{251F54C6-AC09-6848-851C-FEF78BCC1588}" dt="2024-07-26T05:51:11.506" v="590"/>
        <pc:sldMasterMkLst>
          <pc:docMk/>
          <pc:sldMasterMk cId="2460954070" sldId="2147483660"/>
        </pc:sldMasterMkLst>
        <pc:sldLayoutChg chg="del">
          <pc:chgData name="Samartha K" userId="c06b348447cbb236" providerId="Windows Live" clId="Web-{251F54C6-AC09-6848-851C-FEF78BCC1588}" dt="2024-07-26T05:51:11.506" v="59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martha K" userId="c06b348447cbb236" providerId="Windows Live" clId="Web-{251F54C6-AC09-6848-851C-FEF78BCC1588}" dt="2024-07-26T05:51:11.506" v="59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martha K" userId="c06b348447cbb236" providerId="Windows Live" clId="Web-{251F54C6-AC09-6848-851C-FEF78BCC1588}" dt="2024-07-26T05:51:11.506" v="59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martha K" userId="c06b348447cbb236" providerId="Windows Live" clId="Web-{251F54C6-AC09-6848-851C-FEF78BCC1588}" dt="2024-07-26T05:51:11.506" v="59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martha K" userId="c06b348447cbb236" providerId="Windows Live" clId="Web-{251F54C6-AC09-6848-851C-FEF78BCC1588}" dt="2024-07-26T05:51:11.506" v="59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martha K" userId="c06b348447cbb236" providerId="Windows Live" clId="Web-{251F54C6-AC09-6848-851C-FEF78BCC1588}" dt="2024-07-26T05:51:11.506" v="59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martha K" userId="c06b348447cbb236" providerId="Windows Live" clId="Web-{251F54C6-AC09-6848-851C-FEF78BCC1588}" dt="2024-07-26T05:51:11.506" v="59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martha K" userId="c06b348447cbb236" providerId="Windows Live" clId="Web-{251F54C6-AC09-6848-851C-FEF78BCC1588}" dt="2024-07-26T05:51:11.506" v="59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martha K" userId="c06b348447cbb236" providerId="Windows Live" clId="Web-{251F54C6-AC09-6848-851C-FEF78BCC1588}" dt="2024-07-26T05:51:11.506" v="59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martha K" userId="c06b348447cbb236" providerId="Windows Live" clId="Web-{251F54C6-AC09-6848-851C-FEF78BCC1588}" dt="2024-07-26T05:51:11.506" v="59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martha K" userId="c06b348447cbb236" providerId="Windows Live" clId="Web-{251F54C6-AC09-6848-851C-FEF78BCC1588}" dt="2024-07-26T05:51:11.506" v="59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amartha K" userId="c06b348447cbb236" providerId="Windows Live" clId="Web-{251F54C6-AC09-6848-851C-FEF78BCC1588}" dt="2024-07-26T05:53:49.918" v="593"/>
        <pc:sldMasterMkLst>
          <pc:docMk/>
          <pc:sldMasterMk cId="4204520070" sldId="2147483672"/>
        </pc:sldMasterMkLst>
        <pc:sldLayoutChg chg="add del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4204520070" sldId="2147483672"/>
            <pc:sldLayoutMk cId="2883217592" sldId="2147483673"/>
          </pc:sldLayoutMkLst>
        </pc:sldLayoutChg>
        <pc:sldLayoutChg chg="add del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4204520070" sldId="2147483672"/>
            <pc:sldLayoutMk cId="2716618314" sldId="2147483674"/>
          </pc:sldLayoutMkLst>
        </pc:sldLayoutChg>
        <pc:sldLayoutChg chg="add del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4204520070" sldId="2147483672"/>
            <pc:sldLayoutMk cId="542480421" sldId="2147483675"/>
          </pc:sldLayoutMkLst>
        </pc:sldLayoutChg>
        <pc:sldLayoutChg chg="add del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4204520070" sldId="2147483672"/>
            <pc:sldLayoutMk cId="3433740912" sldId="2147483676"/>
          </pc:sldLayoutMkLst>
        </pc:sldLayoutChg>
        <pc:sldLayoutChg chg="add del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4204520070" sldId="2147483672"/>
            <pc:sldLayoutMk cId="2243285604" sldId="2147483677"/>
          </pc:sldLayoutMkLst>
        </pc:sldLayoutChg>
        <pc:sldLayoutChg chg="add del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4204520070" sldId="2147483672"/>
            <pc:sldLayoutMk cId="1068595803" sldId="2147483678"/>
          </pc:sldLayoutMkLst>
        </pc:sldLayoutChg>
        <pc:sldLayoutChg chg="add del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4204520070" sldId="2147483672"/>
            <pc:sldLayoutMk cId="3138994814" sldId="2147483679"/>
          </pc:sldLayoutMkLst>
        </pc:sldLayoutChg>
        <pc:sldLayoutChg chg="add del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4204520070" sldId="2147483672"/>
            <pc:sldLayoutMk cId="1636968168" sldId="2147483680"/>
          </pc:sldLayoutMkLst>
        </pc:sldLayoutChg>
        <pc:sldLayoutChg chg="add del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4204520070" sldId="2147483672"/>
            <pc:sldLayoutMk cId="4179381271" sldId="2147483681"/>
          </pc:sldLayoutMkLst>
        </pc:sldLayoutChg>
        <pc:sldLayoutChg chg="add del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4204520070" sldId="2147483672"/>
            <pc:sldLayoutMk cId="1890927027" sldId="2147483682"/>
          </pc:sldLayoutMkLst>
        </pc:sldLayoutChg>
        <pc:sldLayoutChg chg="add del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4204520070" sldId="2147483672"/>
            <pc:sldLayoutMk cId="2428518231" sldId="2147483683"/>
          </pc:sldLayoutMkLst>
        </pc:sldLayoutChg>
      </pc:sldMasterChg>
      <pc:sldMasterChg chg="add del addSldLayout delSldLayout modSldLayout">
        <pc:chgData name="Samartha K" userId="c06b348447cbb236" providerId="Windows Live" clId="Web-{251F54C6-AC09-6848-851C-FEF78BCC1588}" dt="2024-07-26T05:52:25.258" v="592"/>
        <pc:sldMasterMkLst>
          <pc:docMk/>
          <pc:sldMasterMk cId="760906144" sldId="2147483684"/>
        </pc:sldMasterMkLst>
        <pc:sldLayoutChg chg="add del mod replId">
          <pc:chgData name="Samartha K" userId="c06b348447cbb236" providerId="Windows Live" clId="Web-{251F54C6-AC09-6848-851C-FEF78BCC1588}" dt="2024-07-26T05:52:25.258" v="592"/>
          <pc:sldLayoutMkLst>
            <pc:docMk/>
            <pc:sldMasterMk cId="760906144" sldId="2147483684"/>
            <pc:sldLayoutMk cId="2572493076" sldId="2147483685"/>
          </pc:sldLayoutMkLst>
        </pc:sldLayoutChg>
        <pc:sldLayoutChg chg="add del mod replId">
          <pc:chgData name="Samartha K" userId="c06b348447cbb236" providerId="Windows Live" clId="Web-{251F54C6-AC09-6848-851C-FEF78BCC1588}" dt="2024-07-26T05:52:25.258" v="592"/>
          <pc:sldLayoutMkLst>
            <pc:docMk/>
            <pc:sldMasterMk cId="760906144" sldId="2147483684"/>
            <pc:sldLayoutMk cId="948234886" sldId="2147483686"/>
          </pc:sldLayoutMkLst>
        </pc:sldLayoutChg>
        <pc:sldLayoutChg chg="add del mod replId">
          <pc:chgData name="Samartha K" userId="c06b348447cbb236" providerId="Windows Live" clId="Web-{251F54C6-AC09-6848-851C-FEF78BCC1588}" dt="2024-07-26T05:52:25.258" v="592"/>
          <pc:sldLayoutMkLst>
            <pc:docMk/>
            <pc:sldMasterMk cId="760906144" sldId="2147483684"/>
            <pc:sldLayoutMk cId="461657674" sldId="2147483687"/>
          </pc:sldLayoutMkLst>
        </pc:sldLayoutChg>
        <pc:sldLayoutChg chg="add del mod replId">
          <pc:chgData name="Samartha K" userId="c06b348447cbb236" providerId="Windows Live" clId="Web-{251F54C6-AC09-6848-851C-FEF78BCC1588}" dt="2024-07-26T05:52:25.258" v="592"/>
          <pc:sldLayoutMkLst>
            <pc:docMk/>
            <pc:sldMasterMk cId="760906144" sldId="2147483684"/>
            <pc:sldLayoutMk cId="3215252625" sldId="2147483688"/>
          </pc:sldLayoutMkLst>
        </pc:sldLayoutChg>
        <pc:sldLayoutChg chg="add del mod replId">
          <pc:chgData name="Samartha K" userId="c06b348447cbb236" providerId="Windows Live" clId="Web-{251F54C6-AC09-6848-851C-FEF78BCC1588}" dt="2024-07-26T05:52:25.258" v="592"/>
          <pc:sldLayoutMkLst>
            <pc:docMk/>
            <pc:sldMasterMk cId="760906144" sldId="2147483684"/>
            <pc:sldLayoutMk cId="4024824060" sldId="2147483689"/>
          </pc:sldLayoutMkLst>
        </pc:sldLayoutChg>
        <pc:sldLayoutChg chg="add del mod replId">
          <pc:chgData name="Samartha K" userId="c06b348447cbb236" providerId="Windows Live" clId="Web-{251F54C6-AC09-6848-851C-FEF78BCC1588}" dt="2024-07-26T05:52:25.258" v="592"/>
          <pc:sldLayoutMkLst>
            <pc:docMk/>
            <pc:sldMasterMk cId="760906144" sldId="2147483684"/>
            <pc:sldLayoutMk cId="2803337165" sldId="2147483690"/>
          </pc:sldLayoutMkLst>
        </pc:sldLayoutChg>
        <pc:sldLayoutChg chg="add del mod replId">
          <pc:chgData name="Samartha K" userId="c06b348447cbb236" providerId="Windows Live" clId="Web-{251F54C6-AC09-6848-851C-FEF78BCC1588}" dt="2024-07-26T05:52:25.258" v="592"/>
          <pc:sldLayoutMkLst>
            <pc:docMk/>
            <pc:sldMasterMk cId="760906144" sldId="2147483684"/>
            <pc:sldLayoutMk cId="2702786892" sldId="2147483691"/>
          </pc:sldLayoutMkLst>
        </pc:sldLayoutChg>
        <pc:sldLayoutChg chg="add del mod replId">
          <pc:chgData name="Samartha K" userId="c06b348447cbb236" providerId="Windows Live" clId="Web-{251F54C6-AC09-6848-851C-FEF78BCC1588}" dt="2024-07-26T05:52:25.258" v="592"/>
          <pc:sldLayoutMkLst>
            <pc:docMk/>
            <pc:sldMasterMk cId="760906144" sldId="2147483684"/>
            <pc:sldLayoutMk cId="2675399052" sldId="2147483692"/>
          </pc:sldLayoutMkLst>
        </pc:sldLayoutChg>
        <pc:sldLayoutChg chg="add del mod replId">
          <pc:chgData name="Samartha K" userId="c06b348447cbb236" providerId="Windows Live" clId="Web-{251F54C6-AC09-6848-851C-FEF78BCC1588}" dt="2024-07-26T05:52:25.258" v="592"/>
          <pc:sldLayoutMkLst>
            <pc:docMk/>
            <pc:sldMasterMk cId="760906144" sldId="2147483684"/>
            <pc:sldLayoutMk cId="2526703592" sldId="2147483693"/>
          </pc:sldLayoutMkLst>
        </pc:sldLayoutChg>
        <pc:sldLayoutChg chg="add del mod replId">
          <pc:chgData name="Samartha K" userId="c06b348447cbb236" providerId="Windows Live" clId="Web-{251F54C6-AC09-6848-851C-FEF78BCC1588}" dt="2024-07-26T05:52:25.258" v="592"/>
          <pc:sldLayoutMkLst>
            <pc:docMk/>
            <pc:sldMasterMk cId="760906144" sldId="2147483684"/>
            <pc:sldLayoutMk cId="3338686133" sldId="2147483694"/>
          </pc:sldLayoutMkLst>
        </pc:sldLayoutChg>
        <pc:sldLayoutChg chg="add del mod replId">
          <pc:chgData name="Samartha K" userId="c06b348447cbb236" providerId="Windows Live" clId="Web-{251F54C6-AC09-6848-851C-FEF78BCC1588}" dt="2024-07-26T05:52:25.258" v="592"/>
          <pc:sldLayoutMkLst>
            <pc:docMk/>
            <pc:sldMasterMk cId="760906144" sldId="2147483684"/>
            <pc:sldLayoutMk cId="1540627277" sldId="2147483695"/>
          </pc:sldLayoutMkLst>
        </pc:sldLayoutChg>
      </pc:sldMasterChg>
      <pc:sldMasterChg chg="add addSldLayout modSldLayout">
        <pc:chgData name="Samartha K" userId="c06b348447cbb236" providerId="Windows Live" clId="Web-{251F54C6-AC09-6848-851C-FEF78BCC1588}" dt="2024-07-26T05:53:49.918" v="593"/>
        <pc:sldMasterMkLst>
          <pc:docMk/>
          <pc:sldMasterMk cId="894569214" sldId="2147483684"/>
        </pc:sldMasterMkLst>
        <pc:sldLayoutChg chg="add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894569214" sldId="2147483684"/>
            <pc:sldLayoutMk cId="3450989289" sldId="2147483685"/>
          </pc:sldLayoutMkLst>
        </pc:sldLayoutChg>
        <pc:sldLayoutChg chg="add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894569214" sldId="2147483684"/>
            <pc:sldLayoutMk cId="797836582" sldId="2147483686"/>
          </pc:sldLayoutMkLst>
        </pc:sldLayoutChg>
        <pc:sldLayoutChg chg="add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894569214" sldId="2147483684"/>
            <pc:sldLayoutMk cId="2921376377" sldId="2147483687"/>
          </pc:sldLayoutMkLst>
        </pc:sldLayoutChg>
        <pc:sldLayoutChg chg="add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894569214" sldId="2147483684"/>
            <pc:sldLayoutMk cId="345395966" sldId="2147483688"/>
          </pc:sldLayoutMkLst>
        </pc:sldLayoutChg>
        <pc:sldLayoutChg chg="add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894569214" sldId="2147483684"/>
            <pc:sldLayoutMk cId="4261913363" sldId="2147483689"/>
          </pc:sldLayoutMkLst>
        </pc:sldLayoutChg>
        <pc:sldLayoutChg chg="add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894569214" sldId="2147483684"/>
            <pc:sldLayoutMk cId="798071591" sldId="2147483690"/>
          </pc:sldLayoutMkLst>
        </pc:sldLayoutChg>
        <pc:sldLayoutChg chg="add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894569214" sldId="2147483684"/>
            <pc:sldLayoutMk cId="2171761773" sldId="2147483691"/>
          </pc:sldLayoutMkLst>
        </pc:sldLayoutChg>
        <pc:sldLayoutChg chg="add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894569214" sldId="2147483684"/>
            <pc:sldLayoutMk cId="4057641986" sldId="2147483692"/>
          </pc:sldLayoutMkLst>
        </pc:sldLayoutChg>
        <pc:sldLayoutChg chg="add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894569214" sldId="2147483684"/>
            <pc:sldLayoutMk cId="1798040226" sldId="2147483693"/>
          </pc:sldLayoutMkLst>
        </pc:sldLayoutChg>
        <pc:sldLayoutChg chg="add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894569214" sldId="2147483684"/>
            <pc:sldLayoutMk cId="3795477376" sldId="2147483694"/>
          </pc:sldLayoutMkLst>
        </pc:sldLayoutChg>
        <pc:sldLayoutChg chg="add mod replId">
          <pc:chgData name="Samartha K" userId="c06b348447cbb236" providerId="Windows Live" clId="Web-{251F54C6-AC09-6848-851C-FEF78BCC1588}" dt="2024-07-26T05:53:49.918" v="593"/>
          <pc:sldLayoutMkLst>
            <pc:docMk/>
            <pc:sldMasterMk cId="894569214" sldId="2147483684"/>
            <pc:sldLayoutMk cId="3785840945" sldId="2147483695"/>
          </pc:sldLayoutMkLst>
        </pc:sldLayoutChg>
      </pc:sldMasterChg>
    </pc:docChg>
  </pc:docChgLst>
  <pc:docChgLst>
    <pc:chgData name="Samartha K" userId="c06b348447cbb236" providerId="Windows Live" clId="Web-{1F335981-2C5F-EEAF-FA5B-0461420F370F}"/>
    <pc:docChg chg="modSld">
      <pc:chgData name="Samartha K" userId="c06b348447cbb236" providerId="Windows Live" clId="Web-{1F335981-2C5F-EEAF-FA5B-0461420F370F}" dt="2024-07-26T08:55:22.291" v="5" actId="1076"/>
      <pc:docMkLst>
        <pc:docMk/>
      </pc:docMkLst>
      <pc:sldChg chg="addSp delSp modSp">
        <pc:chgData name="Samartha K" userId="c06b348447cbb236" providerId="Windows Live" clId="Web-{1F335981-2C5F-EEAF-FA5B-0461420F370F}" dt="2024-07-26T08:55:22.291" v="5" actId="1076"/>
        <pc:sldMkLst>
          <pc:docMk/>
          <pc:sldMk cId="2870028228" sldId="266"/>
        </pc:sldMkLst>
        <pc:picChg chg="add mod">
          <ac:chgData name="Samartha K" userId="c06b348447cbb236" providerId="Windows Live" clId="Web-{1F335981-2C5F-EEAF-FA5B-0461420F370F}" dt="2024-07-26T08:55:22.291" v="5" actId="1076"/>
          <ac:picMkLst>
            <pc:docMk/>
            <pc:sldMk cId="2870028228" sldId="266"/>
            <ac:picMk id="4" creationId="{A52BB7BB-E6C2-C600-91FB-A11299ED0409}"/>
          </ac:picMkLst>
        </pc:picChg>
        <pc:picChg chg="del">
          <ac:chgData name="Samartha K" userId="c06b348447cbb236" providerId="Windows Live" clId="Web-{1F335981-2C5F-EEAF-FA5B-0461420F370F}" dt="2024-07-26T08:52:32.739" v="0"/>
          <ac:picMkLst>
            <pc:docMk/>
            <pc:sldMk cId="2870028228" sldId="266"/>
            <ac:picMk id="14" creationId="{6B9B661B-477A-EF35-8340-C5D5D2DA53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85579-ED14-4A5B-B841-D4A7F25797FB}" type="datetimeFigureOut"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2850-8F61-417C-9AE2-9613D2355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6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Gaussian Noise</a:t>
            </a:r>
            <a:r>
              <a:rPr lang="en-US"/>
              <a:t>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Description</a:t>
            </a:r>
            <a:r>
              <a:rPr lang="en-US"/>
              <a:t>: Gaussian noise is a type of statistical noise with a probability density function (PDF) equal to that of the normal distribution, which is also known as the Gaussian distribution.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Characteristics</a:t>
            </a:r>
            <a:r>
              <a:rPr lang="en-US"/>
              <a:t>: It appears as random variations in intensity, with most variations being small and a few being larger. The noise is spread evenly across the image.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Source</a:t>
            </a:r>
            <a:r>
              <a:rPr lang="en-US"/>
              <a:t>: Often caused by natural sources like thermal vibrations in electronic devices, sensor noise, or poor illumination during image acquisition.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Appearance</a:t>
            </a:r>
            <a:r>
              <a:rPr lang="en-US"/>
              <a:t>: It looks like fine grain across the entire image, with small, random variations in pixel values.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Salt-and-Pepper Noise</a:t>
            </a:r>
            <a:r>
              <a:rPr lang="en-US"/>
              <a:t>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Description</a:t>
            </a:r>
            <a:r>
              <a:rPr lang="en-US"/>
              <a:t>: Salt-and-pepper noise, also known as impulse noise, is characterized by random occurrences of black and white pixels.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Characteristics</a:t>
            </a:r>
            <a:r>
              <a:rPr lang="en-US"/>
              <a:t>: It typically consists of only two possible values: one representing white (salt) and the other black (pepper). This noise type appears as sparsely occurring white and black dots.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Source</a:t>
            </a:r>
            <a:r>
              <a:rPr lang="en-US"/>
              <a:t>: Commonly caused by sharp and sudden disturbances like faulty switches, bit errors in transmission, or malfunctioning pixel elements in camera sensors.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Appearance</a:t>
            </a:r>
            <a:r>
              <a:rPr lang="en-US"/>
              <a:t>: It looks like scattered black and white specks over the image, often making it look like the image has been sprinkled with salt and pepper.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Gaussian Noise</a:t>
            </a:r>
            <a:r>
              <a:rPr lang="en-US"/>
              <a:t>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Description</a:t>
            </a:r>
            <a:r>
              <a:rPr lang="en-US"/>
              <a:t>: Gaussian noise is a type of statistical noise with a probability density function (PDF) equal to that of the normal distribution, which is also known as the Gaussian distribution.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Characteristics</a:t>
            </a:r>
            <a:r>
              <a:rPr lang="en-US"/>
              <a:t>: It appears as random variations in intensity, with most variations being small and a few being larger. The noise is spread evenly across the image.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Source</a:t>
            </a:r>
            <a:r>
              <a:rPr lang="en-US"/>
              <a:t>: Often caused by natural sources like thermal vibrations in electronic devices, sensor noise, or poor illumination during image acquisition.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Appearance</a:t>
            </a:r>
            <a:r>
              <a:rPr lang="en-US"/>
              <a:t>: It looks like fine grain across the entire image, with small, random variations in pixel values.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Salt-and-Pepper Noise</a:t>
            </a:r>
            <a:r>
              <a:rPr lang="en-US"/>
              <a:t>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Description</a:t>
            </a:r>
            <a:r>
              <a:rPr lang="en-US"/>
              <a:t>: Salt-and-pepper noise, also known as impulse noise, is characterized by random occurrences of black and white pixels.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Characteristics</a:t>
            </a:r>
            <a:r>
              <a:rPr lang="en-US"/>
              <a:t>: It typically consists of only two possible values: one representing white (salt) and the other black (pepper). This noise type appears as sparsely occurring white and black dots.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Source</a:t>
            </a:r>
            <a:r>
              <a:rPr lang="en-US"/>
              <a:t>: Commonly caused by sharp and sudden disturbances like faulty switches, bit errors in transmission, or malfunctioning pixel elements in camera sensors.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Appearance</a:t>
            </a:r>
            <a:r>
              <a:rPr lang="en-US"/>
              <a:t>: It looks like scattered black and white specks over the image, often making it look like the image has been sprinkled with salt and pepper.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32850-8F61-417C-9AE2-9613D2355D48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0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2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2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/>
              <a:t>Image Restoration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By Samartha K</a:t>
            </a:r>
          </a:p>
          <a:p>
            <a:r>
              <a:rPr lang="en-US"/>
              <a:t>Reg.No : 21ETIS411005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7" descr="Deepa Kundur Research: Blind Image Restoration">
            <a:extLst>
              <a:ext uri="{FF2B5EF4-FFF2-40B4-BE49-F238E27FC236}">
                <a16:creationId xmlns:a16="http://schemas.microsoft.com/office/drawing/2014/main" id="{26E1C22A-0E45-FC5F-5F2C-EA4E8879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3A7D2-582F-4BD1-E8EE-6D7B697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CB79BA-B91B-0895-8C31-10091DBD9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238371"/>
            <a:ext cx="11327549" cy="39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4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5450E-7A1E-869F-3C59-D7F80EAF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Degradation/Restoration Process</a:t>
            </a:r>
          </a:p>
          <a:p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diagram of a function&#10;&#10;Description automatically generated">
            <a:extLst>
              <a:ext uri="{FF2B5EF4-FFF2-40B4-BE49-F238E27FC236}">
                <a16:creationId xmlns:a16="http://schemas.microsoft.com/office/drawing/2014/main" id="{373BF8A6-F3C5-1AA0-ED06-C6FCF2D7F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658"/>
          <a:stretch/>
        </p:blipFill>
        <p:spPr>
          <a:xfrm>
            <a:off x="432225" y="2562752"/>
            <a:ext cx="11327549" cy="32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8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C39F-C301-7B21-283A-FB9FB6F9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Noise 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315F-5699-D56E-47E3-CE6BE940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6886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ea typeface="+mn-lt"/>
                <a:cs typeface="+mn-lt"/>
              </a:rPr>
              <a:t>Gaussian Noise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Rayleigh Noise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Erlang (Gamma) Noise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Exponential Noise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Uniform Noise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Impulse (Salt-and-Pepper) Noise</a:t>
            </a:r>
            <a:endParaRPr lang="en-US"/>
          </a:p>
          <a:p>
            <a:endParaRPr lang="en-US"/>
          </a:p>
        </p:txBody>
      </p:sp>
      <p:pic>
        <p:nvPicPr>
          <p:cNvPr id="4" name="Picture 3" descr="PDF] A Review Paper: Noise Models in Digital Image Processing | Semantic  Scholar">
            <a:extLst>
              <a:ext uri="{FF2B5EF4-FFF2-40B4-BE49-F238E27FC236}">
                <a16:creationId xmlns:a16="http://schemas.microsoft.com/office/drawing/2014/main" id="{6C477AC1-A44C-B308-98C2-CA5E366C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613192"/>
            <a:ext cx="3601960" cy="363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DDBA5-D806-4AEE-85AD-0965517B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3505" cy="962706"/>
          </a:xfrm>
        </p:spPr>
        <p:txBody>
          <a:bodyPr>
            <a:normAutofit/>
          </a:bodyPr>
          <a:lstStyle/>
          <a:p>
            <a:r>
              <a:rPr lang="en-US"/>
              <a:t>Gaussian Noise &amp; Salt-and-Pepper Noise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82E3-960F-A18D-8FED-5CFD0497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24" y="1317625"/>
            <a:ext cx="11725123" cy="49319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ea typeface="+mn-lt"/>
                <a:cs typeface="+mn-lt"/>
              </a:rPr>
              <a:t>Gaussian Noise - </a:t>
            </a:r>
            <a:r>
              <a:rPr lang="en-US" sz="1800">
                <a:ea typeface="+mn-lt"/>
                <a:cs typeface="+mn-lt"/>
              </a:rPr>
              <a:t>Statistical noise with a probability density function (PDF) equal to that of the normal distribution, which is also known as the Gaussian distribution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Characteristics - </a:t>
            </a:r>
            <a:br>
              <a:rPr lang="en-US" sz="1800" b="1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It appears as random variations in intensity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The noise is spread evenly across the image</a:t>
            </a:r>
            <a:endParaRPr lang="en-US" sz="18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Source - </a:t>
            </a:r>
            <a:r>
              <a:rPr lang="en-US" sz="1800">
                <a:ea typeface="+mn-lt"/>
                <a:cs typeface="+mn-lt"/>
              </a:rPr>
              <a:t>Often caused by natural sources like thermal vibrations in electronic devices, sensor noise, or poor illumination during image acquisition</a:t>
            </a:r>
            <a:endParaRPr lang="en-US" sz="18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Appearance -</a:t>
            </a:r>
            <a:r>
              <a:rPr lang="en-US" sz="1800">
                <a:ea typeface="+mn-lt"/>
                <a:cs typeface="+mn-lt"/>
              </a:rPr>
              <a:t> It looks like fine grain across the entire image, with small, random variations in pixel values</a:t>
            </a:r>
            <a:endParaRPr lang="en-US" sz="1800">
              <a:cs typeface="Calibri"/>
            </a:endParaRPr>
          </a:p>
          <a:p>
            <a:r>
              <a:rPr lang="en-US" sz="1800" b="1">
                <a:ea typeface="+mn-lt"/>
                <a:cs typeface="+mn-lt"/>
              </a:rPr>
              <a:t>Salt-and-Pepper Noise -</a:t>
            </a:r>
            <a:r>
              <a:rPr lang="en-US" sz="1800">
                <a:ea typeface="+mn-lt"/>
                <a:cs typeface="+mn-lt"/>
              </a:rPr>
              <a:t> Characterized by random occurrences of black and white pixels</a:t>
            </a:r>
            <a:endParaRPr lang="en-US" sz="18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Characteristics -</a:t>
            </a:r>
            <a:r>
              <a:rPr lang="en-US" sz="1800">
                <a:ea typeface="+mn-lt"/>
                <a:cs typeface="+mn-lt"/>
              </a:rPr>
              <a:t> It typically consists of only two possible values: one representing white (salt) and the other black (pepper). This noise type appears as sparsely occurring white and black dots.</a:t>
            </a:r>
            <a:endParaRPr lang="en-US" sz="18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Source -</a:t>
            </a:r>
            <a:r>
              <a:rPr lang="en-US" sz="1800">
                <a:ea typeface="+mn-lt"/>
                <a:cs typeface="+mn-lt"/>
              </a:rPr>
              <a:t> Commonly caused by sharp and sudden disturbances like faulty switches, bit errors in transmission, or malfunctioning pixel elements in camera sensors.</a:t>
            </a:r>
            <a:endParaRPr lang="en-US" sz="18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Appearance -</a:t>
            </a:r>
            <a:r>
              <a:rPr lang="en-US" sz="1800">
                <a:ea typeface="+mn-lt"/>
                <a:cs typeface="+mn-lt"/>
              </a:rPr>
              <a:t> It looks like scattered black and white specks over the image, often making it look like the image has been sprinkled with salt and pepper.</a:t>
            </a:r>
            <a:endParaRPr lang="en-US" sz="1800">
              <a:cs typeface="Calibri"/>
            </a:endParaRPr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39817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46664-C2DD-874D-84AA-AC78B253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538" y="2268"/>
            <a:ext cx="5393360" cy="1325563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4038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4D237B-0317-02A5-27E2-C93455A6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189" y="1405579"/>
            <a:ext cx="3782348" cy="5254851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1108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2817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3B870644-736D-D98D-DE5A-60D909A38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78" r="141" b="31671"/>
          <a:stretch/>
        </p:blipFill>
        <p:spPr>
          <a:xfrm>
            <a:off x="325" y="1187652"/>
            <a:ext cx="5303232" cy="2039145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pic>
        <p:nvPicPr>
          <p:cNvPr id="6" name="Picture 5" descr="A person in a suit&#10;&#10;Description automatically generated">
            <a:extLst>
              <a:ext uri="{FF2B5EF4-FFF2-40B4-BE49-F238E27FC236}">
                <a16:creationId xmlns:a16="http://schemas.microsoft.com/office/drawing/2014/main" id="{9C671CE9-0E9A-59ED-921A-E4463511F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98" y="3780741"/>
            <a:ext cx="2533422" cy="1862065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379A-60AC-5B52-060D-EC499250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37" y="1015245"/>
            <a:ext cx="3498659" cy="386715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Gaussian Noise                                  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99690" y="5509119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24986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8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46664-C2DD-874D-84AA-AC78B253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538" y="2268"/>
            <a:ext cx="5393360" cy="1325563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4038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1108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2817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379A-60AC-5B52-060D-EC499250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37" y="1015245"/>
            <a:ext cx="4123361" cy="3841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/>
              <a:t>Salt-and-Pepper Noise</a:t>
            </a:r>
            <a:r>
              <a:rPr lang="en-US"/>
              <a:t>                                  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99690" y="5509119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24986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erson in a suit&#10;&#10;Description automatically generated">
            <a:extLst>
              <a:ext uri="{FF2B5EF4-FFF2-40B4-BE49-F238E27FC236}">
                <a16:creationId xmlns:a16="http://schemas.microsoft.com/office/drawing/2014/main" id="{3A7B3837-596A-F546-6A71-F3B4BEA7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01" y="1021141"/>
            <a:ext cx="2969231" cy="2105178"/>
          </a:xfrm>
          <a:prstGeom prst="rect">
            <a:avLst/>
          </a:prstGeom>
        </p:spPr>
      </p:pic>
      <p:pic>
        <p:nvPicPr>
          <p:cNvPr id="10" name="Picture 9" descr="A person in a suit and tie&#10;&#10;Description automatically generated">
            <a:extLst>
              <a:ext uri="{FF2B5EF4-FFF2-40B4-BE49-F238E27FC236}">
                <a16:creationId xmlns:a16="http://schemas.microsoft.com/office/drawing/2014/main" id="{2C580E26-8BF6-1129-966D-620900D71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19" y="3476853"/>
            <a:ext cx="2849486" cy="2028221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2BB7BB-E6C2-C600-91FB-A11299ED0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393" y="1310059"/>
            <a:ext cx="4038602" cy="53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2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8D86E-6EA9-BB3C-70AB-5E7F259F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Filtering Technique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3883-A271-41F3-04A2-D13A9517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ea typeface="+mn-lt"/>
                <a:cs typeface="+mn-lt"/>
              </a:rPr>
              <a:t>Mean Filters</a:t>
            </a:r>
            <a:endParaRPr lang="en-US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Order-Statistics Filters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Adaptive Filters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Periodic Noise Reduction by Frequency Domain Filtering</a:t>
            </a:r>
            <a:endParaRPr lang="en-US"/>
          </a:p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22632-2C86-97AF-A686-5CD692AD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Wiener Filter Implementation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D772A6E-8446-43BB-81D9-E124286B6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57" y="1994588"/>
            <a:ext cx="5917278" cy="4189882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E31AAC4-FA15-7DA5-B30A-7E4FB959C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27" y="1709815"/>
            <a:ext cx="3364573" cy="49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EF93D-ED33-6A9E-D384-A0AB702B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Wiener Filter Implementation</a:t>
            </a:r>
          </a:p>
        </p:txBody>
      </p:sp>
      <p:pic>
        <p:nvPicPr>
          <p:cNvPr id="4" name="Content Placeholder 3" descr="A person in a suit and tie&#10;&#10;Description automatically generated">
            <a:extLst>
              <a:ext uri="{FF2B5EF4-FFF2-40B4-BE49-F238E27FC236}">
                <a16:creationId xmlns:a16="http://schemas.microsoft.com/office/drawing/2014/main" id="{35BA748A-DC03-ED72-AEB8-5F445CBE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54" y="2383080"/>
            <a:ext cx="2299457" cy="1444831"/>
          </a:xfrm>
          <a:prstGeom prst="rect">
            <a:avLst/>
          </a:prstGeom>
        </p:spPr>
      </p:pic>
      <p:pic>
        <p:nvPicPr>
          <p:cNvPr id="5" name="Picture 4" descr="A person in a suit&#10;&#10;Description automatically generated">
            <a:extLst>
              <a:ext uri="{FF2B5EF4-FFF2-40B4-BE49-F238E27FC236}">
                <a16:creationId xmlns:a16="http://schemas.microsoft.com/office/drawing/2014/main" id="{9E289846-377A-0B0E-ABB4-2D77B433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92" y="2387229"/>
            <a:ext cx="2165573" cy="1435906"/>
          </a:xfrm>
          <a:prstGeom prst="rect">
            <a:avLst/>
          </a:prstGeom>
        </p:spPr>
      </p:pic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F17499B0-346D-5232-68DD-B6CF9D38F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646" y="2386114"/>
            <a:ext cx="2540448" cy="1623343"/>
          </a:xfrm>
          <a:prstGeom prst="rect">
            <a:avLst/>
          </a:prstGeom>
        </p:spPr>
      </p:pic>
      <p:pic>
        <p:nvPicPr>
          <p:cNvPr id="7" name="Picture 6" descr="A person in a suit and tie&#10;&#10;Description automatically generated">
            <a:extLst>
              <a:ext uri="{FF2B5EF4-FFF2-40B4-BE49-F238E27FC236}">
                <a16:creationId xmlns:a16="http://schemas.microsoft.com/office/drawing/2014/main" id="{6ABB90E7-FF3C-BB2A-58DD-83A578B51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231" y="4548158"/>
            <a:ext cx="2683257" cy="1757226"/>
          </a:xfrm>
          <a:prstGeom prst="rect">
            <a:avLst/>
          </a:prstGeom>
        </p:spPr>
      </p:pic>
      <p:pic>
        <p:nvPicPr>
          <p:cNvPr id="8" name="Picture 7" descr="A person in a suit and tie&#10;&#10;Description automatically generated">
            <a:extLst>
              <a:ext uri="{FF2B5EF4-FFF2-40B4-BE49-F238E27FC236}">
                <a16:creationId xmlns:a16="http://schemas.microsoft.com/office/drawing/2014/main" id="{4EE7B68E-669F-CBAC-316F-D7223DD87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315" y="4537483"/>
            <a:ext cx="2763588" cy="175722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9593E72-C5EF-9921-9520-542B2BC148EA}"/>
              </a:ext>
            </a:extLst>
          </p:cNvPr>
          <p:cNvSpPr/>
          <p:nvPr/>
        </p:nvSpPr>
        <p:spPr>
          <a:xfrm>
            <a:off x="4100710" y="2926172"/>
            <a:ext cx="580163" cy="2945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8574C6-C6AA-2B76-A5AF-7B6891815490}"/>
              </a:ext>
            </a:extLst>
          </p:cNvPr>
          <p:cNvSpPr/>
          <p:nvPr/>
        </p:nvSpPr>
        <p:spPr>
          <a:xfrm rot="10800000">
            <a:off x="5576086" y="4984124"/>
            <a:ext cx="580163" cy="2945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803481C-90E8-2397-D473-4F20420F27D5}"/>
              </a:ext>
            </a:extLst>
          </p:cNvPr>
          <p:cNvSpPr/>
          <p:nvPr/>
        </p:nvSpPr>
        <p:spPr>
          <a:xfrm>
            <a:off x="7165566" y="2959945"/>
            <a:ext cx="580163" cy="2945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338F0F31-6D60-A4D5-AE30-7B6F4C7C7D99}"/>
              </a:ext>
            </a:extLst>
          </p:cNvPr>
          <p:cNvSpPr/>
          <p:nvPr/>
        </p:nvSpPr>
        <p:spPr>
          <a:xfrm rot="10800000">
            <a:off x="8899908" y="4006355"/>
            <a:ext cx="548803" cy="130024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52E24-3C47-5F74-DE10-05D751B85169}"/>
              </a:ext>
            </a:extLst>
          </p:cNvPr>
          <p:cNvSpPr txBox="1"/>
          <p:nvPr/>
        </p:nvSpPr>
        <p:spPr>
          <a:xfrm>
            <a:off x="1776415" y="2121024"/>
            <a:ext cx="2174564" cy="316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 Image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617FC9-2378-9BC3-BB25-119DE416BED1}"/>
              </a:ext>
            </a:extLst>
          </p:cNvPr>
          <p:cNvSpPr txBox="1"/>
          <p:nvPr/>
        </p:nvSpPr>
        <p:spPr>
          <a:xfrm>
            <a:off x="4866600" y="2121024"/>
            <a:ext cx="2174564" cy="316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with Blur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E6D01-CB3F-FA96-9741-0F5772C8981D}"/>
              </a:ext>
            </a:extLst>
          </p:cNvPr>
          <p:cNvSpPr txBox="1"/>
          <p:nvPr/>
        </p:nvSpPr>
        <p:spPr>
          <a:xfrm>
            <a:off x="7906126" y="2112579"/>
            <a:ext cx="2360312" cy="316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with Gaussian Noise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AADCA2-44FE-F19A-1FD6-FE9DF010BD0B}"/>
              </a:ext>
            </a:extLst>
          </p:cNvPr>
          <p:cNvSpPr txBox="1"/>
          <p:nvPr/>
        </p:nvSpPr>
        <p:spPr>
          <a:xfrm>
            <a:off x="2823363" y="4231806"/>
            <a:ext cx="2174564" cy="316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Restored Image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07282D-54BD-8666-FFA6-A7658F7FB0F3}"/>
              </a:ext>
            </a:extLst>
          </p:cNvPr>
          <p:cNvSpPr txBox="1"/>
          <p:nvPr/>
        </p:nvSpPr>
        <p:spPr>
          <a:xfrm>
            <a:off x="6149955" y="4240249"/>
            <a:ext cx="2174564" cy="316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Partially Restored Image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958CE-8A6A-7F1F-182F-2956BC4558B5}"/>
              </a:ext>
            </a:extLst>
          </p:cNvPr>
          <p:cNvSpPr txBox="1"/>
          <p:nvPr/>
        </p:nvSpPr>
        <p:spPr>
          <a:xfrm>
            <a:off x="9450762" y="4285032"/>
            <a:ext cx="1050325" cy="617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Wiener</a:t>
            </a:r>
          </a:p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Image Restoration</vt:lpstr>
      <vt:lpstr>Degradation/Restoration Process </vt:lpstr>
      <vt:lpstr>Noise Model</vt:lpstr>
      <vt:lpstr>Gaussian Noise &amp; Salt-and-Pepper Noise</vt:lpstr>
      <vt:lpstr>Implementation</vt:lpstr>
      <vt:lpstr>Implementation</vt:lpstr>
      <vt:lpstr>Filtering Technique</vt:lpstr>
      <vt:lpstr>Wiener Filter Implementation</vt:lpstr>
      <vt:lpstr>Wiener Filter Implementation</vt:lpstr>
      <vt:lpstr>Applications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2024-07-26T08:55:56Z</dcterms:modified>
</cp:coreProperties>
</file>