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15"/>
  </p:notesMasterIdLst>
  <p:sldIdLst>
    <p:sldId id="256" r:id="rId2"/>
    <p:sldId id="258" r:id="rId3"/>
    <p:sldId id="262" r:id="rId4"/>
    <p:sldId id="272" r:id="rId5"/>
    <p:sldId id="315" r:id="rId6"/>
    <p:sldId id="316" r:id="rId7"/>
    <p:sldId id="274" r:id="rId8"/>
    <p:sldId id="261" r:id="rId9"/>
    <p:sldId id="264" r:id="rId10"/>
    <p:sldId id="318" r:id="rId11"/>
    <p:sldId id="317" r:id="rId12"/>
    <p:sldId id="313" r:id="rId13"/>
    <p:sldId id="314" r:id="rId14"/>
  </p:sldIdLst>
  <p:sldSz cx="9144000" cy="5143500" type="screen16x9"/>
  <p:notesSz cx="6858000" cy="9144000"/>
  <p:embeddedFontLst>
    <p:embeddedFont>
      <p:font typeface="Anaheim" panose="020B0604020202020204" charset="0"/>
      <p:regular r:id="rId16"/>
    </p:embeddedFont>
    <p:embeddedFont>
      <p:font typeface="Assistant" panose="020F0502020204030204" pitchFamily="2" charset="-79"/>
      <p:regular r:id="rId17"/>
      <p:bold r:id="rId18"/>
    </p:embeddedFont>
    <p:embeddedFont>
      <p:font typeface="Bebas Neue" panose="020F0502020204030204" pitchFamily="34" charset="0"/>
      <p:regular r:id="rId19"/>
    </p:embeddedFont>
    <p:embeddedFont>
      <p:font typeface="Nunito Light" panose="020F0502020204030204" pitchFamily="2" charset="0"/>
      <p:regular r:id="rId20"/>
      <p:italic r:id="rId21"/>
    </p:embeddedFont>
    <p:embeddedFont>
      <p:font typeface="PT Sans" panose="020F050202020403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19C1887-25D9-42B8-85BC-00AA96F683F3}">
  <a:tblStyle styleId="{B19C1887-25D9-42B8-85BC-00AA96F683F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347" autoAdjust="0"/>
    <p:restoredTop sz="92415" autoAdjust="0"/>
  </p:normalViewPr>
  <p:slideViewPr>
    <p:cSldViewPr snapToGrid="0">
      <p:cViewPr varScale="1">
        <p:scale>
          <a:sx n="116" d="100"/>
          <a:sy n="116" d="100"/>
        </p:scale>
        <p:origin x="77" y="19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4"/>
        <p:cNvGrpSpPr/>
        <p:nvPr/>
      </p:nvGrpSpPr>
      <p:grpSpPr>
        <a:xfrm>
          <a:off x="0" y="0"/>
          <a:ext cx="0" cy="0"/>
          <a:chOff x="0" y="0"/>
          <a:chExt cx="0" cy="0"/>
        </a:xfrm>
      </p:grpSpPr>
      <p:sp>
        <p:nvSpPr>
          <p:cNvPr id="2135" name="Google Shape;213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6" name="Google Shape;213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6"/>
        <p:cNvGrpSpPr/>
        <p:nvPr/>
      </p:nvGrpSpPr>
      <p:grpSpPr>
        <a:xfrm>
          <a:off x="0" y="0"/>
          <a:ext cx="0" cy="0"/>
          <a:chOff x="0" y="0"/>
          <a:chExt cx="0" cy="0"/>
        </a:xfrm>
      </p:grpSpPr>
      <p:sp>
        <p:nvSpPr>
          <p:cNvPr id="2257" name="Google Shape;2257;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8" name="Google Shape;225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6"/>
        <p:cNvGrpSpPr/>
        <p:nvPr/>
      </p:nvGrpSpPr>
      <p:grpSpPr>
        <a:xfrm>
          <a:off x="0" y="0"/>
          <a:ext cx="0" cy="0"/>
          <a:chOff x="0" y="0"/>
          <a:chExt cx="0" cy="0"/>
        </a:xfrm>
      </p:grpSpPr>
      <p:sp>
        <p:nvSpPr>
          <p:cNvPr id="2587" name="Google Shape;258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8" name="Google Shape;258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0"/>
        <p:cNvGrpSpPr/>
        <p:nvPr/>
      </p:nvGrpSpPr>
      <p:grpSpPr>
        <a:xfrm>
          <a:off x="0" y="0"/>
          <a:ext cx="0" cy="0"/>
          <a:chOff x="0" y="0"/>
          <a:chExt cx="0" cy="0"/>
        </a:xfrm>
      </p:grpSpPr>
      <p:sp>
        <p:nvSpPr>
          <p:cNvPr id="3271" name="Google Shape;3271;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2" name="Google Shape;3272;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1"/>
        <p:cNvGrpSpPr/>
        <p:nvPr/>
      </p:nvGrpSpPr>
      <p:grpSpPr>
        <a:xfrm>
          <a:off x="0" y="0"/>
          <a:ext cx="0" cy="0"/>
          <a:chOff x="0" y="0"/>
          <a:chExt cx="0" cy="0"/>
        </a:xfrm>
      </p:grpSpPr>
      <p:sp>
        <p:nvSpPr>
          <p:cNvPr id="3442" name="Google Shape;3442;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3" name="Google Shape;3443;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3"/>
        <p:cNvGrpSpPr/>
        <p:nvPr/>
      </p:nvGrpSpPr>
      <p:grpSpPr>
        <a:xfrm>
          <a:off x="0" y="0"/>
          <a:ext cx="0" cy="0"/>
          <a:chOff x="0" y="0"/>
          <a:chExt cx="0" cy="0"/>
        </a:xfrm>
      </p:grpSpPr>
      <p:sp>
        <p:nvSpPr>
          <p:cNvPr id="2544" name="Google Shape;2544;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5" name="Google Shape;2545;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4"/>
        <p:cNvGrpSpPr/>
        <p:nvPr/>
      </p:nvGrpSpPr>
      <p:grpSpPr>
        <a:xfrm>
          <a:off x="0" y="0"/>
          <a:ext cx="0" cy="0"/>
          <a:chOff x="0" y="0"/>
          <a:chExt cx="0" cy="0"/>
        </a:xfrm>
      </p:grpSpPr>
      <p:sp>
        <p:nvSpPr>
          <p:cNvPr id="2795" name="Google Shape;2795;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6" name="Google Shape;2796;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2700" y="3175"/>
            <a:ext cx="9220200" cy="5200800"/>
            <a:chOff x="-12700" y="3175"/>
            <a:chExt cx="9220200" cy="5200800"/>
          </a:xfrm>
        </p:grpSpPr>
        <p:cxnSp>
          <p:nvCxnSpPr>
            <p:cNvPr id="10" name="Google Shape;10;p2"/>
            <p:cNvCxnSpPr/>
            <p:nvPr/>
          </p:nvCxnSpPr>
          <p:spPr>
            <a:xfrm>
              <a:off x="712213"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11" name="Google Shape;11;p2"/>
            <p:cNvCxnSpPr/>
            <p:nvPr/>
          </p:nvCxnSpPr>
          <p:spPr>
            <a:xfrm>
              <a:off x="1569943"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12" name="Google Shape;12;p2"/>
            <p:cNvCxnSpPr/>
            <p:nvPr/>
          </p:nvCxnSpPr>
          <p:spPr>
            <a:xfrm>
              <a:off x="2427674"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13" name="Google Shape;13;p2"/>
            <p:cNvCxnSpPr/>
            <p:nvPr/>
          </p:nvCxnSpPr>
          <p:spPr>
            <a:xfrm>
              <a:off x="3285404"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14" name="Google Shape;14;p2"/>
            <p:cNvCxnSpPr/>
            <p:nvPr/>
          </p:nvCxnSpPr>
          <p:spPr>
            <a:xfrm>
              <a:off x="4143135"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15" name="Google Shape;15;p2"/>
            <p:cNvCxnSpPr/>
            <p:nvPr/>
          </p:nvCxnSpPr>
          <p:spPr>
            <a:xfrm>
              <a:off x="5000865"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16" name="Google Shape;16;p2"/>
            <p:cNvCxnSpPr/>
            <p:nvPr/>
          </p:nvCxnSpPr>
          <p:spPr>
            <a:xfrm>
              <a:off x="5858596"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17" name="Google Shape;17;p2"/>
            <p:cNvCxnSpPr/>
            <p:nvPr/>
          </p:nvCxnSpPr>
          <p:spPr>
            <a:xfrm>
              <a:off x="6716326"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18" name="Google Shape;18;p2"/>
            <p:cNvCxnSpPr/>
            <p:nvPr/>
          </p:nvCxnSpPr>
          <p:spPr>
            <a:xfrm>
              <a:off x="7574057"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19" name="Google Shape;19;p2"/>
            <p:cNvCxnSpPr/>
            <p:nvPr/>
          </p:nvCxnSpPr>
          <p:spPr>
            <a:xfrm>
              <a:off x="8431788"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20" name="Google Shape;20;p2"/>
            <p:cNvCxnSpPr/>
            <p:nvPr/>
          </p:nvCxnSpPr>
          <p:spPr>
            <a:xfrm>
              <a:off x="-12700" y="676150"/>
              <a:ext cx="9220200" cy="0"/>
            </a:xfrm>
            <a:prstGeom prst="straightConnector1">
              <a:avLst/>
            </a:prstGeom>
            <a:noFill/>
            <a:ln w="9525" cap="flat" cmpd="sng">
              <a:solidFill>
                <a:schemeClr val="accent4"/>
              </a:solidFill>
              <a:prstDash val="solid"/>
              <a:round/>
              <a:headEnd type="none" w="med" len="med"/>
              <a:tailEnd type="none" w="med" len="med"/>
            </a:ln>
          </p:spPr>
        </p:cxnSp>
        <p:cxnSp>
          <p:nvCxnSpPr>
            <p:cNvPr id="21" name="Google Shape;21;p2"/>
            <p:cNvCxnSpPr/>
            <p:nvPr/>
          </p:nvCxnSpPr>
          <p:spPr>
            <a:xfrm>
              <a:off x="-12700" y="1434390"/>
              <a:ext cx="9220200" cy="0"/>
            </a:xfrm>
            <a:prstGeom prst="straightConnector1">
              <a:avLst/>
            </a:prstGeom>
            <a:noFill/>
            <a:ln w="9525" cap="flat" cmpd="sng">
              <a:solidFill>
                <a:schemeClr val="accent4"/>
              </a:solidFill>
              <a:prstDash val="solid"/>
              <a:round/>
              <a:headEnd type="none" w="med" len="med"/>
              <a:tailEnd type="none" w="med" len="med"/>
            </a:ln>
          </p:spPr>
        </p:cxnSp>
        <p:cxnSp>
          <p:nvCxnSpPr>
            <p:cNvPr id="22" name="Google Shape;22;p2"/>
            <p:cNvCxnSpPr/>
            <p:nvPr/>
          </p:nvCxnSpPr>
          <p:spPr>
            <a:xfrm>
              <a:off x="-12700" y="2192630"/>
              <a:ext cx="9220200" cy="0"/>
            </a:xfrm>
            <a:prstGeom prst="straightConnector1">
              <a:avLst/>
            </a:prstGeom>
            <a:noFill/>
            <a:ln w="9525" cap="flat" cmpd="sng">
              <a:solidFill>
                <a:schemeClr val="accent4"/>
              </a:solidFill>
              <a:prstDash val="solid"/>
              <a:round/>
              <a:headEnd type="none" w="med" len="med"/>
              <a:tailEnd type="none" w="med" len="med"/>
            </a:ln>
          </p:spPr>
        </p:cxnSp>
        <p:cxnSp>
          <p:nvCxnSpPr>
            <p:cNvPr id="23" name="Google Shape;23;p2"/>
            <p:cNvCxnSpPr/>
            <p:nvPr/>
          </p:nvCxnSpPr>
          <p:spPr>
            <a:xfrm>
              <a:off x="-12700" y="2950870"/>
              <a:ext cx="9220200" cy="0"/>
            </a:xfrm>
            <a:prstGeom prst="straightConnector1">
              <a:avLst/>
            </a:prstGeom>
            <a:noFill/>
            <a:ln w="9525" cap="flat" cmpd="sng">
              <a:solidFill>
                <a:schemeClr val="accent4"/>
              </a:solidFill>
              <a:prstDash val="solid"/>
              <a:round/>
              <a:headEnd type="none" w="med" len="med"/>
              <a:tailEnd type="none" w="med" len="med"/>
            </a:ln>
          </p:spPr>
        </p:cxnSp>
        <p:cxnSp>
          <p:nvCxnSpPr>
            <p:cNvPr id="24" name="Google Shape;24;p2"/>
            <p:cNvCxnSpPr/>
            <p:nvPr/>
          </p:nvCxnSpPr>
          <p:spPr>
            <a:xfrm>
              <a:off x="-12700" y="3709110"/>
              <a:ext cx="9220200" cy="0"/>
            </a:xfrm>
            <a:prstGeom prst="straightConnector1">
              <a:avLst/>
            </a:prstGeom>
            <a:noFill/>
            <a:ln w="9525" cap="flat" cmpd="sng">
              <a:solidFill>
                <a:schemeClr val="accent4"/>
              </a:solidFill>
              <a:prstDash val="solid"/>
              <a:round/>
              <a:headEnd type="none" w="med" len="med"/>
              <a:tailEnd type="none" w="med" len="med"/>
            </a:ln>
          </p:spPr>
        </p:cxnSp>
        <p:cxnSp>
          <p:nvCxnSpPr>
            <p:cNvPr id="25" name="Google Shape;25;p2"/>
            <p:cNvCxnSpPr/>
            <p:nvPr/>
          </p:nvCxnSpPr>
          <p:spPr>
            <a:xfrm>
              <a:off x="-12700" y="4467350"/>
              <a:ext cx="9220200" cy="0"/>
            </a:xfrm>
            <a:prstGeom prst="straightConnector1">
              <a:avLst/>
            </a:prstGeom>
            <a:noFill/>
            <a:ln w="9525" cap="flat" cmpd="sng">
              <a:solidFill>
                <a:schemeClr val="accent4"/>
              </a:solidFill>
              <a:prstDash val="solid"/>
              <a:round/>
              <a:headEnd type="none" w="med" len="med"/>
              <a:tailEnd type="none" w="med" len="med"/>
            </a:ln>
          </p:spPr>
        </p:cxnSp>
      </p:grpSp>
      <p:sp>
        <p:nvSpPr>
          <p:cNvPr id="26" name="Google Shape;26;p2"/>
          <p:cNvSpPr txBox="1">
            <a:spLocks noGrp="1"/>
          </p:cNvSpPr>
          <p:nvPr>
            <p:ph type="ctrTitle"/>
          </p:nvPr>
        </p:nvSpPr>
        <p:spPr>
          <a:xfrm>
            <a:off x="713225" y="943463"/>
            <a:ext cx="4908600" cy="26355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7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7" name="Google Shape;27;p2"/>
          <p:cNvSpPr txBox="1">
            <a:spLocks noGrp="1"/>
          </p:cNvSpPr>
          <p:nvPr>
            <p:ph type="subTitle" idx="1"/>
          </p:nvPr>
        </p:nvSpPr>
        <p:spPr>
          <a:xfrm>
            <a:off x="804550" y="3768338"/>
            <a:ext cx="3611100" cy="431700"/>
          </a:xfrm>
          <a:prstGeom prst="rect">
            <a:avLst/>
          </a:prstGeom>
          <a:solidFill>
            <a:schemeClr val="lt2"/>
          </a:solidFill>
          <a:ln w="38100"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28" name="Google Shape;28;p2"/>
          <p:cNvGrpSpPr/>
          <p:nvPr/>
        </p:nvGrpSpPr>
        <p:grpSpPr>
          <a:xfrm>
            <a:off x="136938" y="1974042"/>
            <a:ext cx="411202" cy="408684"/>
            <a:chOff x="4404201" y="2514317"/>
            <a:chExt cx="411202" cy="408684"/>
          </a:xfrm>
        </p:grpSpPr>
        <p:sp>
          <p:nvSpPr>
            <p:cNvPr id="29" name="Google Shape;29;p2"/>
            <p:cNvSpPr/>
            <p:nvPr/>
          </p:nvSpPr>
          <p:spPr>
            <a:xfrm>
              <a:off x="4487598" y="2616930"/>
              <a:ext cx="235793" cy="235793"/>
            </a:xfrm>
            <a:custGeom>
              <a:avLst/>
              <a:gdLst/>
              <a:ahLst/>
              <a:cxnLst/>
              <a:rect l="l" t="t" r="r" b="b"/>
              <a:pathLst>
                <a:path w="5338" h="5338" extrusionOk="0">
                  <a:moveTo>
                    <a:pt x="2669" y="0"/>
                  </a:moveTo>
                  <a:cubicBezTo>
                    <a:pt x="1195" y="0"/>
                    <a:pt x="1" y="1195"/>
                    <a:pt x="1" y="2669"/>
                  </a:cubicBezTo>
                  <a:cubicBezTo>
                    <a:pt x="1" y="4143"/>
                    <a:pt x="1195" y="5338"/>
                    <a:pt x="2669" y="5338"/>
                  </a:cubicBezTo>
                  <a:cubicBezTo>
                    <a:pt x="4142" y="5338"/>
                    <a:pt x="5338" y="4143"/>
                    <a:pt x="5338" y="2669"/>
                  </a:cubicBezTo>
                  <a:cubicBezTo>
                    <a:pt x="5338" y="1195"/>
                    <a:pt x="4142" y="0"/>
                    <a:pt x="26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545067" y="2514317"/>
              <a:ext cx="49738" cy="49738"/>
            </a:xfrm>
            <a:custGeom>
              <a:avLst/>
              <a:gdLst/>
              <a:ahLst/>
              <a:cxnLst/>
              <a:rect l="l" t="t" r="r" b="b"/>
              <a:pathLst>
                <a:path w="1126" h="1126" extrusionOk="0">
                  <a:moveTo>
                    <a:pt x="563" y="0"/>
                  </a:moveTo>
                  <a:cubicBezTo>
                    <a:pt x="253" y="0"/>
                    <a:pt x="1" y="252"/>
                    <a:pt x="1" y="563"/>
                  </a:cubicBezTo>
                  <a:cubicBezTo>
                    <a:pt x="1" y="874"/>
                    <a:pt x="253" y="1125"/>
                    <a:pt x="563" y="1125"/>
                  </a:cubicBezTo>
                  <a:cubicBezTo>
                    <a:pt x="874" y="1125"/>
                    <a:pt x="1126" y="874"/>
                    <a:pt x="1126" y="563"/>
                  </a:cubicBezTo>
                  <a:cubicBezTo>
                    <a:pt x="1126" y="252"/>
                    <a:pt x="874" y="0"/>
                    <a:pt x="5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4439450" y="2852678"/>
              <a:ext cx="40329" cy="40329"/>
            </a:xfrm>
            <a:custGeom>
              <a:avLst/>
              <a:gdLst/>
              <a:ahLst/>
              <a:cxnLst/>
              <a:rect l="l" t="t" r="r" b="b"/>
              <a:pathLst>
                <a:path w="913" h="913" extrusionOk="0">
                  <a:moveTo>
                    <a:pt x="456" y="1"/>
                  </a:moveTo>
                  <a:cubicBezTo>
                    <a:pt x="205" y="1"/>
                    <a:pt x="0" y="205"/>
                    <a:pt x="0" y="457"/>
                  </a:cubicBezTo>
                  <a:cubicBezTo>
                    <a:pt x="0" y="709"/>
                    <a:pt x="205" y="913"/>
                    <a:pt x="456" y="913"/>
                  </a:cubicBezTo>
                  <a:cubicBezTo>
                    <a:pt x="708" y="913"/>
                    <a:pt x="912" y="709"/>
                    <a:pt x="912" y="457"/>
                  </a:cubicBezTo>
                  <a:cubicBezTo>
                    <a:pt x="912" y="205"/>
                    <a:pt x="708" y="1"/>
                    <a:pt x="4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723347" y="2837880"/>
              <a:ext cx="27254" cy="27210"/>
            </a:xfrm>
            <a:custGeom>
              <a:avLst/>
              <a:gdLst/>
              <a:ahLst/>
              <a:cxnLst/>
              <a:rect l="l" t="t" r="r" b="b"/>
              <a:pathLst>
                <a:path w="617" h="616" extrusionOk="0">
                  <a:moveTo>
                    <a:pt x="308" y="0"/>
                  </a:moveTo>
                  <a:cubicBezTo>
                    <a:pt x="138" y="0"/>
                    <a:pt x="1" y="137"/>
                    <a:pt x="1" y="307"/>
                  </a:cubicBezTo>
                  <a:cubicBezTo>
                    <a:pt x="1" y="478"/>
                    <a:pt x="138" y="616"/>
                    <a:pt x="308" y="616"/>
                  </a:cubicBezTo>
                  <a:cubicBezTo>
                    <a:pt x="478" y="616"/>
                    <a:pt x="617" y="478"/>
                    <a:pt x="617" y="307"/>
                  </a:cubicBezTo>
                  <a:cubicBezTo>
                    <a:pt x="617" y="137"/>
                    <a:pt x="478" y="0"/>
                    <a:pt x="3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736952" y="2645774"/>
              <a:ext cx="26106" cy="26106"/>
            </a:xfrm>
            <a:custGeom>
              <a:avLst/>
              <a:gdLst/>
              <a:ahLst/>
              <a:cxnLst/>
              <a:rect l="l" t="t" r="r" b="b"/>
              <a:pathLst>
                <a:path w="591" h="591" extrusionOk="0">
                  <a:moveTo>
                    <a:pt x="295" y="1"/>
                  </a:moveTo>
                  <a:cubicBezTo>
                    <a:pt x="133" y="1"/>
                    <a:pt x="0" y="132"/>
                    <a:pt x="0" y="296"/>
                  </a:cubicBezTo>
                  <a:cubicBezTo>
                    <a:pt x="0" y="458"/>
                    <a:pt x="133" y="591"/>
                    <a:pt x="295" y="591"/>
                  </a:cubicBezTo>
                  <a:cubicBezTo>
                    <a:pt x="459" y="591"/>
                    <a:pt x="590" y="458"/>
                    <a:pt x="590" y="296"/>
                  </a:cubicBezTo>
                  <a:cubicBezTo>
                    <a:pt x="590" y="132"/>
                    <a:pt x="459" y="1"/>
                    <a:pt x="2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404201" y="2617018"/>
              <a:ext cx="39579" cy="39579"/>
            </a:xfrm>
            <a:custGeom>
              <a:avLst/>
              <a:gdLst/>
              <a:ahLst/>
              <a:cxnLst/>
              <a:rect l="l" t="t" r="r" b="b"/>
              <a:pathLst>
                <a:path w="896" h="896" extrusionOk="0">
                  <a:moveTo>
                    <a:pt x="449" y="1"/>
                  </a:moveTo>
                  <a:cubicBezTo>
                    <a:pt x="202" y="1"/>
                    <a:pt x="1" y="200"/>
                    <a:pt x="1" y="448"/>
                  </a:cubicBezTo>
                  <a:cubicBezTo>
                    <a:pt x="1" y="695"/>
                    <a:pt x="202" y="896"/>
                    <a:pt x="449" y="896"/>
                  </a:cubicBezTo>
                  <a:cubicBezTo>
                    <a:pt x="696" y="896"/>
                    <a:pt x="896" y="695"/>
                    <a:pt x="896" y="448"/>
                  </a:cubicBezTo>
                  <a:cubicBezTo>
                    <a:pt x="896" y="200"/>
                    <a:pt x="696" y="1"/>
                    <a:pt x="4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775029" y="2727935"/>
              <a:ext cx="40374" cy="40418"/>
            </a:xfrm>
            <a:custGeom>
              <a:avLst/>
              <a:gdLst/>
              <a:ahLst/>
              <a:cxnLst/>
              <a:rect l="l" t="t" r="r" b="b"/>
              <a:pathLst>
                <a:path w="914" h="915" extrusionOk="0">
                  <a:moveTo>
                    <a:pt x="458" y="0"/>
                  </a:moveTo>
                  <a:cubicBezTo>
                    <a:pt x="205" y="0"/>
                    <a:pt x="0" y="205"/>
                    <a:pt x="0" y="457"/>
                  </a:cubicBezTo>
                  <a:cubicBezTo>
                    <a:pt x="0" y="710"/>
                    <a:pt x="205" y="914"/>
                    <a:pt x="458" y="914"/>
                  </a:cubicBezTo>
                  <a:cubicBezTo>
                    <a:pt x="709" y="914"/>
                    <a:pt x="914" y="710"/>
                    <a:pt x="914" y="457"/>
                  </a:cubicBezTo>
                  <a:cubicBezTo>
                    <a:pt x="914" y="205"/>
                    <a:pt x="709" y="0"/>
                    <a:pt x="4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605451" y="2897646"/>
              <a:ext cx="25355" cy="25355"/>
            </a:xfrm>
            <a:custGeom>
              <a:avLst/>
              <a:gdLst/>
              <a:ahLst/>
              <a:cxnLst/>
              <a:rect l="l" t="t" r="r" b="b"/>
              <a:pathLst>
                <a:path w="574" h="574" extrusionOk="0">
                  <a:moveTo>
                    <a:pt x="288" y="0"/>
                  </a:moveTo>
                  <a:cubicBezTo>
                    <a:pt x="129" y="0"/>
                    <a:pt x="1" y="129"/>
                    <a:pt x="1" y="287"/>
                  </a:cubicBezTo>
                  <a:cubicBezTo>
                    <a:pt x="1" y="445"/>
                    <a:pt x="129" y="573"/>
                    <a:pt x="288" y="573"/>
                  </a:cubicBezTo>
                  <a:cubicBezTo>
                    <a:pt x="445" y="573"/>
                    <a:pt x="573" y="445"/>
                    <a:pt x="573" y="287"/>
                  </a:cubicBezTo>
                  <a:cubicBezTo>
                    <a:pt x="573" y="129"/>
                    <a:pt x="445" y="0"/>
                    <a:pt x="2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667292" y="2550229"/>
              <a:ext cx="22749" cy="22749"/>
            </a:xfrm>
            <a:custGeom>
              <a:avLst/>
              <a:gdLst/>
              <a:ahLst/>
              <a:cxnLst/>
              <a:rect l="l" t="t" r="r" b="b"/>
              <a:pathLst>
                <a:path w="515" h="515" extrusionOk="0">
                  <a:moveTo>
                    <a:pt x="257" y="1"/>
                  </a:moveTo>
                  <a:cubicBezTo>
                    <a:pt x="116" y="1"/>
                    <a:pt x="0" y="116"/>
                    <a:pt x="0" y="258"/>
                  </a:cubicBezTo>
                  <a:cubicBezTo>
                    <a:pt x="0" y="400"/>
                    <a:pt x="116" y="514"/>
                    <a:pt x="257" y="514"/>
                  </a:cubicBezTo>
                  <a:cubicBezTo>
                    <a:pt x="399" y="514"/>
                    <a:pt x="514" y="400"/>
                    <a:pt x="514" y="258"/>
                  </a:cubicBezTo>
                  <a:cubicBezTo>
                    <a:pt x="514" y="116"/>
                    <a:pt x="399" y="1"/>
                    <a:pt x="2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423990" y="2734782"/>
              <a:ext cx="22307" cy="22307"/>
            </a:xfrm>
            <a:custGeom>
              <a:avLst/>
              <a:gdLst/>
              <a:ahLst/>
              <a:cxnLst/>
              <a:rect l="l" t="t" r="r" b="b"/>
              <a:pathLst>
                <a:path w="505" h="505" extrusionOk="0">
                  <a:moveTo>
                    <a:pt x="253" y="1"/>
                  </a:moveTo>
                  <a:cubicBezTo>
                    <a:pt x="113" y="1"/>
                    <a:pt x="1" y="114"/>
                    <a:pt x="1" y="252"/>
                  </a:cubicBezTo>
                  <a:cubicBezTo>
                    <a:pt x="1" y="392"/>
                    <a:pt x="113" y="504"/>
                    <a:pt x="253" y="504"/>
                  </a:cubicBezTo>
                  <a:cubicBezTo>
                    <a:pt x="391" y="504"/>
                    <a:pt x="505" y="392"/>
                    <a:pt x="505" y="252"/>
                  </a:cubicBezTo>
                  <a:cubicBezTo>
                    <a:pt x="505" y="114"/>
                    <a:pt x="391" y="1"/>
                    <a:pt x="2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565209" y="2538302"/>
              <a:ext cx="117852" cy="213176"/>
            </a:xfrm>
            <a:custGeom>
              <a:avLst/>
              <a:gdLst/>
              <a:ahLst/>
              <a:cxnLst/>
              <a:rect l="l" t="t" r="r" b="b"/>
              <a:pathLst>
                <a:path w="2668" h="4826" extrusionOk="0">
                  <a:moveTo>
                    <a:pt x="214" y="1"/>
                  </a:moveTo>
                  <a:lnTo>
                    <a:pt x="1" y="39"/>
                  </a:lnTo>
                  <a:lnTo>
                    <a:pt x="870" y="4825"/>
                  </a:lnTo>
                  <a:lnTo>
                    <a:pt x="2668" y="570"/>
                  </a:lnTo>
                  <a:lnTo>
                    <a:pt x="2469" y="486"/>
                  </a:lnTo>
                  <a:lnTo>
                    <a:pt x="954" y="4072"/>
                  </a:lnTo>
                  <a:lnTo>
                    <a:pt x="2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4421693" y="2632567"/>
              <a:ext cx="200676" cy="118206"/>
            </a:xfrm>
            <a:custGeom>
              <a:avLst/>
              <a:gdLst/>
              <a:ahLst/>
              <a:cxnLst/>
              <a:rect l="l" t="t" r="r" b="b"/>
              <a:pathLst>
                <a:path w="4543" h="2676" extrusionOk="0">
                  <a:moveTo>
                    <a:pt x="104" y="0"/>
                  </a:moveTo>
                  <a:lnTo>
                    <a:pt x="1" y="191"/>
                  </a:lnTo>
                  <a:lnTo>
                    <a:pt x="3778" y="2232"/>
                  </a:lnTo>
                  <a:lnTo>
                    <a:pt x="298" y="2459"/>
                  </a:lnTo>
                  <a:lnTo>
                    <a:pt x="312" y="2675"/>
                  </a:lnTo>
                  <a:lnTo>
                    <a:pt x="4543" y="2398"/>
                  </a:lnTo>
                  <a:lnTo>
                    <a:pt x="1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4588356" y="2654565"/>
              <a:ext cx="207213" cy="98372"/>
            </a:xfrm>
            <a:custGeom>
              <a:avLst/>
              <a:gdLst/>
              <a:ahLst/>
              <a:cxnLst/>
              <a:rect l="l" t="t" r="r" b="b"/>
              <a:pathLst>
                <a:path w="4691" h="2227" extrusionOk="0">
                  <a:moveTo>
                    <a:pt x="3609" y="0"/>
                  </a:moveTo>
                  <a:lnTo>
                    <a:pt x="1" y="1898"/>
                  </a:lnTo>
                  <a:lnTo>
                    <a:pt x="4676" y="2226"/>
                  </a:lnTo>
                  <a:lnTo>
                    <a:pt x="4690" y="2011"/>
                  </a:lnTo>
                  <a:lnTo>
                    <a:pt x="776" y="1736"/>
                  </a:lnTo>
                  <a:lnTo>
                    <a:pt x="3710" y="192"/>
                  </a:lnTo>
                  <a:lnTo>
                    <a:pt x="36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4599841" y="2723429"/>
              <a:ext cx="140336" cy="187291"/>
            </a:xfrm>
            <a:custGeom>
              <a:avLst/>
              <a:gdLst/>
              <a:ahLst/>
              <a:cxnLst/>
              <a:rect l="l" t="t" r="r" b="b"/>
              <a:pathLst>
                <a:path w="3177" h="4240" extrusionOk="0">
                  <a:moveTo>
                    <a:pt x="1" y="0"/>
                  </a:moveTo>
                  <a:lnTo>
                    <a:pt x="306" y="4239"/>
                  </a:lnTo>
                  <a:lnTo>
                    <a:pt x="522" y="4223"/>
                  </a:lnTo>
                  <a:lnTo>
                    <a:pt x="255" y="515"/>
                  </a:lnTo>
                  <a:lnTo>
                    <a:pt x="3033" y="2980"/>
                  </a:lnTo>
                  <a:lnTo>
                    <a:pt x="3177" y="2818"/>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4456324" y="2731027"/>
              <a:ext cx="152483" cy="145062"/>
            </a:xfrm>
            <a:custGeom>
              <a:avLst/>
              <a:gdLst/>
              <a:ahLst/>
              <a:cxnLst/>
              <a:rect l="l" t="t" r="r" b="b"/>
              <a:pathLst>
                <a:path w="3452" h="3284" extrusionOk="0">
                  <a:moveTo>
                    <a:pt x="3303" y="0"/>
                  </a:moveTo>
                  <a:lnTo>
                    <a:pt x="1" y="3126"/>
                  </a:lnTo>
                  <a:lnTo>
                    <a:pt x="149" y="3283"/>
                  </a:lnTo>
                  <a:lnTo>
                    <a:pt x="3451" y="157"/>
                  </a:lnTo>
                  <a:lnTo>
                    <a:pt x="33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2"/>
          <p:cNvSpPr/>
          <p:nvPr/>
        </p:nvSpPr>
        <p:spPr>
          <a:xfrm>
            <a:off x="5800323" y="355759"/>
            <a:ext cx="124390" cy="96473"/>
          </a:xfrm>
          <a:custGeom>
            <a:avLst/>
            <a:gdLst/>
            <a:ahLst/>
            <a:cxnLst/>
            <a:rect l="l" t="t" r="r" b="b"/>
            <a:pathLst>
              <a:path w="2816" h="2184" extrusionOk="0">
                <a:moveTo>
                  <a:pt x="1408" y="0"/>
                </a:moveTo>
                <a:cubicBezTo>
                  <a:pt x="3" y="0"/>
                  <a:pt x="1" y="2184"/>
                  <a:pt x="1408" y="2184"/>
                </a:cubicBezTo>
                <a:cubicBezTo>
                  <a:pt x="2813" y="2184"/>
                  <a:pt x="2815" y="0"/>
                  <a:pt x="14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80328" y="3665506"/>
            <a:ext cx="124434" cy="96473"/>
          </a:xfrm>
          <a:custGeom>
            <a:avLst/>
            <a:gdLst/>
            <a:ahLst/>
            <a:cxnLst/>
            <a:rect l="l" t="t" r="r" b="b"/>
            <a:pathLst>
              <a:path w="2817" h="2184" extrusionOk="0">
                <a:moveTo>
                  <a:pt x="1408" y="0"/>
                </a:moveTo>
                <a:cubicBezTo>
                  <a:pt x="3" y="0"/>
                  <a:pt x="0" y="2184"/>
                  <a:pt x="1408" y="2184"/>
                </a:cubicBezTo>
                <a:cubicBezTo>
                  <a:pt x="2814" y="2184"/>
                  <a:pt x="2816" y="0"/>
                  <a:pt x="14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366193" y="4856834"/>
            <a:ext cx="124346" cy="96517"/>
          </a:xfrm>
          <a:custGeom>
            <a:avLst/>
            <a:gdLst/>
            <a:ahLst/>
            <a:cxnLst/>
            <a:rect l="l" t="t" r="r" b="b"/>
            <a:pathLst>
              <a:path w="2815" h="2185" extrusionOk="0">
                <a:moveTo>
                  <a:pt x="1408" y="0"/>
                </a:moveTo>
                <a:cubicBezTo>
                  <a:pt x="3" y="0"/>
                  <a:pt x="0" y="2184"/>
                  <a:pt x="1408" y="2184"/>
                </a:cubicBezTo>
                <a:cubicBezTo>
                  <a:pt x="2813" y="2184"/>
                  <a:pt x="2815" y="0"/>
                  <a:pt x="1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2"/>
          <p:cNvGrpSpPr/>
          <p:nvPr/>
        </p:nvGrpSpPr>
        <p:grpSpPr>
          <a:xfrm>
            <a:off x="2177250" y="77354"/>
            <a:ext cx="502241" cy="499193"/>
            <a:chOff x="1566913" y="1398166"/>
            <a:chExt cx="502241" cy="499193"/>
          </a:xfrm>
        </p:grpSpPr>
        <p:sp>
          <p:nvSpPr>
            <p:cNvPr id="48" name="Google Shape;48;p2"/>
            <p:cNvSpPr/>
            <p:nvPr/>
          </p:nvSpPr>
          <p:spPr>
            <a:xfrm>
              <a:off x="1668730" y="1523483"/>
              <a:ext cx="288049" cy="288005"/>
            </a:xfrm>
            <a:custGeom>
              <a:avLst/>
              <a:gdLst/>
              <a:ahLst/>
              <a:cxnLst/>
              <a:rect l="l" t="t" r="r" b="b"/>
              <a:pathLst>
                <a:path w="6521" h="6520" extrusionOk="0">
                  <a:moveTo>
                    <a:pt x="3260" y="1"/>
                  </a:moveTo>
                  <a:cubicBezTo>
                    <a:pt x="1460" y="1"/>
                    <a:pt x="1" y="1460"/>
                    <a:pt x="1" y="3261"/>
                  </a:cubicBezTo>
                  <a:cubicBezTo>
                    <a:pt x="1" y="5061"/>
                    <a:pt x="1460" y="6520"/>
                    <a:pt x="3260" y="6520"/>
                  </a:cubicBezTo>
                  <a:cubicBezTo>
                    <a:pt x="5060" y="6520"/>
                    <a:pt x="6520" y="5061"/>
                    <a:pt x="6520" y="3261"/>
                  </a:cubicBezTo>
                  <a:cubicBezTo>
                    <a:pt x="6520" y="1460"/>
                    <a:pt x="5060" y="1"/>
                    <a:pt x="32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739009" y="1398166"/>
              <a:ext cx="60693" cy="60781"/>
            </a:xfrm>
            <a:custGeom>
              <a:avLst/>
              <a:gdLst/>
              <a:ahLst/>
              <a:cxnLst/>
              <a:rect l="l" t="t" r="r" b="b"/>
              <a:pathLst>
                <a:path w="1374" h="1376" extrusionOk="0">
                  <a:moveTo>
                    <a:pt x="688" y="0"/>
                  </a:moveTo>
                  <a:cubicBezTo>
                    <a:pt x="308" y="0"/>
                    <a:pt x="0" y="308"/>
                    <a:pt x="0" y="688"/>
                  </a:cubicBezTo>
                  <a:cubicBezTo>
                    <a:pt x="0" y="1067"/>
                    <a:pt x="308" y="1375"/>
                    <a:pt x="688" y="1375"/>
                  </a:cubicBezTo>
                  <a:cubicBezTo>
                    <a:pt x="1067" y="1375"/>
                    <a:pt x="1374" y="1067"/>
                    <a:pt x="1374" y="688"/>
                  </a:cubicBezTo>
                  <a:cubicBezTo>
                    <a:pt x="1374" y="308"/>
                    <a:pt x="1067" y="0"/>
                    <a:pt x="6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609892" y="1811444"/>
              <a:ext cx="49341" cy="49252"/>
            </a:xfrm>
            <a:custGeom>
              <a:avLst/>
              <a:gdLst/>
              <a:ahLst/>
              <a:cxnLst/>
              <a:rect l="l" t="t" r="r" b="b"/>
              <a:pathLst>
                <a:path w="1117" h="1115" extrusionOk="0">
                  <a:moveTo>
                    <a:pt x="559" y="1"/>
                  </a:moveTo>
                  <a:cubicBezTo>
                    <a:pt x="251" y="1"/>
                    <a:pt x="1" y="251"/>
                    <a:pt x="1" y="558"/>
                  </a:cubicBezTo>
                  <a:cubicBezTo>
                    <a:pt x="1" y="865"/>
                    <a:pt x="251" y="1115"/>
                    <a:pt x="559" y="1115"/>
                  </a:cubicBezTo>
                  <a:cubicBezTo>
                    <a:pt x="867" y="1115"/>
                    <a:pt x="1116" y="865"/>
                    <a:pt x="1116" y="558"/>
                  </a:cubicBezTo>
                  <a:cubicBezTo>
                    <a:pt x="1116" y="251"/>
                    <a:pt x="867" y="1"/>
                    <a:pt x="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956735" y="1793333"/>
              <a:ext cx="33262" cy="33306"/>
            </a:xfrm>
            <a:custGeom>
              <a:avLst/>
              <a:gdLst/>
              <a:ahLst/>
              <a:cxnLst/>
              <a:rect l="l" t="t" r="r" b="b"/>
              <a:pathLst>
                <a:path w="753" h="754" extrusionOk="0">
                  <a:moveTo>
                    <a:pt x="377" y="0"/>
                  </a:moveTo>
                  <a:cubicBezTo>
                    <a:pt x="168" y="0"/>
                    <a:pt x="0" y="169"/>
                    <a:pt x="0" y="377"/>
                  </a:cubicBezTo>
                  <a:cubicBezTo>
                    <a:pt x="0" y="585"/>
                    <a:pt x="168" y="754"/>
                    <a:pt x="377" y="754"/>
                  </a:cubicBezTo>
                  <a:cubicBezTo>
                    <a:pt x="584" y="754"/>
                    <a:pt x="752" y="585"/>
                    <a:pt x="752" y="377"/>
                  </a:cubicBezTo>
                  <a:cubicBezTo>
                    <a:pt x="752" y="169"/>
                    <a:pt x="584"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973300" y="1558777"/>
              <a:ext cx="31893" cy="31848"/>
            </a:xfrm>
            <a:custGeom>
              <a:avLst/>
              <a:gdLst/>
              <a:ahLst/>
              <a:cxnLst/>
              <a:rect l="l" t="t" r="r" b="b"/>
              <a:pathLst>
                <a:path w="722" h="721" extrusionOk="0">
                  <a:moveTo>
                    <a:pt x="361" y="0"/>
                  </a:moveTo>
                  <a:cubicBezTo>
                    <a:pt x="163" y="0"/>
                    <a:pt x="1" y="161"/>
                    <a:pt x="1" y="360"/>
                  </a:cubicBezTo>
                  <a:cubicBezTo>
                    <a:pt x="1" y="558"/>
                    <a:pt x="163" y="720"/>
                    <a:pt x="361" y="720"/>
                  </a:cubicBezTo>
                  <a:cubicBezTo>
                    <a:pt x="560" y="720"/>
                    <a:pt x="721" y="558"/>
                    <a:pt x="721" y="360"/>
                  </a:cubicBezTo>
                  <a:cubicBezTo>
                    <a:pt x="721" y="161"/>
                    <a:pt x="560" y="0"/>
                    <a:pt x="3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566913" y="1523572"/>
              <a:ext cx="48369" cy="48369"/>
            </a:xfrm>
            <a:custGeom>
              <a:avLst/>
              <a:gdLst/>
              <a:ahLst/>
              <a:cxnLst/>
              <a:rect l="l" t="t" r="r" b="b"/>
              <a:pathLst>
                <a:path w="1095" h="1095" extrusionOk="0">
                  <a:moveTo>
                    <a:pt x="547" y="1"/>
                  </a:moveTo>
                  <a:cubicBezTo>
                    <a:pt x="246" y="1"/>
                    <a:pt x="1" y="246"/>
                    <a:pt x="1" y="548"/>
                  </a:cubicBezTo>
                  <a:cubicBezTo>
                    <a:pt x="1" y="850"/>
                    <a:pt x="246" y="1094"/>
                    <a:pt x="547" y="1094"/>
                  </a:cubicBezTo>
                  <a:cubicBezTo>
                    <a:pt x="849" y="1094"/>
                    <a:pt x="1094" y="850"/>
                    <a:pt x="1094" y="548"/>
                  </a:cubicBezTo>
                  <a:cubicBezTo>
                    <a:pt x="1094" y="246"/>
                    <a:pt x="849" y="1"/>
                    <a:pt x="5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019813" y="1659093"/>
              <a:ext cx="49341" cy="49341"/>
            </a:xfrm>
            <a:custGeom>
              <a:avLst/>
              <a:gdLst/>
              <a:ahLst/>
              <a:cxnLst/>
              <a:rect l="l" t="t" r="r" b="b"/>
              <a:pathLst>
                <a:path w="1117" h="1117" extrusionOk="0">
                  <a:moveTo>
                    <a:pt x="559" y="0"/>
                  </a:moveTo>
                  <a:cubicBezTo>
                    <a:pt x="250" y="0"/>
                    <a:pt x="0" y="251"/>
                    <a:pt x="0" y="558"/>
                  </a:cubicBezTo>
                  <a:cubicBezTo>
                    <a:pt x="0" y="867"/>
                    <a:pt x="250" y="1116"/>
                    <a:pt x="559" y="1116"/>
                  </a:cubicBezTo>
                  <a:cubicBezTo>
                    <a:pt x="867" y="1116"/>
                    <a:pt x="1117" y="867"/>
                    <a:pt x="1117" y="558"/>
                  </a:cubicBezTo>
                  <a:cubicBezTo>
                    <a:pt x="1117" y="251"/>
                    <a:pt x="867" y="0"/>
                    <a:pt x="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812688" y="1866395"/>
              <a:ext cx="30965" cy="30965"/>
            </a:xfrm>
            <a:custGeom>
              <a:avLst/>
              <a:gdLst/>
              <a:ahLst/>
              <a:cxnLst/>
              <a:rect l="l" t="t" r="r" b="b"/>
              <a:pathLst>
                <a:path w="701" h="701" extrusionOk="0">
                  <a:moveTo>
                    <a:pt x="351" y="0"/>
                  </a:moveTo>
                  <a:cubicBezTo>
                    <a:pt x="157" y="0"/>
                    <a:pt x="1" y="157"/>
                    <a:pt x="1" y="350"/>
                  </a:cubicBezTo>
                  <a:cubicBezTo>
                    <a:pt x="1" y="544"/>
                    <a:pt x="157" y="700"/>
                    <a:pt x="351" y="700"/>
                  </a:cubicBezTo>
                  <a:cubicBezTo>
                    <a:pt x="544" y="700"/>
                    <a:pt x="701" y="544"/>
                    <a:pt x="701" y="350"/>
                  </a:cubicBezTo>
                  <a:cubicBezTo>
                    <a:pt x="701" y="157"/>
                    <a:pt x="544" y="0"/>
                    <a:pt x="3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888268" y="1442074"/>
              <a:ext cx="27696" cy="27740"/>
            </a:xfrm>
            <a:custGeom>
              <a:avLst/>
              <a:gdLst/>
              <a:ahLst/>
              <a:cxnLst/>
              <a:rect l="l" t="t" r="r" b="b"/>
              <a:pathLst>
                <a:path w="627" h="628" extrusionOk="0">
                  <a:moveTo>
                    <a:pt x="314" y="0"/>
                  </a:moveTo>
                  <a:cubicBezTo>
                    <a:pt x="140" y="0"/>
                    <a:pt x="1" y="141"/>
                    <a:pt x="1" y="314"/>
                  </a:cubicBezTo>
                  <a:cubicBezTo>
                    <a:pt x="1" y="488"/>
                    <a:pt x="140" y="627"/>
                    <a:pt x="314" y="627"/>
                  </a:cubicBezTo>
                  <a:cubicBezTo>
                    <a:pt x="487" y="627"/>
                    <a:pt x="627" y="488"/>
                    <a:pt x="627" y="314"/>
                  </a:cubicBezTo>
                  <a:cubicBezTo>
                    <a:pt x="627" y="141"/>
                    <a:pt x="487" y="0"/>
                    <a:pt x="3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591075" y="1667486"/>
              <a:ext cx="27210" cy="27210"/>
            </a:xfrm>
            <a:custGeom>
              <a:avLst/>
              <a:gdLst/>
              <a:ahLst/>
              <a:cxnLst/>
              <a:rect l="l" t="t" r="r" b="b"/>
              <a:pathLst>
                <a:path w="616" h="616" extrusionOk="0">
                  <a:moveTo>
                    <a:pt x="308" y="1"/>
                  </a:moveTo>
                  <a:cubicBezTo>
                    <a:pt x="139" y="1"/>
                    <a:pt x="0" y="138"/>
                    <a:pt x="0" y="308"/>
                  </a:cubicBezTo>
                  <a:cubicBezTo>
                    <a:pt x="0" y="477"/>
                    <a:pt x="139" y="616"/>
                    <a:pt x="308" y="616"/>
                  </a:cubicBezTo>
                  <a:cubicBezTo>
                    <a:pt x="478" y="616"/>
                    <a:pt x="615" y="477"/>
                    <a:pt x="615" y="308"/>
                  </a:cubicBezTo>
                  <a:cubicBezTo>
                    <a:pt x="615" y="138"/>
                    <a:pt x="478" y="1"/>
                    <a:pt x="3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763613" y="1427452"/>
              <a:ext cx="143914" cy="260397"/>
            </a:xfrm>
            <a:custGeom>
              <a:avLst/>
              <a:gdLst/>
              <a:ahLst/>
              <a:cxnLst/>
              <a:rect l="l" t="t" r="r" b="b"/>
              <a:pathLst>
                <a:path w="3258" h="5895" extrusionOk="0">
                  <a:moveTo>
                    <a:pt x="260" y="1"/>
                  </a:moveTo>
                  <a:lnTo>
                    <a:pt x="0" y="48"/>
                  </a:lnTo>
                  <a:lnTo>
                    <a:pt x="1061" y="5894"/>
                  </a:lnTo>
                  <a:lnTo>
                    <a:pt x="3257" y="696"/>
                  </a:lnTo>
                  <a:lnTo>
                    <a:pt x="3014" y="594"/>
                  </a:lnTo>
                  <a:lnTo>
                    <a:pt x="1163" y="4974"/>
                  </a:lnTo>
                  <a:lnTo>
                    <a:pt x="2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588336" y="1542610"/>
              <a:ext cx="245069" cy="144312"/>
            </a:xfrm>
            <a:custGeom>
              <a:avLst/>
              <a:gdLst/>
              <a:ahLst/>
              <a:cxnLst/>
              <a:rect l="l" t="t" r="r" b="b"/>
              <a:pathLst>
                <a:path w="5548" h="3267" extrusionOk="0">
                  <a:moveTo>
                    <a:pt x="126" y="1"/>
                  </a:moveTo>
                  <a:lnTo>
                    <a:pt x="0" y="233"/>
                  </a:lnTo>
                  <a:lnTo>
                    <a:pt x="4614" y="2726"/>
                  </a:lnTo>
                  <a:lnTo>
                    <a:pt x="362" y="3004"/>
                  </a:lnTo>
                  <a:lnTo>
                    <a:pt x="379" y="3267"/>
                  </a:lnTo>
                  <a:lnTo>
                    <a:pt x="5547" y="2930"/>
                  </a:lnTo>
                  <a:lnTo>
                    <a:pt x="1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791795" y="1569467"/>
              <a:ext cx="253108" cy="120193"/>
            </a:xfrm>
            <a:custGeom>
              <a:avLst/>
              <a:gdLst/>
              <a:ahLst/>
              <a:cxnLst/>
              <a:rect l="l" t="t" r="r" b="b"/>
              <a:pathLst>
                <a:path w="5730" h="2721" extrusionOk="0">
                  <a:moveTo>
                    <a:pt x="4409" y="1"/>
                  </a:moveTo>
                  <a:lnTo>
                    <a:pt x="1" y="2318"/>
                  </a:lnTo>
                  <a:lnTo>
                    <a:pt x="5711" y="2720"/>
                  </a:lnTo>
                  <a:lnTo>
                    <a:pt x="5730" y="2456"/>
                  </a:lnTo>
                  <a:lnTo>
                    <a:pt x="947" y="2120"/>
                  </a:lnTo>
                  <a:lnTo>
                    <a:pt x="4532" y="235"/>
                  </a:lnTo>
                  <a:lnTo>
                    <a:pt x="44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805842" y="1653616"/>
              <a:ext cx="171433" cy="228681"/>
            </a:xfrm>
            <a:custGeom>
              <a:avLst/>
              <a:gdLst/>
              <a:ahLst/>
              <a:cxnLst/>
              <a:rect l="l" t="t" r="r" b="b"/>
              <a:pathLst>
                <a:path w="3881" h="5177" extrusionOk="0">
                  <a:moveTo>
                    <a:pt x="1" y="1"/>
                  </a:moveTo>
                  <a:lnTo>
                    <a:pt x="374" y="5177"/>
                  </a:lnTo>
                  <a:lnTo>
                    <a:pt x="638" y="5158"/>
                  </a:lnTo>
                  <a:lnTo>
                    <a:pt x="311" y="629"/>
                  </a:lnTo>
                  <a:lnTo>
                    <a:pt x="3704" y="3639"/>
                  </a:lnTo>
                  <a:lnTo>
                    <a:pt x="3880" y="344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630609" y="1663024"/>
              <a:ext cx="186231" cy="177176"/>
            </a:xfrm>
            <a:custGeom>
              <a:avLst/>
              <a:gdLst/>
              <a:ahLst/>
              <a:cxnLst/>
              <a:rect l="l" t="t" r="r" b="b"/>
              <a:pathLst>
                <a:path w="4216" h="4011" extrusionOk="0">
                  <a:moveTo>
                    <a:pt x="4033" y="1"/>
                  </a:moveTo>
                  <a:lnTo>
                    <a:pt x="0" y="3819"/>
                  </a:lnTo>
                  <a:lnTo>
                    <a:pt x="183" y="4011"/>
                  </a:lnTo>
                  <a:lnTo>
                    <a:pt x="4216" y="194"/>
                  </a:lnTo>
                  <a:lnTo>
                    <a:pt x="40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63;p2"/>
          <p:cNvGrpSpPr/>
          <p:nvPr/>
        </p:nvGrpSpPr>
        <p:grpSpPr>
          <a:xfrm>
            <a:off x="4832937" y="4287655"/>
            <a:ext cx="374318" cy="372065"/>
            <a:chOff x="1034987" y="3936892"/>
            <a:chExt cx="374318" cy="372065"/>
          </a:xfrm>
        </p:grpSpPr>
        <p:sp>
          <p:nvSpPr>
            <p:cNvPr id="64" name="Google Shape;64;p2"/>
            <p:cNvSpPr/>
            <p:nvPr/>
          </p:nvSpPr>
          <p:spPr>
            <a:xfrm>
              <a:off x="1110876" y="4030317"/>
              <a:ext cx="214678" cy="214678"/>
            </a:xfrm>
            <a:custGeom>
              <a:avLst/>
              <a:gdLst/>
              <a:ahLst/>
              <a:cxnLst/>
              <a:rect l="l" t="t" r="r" b="b"/>
              <a:pathLst>
                <a:path w="4860" h="4860" extrusionOk="0">
                  <a:moveTo>
                    <a:pt x="2430" y="1"/>
                  </a:moveTo>
                  <a:cubicBezTo>
                    <a:pt x="1088" y="1"/>
                    <a:pt x="0" y="1088"/>
                    <a:pt x="0" y="2430"/>
                  </a:cubicBezTo>
                  <a:cubicBezTo>
                    <a:pt x="0" y="3772"/>
                    <a:pt x="1088" y="4859"/>
                    <a:pt x="2430" y="4859"/>
                  </a:cubicBezTo>
                  <a:cubicBezTo>
                    <a:pt x="3772" y="4859"/>
                    <a:pt x="4859" y="3772"/>
                    <a:pt x="4859" y="2430"/>
                  </a:cubicBezTo>
                  <a:cubicBezTo>
                    <a:pt x="4859" y="1088"/>
                    <a:pt x="3772" y="1"/>
                    <a:pt x="2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163220" y="3936892"/>
              <a:ext cx="45321" cy="45321"/>
            </a:xfrm>
            <a:custGeom>
              <a:avLst/>
              <a:gdLst/>
              <a:ahLst/>
              <a:cxnLst/>
              <a:rect l="l" t="t" r="r" b="b"/>
              <a:pathLst>
                <a:path w="1026" h="1026" extrusionOk="0">
                  <a:moveTo>
                    <a:pt x="514" y="1"/>
                  </a:moveTo>
                  <a:cubicBezTo>
                    <a:pt x="230" y="1"/>
                    <a:pt x="1" y="230"/>
                    <a:pt x="1" y="514"/>
                  </a:cubicBezTo>
                  <a:cubicBezTo>
                    <a:pt x="1" y="796"/>
                    <a:pt x="230" y="1025"/>
                    <a:pt x="514" y="1025"/>
                  </a:cubicBezTo>
                  <a:cubicBezTo>
                    <a:pt x="796" y="1025"/>
                    <a:pt x="1025" y="796"/>
                    <a:pt x="1025" y="514"/>
                  </a:cubicBezTo>
                  <a:cubicBezTo>
                    <a:pt x="1025" y="230"/>
                    <a:pt x="796" y="1"/>
                    <a:pt x="5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067057" y="4244951"/>
              <a:ext cx="36752" cy="36707"/>
            </a:xfrm>
            <a:custGeom>
              <a:avLst/>
              <a:gdLst/>
              <a:ahLst/>
              <a:cxnLst/>
              <a:rect l="l" t="t" r="r" b="b"/>
              <a:pathLst>
                <a:path w="832" h="831" extrusionOk="0">
                  <a:moveTo>
                    <a:pt x="416" y="0"/>
                  </a:moveTo>
                  <a:cubicBezTo>
                    <a:pt x="187" y="0"/>
                    <a:pt x="1" y="186"/>
                    <a:pt x="1" y="415"/>
                  </a:cubicBezTo>
                  <a:cubicBezTo>
                    <a:pt x="1" y="646"/>
                    <a:pt x="187" y="831"/>
                    <a:pt x="416" y="831"/>
                  </a:cubicBezTo>
                  <a:cubicBezTo>
                    <a:pt x="645" y="831"/>
                    <a:pt x="831" y="646"/>
                    <a:pt x="831" y="415"/>
                  </a:cubicBezTo>
                  <a:cubicBezTo>
                    <a:pt x="831" y="186"/>
                    <a:pt x="645" y="0"/>
                    <a:pt x="4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325554" y="4231479"/>
              <a:ext cx="24781" cy="24781"/>
            </a:xfrm>
            <a:custGeom>
              <a:avLst/>
              <a:gdLst/>
              <a:ahLst/>
              <a:cxnLst/>
              <a:rect l="l" t="t" r="r" b="b"/>
              <a:pathLst>
                <a:path w="561" h="561" extrusionOk="0">
                  <a:moveTo>
                    <a:pt x="280" y="0"/>
                  </a:moveTo>
                  <a:cubicBezTo>
                    <a:pt x="125" y="0"/>
                    <a:pt x="0" y="125"/>
                    <a:pt x="0" y="280"/>
                  </a:cubicBezTo>
                  <a:cubicBezTo>
                    <a:pt x="0" y="436"/>
                    <a:pt x="125" y="560"/>
                    <a:pt x="280" y="560"/>
                  </a:cubicBezTo>
                  <a:cubicBezTo>
                    <a:pt x="435" y="560"/>
                    <a:pt x="561" y="436"/>
                    <a:pt x="561" y="280"/>
                  </a:cubicBezTo>
                  <a:cubicBezTo>
                    <a:pt x="561" y="125"/>
                    <a:pt x="435" y="0"/>
                    <a:pt x="2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337922" y="4056644"/>
              <a:ext cx="23765" cy="23721"/>
            </a:xfrm>
            <a:custGeom>
              <a:avLst/>
              <a:gdLst/>
              <a:ahLst/>
              <a:cxnLst/>
              <a:rect l="l" t="t" r="r" b="b"/>
              <a:pathLst>
                <a:path w="538" h="537" extrusionOk="0">
                  <a:moveTo>
                    <a:pt x="268" y="0"/>
                  </a:moveTo>
                  <a:cubicBezTo>
                    <a:pt x="121" y="0"/>
                    <a:pt x="0" y="120"/>
                    <a:pt x="0" y="268"/>
                  </a:cubicBezTo>
                  <a:cubicBezTo>
                    <a:pt x="0" y="416"/>
                    <a:pt x="121" y="537"/>
                    <a:pt x="268" y="537"/>
                  </a:cubicBezTo>
                  <a:cubicBezTo>
                    <a:pt x="417" y="537"/>
                    <a:pt x="537" y="416"/>
                    <a:pt x="537" y="268"/>
                  </a:cubicBezTo>
                  <a:cubicBezTo>
                    <a:pt x="537" y="120"/>
                    <a:pt x="417" y="0"/>
                    <a:pt x="2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034987" y="4030405"/>
              <a:ext cx="36089" cy="36045"/>
            </a:xfrm>
            <a:custGeom>
              <a:avLst/>
              <a:gdLst/>
              <a:ahLst/>
              <a:cxnLst/>
              <a:rect l="l" t="t" r="r" b="b"/>
              <a:pathLst>
                <a:path w="817" h="816" extrusionOk="0">
                  <a:moveTo>
                    <a:pt x="409" y="1"/>
                  </a:moveTo>
                  <a:cubicBezTo>
                    <a:pt x="184" y="1"/>
                    <a:pt x="1" y="183"/>
                    <a:pt x="1" y="408"/>
                  </a:cubicBezTo>
                  <a:cubicBezTo>
                    <a:pt x="1" y="634"/>
                    <a:pt x="184" y="815"/>
                    <a:pt x="409" y="815"/>
                  </a:cubicBezTo>
                  <a:cubicBezTo>
                    <a:pt x="634" y="815"/>
                    <a:pt x="817" y="634"/>
                    <a:pt x="817" y="408"/>
                  </a:cubicBezTo>
                  <a:cubicBezTo>
                    <a:pt x="817" y="183"/>
                    <a:pt x="634" y="1"/>
                    <a:pt x="4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372554" y="4131384"/>
              <a:ext cx="36752" cy="36796"/>
            </a:xfrm>
            <a:custGeom>
              <a:avLst/>
              <a:gdLst/>
              <a:ahLst/>
              <a:cxnLst/>
              <a:rect l="l" t="t" r="r" b="b"/>
              <a:pathLst>
                <a:path w="832" h="833" extrusionOk="0">
                  <a:moveTo>
                    <a:pt x="417" y="1"/>
                  </a:moveTo>
                  <a:cubicBezTo>
                    <a:pt x="186" y="1"/>
                    <a:pt x="0" y="187"/>
                    <a:pt x="0" y="417"/>
                  </a:cubicBezTo>
                  <a:cubicBezTo>
                    <a:pt x="0" y="646"/>
                    <a:pt x="186" y="832"/>
                    <a:pt x="417" y="832"/>
                  </a:cubicBezTo>
                  <a:cubicBezTo>
                    <a:pt x="646" y="832"/>
                    <a:pt x="832" y="646"/>
                    <a:pt x="832" y="417"/>
                  </a:cubicBezTo>
                  <a:cubicBezTo>
                    <a:pt x="832" y="187"/>
                    <a:pt x="646" y="1"/>
                    <a:pt x="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218215" y="4285855"/>
              <a:ext cx="23102" cy="23102"/>
            </a:xfrm>
            <a:custGeom>
              <a:avLst/>
              <a:gdLst/>
              <a:ahLst/>
              <a:cxnLst/>
              <a:rect l="l" t="t" r="r" b="b"/>
              <a:pathLst>
                <a:path w="523" h="523" extrusionOk="0">
                  <a:moveTo>
                    <a:pt x="261" y="1"/>
                  </a:moveTo>
                  <a:cubicBezTo>
                    <a:pt x="117" y="1"/>
                    <a:pt x="0" y="118"/>
                    <a:pt x="0" y="262"/>
                  </a:cubicBezTo>
                  <a:cubicBezTo>
                    <a:pt x="0" y="406"/>
                    <a:pt x="117" y="523"/>
                    <a:pt x="261" y="523"/>
                  </a:cubicBezTo>
                  <a:cubicBezTo>
                    <a:pt x="405" y="523"/>
                    <a:pt x="522" y="406"/>
                    <a:pt x="522" y="262"/>
                  </a:cubicBezTo>
                  <a:cubicBezTo>
                    <a:pt x="522" y="118"/>
                    <a:pt x="405" y="1"/>
                    <a:pt x="2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274491" y="3969624"/>
              <a:ext cx="20673" cy="20717"/>
            </a:xfrm>
            <a:custGeom>
              <a:avLst/>
              <a:gdLst/>
              <a:ahLst/>
              <a:cxnLst/>
              <a:rect l="l" t="t" r="r" b="b"/>
              <a:pathLst>
                <a:path w="468" h="469" extrusionOk="0">
                  <a:moveTo>
                    <a:pt x="234" y="1"/>
                  </a:moveTo>
                  <a:cubicBezTo>
                    <a:pt x="106" y="1"/>
                    <a:pt x="0" y="106"/>
                    <a:pt x="0" y="234"/>
                  </a:cubicBezTo>
                  <a:cubicBezTo>
                    <a:pt x="0" y="364"/>
                    <a:pt x="106" y="468"/>
                    <a:pt x="234" y="468"/>
                  </a:cubicBezTo>
                  <a:cubicBezTo>
                    <a:pt x="363" y="468"/>
                    <a:pt x="468" y="364"/>
                    <a:pt x="468" y="234"/>
                  </a:cubicBezTo>
                  <a:cubicBezTo>
                    <a:pt x="468" y="106"/>
                    <a:pt x="363" y="1"/>
                    <a:pt x="2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053054" y="4137656"/>
              <a:ext cx="20275" cy="20275"/>
            </a:xfrm>
            <a:custGeom>
              <a:avLst/>
              <a:gdLst/>
              <a:ahLst/>
              <a:cxnLst/>
              <a:rect l="l" t="t" r="r" b="b"/>
              <a:pathLst>
                <a:path w="459" h="459" extrusionOk="0">
                  <a:moveTo>
                    <a:pt x="230" y="0"/>
                  </a:moveTo>
                  <a:cubicBezTo>
                    <a:pt x="102" y="0"/>
                    <a:pt x="0" y="103"/>
                    <a:pt x="0" y="230"/>
                  </a:cubicBezTo>
                  <a:cubicBezTo>
                    <a:pt x="0" y="357"/>
                    <a:pt x="102" y="459"/>
                    <a:pt x="230" y="459"/>
                  </a:cubicBezTo>
                  <a:cubicBezTo>
                    <a:pt x="355" y="459"/>
                    <a:pt x="459" y="357"/>
                    <a:pt x="459" y="230"/>
                  </a:cubicBezTo>
                  <a:cubicBezTo>
                    <a:pt x="459" y="103"/>
                    <a:pt x="355" y="0"/>
                    <a:pt x="2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81596" y="3958758"/>
              <a:ext cx="107251" cy="194050"/>
            </a:xfrm>
            <a:custGeom>
              <a:avLst/>
              <a:gdLst/>
              <a:ahLst/>
              <a:cxnLst/>
              <a:rect l="l" t="t" r="r" b="b"/>
              <a:pathLst>
                <a:path w="2428" h="4393" extrusionOk="0">
                  <a:moveTo>
                    <a:pt x="194" y="1"/>
                  </a:moveTo>
                  <a:lnTo>
                    <a:pt x="0" y="36"/>
                  </a:lnTo>
                  <a:lnTo>
                    <a:pt x="792" y="4393"/>
                  </a:lnTo>
                  <a:lnTo>
                    <a:pt x="2428" y="519"/>
                  </a:lnTo>
                  <a:lnTo>
                    <a:pt x="2246" y="443"/>
                  </a:lnTo>
                  <a:lnTo>
                    <a:pt x="868" y="3708"/>
                  </a:lnTo>
                  <a:lnTo>
                    <a:pt x="1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050934" y="4044585"/>
              <a:ext cx="182697" cy="107604"/>
            </a:xfrm>
            <a:custGeom>
              <a:avLst/>
              <a:gdLst/>
              <a:ahLst/>
              <a:cxnLst/>
              <a:rect l="l" t="t" r="r" b="b"/>
              <a:pathLst>
                <a:path w="4136" h="2436" extrusionOk="0">
                  <a:moveTo>
                    <a:pt x="95" y="1"/>
                  </a:moveTo>
                  <a:lnTo>
                    <a:pt x="1" y="174"/>
                  </a:lnTo>
                  <a:lnTo>
                    <a:pt x="3439" y="2031"/>
                  </a:lnTo>
                  <a:lnTo>
                    <a:pt x="271" y="2238"/>
                  </a:lnTo>
                  <a:lnTo>
                    <a:pt x="283" y="2435"/>
                  </a:lnTo>
                  <a:lnTo>
                    <a:pt x="4136" y="2183"/>
                  </a:lnTo>
                  <a:lnTo>
                    <a:pt x="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202622" y="4064595"/>
              <a:ext cx="188661" cy="89538"/>
            </a:xfrm>
            <a:custGeom>
              <a:avLst/>
              <a:gdLst/>
              <a:ahLst/>
              <a:cxnLst/>
              <a:rect l="l" t="t" r="r" b="b"/>
              <a:pathLst>
                <a:path w="4271" h="2027" extrusionOk="0">
                  <a:moveTo>
                    <a:pt x="3286" y="0"/>
                  </a:moveTo>
                  <a:lnTo>
                    <a:pt x="1" y="1728"/>
                  </a:lnTo>
                  <a:lnTo>
                    <a:pt x="4257" y="2027"/>
                  </a:lnTo>
                  <a:lnTo>
                    <a:pt x="4270" y="1830"/>
                  </a:lnTo>
                  <a:lnTo>
                    <a:pt x="706" y="1581"/>
                  </a:lnTo>
                  <a:lnTo>
                    <a:pt x="3378" y="175"/>
                  </a:lnTo>
                  <a:lnTo>
                    <a:pt x="3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213091" y="4127276"/>
              <a:ext cx="127747" cy="170462"/>
            </a:xfrm>
            <a:custGeom>
              <a:avLst/>
              <a:gdLst/>
              <a:ahLst/>
              <a:cxnLst/>
              <a:rect l="l" t="t" r="r" b="b"/>
              <a:pathLst>
                <a:path w="2892" h="3859" extrusionOk="0">
                  <a:moveTo>
                    <a:pt x="1" y="1"/>
                  </a:moveTo>
                  <a:lnTo>
                    <a:pt x="279" y="3859"/>
                  </a:lnTo>
                  <a:lnTo>
                    <a:pt x="476" y="3845"/>
                  </a:lnTo>
                  <a:lnTo>
                    <a:pt x="232" y="469"/>
                  </a:lnTo>
                  <a:lnTo>
                    <a:pt x="2761" y="2713"/>
                  </a:lnTo>
                  <a:lnTo>
                    <a:pt x="2891" y="256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082605" y="4134255"/>
              <a:ext cx="138790" cy="132032"/>
            </a:xfrm>
            <a:custGeom>
              <a:avLst/>
              <a:gdLst/>
              <a:ahLst/>
              <a:cxnLst/>
              <a:rect l="l" t="t" r="r" b="b"/>
              <a:pathLst>
                <a:path w="3142" h="2989" extrusionOk="0">
                  <a:moveTo>
                    <a:pt x="3007" y="0"/>
                  </a:moveTo>
                  <a:lnTo>
                    <a:pt x="1" y="2845"/>
                  </a:lnTo>
                  <a:lnTo>
                    <a:pt x="137" y="2988"/>
                  </a:lnTo>
                  <a:lnTo>
                    <a:pt x="3142" y="143"/>
                  </a:lnTo>
                  <a:lnTo>
                    <a:pt x="30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2"/>
          <p:cNvSpPr/>
          <p:nvPr/>
        </p:nvSpPr>
        <p:spPr>
          <a:xfrm>
            <a:off x="6653267" y="4314075"/>
            <a:ext cx="124390" cy="96517"/>
          </a:xfrm>
          <a:custGeom>
            <a:avLst/>
            <a:gdLst/>
            <a:ahLst/>
            <a:cxnLst/>
            <a:rect l="l" t="t" r="r" b="b"/>
            <a:pathLst>
              <a:path w="2816" h="2185" extrusionOk="0">
                <a:moveTo>
                  <a:pt x="1409" y="0"/>
                </a:moveTo>
                <a:cubicBezTo>
                  <a:pt x="3" y="0"/>
                  <a:pt x="1" y="2184"/>
                  <a:pt x="1409" y="2184"/>
                </a:cubicBezTo>
                <a:cubicBezTo>
                  <a:pt x="2813" y="2184"/>
                  <a:pt x="2815" y="0"/>
                  <a:pt x="14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2"/>
          <p:cNvGrpSpPr/>
          <p:nvPr/>
        </p:nvGrpSpPr>
        <p:grpSpPr>
          <a:xfrm>
            <a:off x="7412524" y="4314066"/>
            <a:ext cx="321165" cy="319232"/>
            <a:chOff x="1034987" y="3936892"/>
            <a:chExt cx="374318" cy="372065"/>
          </a:xfrm>
        </p:grpSpPr>
        <p:sp>
          <p:nvSpPr>
            <p:cNvPr id="81" name="Google Shape;81;p2"/>
            <p:cNvSpPr/>
            <p:nvPr/>
          </p:nvSpPr>
          <p:spPr>
            <a:xfrm>
              <a:off x="1110876" y="4030317"/>
              <a:ext cx="214678" cy="214678"/>
            </a:xfrm>
            <a:custGeom>
              <a:avLst/>
              <a:gdLst/>
              <a:ahLst/>
              <a:cxnLst/>
              <a:rect l="l" t="t" r="r" b="b"/>
              <a:pathLst>
                <a:path w="4860" h="4860" extrusionOk="0">
                  <a:moveTo>
                    <a:pt x="2430" y="1"/>
                  </a:moveTo>
                  <a:cubicBezTo>
                    <a:pt x="1088" y="1"/>
                    <a:pt x="0" y="1088"/>
                    <a:pt x="0" y="2430"/>
                  </a:cubicBezTo>
                  <a:cubicBezTo>
                    <a:pt x="0" y="3772"/>
                    <a:pt x="1088" y="4859"/>
                    <a:pt x="2430" y="4859"/>
                  </a:cubicBezTo>
                  <a:cubicBezTo>
                    <a:pt x="3772" y="4859"/>
                    <a:pt x="4859" y="3772"/>
                    <a:pt x="4859" y="2430"/>
                  </a:cubicBezTo>
                  <a:cubicBezTo>
                    <a:pt x="4859" y="1088"/>
                    <a:pt x="3772" y="1"/>
                    <a:pt x="2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163220" y="3936892"/>
              <a:ext cx="45321" cy="45321"/>
            </a:xfrm>
            <a:custGeom>
              <a:avLst/>
              <a:gdLst/>
              <a:ahLst/>
              <a:cxnLst/>
              <a:rect l="l" t="t" r="r" b="b"/>
              <a:pathLst>
                <a:path w="1026" h="1026" extrusionOk="0">
                  <a:moveTo>
                    <a:pt x="514" y="1"/>
                  </a:moveTo>
                  <a:cubicBezTo>
                    <a:pt x="230" y="1"/>
                    <a:pt x="1" y="230"/>
                    <a:pt x="1" y="514"/>
                  </a:cubicBezTo>
                  <a:cubicBezTo>
                    <a:pt x="1" y="796"/>
                    <a:pt x="230" y="1025"/>
                    <a:pt x="514" y="1025"/>
                  </a:cubicBezTo>
                  <a:cubicBezTo>
                    <a:pt x="796" y="1025"/>
                    <a:pt x="1025" y="796"/>
                    <a:pt x="1025" y="514"/>
                  </a:cubicBezTo>
                  <a:cubicBezTo>
                    <a:pt x="1025" y="230"/>
                    <a:pt x="796" y="1"/>
                    <a:pt x="5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067057" y="4244951"/>
              <a:ext cx="36752" cy="36707"/>
            </a:xfrm>
            <a:custGeom>
              <a:avLst/>
              <a:gdLst/>
              <a:ahLst/>
              <a:cxnLst/>
              <a:rect l="l" t="t" r="r" b="b"/>
              <a:pathLst>
                <a:path w="832" h="831" extrusionOk="0">
                  <a:moveTo>
                    <a:pt x="416" y="0"/>
                  </a:moveTo>
                  <a:cubicBezTo>
                    <a:pt x="187" y="0"/>
                    <a:pt x="1" y="186"/>
                    <a:pt x="1" y="415"/>
                  </a:cubicBezTo>
                  <a:cubicBezTo>
                    <a:pt x="1" y="646"/>
                    <a:pt x="187" y="831"/>
                    <a:pt x="416" y="831"/>
                  </a:cubicBezTo>
                  <a:cubicBezTo>
                    <a:pt x="645" y="831"/>
                    <a:pt x="831" y="646"/>
                    <a:pt x="831" y="415"/>
                  </a:cubicBezTo>
                  <a:cubicBezTo>
                    <a:pt x="831" y="186"/>
                    <a:pt x="645" y="0"/>
                    <a:pt x="4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325554" y="4231479"/>
              <a:ext cx="24781" cy="24781"/>
            </a:xfrm>
            <a:custGeom>
              <a:avLst/>
              <a:gdLst/>
              <a:ahLst/>
              <a:cxnLst/>
              <a:rect l="l" t="t" r="r" b="b"/>
              <a:pathLst>
                <a:path w="561" h="561" extrusionOk="0">
                  <a:moveTo>
                    <a:pt x="280" y="0"/>
                  </a:moveTo>
                  <a:cubicBezTo>
                    <a:pt x="125" y="0"/>
                    <a:pt x="0" y="125"/>
                    <a:pt x="0" y="280"/>
                  </a:cubicBezTo>
                  <a:cubicBezTo>
                    <a:pt x="0" y="436"/>
                    <a:pt x="125" y="560"/>
                    <a:pt x="280" y="560"/>
                  </a:cubicBezTo>
                  <a:cubicBezTo>
                    <a:pt x="435" y="560"/>
                    <a:pt x="561" y="436"/>
                    <a:pt x="561" y="280"/>
                  </a:cubicBezTo>
                  <a:cubicBezTo>
                    <a:pt x="561" y="125"/>
                    <a:pt x="435" y="0"/>
                    <a:pt x="2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337922" y="4056644"/>
              <a:ext cx="23765" cy="23721"/>
            </a:xfrm>
            <a:custGeom>
              <a:avLst/>
              <a:gdLst/>
              <a:ahLst/>
              <a:cxnLst/>
              <a:rect l="l" t="t" r="r" b="b"/>
              <a:pathLst>
                <a:path w="538" h="537" extrusionOk="0">
                  <a:moveTo>
                    <a:pt x="268" y="0"/>
                  </a:moveTo>
                  <a:cubicBezTo>
                    <a:pt x="121" y="0"/>
                    <a:pt x="0" y="120"/>
                    <a:pt x="0" y="268"/>
                  </a:cubicBezTo>
                  <a:cubicBezTo>
                    <a:pt x="0" y="416"/>
                    <a:pt x="121" y="537"/>
                    <a:pt x="268" y="537"/>
                  </a:cubicBezTo>
                  <a:cubicBezTo>
                    <a:pt x="417" y="537"/>
                    <a:pt x="537" y="416"/>
                    <a:pt x="537" y="268"/>
                  </a:cubicBezTo>
                  <a:cubicBezTo>
                    <a:pt x="537" y="120"/>
                    <a:pt x="417" y="0"/>
                    <a:pt x="2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034987" y="4030405"/>
              <a:ext cx="36089" cy="36045"/>
            </a:xfrm>
            <a:custGeom>
              <a:avLst/>
              <a:gdLst/>
              <a:ahLst/>
              <a:cxnLst/>
              <a:rect l="l" t="t" r="r" b="b"/>
              <a:pathLst>
                <a:path w="817" h="816" extrusionOk="0">
                  <a:moveTo>
                    <a:pt x="409" y="1"/>
                  </a:moveTo>
                  <a:cubicBezTo>
                    <a:pt x="184" y="1"/>
                    <a:pt x="1" y="183"/>
                    <a:pt x="1" y="408"/>
                  </a:cubicBezTo>
                  <a:cubicBezTo>
                    <a:pt x="1" y="634"/>
                    <a:pt x="184" y="815"/>
                    <a:pt x="409" y="815"/>
                  </a:cubicBezTo>
                  <a:cubicBezTo>
                    <a:pt x="634" y="815"/>
                    <a:pt x="817" y="634"/>
                    <a:pt x="817" y="408"/>
                  </a:cubicBezTo>
                  <a:cubicBezTo>
                    <a:pt x="817" y="183"/>
                    <a:pt x="634" y="1"/>
                    <a:pt x="4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372554" y="4131384"/>
              <a:ext cx="36752" cy="36796"/>
            </a:xfrm>
            <a:custGeom>
              <a:avLst/>
              <a:gdLst/>
              <a:ahLst/>
              <a:cxnLst/>
              <a:rect l="l" t="t" r="r" b="b"/>
              <a:pathLst>
                <a:path w="832" h="833" extrusionOk="0">
                  <a:moveTo>
                    <a:pt x="417" y="1"/>
                  </a:moveTo>
                  <a:cubicBezTo>
                    <a:pt x="186" y="1"/>
                    <a:pt x="0" y="187"/>
                    <a:pt x="0" y="417"/>
                  </a:cubicBezTo>
                  <a:cubicBezTo>
                    <a:pt x="0" y="646"/>
                    <a:pt x="186" y="832"/>
                    <a:pt x="417" y="832"/>
                  </a:cubicBezTo>
                  <a:cubicBezTo>
                    <a:pt x="646" y="832"/>
                    <a:pt x="832" y="646"/>
                    <a:pt x="832" y="417"/>
                  </a:cubicBezTo>
                  <a:cubicBezTo>
                    <a:pt x="832" y="187"/>
                    <a:pt x="646" y="1"/>
                    <a:pt x="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218215" y="4285855"/>
              <a:ext cx="23102" cy="23102"/>
            </a:xfrm>
            <a:custGeom>
              <a:avLst/>
              <a:gdLst/>
              <a:ahLst/>
              <a:cxnLst/>
              <a:rect l="l" t="t" r="r" b="b"/>
              <a:pathLst>
                <a:path w="523" h="523" extrusionOk="0">
                  <a:moveTo>
                    <a:pt x="261" y="1"/>
                  </a:moveTo>
                  <a:cubicBezTo>
                    <a:pt x="117" y="1"/>
                    <a:pt x="0" y="118"/>
                    <a:pt x="0" y="262"/>
                  </a:cubicBezTo>
                  <a:cubicBezTo>
                    <a:pt x="0" y="406"/>
                    <a:pt x="117" y="523"/>
                    <a:pt x="261" y="523"/>
                  </a:cubicBezTo>
                  <a:cubicBezTo>
                    <a:pt x="405" y="523"/>
                    <a:pt x="522" y="406"/>
                    <a:pt x="522" y="262"/>
                  </a:cubicBezTo>
                  <a:cubicBezTo>
                    <a:pt x="522" y="118"/>
                    <a:pt x="405" y="1"/>
                    <a:pt x="2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274491" y="3969624"/>
              <a:ext cx="20673" cy="20717"/>
            </a:xfrm>
            <a:custGeom>
              <a:avLst/>
              <a:gdLst/>
              <a:ahLst/>
              <a:cxnLst/>
              <a:rect l="l" t="t" r="r" b="b"/>
              <a:pathLst>
                <a:path w="468" h="469" extrusionOk="0">
                  <a:moveTo>
                    <a:pt x="234" y="1"/>
                  </a:moveTo>
                  <a:cubicBezTo>
                    <a:pt x="106" y="1"/>
                    <a:pt x="0" y="106"/>
                    <a:pt x="0" y="234"/>
                  </a:cubicBezTo>
                  <a:cubicBezTo>
                    <a:pt x="0" y="364"/>
                    <a:pt x="106" y="468"/>
                    <a:pt x="234" y="468"/>
                  </a:cubicBezTo>
                  <a:cubicBezTo>
                    <a:pt x="363" y="468"/>
                    <a:pt x="468" y="364"/>
                    <a:pt x="468" y="234"/>
                  </a:cubicBezTo>
                  <a:cubicBezTo>
                    <a:pt x="468" y="106"/>
                    <a:pt x="363" y="1"/>
                    <a:pt x="2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053054" y="4137656"/>
              <a:ext cx="20275" cy="20275"/>
            </a:xfrm>
            <a:custGeom>
              <a:avLst/>
              <a:gdLst/>
              <a:ahLst/>
              <a:cxnLst/>
              <a:rect l="l" t="t" r="r" b="b"/>
              <a:pathLst>
                <a:path w="459" h="459" extrusionOk="0">
                  <a:moveTo>
                    <a:pt x="230" y="0"/>
                  </a:moveTo>
                  <a:cubicBezTo>
                    <a:pt x="102" y="0"/>
                    <a:pt x="0" y="103"/>
                    <a:pt x="0" y="230"/>
                  </a:cubicBezTo>
                  <a:cubicBezTo>
                    <a:pt x="0" y="357"/>
                    <a:pt x="102" y="459"/>
                    <a:pt x="230" y="459"/>
                  </a:cubicBezTo>
                  <a:cubicBezTo>
                    <a:pt x="355" y="459"/>
                    <a:pt x="459" y="357"/>
                    <a:pt x="459" y="230"/>
                  </a:cubicBezTo>
                  <a:cubicBezTo>
                    <a:pt x="459" y="103"/>
                    <a:pt x="355" y="0"/>
                    <a:pt x="2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181596" y="3958758"/>
              <a:ext cx="107251" cy="194050"/>
            </a:xfrm>
            <a:custGeom>
              <a:avLst/>
              <a:gdLst/>
              <a:ahLst/>
              <a:cxnLst/>
              <a:rect l="l" t="t" r="r" b="b"/>
              <a:pathLst>
                <a:path w="2428" h="4393" extrusionOk="0">
                  <a:moveTo>
                    <a:pt x="194" y="1"/>
                  </a:moveTo>
                  <a:lnTo>
                    <a:pt x="0" y="36"/>
                  </a:lnTo>
                  <a:lnTo>
                    <a:pt x="792" y="4393"/>
                  </a:lnTo>
                  <a:lnTo>
                    <a:pt x="2428" y="519"/>
                  </a:lnTo>
                  <a:lnTo>
                    <a:pt x="2246" y="443"/>
                  </a:lnTo>
                  <a:lnTo>
                    <a:pt x="868" y="3708"/>
                  </a:lnTo>
                  <a:lnTo>
                    <a:pt x="1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050934" y="4044585"/>
              <a:ext cx="182697" cy="107604"/>
            </a:xfrm>
            <a:custGeom>
              <a:avLst/>
              <a:gdLst/>
              <a:ahLst/>
              <a:cxnLst/>
              <a:rect l="l" t="t" r="r" b="b"/>
              <a:pathLst>
                <a:path w="4136" h="2436" extrusionOk="0">
                  <a:moveTo>
                    <a:pt x="95" y="1"/>
                  </a:moveTo>
                  <a:lnTo>
                    <a:pt x="1" y="174"/>
                  </a:lnTo>
                  <a:lnTo>
                    <a:pt x="3439" y="2031"/>
                  </a:lnTo>
                  <a:lnTo>
                    <a:pt x="271" y="2238"/>
                  </a:lnTo>
                  <a:lnTo>
                    <a:pt x="283" y="2435"/>
                  </a:lnTo>
                  <a:lnTo>
                    <a:pt x="4136" y="2183"/>
                  </a:lnTo>
                  <a:lnTo>
                    <a:pt x="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202622" y="4064595"/>
              <a:ext cx="188661" cy="89538"/>
            </a:xfrm>
            <a:custGeom>
              <a:avLst/>
              <a:gdLst/>
              <a:ahLst/>
              <a:cxnLst/>
              <a:rect l="l" t="t" r="r" b="b"/>
              <a:pathLst>
                <a:path w="4271" h="2027" extrusionOk="0">
                  <a:moveTo>
                    <a:pt x="3286" y="0"/>
                  </a:moveTo>
                  <a:lnTo>
                    <a:pt x="1" y="1728"/>
                  </a:lnTo>
                  <a:lnTo>
                    <a:pt x="4257" y="2027"/>
                  </a:lnTo>
                  <a:lnTo>
                    <a:pt x="4270" y="1830"/>
                  </a:lnTo>
                  <a:lnTo>
                    <a:pt x="706" y="1581"/>
                  </a:lnTo>
                  <a:lnTo>
                    <a:pt x="3378" y="175"/>
                  </a:lnTo>
                  <a:lnTo>
                    <a:pt x="3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1213091" y="4127276"/>
              <a:ext cx="127747" cy="170462"/>
            </a:xfrm>
            <a:custGeom>
              <a:avLst/>
              <a:gdLst/>
              <a:ahLst/>
              <a:cxnLst/>
              <a:rect l="l" t="t" r="r" b="b"/>
              <a:pathLst>
                <a:path w="2892" h="3859" extrusionOk="0">
                  <a:moveTo>
                    <a:pt x="1" y="1"/>
                  </a:moveTo>
                  <a:lnTo>
                    <a:pt x="279" y="3859"/>
                  </a:lnTo>
                  <a:lnTo>
                    <a:pt x="476" y="3845"/>
                  </a:lnTo>
                  <a:lnTo>
                    <a:pt x="232" y="469"/>
                  </a:lnTo>
                  <a:lnTo>
                    <a:pt x="2761" y="2713"/>
                  </a:lnTo>
                  <a:lnTo>
                    <a:pt x="2891" y="256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082605" y="4134255"/>
              <a:ext cx="138790" cy="132032"/>
            </a:xfrm>
            <a:custGeom>
              <a:avLst/>
              <a:gdLst/>
              <a:ahLst/>
              <a:cxnLst/>
              <a:rect l="l" t="t" r="r" b="b"/>
              <a:pathLst>
                <a:path w="3142" h="2989" extrusionOk="0">
                  <a:moveTo>
                    <a:pt x="3007" y="0"/>
                  </a:moveTo>
                  <a:lnTo>
                    <a:pt x="1" y="2845"/>
                  </a:lnTo>
                  <a:lnTo>
                    <a:pt x="137" y="2988"/>
                  </a:lnTo>
                  <a:lnTo>
                    <a:pt x="3142" y="143"/>
                  </a:lnTo>
                  <a:lnTo>
                    <a:pt x="30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2"/>
          <p:cNvSpPr/>
          <p:nvPr/>
        </p:nvSpPr>
        <p:spPr>
          <a:xfrm>
            <a:off x="5025125" y="98800"/>
            <a:ext cx="6396897" cy="4215263"/>
          </a:xfrm>
          <a:custGeom>
            <a:avLst/>
            <a:gdLst/>
            <a:ahLst/>
            <a:cxnLst/>
            <a:rect l="l" t="t" r="r" b="b"/>
            <a:pathLst>
              <a:path w="75220" h="49568" extrusionOk="0">
                <a:moveTo>
                  <a:pt x="38323" y="0"/>
                </a:moveTo>
                <a:cubicBezTo>
                  <a:pt x="32856" y="0"/>
                  <a:pt x="27203" y="2162"/>
                  <a:pt x="22020" y="4312"/>
                </a:cubicBezTo>
                <a:cubicBezTo>
                  <a:pt x="14324" y="7505"/>
                  <a:pt x="5945" y="11335"/>
                  <a:pt x="2512" y="18934"/>
                </a:cubicBezTo>
                <a:cubicBezTo>
                  <a:pt x="1" y="24494"/>
                  <a:pt x="882" y="31436"/>
                  <a:pt x="4702" y="36190"/>
                </a:cubicBezTo>
                <a:cubicBezTo>
                  <a:pt x="10111" y="42920"/>
                  <a:pt x="19540" y="44362"/>
                  <a:pt x="27872" y="46605"/>
                </a:cubicBezTo>
                <a:cubicBezTo>
                  <a:pt x="32630" y="47887"/>
                  <a:pt x="37641" y="49568"/>
                  <a:pt x="42453" y="49568"/>
                </a:cubicBezTo>
                <a:cubicBezTo>
                  <a:pt x="44582" y="49568"/>
                  <a:pt x="46672" y="49239"/>
                  <a:pt x="48683" y="48401"/>
                </a:cubicBezTo>
                <a:cubicBezTo>
                  <a:pt x="51848" y="47082"/>
                  <a:pt x="54391" y="44637"/>
                  <a:pt x="57288" y="42806"/>
                </a:cubicBezTo>
                <a:cubicBezTo>
                  <a:pt x="62247" y="39672"/>
                  <a:pt x="67925" y="38918"/>
                  <a:pt x="73618" y="38918"/>
                </a:cubicBezTo>
                <a:cubicBezTo>
                  <a:pt x="73983" y="38918"/>
                  <a:pt x="74349" y="38921"/>
                  <a:pt x="74714" y="38927"/>
                </a:cubicBezTo>
                <a:cubicBezTo>
                  <a:pt x="75220" y="28532"/>
                  <a:pt x="60451" y="14222"/>
                  <a:pt x="53172" y="7216"/>
                </a:cubicBezTo>
                <a:cubicBezTo>
                  <a:pt x="50666" y="4804"/>
                  <a:pt x="47981" y="2463"/>
                  <a:pt x="44750" y="1177"/>
                </a:cubicBezTo>
                <a:cubicBezTo>
                  <a:pt x="42666" y="346"/>
                  <a:pt x="40509" y="0"/>
                  <a:pt x="383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971"/>
        <p:cNvGrpSpPr/>
        <p:nvPr/>
      </p:nvGrpSpPr>
      <p:grpSpPr>
        <a:xfrm>
          <a:off x="0" y="0"/>
          <a:ext cx="0" cy="0"/>
          <a:chOff x="0" y="0"/>
          <a:chExt cx="0" cy="0"/>
        </a:xfrm>
      </p:grpSpPr>
      <p:grpSp>
        <p:nvGrpSpPr>
          <p:cNvPr id="1972" name="Google Shape;1972;p36"/>
          <p:cNvGrpSpPr/>
          <p:nvPr/>
        </p:nvGrpSpPr>
        <p:grpSpPr>
          <a:xfrm>
            <a:off x="-12700" y="3175"/>
            <a:ext cx="9220200" cy="5200800"/>
            <a:chOff x="-12700" y="3175"/>
            <a:chExt cx="9220200" cy="5200800"/>
          </a:xfrm>
        </p:grpSpPr>
        <p:cxnSp>
          <p:nvCxnSpPr>
            <p:cNvPr id="1973" name="Google Shape;1973;p36"/>
            <p:cNvCxnSpPr/>
            <p:nvPr/>
          </p:nvCxnSpPr>
          <p:spPr>
            <a:xfrm>
              <a:off x="712213"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1974" name="Google Shape;1974;p36"/>
            <p:cNvCxnSpPr/>
            <p:nvPr/>
          </p:nvCxnSpPr>
          <p:spPr>
            <a:xfrm>
              <a:off x="1569943"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1975" name="Google Shape;1975;p36"/>
            <p:cNvCxnSpPr/>
            <p:nvPr/>
          </p:nvCxnSpPr>
          <p:spPr>
            <a:xfrm>
              <a:off x="2427674"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1976" name="Google Shape;1976;p36"/>
            <p:cNvCxnSpPr/>
            <p:nvPr/>
          </p:nvCxnSpPr>
          <p:spPr>
            <a:xfrm>
              <a:off x="3285404"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1977" name="Google Shape;1977;p36"/>
            <p:cNvCxnSpPr/>
            <p:nvPr/>
          </p:nvCxnSpPr>
          <p:spPr>
            <a:xfrm>
              <a:off x="4143135"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1978" name="Google Shape;1978;p36"/>
            <p:cNvCxnSpPr/>
            <p:nvPr/>
          </p:nvCxnSpPr>
          <p:spPr>
            <a:xfrm>
              <a:off x="5000865"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1979" name="Google Shape;1979;p36"/>
            <p:cNvCxnSpPr/>
            <p:nvPr/>
          </p:nvCxnSpPr>
          <p:spPr>
            <a:xfrm>
              <a:off x="5858596"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1980" name="Google Shape;1980;p36"/>
            <p:cNvCxnSpPr/>
            <p:nvPr/>
          </p:nvCxnSpPr>
          <p:spPr>
            <a:xfrm>
              <a:off x="6716326"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1981" name="Google Shape;1981;p36"/>
            <p:cNvCxnSpPr/>
            <p:nvPr/>
          </p:nvCxnSpPr>
          <p:spPr>
            <a:xfrm>
              <a:off x="7574057"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1982" name="Google Shape;1982;p36"/>
            <p:cNvCxnSpPr/>
            <p:nvPr/>
          </p:nvCxnSpPr>
          <p:spPr>
            <a:xfrm>
              <a:off x="8431788"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1983" name="Google Shape;1983;p36"/>
            <p:cNvCxnSpPr/>
            <p:nvPr/>
          </p:nvCxnSpPr>
          <p:spPr>
            <a:xfrm>
              <a:off x="-12700" y="676150"/>
              <a:ext cx="9220200" cy="0"/>
            </a:xfrm>
            <a:prstGeom prst="straightConnector1">
              <a:avLst/>
            </a:prstGeom>
            <a:noFill/>
            <a:ln w="9525" cap="flat" cmpd="sng">
              <a:solidFill>
                <a:schemeClr val="accent4"/>
              </a:solidFill>
              <a:prstDash val="solid"/>
              <a:round/>
              <a:headEnd type="none" w="med" len="med"/>
              <a:tailEnd type="none" w="med" len="med"/>
            </a:ln>
          </p:spPr>
        </p:cxnSp>
        <p:cxnSp>
          <p:nvCxnSpPr>
            <p:cNvPr id="1984" name="Google Shape;1984;p36"/>
            <p:cNvCxnSpPr/>
            <p:nvPr/>
          </p:nvCxnSpPr>
          <p:spPr>
            <a:xfrm>
              <a:off x="-12700" y="1434390"/>
              <a:ext cx="9220200" cy="0"/>
            </a:xfrm>
            <a:prstGeom prst="straightConnector1">
              <a:avLst/>
            </a:prstGeom>
            <a:noFill/>
            <a:ln w="9525" cap="flat" cmpd="sng">
              <a:solidFill>
                <a:schemeClr val="accent4"/>
              </a:solidFill>
              <a:prstDash val="solid"/>
              <a:round/>
              <a:headEnd type="none" w="med" len="med"/>
              <a:tailEnd type="none" w="med" len="med"/>
            </a:ln>
          </p:spPr>
        </p:cxnSp>
        <p:cxnSp>
          <p:nvCxnSpPr>
            <p:cNvPr id="1985" name="Google Shape;1985;p36"/>
            <p:cNvCxnSpPr/>
            <p:nvPr/>
          </p:nvCxnSpPr>
          <p:spPr>
            <a:xfrm>
              <a:off x="-12700" y="2192630"/>
              <a:ext cx="9220200" cy="0"/>
            </a:xfrm>
            <a:prstGeom prst="straightConnector1">
              <a:avLst/>
            </a:prstGeom>
            <a:noFill/>
            <a:ln w="9525" cap="flat" cmpd="sng">
              <a:solidFill>
                <a:schemeClr val="accent4"/>
              </a:solidFill>
              <a:prstDash val="solid"/>
              <a:round/>
              <a:headEnd type="none" w="med" len="med"/>
              <a:tailEnd type="none" w="med" len="med"/>
            </a:ln>
          </p:spPr>
        </p:cxnSp>
        <p:cxnSp>
          <p:nvCxnSpPr>
            <p:cNvPr id="1986" name="Google Shape;1986;p36"/>
            <p:cNvCxnSpPr/>
            <p:nvPr/>
          </p:nvCxnSpPr>
          <p:spPr>
            <a:xfrm>
              <a:off x="-12700" y="2950870"/>
              <a:ext cx="9220200" cy="0"/>
            </a:xfrm>
            <a:prstGeom prst="straightConnector1">
              <a:avLst/>
            </a:prstGeom>
            <a:noFill/>
            <a:ln w="9525" cap="flat" cmpd="sng">
              <a:solidFill>
                <a:schemeClr val="accent4"/>
              </a:solidFill>
              <a:prstDash val="solid"/>
              <a:round/>
              <a:headEnd type="none" w="med" len="med"/>
              <a:tailEnd type="none" w="med" len="med"/>
            </a:ln>
          </p:spPr>
        </p:cxnSp>
        <p:cxnSp>
          <p:nvCxnSpPr>
            <p:cNvPr id="1987" name="Google Shape;1987;p36"/>
            <p:cNvCxnSpPr/>
            <p:nvPr/>
          </p:nvCxnSpPr>
          <p:spPr>
            <a:xfrm>
              <a:off x="-12700" y="3709110"/>
              <a:ext cx="9220200" cy="0"/>
            </a:xfrm>
            <a:prstGeom prst="straightConnector1">
              <a:avLst/>
            </a:prstGeom>
            <a:noFill/>
            <a:ln w="9525" cap="flat" cmpd="sng">
              <a:solidFill>
                <a:schemeClr val="accent4"/>
              </a:solidFill>
              <a:prstDash val="solid"/>
              <a:round/>
              <a:headEnd type="none" w="med" len="med"/>
              <a:tailEnd type="none" w="med" len="med"/>
            </a:ln>
          </p:spPr>
        </p:cxnSp>
        <p:cxnSp>
          <p:nvCxnSpPr>
            <p:cNvPr id="1988" name="Google Shape;1988;p36"/>
            <p:cNvCxnSpPr/>
            <p:nvPr/>
          </p:nvCxnSpPr>
          <p:spPr>
            <a:xfrm>
              <a:off x="-12700" y="4467350"/>
              <a:ext cx="9220200" cy="0"/>
            </a:xfrm>
            <a:prstGeom prst="straightConnector1">
              <a:avLst/>
            </a:prstGeom>
            <a:noFill/>
            <a:ln w="9525" cap="flat" cmpd="sng">
              <a:solidFill>
                <a:schemeClr val="accent4"/>
              </a:solidFill>
              <a:prstDash val="solid"/>
              <a:round/>
              <a:headEnd type="none" w="med" len="med"/>
              <a:tailEnd type="none" w="med" len="med"/>
            </a:ln>
          </p:spPr>
        </p:cxnSp>
      </p:grpSp>
      <p:sp>
        <p:nvSpPr>
          <p:cNvPr id="1989" name="Google Shape;1989;p36"/>
          <p:cNvSpPr/>
          <p:nvPr/>
        </p:nvSpPr>
        <p:spPr>
          <a:xfrm rot="-5400000">
            <a:off x="7270392" y="3269904"/>
            <a:ext cx="2451332" cy="1295877"/>
          </a:xfrm>
          <a:custGeom>
            <a:avLst/>
            <a:gdLst/>
            <a:ahLst/>
            <a:cxnLst/>
            <a:rect l="l" t="t" r="r" b="b"/>
            <a:pathLst>
              <a:path w="181917" h="96169" extrusionOk="0">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6"/>
          <p:cNvSpPr/>
          <p:nvPr/>
        </p:nvSpPr>
        <p:spPr>
          <a:xfrm rot="5400000">
            <a:off x="-730089" y="717391"/>
            <a:ext cx="3043926" cy="1609148"/>
          </a:xfrm>
          <a:custGeom>
            <a:avLst/>
            <a:gdLst/>
            <a:ahLst/>
            <a:cxnLst/>
            <a:rect l="l" t="t" r="r" b="b"/>
            <a:pathLst>
              <a:path w="181917" h="96169" extrusionOk="0">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1" name="Google Shape;1991;p36"/>
          <p:cNvGrpSpPr/>
          <p:nvPr/>
        </p:nvGrpSpPr>
        <p:grpSpPr>
          <a:xfrm>
            <a:off x="155288" y="1871541"/>
            <a:ext cx="502241" cy="499193"/>
            <a:chOff x="1566913" y="1398166"/>
            <a:chExt cx="502241" cy="499193"/>
          </a:xfrm>
        </p:grpSpPr>
        <p:sp>
          <p:nvSpPr>
            <p:cNvPr id="1992" name="Google Shape;1992;p36"/>
            <p:cNvSpPr/>
            <p:nvPr/>
          </p:nvSpPr>
          <p:spPr>
            <a:xfrm>
              <a:off x="1668730" y="1523483"/>
              <a:ext cx="288049" cy="288005"/>
            </a:xfrm>
            <a:custGeom>
              <a:avLst/>
              <a:gdLst/>
              <a:ahLst/>
              <a:cxnLst/>
              <a:rect l="l" t="t" r="r" b="b"/>
              <a:pathLst>
                <a:path w="6521" h="6520" extrusionOk="0">
                  <a:moveTo>
                    <a:pt x="3260" y="1"/>
                  </a:moveTo>
                  <a:cubicBezTo>
                    <a:pt x="1460" y="1"/>
                    <a:pt x="1" y="1460"/>
                    <a:pt x="1" y="3261"/>
                  </a:cubicBezTo>
                  <a:cubicBezTo>
                    <a:pt x="1" y="5061"/>
                    <a:pt x="1460" y="6520"/>
                    <a:pt x="3260" y="6520"/>
                  </a:cubicBezTo>
                  <a:cubicBezTo>
                    <a:pt x="5060" y="6520"/>
                    <a:pt x="6520" y="5061"/>
                    <a:pt x="6520" y="3261"/>
                  </a:cubicBezTo>
                  <a:cubicBezTo>
                    <a:pt x="6520" y="1460"/>
                    <a:pt x="5060" y="1"/>
                    <a:pt x="32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6"/>
            <p:cNvSpPr/>
            <p:nvPr/>
          </p:nvSpPr>
          <p:spPr>
            <a:xfrm>
              <a:off x="1739009" y="1398166"/>
              <a:ext cx="60693" cy="60781"/>
            </a:xfrm>
            <a:custGeom>
              <a:avLst/>
              <a:gdLst/>
              <a:ahLst/>
              <a:cxnLst/>
              <a:rect l="l" t="t" r="r" b="b"/>
              <a:pathLst>
                <a:path w="1374" h="1376" extrusionOk="0">
                  <a:moveTo>
                    <a:pt x="688" y="0"/>
                  </a:moveTo>
                  <a:cubicBezTo>
                    <a:pt x="308" y="0"/>
                    <a:pt x="0" y="308"/>
                    <a:pt x="0" y="688"/>
                  </a:cubicBezTo>
                  <a:cubicBezTo>
                    <a:pt x="0" y="1067"/>
                    <a:pt x="308" y="1375"/>
                    <a:pt x="688" y="1375"/>
                  </a:cubicBezTo>
                  <a:cubicBezTo>
                    <a:pt x="1067" y="1375"/>
                    <a:pt x="1374" y="1067"/>
                    <a:pt x="1374" y="688"/>
                  </a:cubicBezTo>
                  <a:cubicBezTo>
                    <a:pt x="1374" y="308"/>
                    <a:pt x="1067" y="0"/>
                    <a:pt x="6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6"/>
            <p:cNvSpPr/>
            <p:nvPr/>
          </p:nvSpPr>
          <p:spPr>
            <a:xfrm>
              <a:off x="1609892" y="1811444"/>
              <a:ext cx="49341" cy="49252"/>
            </a:xfrm>
            <a:custGeom>
              <a:avLst/>
              <a:gdLst/>
              <a:ahLst/>
              <a:cxnLst/>
              <a:rect l="l" t="t" r="r" b="b"/>
              <a:pathLst>
                <a:path w="1117" h="1115" extrusionOk="0">
                  <a:moveTo>
                    <a:pt x="559" y="1"/>
                  </a:moveTo>
                  <a:cubicBezTo>
                    <a:pt x="251" y="1"/>
                    <a:pt x="1" y="251"/>
                    <a:pt x="1" y="558"/>
                  </a:cubicBezTo>
                  <a:cubicBezTo>
                    <a:pt x="1" y="865"/>
                    <a:pt x="251" y="1115"/>
                    <a:pt x="559" y="1115"/>
                  </a:cubicBezTo>
                  <a:cubicBezTo>
                    <a:pt x="867" y="1115"/>
                    <a:pt x="1116" y="865"/>
                    <a:pt x="1116" y="558"/>
                  </a:cubicBezTo>
                  <a:cubicBezTo>
                    <a:pt x="1116" y="251"/>
                    <a:pt x="867" y="1"/>
                    <a:pt x="5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6"/>
            <p:cNvSpPr/>
            <p:nvPr/>
          </p:nvSpPr>
          <p:spPr>
            <a:xfrm>
              <a:off x="1956735" y="1793333"/>
              <a:ext cx="33262" cy="33306"/>
            </a:xfrm>
            <a:custGeom>
              <a:avLst/>
              <a:gdLst/>
              <a:ahLst/>
              <a:cxnLst/>
              <a:rect l="l" t="t" r="r" b="b"/>
              <a:pathLst>
                <a:path w="753" h="754" extrusionOk="0">
                  <a:moveTo>
                    <a:pt x="377" y="0"/>
                  </a:moveTo>
                  <a:cubicBezTo>
                    <a:pt x="168" y="0"/>
                    <a:pt x="0" y="169"/>
                    <a:pt x="0" y="377"/>
                  </a:cubicBezTo>
                  <a:cubicBezTo>
                    <a:pt x="0" y="585"/>
                    <a:pt x="168" y="754"/>
                    <a:pt x="377" y="754"/>
                  </a:cubicBezTo>
                  <a:cubicBezTo>
                    <a:pt x="584" y="754"/>
                    <a:pt x="752" y="585"/>
                    <a:pt x="752" y="377"/>
                  </a:cubicBezTo>
                  <a:cubicBezTo>
                    <a:pt x="752" y="169"/>
                    <a:pt x="584" y="0"/>
                    <a:pt x="3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6"/>
            <p:cNvSpPr/>
            <p:nvPr/>
          </p:nvSpPr>
          <p:spPr>
            <a:xfrm>
              <a:off x="1973300" y="1558777"/>
              <a:ext cx="31893" cy="31848"/>
            </a:xfrm>
            <a:custGeom>
              <a:avLst/>
              <a:gdLst/>
              <a:ahLst/>
              <a:cxnLst/>
              <a:rect l="l" t="t" r="r" b="b"/>
              <a:pathLst>
                <a:path w="722" h="721" extrusionOk="0">
                  <a:moveTo>
                    <a:pt x="361" y="0"/>
                  </a:moveTo>
                  <a:cubicBezTo>
                    <a:pt x="163" y="0"/>
                    <a:pt x="1" y="161"/>
                    <a:pt x="1" y="360"/>
                  </a:cubicBezTo>
                  <a:cubicBezTo>
                    <a:pt x="1" y="558"/>
                    <a:pt x="163" y="720"/>
                    <a:pt x="361" y="720"/>
                  </a:cubicBezTo>
                  <a:cubicBezTo>
                    <a:pt x="560" y="720"/>
                    <a:pt x="721" y="558"/>
                    <a:pt x="721" y="360"/>
                  </a:cubicBezTo>
                  <a:cubicBezTo>
                    <a:pt x="721" y="161"/>
                    <a:pt x="560" y="0"/>
                    <a:pt x="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6"/>
            <p:cNvSpPr/>
            <p:nvPr/>
          </p:nvSpPr>
          <p:spPr>
            <a:xfrm>
              <a:off x="1566913" y="1523572"/>
              <a:ext cx="48369" cy="48369"/>
            </a:xfrm>
            <a:custGeom>
              <a:avLst/>
              <a:gdLst/>
              <a:ahLst/>
              <a:cxnLst/>
              <a:rect l="l" t="t" r="r" b="b"/>
              <a:pathLst>
                <a:path w="1095" h="1095" extrusionOk="0">
                  <a:moveTo>
                    <a:pt x="547" y="1"/>
                  </a:moveTo>
                  <a:cubicBezTo>
                    <a:pt x="246" y="1"/>
                    <a:pt x="1" y="246"/>
                    <a:pt x="1" y="548"/>
                  </a:cubicBezTo>
                  <a:cubicBezTo>
                    <a:pt x="1" y="850"/>
                    <a:pt x="246" y="1094"/>
                    <a:pt x="547" y="1094"/>
                  </a:cubicBezTo>
                  <a:cubicBezTo>
                    <a:pt x="849" y="1094"/>
                    <a:pt x="1094" y="850"/>
                    <a:pt x="1094" y="548"/>
                  </a:cubicBezTo>
                  <a:cubicBezTo>
                    <a:pt x="1094" y="246"/>
                    <a:pt x="849" y="1"/>
                    <a:pt x="5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6"/>
            <p:cNvSpPr/>
            <p:nvPr/>
          </p:nvSpPr>
          <p:spPr>
            <a:xfrm>
              <a:off x="2019813" y="1659093"/>
              <a:ext cx="49341" cy="49341"/>
            </a:xfrm>
            <a:custGeom>
              <a:avLst/>
              <a:gdLst/>
              <a:ahLst/>
              <a:cxnLst/>
              <a:rect l="l" t="t" r="r" b="b"/>
              <a:pathLst>
                <a:path w="1117" h="1117" extrusionOk="0">
                  <a:moveTo>
                    <a:pt x="559" y="0"/>
                  </a:moveTo>
                  <a:cubicBezTo>
                    <a:pt x="250" y="0"/>
                    <a:pt x="0" y="251"/>
                    <a:pt x="0" y="558"/>
                  </a:cubicBezTo>
                  <a:cubicBezTo>
                    <a:pt x="0" y="867"/>
                    <a:pt x="250" y="1116"/>
                    <a:pt x="559" y="1116"/>
                  </a:cubicBezTo>
                  <a:cubicBezTo>
                    <a:pt x="867" y="1116"/>
                    <a:pt x="1117" y="867"/>
                    <a:pt x="1117" y="558"/>
                  </a:cubicBezTo>
                  <a:cubicBezTo>
                    <a:pt x="1117" y="251"/>
                    <a:pt x="867" y="0"/>
                    <a:pt x="5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6"/>
            <p:cNvSpPr/>
            <p:nvPr/>
          </p:nvSpPr>
          <p:spPr>
            <a:xfrm>
              <a:off x="1812688" y="1866395"/>
              <a:ext cx="30965" cy="30965"/>
            </a:xfrm>
            <a:custGeom>
              <a:avLst/>
              <a:gdLst/>
              <a:ahLst/>
              <a:cxnLst/>
              <a:rect l="l" t="t" r="r" b="b"/>
              <a:pathLst>
                <a:path w="701" h="701" extrusionOk="0">
                  <a:moveTo>
                    <a:pt x="351" y="0"/>
                  </a:moveTo>
                  <a:cubicBezTo>
                    <a:pt x="157" y="0"/>
                    <a:pt x="1" y="157"/>
                    <a:pt x="1" y="350"/>
                  </a:cubicBezTo>
                  <a:cubicBezTo>
                    <a:pt x="1" y="544"/>
                    <a:pt x="157" y="700"/>
                    <a:pt x="351" y="700"/>
                  </a:cubicBezTo>
                  <a:cubicBezTo>
                    <a:pt x="544" y="700"/>
                    <a:pt x="701" y="544"/>
                    <a:pt x="701" y="350"/>
                  </a:cubicBezTo>
                  <a:cubicBezTo>
                    <a:pt x="701" y="157"/>
                    <a:pt x="544" y="0"/>
                    <a:pt x="3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6"/>
            <p:cNvSpPr/>
            <p:nvPr/>
          </p:nvSpPr>
          <p:spPr>
            <a:xfrm>
              <a:off x="1888268" y="1442074"/>
              <a:ext cx="27696" cy="27740"/>
            </a:xfrm>
            <a:custGeom>
              <a:avLst/>
              <a:gdLst/>
              <a:ahLst/>
              <a:cxnLst/>
              <a:rect l="l" t="t" r="r" b="b"/>
              <a:pathLst>
                <a:path w="627" h="628" extrusionOk="0">
                  <a:moveTo>
                    <a:pt x="314" y="0"/>
                  </a:moveTo>
                  <a:cubicBezTo>
                    <a:pt x="140" y="0"/>
                    <a:pt x="1" y="141"/>
                    <a:pt x="1" y="314"/>
                  </a:cubicBezTo>
                  <a:cubicBezTo>
                    <a:pt x="1" y="488"/>
                    <a:pt x="140" y="627"/>
                    <a:pt x="314" y="627"/>
                  </a:cubicBezTo>
                  <a:cubicBezTo>
                    <a:pt x="487" y="627"/>
                    <a:pt x="627" y="488"/>
                    <a:pt x="627" y="314"/>
                  </a:cubicBezTo>
                  <a:cubicBezTo>
                    <a:pt x="627" y="141"/>
                    <a:pt x="487" y="0"/>
                    <a:pt x="3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6"/>
            <p:cNvSpPr/>
            <p:nvPr/>
          </p:nvSpPr>
          <p:spPr>
            <a:xfrm>
              <a:off x="1591075" y="1667486"/>
              <a:ext cx="27210" cy="27210"/>
            </a:xfrm>
            <a:custGeom>
              <a:avLst/>
              <a:gdLst/>
              <a:ahLst/>
              <a:cxnLst/>
              <a:rect l="l" t="t" r="r" b="b"/>
              <a:pathLst>
                <a:path w="616" h="616" extrusionOk="0">
                  <a:moveTo>
                    <a:pt x="308" y="1"/>
                  </a:moveTo>
                  <a:cubicBezTo>
                    <a:pt x="139" y="1"/>
                    <a:pt x="0" y="138"/>
                    <a:pt x="0" y="308"/>
                  </a:cubicBezTo>
                  <a:cubicBezTo>
                    <a:pt x="0" y="477"/>
                    <a:pt x="139" y="616"/>
                    <a:pt x="308" y="616"/>
                  </a:cubicBezTo>
                  <a:cubicBezTo>
                    <a:pt x="478" y="616"/>
                    <a:pt x="615" y="477"/>
                    <a:pt x="615" y="308"/>
                  </a:cubicBezTo>
                  <a:cubicBezTo>
                    <a:pt x="615" y="138"/>
                    <a:pt x="478" y="1"/>
                    <a:pt x="3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6"/>
            <p:cNvSpPr/>
            <p:nvPr/>
          </p:nvSpPr>
          <p:spPr>
            <a:xfrm>
              <a:off x="1763613" y="1427452"/>
              <a:ext cx="143914" cy="260397"/>
            </a:xfrm>
            <a:custGeom>
              <a:avLst/>
              <a:gdLst/>
              <a:ahLst/>
              <a:cxnLst/>
              <a:rect l="l" t="t" r="r" b="b"/>
              <a:pathLst>
                <a:path w="3258" h="5895" extrusionOk="0">
                  <a:moveTo>
                    <a:pt x="260" y="1"/>
                  </a:moveTo>
                  <a:lnTo>
                    <a:pt x="0" y="48"/>
                  </a:lnTo>
                  <a:lnTo>
                    <a:pt x="1061" y="5894"/>
                  </a:lnTo>
                  <a:lnTo>
                    <a:pt x="3257" y="696"/>
                  </a:lnTo>
                  <a:lnTo>
                    <a:pt x="3014" y="594"/>
                  </a:lnTo>
                  <a:lnTo>
                    <a:pt x="1163" y="4974"/>
                  </a:lnTo>
                  <a:lnTo>
                    <a:pt x="2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6"/>
            <p:cNvSpPr/>
            <p:nvPr/>
          </p:nvSpPr>
          <p:spPr>
            <a:xfrm>
              <a:off x="1588336" y="1542610"/>
              <a:ext cx="245069" cy="144312"/>
            </a:xfrm>
            <a:custGeom>
              <a:avLst/>
              <a:gdLst/>
              <a:ahLst/>
              <a:cxnLst/>
              <a:rect l="l" t="t" r="r" b="b"/>
              <a:pathLst>
                <a:path w="5548" h="3267" extrusionOk="0">
                  <a:moveTo>
                    <a:pt x="126" y="1"/>
                  </a:moveTo>
                  <a:lnTo>
                    <a:pt x="0" y="233"/>
                  </a:lnTo>
                  <a:lnTo>
                    <a:pt x="4614" y="2726"/>
                  </a:lnTo>
                  <a:lnTo>
                    <a:pt x="362" y="3004"/>
                  </a:lnTo>
                  <a:lnTo>
                    <a:pt x="379" y="3267"/>
                  </a:lnTo>
                  <a:lnTo>
                    <a:pt x="5547" y="2930"/>
                  </a:lnTo>
                  <a:lnTo>
                    <a:pt x="1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6"/>
            <p:cNvSpPr/>
            <p:nvPr/>
          </p:nvSpPr>
          <p:spPr>
            <a:xfrm>
              <a:off x="1791795" y="1569467"/>
              <a:ext cx="253108" cy="120193"/>
            </a:xfrm>
            <a:custGeom>
              <a:avLst/>
              <a:gdLst/>
              <a:ahLst/>
              <a:cxnLst/>
              <a:rect l="l" t="t" r="r" b="b"/>
              <a:pathLst>
                <a:path w="5730" h="2721" extrusionOk="0">
                  <a:moveTo>
                    <a:pt x="4409" y="1"/>
                  </a:moveTo>
                  <a:lnTo>
                    <a:pt x="1" y="2318"/>
                  </a:lnTo>
                  <a:lnTo>
                    <a:pt x="5711" y="2720"/>
                  </a:lnTo>
                  <a:lnTo>
                    <a:pt x="5730" y="2456"/>
                  </a:lnTo>
                  <a:lnTo>
                    <a:pt x="947" y="2120"/>
                  </a:lnTo>
                  <a:lnTo>
                    <a:pt x="4532" y="235"/>
                  </a:lnTo>
                  <a:lnTo>
                    <a:pt x="44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6"/>
            <p:cNvSpPr/>
            <p:nvPr/>
          </p:nvSpPr>
          <p:spPr>
            <a:xfrm>
              <a:off x="1805842" y="1653616"/>
              <a:ext cx="171433" cy="228681"/>
            </a:xfrm>
            <a:custGeom>
              <a:avLst/>
              <a:gdLst/>
              <a:ahLst/>
              <a:cxnLst/>
              <a:rect l="l" t="t" r="r" b="b"/>
              <a:pathLst>
                <a:path w="3881" h="5177" extrusionOk="0">
                  <a:moveTo>
                    <a:pt x="1" y="1"/>
                  </a:moveTo>
                  <a:lnTo>
                    <a:pt x="374" y="5177"/>
                  </a:lnTo>
                  <a:lnTo>
                    <a:pt x="638" y="5158"/>
                  </a:lnTo>
                  <a:lnTo>
                    <a:pt x="311" y="629"/>
                  </a:lnTo>
                  <a:lnTo>
                    <a:pt x="3704" y="3639"/>
                  </a:lnTo>
                  <a:lnTo>
                    <a:pt x="3880" y="344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6"/>
            <p:cNvSpPr/>
            <p:nvPr/>
          </p:nvSpPr>
          <p:spPr>
            <a:xfrm>
              <a:off x="1630609" y="1663024"/>
              <a:ext cx="186231" cy="177176"/>
            </a:xfrm>
            <a:custGeom>
              <a:avLst/>
              <a:gdLst/>
              <a:ahLst/>
              <a:cxnLst/>
              <a:rect l="l" t="t" r="r" b="b"/>
              <a:pathLst>
                <a:path w="4216" h="4011" extrusionOk="0">
                  <a:moveTo>
                    <a:pt x="4033" y="1"/>
                  </a:moveTo>
                  <a:lnTo>
                    <a:pt x="0" y="3819"/>
                  </a:lnTo>
                  <a:lnTo>
                    <a:pt x="183" y="4011"/>
                  </a:lnTo>
                  <a:lnTo>
                    <a:pt x="4216" y="194"/>
                  </a:lnTo>
                  <a:lnTo>
                    <a:pt x="40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7" name="Google Shape;2007;p36"/>
          <p:cNvGrpSpPr/>
          <p:nvPr/>
        </p:nvGrpSpPr>
        <p:grpSpPr>
          <a:xfrm>
            <a:off x="8632606" y="3388261"/>
            <a:ext cx="314102" cy="312196"/>
            <a:chOff x="1566913" y="1398166"/>
            <a:chExt cx="502241" cy="499193"/>
          </a:xfrm>
        </p:grpSpPr>
        <p:sp>
          <p:nvSpPr>
            <p:cNvPr id="2008" name="Google Shape;2008;p36"/>
            <p:cNvSpPr/>
            <p:nvPr/>
          </p:nvSpPr>
          <p:spPr>
            <a:xfrm>
              <a:off x="1668730" y="1523483"/>
              <a:ext cx="288049" cy="288005"/>
            </a:xfrm>
            <a:custGeom>
              <a:avLst/>
              <a:gdLst/>
              <a:ahLst/>
              <a:cxnLst/>
              <a:rect l="l" t="t" r="r" b="b"/>
              <a:pathLst>
                <a:path w="6521" h="6520" extrusionOk="0">
                  <a:moveTo>
                    <a:pt x="3260" y="1"/>
                  </a:moveTo>
                  <a:cubicBezTo>
                    <a:pt x="1460" y="1"/>
                    <a:pt x="1" y="1460"/>
                    <a:pt x="1" y="3261"/>
                  </a:cubicBezTo>
                  <a:cubicBezTo>
                    <a:pt x="1" y="5061"/>
                    <a:pt x="1460" y="6520"/>
                    <a:pt x="3260" y="6520"/>
                  </a:cubicBezTo>
                  <a:cubicBezTo>
                    <a:pt x="5060" y="6520"/>
                    <a:pt x="6520" y="5061"/>
                    <a:pt x="6520" y="3261"/>
                  </a:cubicBezTo>
                  <a:cubicBezTo>
                    <a:pt x="6520" y="1460"/>
                    <a:pt x="5060" y="1"/>
                    <a:pt x="32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6"/>
            <p:cNvSpPr/>
            <p:nvPr/>
          </p:nvSpPr>
          <p:spPr>
            <a:xfrm>
              <a:off x="1739009" y="1398166"/>
              <a:ext cx="60693" cy="60781"/>
            </a:xfrm>
            <a:custGeom>
              <a:avLst/>
              <a:gdLst/>
              <a:ahLst/>
              <a:cxnLst/>
              <a:rect l="l" t="t" r="r" b="b"/>
              <a:pathLst>
                <a:path w="1374" h="1376" extrusionOk="0">
                  <a:moveTo>
                    <a:pt x="688" y="0"/>
                  </a:moveTo>
                  <a:cubicBezTo>
                    <a:pt x="308" y="0"/>
                    <a:pt x="0" y="308"/>
                    <a:pt x="0" y="688"/>
                  </a:cubicBezTo>
                  <a:cubicBezTo>
                    <a:pt x="0" y="1067"/>
                    <a:pt x="308" y="1375"/>
                    <a:pt x="688" y="1375"/>
                  </a:cubicBezTo>
                  <a:cubicBezTo>
                    <a:pt x="1067" y="1375"/>
                    <a:pt x="1374" y="1067"/>
                    <a:pt x="1374" y="688"/>
                  </a:cubicBezTo>
                  <a:cubicBezTo>
                    <a:pt x="1374" y="308"/>
                    <a:pt x="1067" y="0"/>
                    <a:pt x="6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6"/>
            <p:cNvSpPr/>
            <p:nvPr/>
          </p:nvSpPr>
          <p:spPr>
            <a:xfrm>
              <a:off x="1609892" y="1811444"/>
              <a:ext cx="49341" cy="49252"/>
            </a:xfrm>
            <a:custGeom>
              <a:avLst/>
              <a:gdLst/>
              <a:ahLst/>
              <a:cxnLst/>
              <a:rect l="l" t="t" r="r" b="b"/>
              <a:pathLst>
                <a:path w="1117" h="1115" extrusionOk="0">
                  <a:moveTo>
                    <a:pt x="559" y="1"/>
                  </a:moveTo>
                  <a:cubicBezTo>
                    <a:pt x="251" y="1"/>
                    <a:pt x="1" y="251"/>
                    <a:pt x="1" y="558"/>
                  </a:cubicBezTo>
                  <a:cubicBezTo>
                    <a:pt x="1" y="865"/>
                    <a:pt x="251" y="1115"/>
                    <a:pt x="559" y="1115"/>
                  </a:cubicBezTo>
                  <a:cubicBezTo>
                    <a:pt x="867" y="1115"/>
                    <a:pt x="1116" y="865"/>
                    <a:pt x="1116" y="558"/>
                  </a:cubicBezTo>
                  <a:cubicBezTo>
                    <a:pt x="1116" y="251"/>
                    <a:pt x="867" y="1"/>
                    <a:pt x="5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6"/>
            <p:cNvSpPr/>
            <p:nvPr/>
          </p:nvSpPr>
          <p:spPr>
            <a:xfrm>
              <a:off x="1956735" y="1793333"/>
              <a:ext cx="33262" cy="33306"/>
            </a:xfrm>
            <a:custGeom>
              <a:avLst/>
              <a:gdLst/>
              <a:ahLst/>
              <a:cxnLst/>
              <a:rect l="l" t="t" r="r" b="b"/>
              <a:pathLst>
                <a:path w="753" h="754" extrusionOk="0">
                  <a:moveTo>
                    <a:pt x="377" y="0"/>
                  </a:moveTo>
                  <a:cubicBezTo>
                    <a:pt x="168" y="0"/>
                    <a:pt x="0" y="169"/>
                    <a:pt x="0" y="377"/>
                  </a:cubicBezTo>
                  <a:cubicBezTo>
                    <a:pt x="0" y="585"/>
                    <a:pt x="168" y="754"/>
                    <a:pt x="377" y="754"/>
                  </a:cubicBezTo>
                  <a:cubicBezTo>
                    <a:pt x="584" y="754"/>
                    <a:pt x="752" y="585"/>
                    <a:pt x="752" y="377"/>
                  </a:cubicBezTo>
                  <a:cubicBezTo>
                    <a:pt x="752" y="169"/>
                    <a:pt x="584" y="0"/>
                    <a:pt x="3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6"/>
            <p:cNvSpPr/>
            <p:nvPr/>
          </p:nvSpPr>
          <p:spPr>
            <a:xfrm>
              <a:off x="1973300" y="1558777"/>
              <a:ext cx="31893" cy="31848"/>
            </a:xfrm>
            <a:custGeom>
              <a:avLst/>
              <a:gdLst/>
              <a:ahLst/>
              <a:cxnLst/>
              <a:rect l="l" t="t" r="r" b="b"/>
              <a:pathLst>
                <a:path w="722" h="721" extrusionOk="0">
                  <a:moveTo>
                    <a:pt x="361" y="0"/>
                  </a:moveTo>
                  <a:cubicBezTo>
                    <a:pt x="163" y="0"/>
                    <a:pt x="1" y="161"/>
                    <a:pt x="1" y="360"/>
                  </a:cubicBezTo>
                  <a:cubicBezTo>
                    <a:pt x="1" y="558"/>
                    <a:pt x="163" y="720"/>
                    <a:pt x="361" y="720"/>
                  </a:cubicBezTo>
                  <a:cubicBezTo>
                    <a:pt x="560" y="720"/>
                    <a:pt x="721" y="558"/>
                    <a:pt x="721" y="360"/>
                  </a:cubicBezTo>
                  <a:cubicBezTo>
                    <a:pt x="721" y="161"/>
                    <a:pt x="560" y="0"/>
                    <a:pt x="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6"/>
            <p:cNvSpPr/>
            <p:nvPr/>
          </p:nvSpPr>
          <p:spPr>
            <a:xfrm>
              <a:off x="1566913" y="1523572"/>
              <a:ext cx="48369" cy="48369"/>
            </a:xfrm>
            <a:custGeom>
              <a:avLst/>
              <a:gdLst/>
              <a:ahLst/>
              <a:cxnLst/>
              <a:rect l="l" t="t" r="r" b="b"/>
              <a:pathLst>
                <a:path w="1095" h="1095" extrusionOk="0">
                  <a:moveTo>
                    <a:pt x="547" y="1"/>
                  </a:moveTo>
                  <a:cubicBezTo>
                    <a:pt x="246" y="1"/>
                    <a:pt x="1" y="246"/>
                    <a:pt x="1" y="548"/>
                  </a:cubicBezTo>
                  <a:cubicBezTo>
                    <a:pt x="1" y="850"/>
                    <a:pt x="246" y="1094"/>
                    <a:pt x="547" y="1094"/>
                  </a:cubicBezTo>
                  <a:cubicBezTo>
                    <a:pt x="849" y="1094"/>
                    <a:pt x="1094" y="850"/>
                    <a:pt x="1094" y="548"/>
                  </a:cubicBezTo>
                  <a:cubicBezTo>
                    <a:pt x="1094" y="246"/>
                    <a:pt x="849" y="1"/>
                    <a:pt x="5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6"/>
            <p:cNvSpPr/>
            <p:nvPr/>
          </p:nvSpPr>
          <p:spPr>
            <a:xfrm>
              <a:off x="2019813" y="1659093"/>
              <a:ext cx="49341" cy="49341"/>
            </a:xfrm>
            <a:custGeom>
              <a:avLst/>
              <a:gdLst/>
              <a:ahLst/>
              <a:cxnLst/>
              <a:rect l="l" t="t" r="r" b="b"/>
              <a:pathLst>
                <a:path w="1117" h="1117" extrusionOk="0">
                  <a:moveTo>
                    <a:pt x="559" y="0"/>
                  </a:moveTo>
                  <a:cubicBezTo>
                    <a:pt x="250" y="0"/>
                    <a:pt x="0" y="251"/>
                    <a:pt x="0" y="558"/>
                  </a:cubicBezTo>
                  <a:cubicBezTo>
                    <a:pt x="0" y="867"/>
                    <a:pt x="250" y="1116"/>
                    <a:pt x="559" y="1116"/>
                  </a:cubicBezTo>
                  <a:cubicBezTo>
                    <a:pt x="867" y="1116"/>
                    <a:pt x="1117" y="867"/>
                    <a:pt x="1117" y="558"/>
                  </a:cubicBezTo>
                  <a:cubicBezTo>
                    <a:pt x="1117" y="251"/>
                    <a:pt x="867" y="0"/>
                    <a:pt x="5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6"/>
            <p:cNvSpPr/>
            <p:nvPr/>
          </p:nvSpPr>
          <p:spPr>
            <a:xfrm>
              <a:off x="1812688" y="1866395"/>
              <a:ext cx="30965" cy="30965"/>
            </a:xfrm>
            <a:custGeom>
              <a:avLst/>
              <a:gdLst/>
              <a:ahLst/>
              <a:cxnLst/>
              <a:rect l="l" t="t" r="r" b="b"/>
              <a:pathLst>
                <a:path w="701" h="701" extrusionOk="0">
                  <a:moveTo>
                    <a:pt x="351" y="0"/>
                  </a:moveTo>
                  <a:cubicBezTo>
                    <a:pt x="157" y="0"/>
                    <a:pt x="1" y="157"/>
                    <a:pt x="1" y="350"/>
                  </a:cubicBezTo>
                  <a:cubicBezTo>
                    <a:pt x="1" y="544"/>
                    <a:pt x="157" y="700"/>
                    <a:pt x="351" y="700"/>
                  </a:cubicBezTo>
                  <a:cubicBezTo>
                    <a:pt x="544" y="700"/>
                    <a:pt x="701" y="544"/>
                    <a:pt x="701" y="350"/>
                  </a:cubicBezTo>
                  <a:cubicBezTo>
                    <a:pt x="701" y="157"/>
                    <a:pt x="544" y="0"/>
                    <a:pt x="3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6"/>
            <p:cNvSpPr/>
            <p:nvPr/>
          </p:nvSpPr>
          <p:spPr>
            <a:xfrm>
              <a:off x="1888268" y="1442074"/>
              <a:ext cx="27696" cy="27740"/>
            </a:xfrm>
            <a:custGeom>
              <a:avLst/>
              <a:gdLst/>
              <a:ahLst/>
              <a:cxnLst/>
              <a:rect l="l" t="t" r="r" b="b"/>
              <a:pathLst>
                <a:path w="627" h="628" extrusionOk="0">
                  <a:moveTo>
                    <a:pt x="314" y="0"/>
                  </a:moveTo>
                  <a:cubicBezTo>
                    <a:pt x="140" y="0"/>
                    <a:pt x="1" y="141"/>
                    <a:pt x="1" y="314"/>
                  </a:cubicBezTo>
                  <a:cubicBezTo>
                    <a:pt x="1" y="488"/>
                    <a:pt x="140" y="627"/>
                    <a:pt x="314" y="627"/>
                  </a:cubicBezTo>
                  <a:cubicBezTo>
                    <a:pt x="487" y="627"/>
                    <a:pt x="627" y="488"/>
                    <a:pt x="627" y="314"/>
                  </a:cubicBezTo>
                  <a:cubicBezTo>
                    <a:pt x="627" y="141"/>
                    <a:pt x="487" y="0"/>
                    <a:pt x="3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6"/>
            <p:cNvSpPr/>
            <p:nvPr/>
          </p:nvSpPr>
          <p:spPr>
            <a:xfrm>
              <a:off x="1591075" y="1667486"/>
              <a:ext cx="27210" cy="27210"/>
            </a:xfrm>
            <a:custGeom>
              <a:avLst/>
              <a:gdLst/>
              <a:ahLst/>
              <a:cxnLst/>
              <a:rect l="l" t="t" r="r" b="b"/>
              <a:pathLst>
                <a:path w="616" h="616" extrusionOk="0">
                  <a:moveTo>
                    <a:pt x="308" y="1"/>
                  </a:moveTo>
                  <a:cubicBezTo>
                    <a:pt x="139" y="1"/>
                    <a:pt x="0" y="138"/>
                    <a:pt x="0" y="308"/>
                  </a:cubicBezTo>
                  <a:cubicBezTo>
                    <a:pt x="0" y="477"/>
                    <a:pt x="139" y="616"/>
                    <a:pt x="308" y="616"/>
                  </a:cubicBezTo>
                  <a:cubicBezTo>
                    <a:pt x="478" y="616"/>
                    <a:pt x="615" y="477"/>
                    <a:pt x="615" y="308"/>
                  </a:cubicBezTo>
                  <a:cubicBezTo>
                    <a:pt x="615" y="138"/>
                    <a:pt x="478" y="1"/>
                    <a:pt x="3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6"/>
            <p:cNvSpPr/>
            <p:nvPr/>
          </p:nvSpPr>
          <p:spPr>
            <a:xfrm>
              <a:off x="1763613" y="1427452"/>
              <a:ext cx="143914" cy="260397"/>
            </a:xfrm>
            <a:custGeom>
              <a:avLst/>
              <a:gdLst/>
              <a:ahLst/>
              <a:cxnLst/>
              <a:rect l="l" t="t" r="r" b="b"/>
              <a:pathLst>
                <a:path w="3258" h="5895" extrusionOk="0">
                  <a:moveTo>
                    <a:pt x="260" y="1"/>
                  </a:moveTo>
                  <a:lnTo>
                    <a:pt x="0" y="48"/>
                  </a:lnTo>
                  <a:lnTo>
                    <a:pt x="1061" y="5894"/>
                  </a:lnTo>
                  <a:lnTo>
                    <a:pt x="3257" y="696"/>
                  </a:lnTo>
                  <a:lnTo>
                    <a:pt x="3014" y="594"/>
                  </a:lnTo>
                  <a:lnTo>
                    <a:pt x="1163" y="4974"/>
                  </a:lnTo>
                  <a:lnTo>
                    <a:pt x="2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6"/>
            <p:cNvSpPr/>
            <p:nvPr/>
          </p:nvSpPr>
          <p:spPr>
            <a:xfrm>
              <a:off x="1588336" y="1542610"/>
              <a:ext cx="245069" cy="144312"/>
            </a:xfrm>
            <a:custGeom>
              <a:avLst/>
              <a:gdLst/>
              <a:ahLst/>
              <a:cxnLst/>
              <a:rect l="l" t="t" r="r" b="b"/>
              <a:pathLst>
                <a:path w="5548" h="3267" extrusionOk="0">
                  <a:moveTo>
                    <a:pt x="126" y="1"/>
                  </a:moveTo>
                  <a:lnTo>
                    <a:pt x="0" y="233"/>
                  </a:lnTo>
                  <a:lnTo>
                    <a:pt x="4614" y="2726"/>
                  </a:lnTo>
                  <a:lnTo>
                    <a:pt x="362" y="3004"/>
                  </a:lnTo>
                  <a:lnTo>
                    <a:pt x="379" y="3267"/>
                  </a:lnTo>
                  <a:lnTo>
                    <a:pt x="5547" y="2930"/>
                  </a:lnTo>
                  <a:lnTo>
                    <a:pt x="1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6"/>
            <p:cNvSpPr/>
            <p:nvPr/>
          </p:nvSpPr>
          <p:spPr>
            <a:xfrm>
              <a:off x="1791795" y="1569467"/>
              <a:ext cx="253108" cy="120193"/>
            </a:xfrm>
            <a:custGeom>
              <a:avLst/>
              <a:gdLst/>
              <a:ahLst/>
              <a:cxnLst/>
              <a:rect l="l" t="t" r="r" b="b"/>
              <a:pathLst>
                <a:path w="5730" h="2721" extrusionOk="0">
                  <a:moveTo>
                    <a:pt x="4409" y="1"/>
                  </a:moveTo>
                  <a:lnTo>
                    <a:pt x="1" y="2318"/>
                  </a:lnTo>
                  <a:lnTo>
                    <a:pt x="5711" y="2720"/>
                  </a:lnTo>
                  <a:lnTo>
                    <a:pt x="5730" y="2456"/>
                  </a:lnTo>
                  <a:lnTo>
                    <a:pt x="947" y="2120"/>
                  </a:lnTo>
                  <a:lnTo>
                    <a:pt x="4532" y="235"/>
                  </a:lnTo>
                  <a:lnTo>
                    <a:pt x="44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6"/>
            <p:cNvSpPr/>
            <p:nvPr/>
          </p:nvSpPr>
          <p:spPr>
            <a:xfrm>
              <a:off x="1805842" y="1653616"/>
              <a:ext cx="171433" cy="228681"/>
            </a:xfrm>
            <a:custGeom>
              <a:avLst/>
              <a:gdLst/>
              <a:ahLst/>
              <a:cxnLst/>
              <a:rect l="l" t="t" r="r" b="b"/>
              <a:pathLst>
                <a:path w="3881" h="5177" extrusionOk="0">
                  <a:moveTo>
                    <a:pt x="1" y="1"/>
                  </a:moveTo>
                  <a:lnTo>
                    <a:pt x="374" y="5177"/>
                  </a:lnTo>
                  <a:lnTo>
                    <a:pt x="638" y="5158"/>
                  </a:lnTo>
                  <a:lnTo>
                    <a:pt x="311" y="629"/>
                  </a:lnTo>
                  <a:lnTo>
                    <a:pt x="3704" y="3639"/>
                  </a:lnTo>
                  <a:lnTo>
                    <a:pt x="3880" y="344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6"/>
            <p:cNvSpPr/>
            <p:nvPr/>
          </p:nvSpPr>
          <p:spPr>
            <a:xfrm>
              <a:off x="1630609" y="1663024"/>
              <a:ext cx="186231" cy="177176"/>
            </a:xfrm>
            <a:custGeom>
              <a:avLst/>
              <a:gdLst/>
              <a:ahLst/>
              <a:cxnLst/>
              <a:rect l="l" t="t" r="r" b="b"/>
              <a:pathLst>
                <a:path w="4216" h="4011" extrusionOk="0">
                  <a:moveTo>
                    <a:pt x="4033" y="1"/>
                  </a:moveTo>
                  <a:lnTo>
                    <a:pt x="0" y="3819"/>
                  </a:lnTo>
                  <a:lnTo>
                    <a:pt x="183" y="4011"/>
                  </a:lnTo>
                  <a:lnTo>
                    <a:pt x="4216" y="194"/>
                  </a:lnTo>
                  <a:lnTo>
                    <a:pt x="40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3" name="Google Shape;2023;p36"/>
          <p:cNvSpPr/>
          <p:nvPr/>
        </p:nvSpPr>
        <p:spPr>
          <a:xfrm>
            <a:off x="8727455" y="1377547"/>
            <a:ext cx="124390" cy="96517"/>
          </a:xfrm>
          <a:custGeom>
            <a:avLst/>
            <a:gdLst/>
            <a:ahLst/>
            <a:cxnLst/>
            <a:rect l="l" t="t" r="r" b="b"/>
            <a:pathLst>
              <a:path w="2816" h="2185" extrusionOk="0">
                <a:moveTo>
                  <a:pt x="1408" y="1"/>
                </a:moveTo>
                <a:cubicBezTo>
                  <a:pt x="3" y="1"/>
                  <a:pt x="0" y="2184"/>
                  <a:pt x="1408" y="2184"/>
                </a:cubicBezTo>
                <a:cubicBezTo>
                  <a:pt x="2813" y="2184"/>
                  <a:pt x="2816" y="1"/>
                  <a:pt x="1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6"/>
          <p:cNvSpPr/>
          <p:nvPr/>
        </p:nvSpPr>
        <p:spPr>
          <a:xfrm>
            <a:off x="344217" y="1167997"/>
            <a:ext cx="124390" cy="96517"/>
          </a:xfrm>
          <a:custGeom>
            <a:avLst/>
            <a:gdLst/>
            <a:ahLst/>
            <a:cxnLst/>
            <a:rect l="l" t="t" r="r" b="b"/>
            <a:pathLst>
              <a:path w="2816" h="2185" extrusionOk="0">
                <a:moveTo>
                  <a:pt x="1408" y="1"/>
                </a:moveTo>
                <a:cubicBezTo>
                  <a:pt x="3" y="1"/>
                  <a:pt x="0" y="2184"/>
                  <a:pt x="1408" y="2184"/>
                </a:cubicBezTo>
                <a:cubicBezTo>
                  <a:pt x="2813" y="2184"/>
                  <a:pt x="2816" y="1"/>
                  <a:pt x="14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6"/>
          <p:cNvSpPr/>
          <p:nvPr/>
        </p:nvSpPr>
        <p:spPr>
          <a:xfrm>
            <a:off x="269255" y="3654022"/>
            <a:ext cx="124390" cy="96517"/>
          </a:xfrm>
          <a:custGeom>
            <a:avLst/>
            <a:gdLst/>
            <a:ahLst/>
            <a:cxnLst/>
            <a:rect l="l" t="t" r="r" b="b"/>
            <a:pathLst>
              <a:path w="2816" h="2185" extrusionOk="0">
                <a:moveTo>
                  <a:pt x="1408" y="1"/>
                </a:moveTo>
                <a:cubicBezTo>
                  <a:pt x="3" y="1"/>
                  <a:pt x="0" y="2184"/>
                  <a:pt x="1408" y="2184"/>
                </a:cubicBezTo>
                <a:cubicBezTo>
                  <a:pt x="2813" y="2184"/>
                  <a:pt x="2816" y="1"/>
                  <a:pt x="1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6" name="Google Shape;2026;p36"/>
          <p:cNvGrpSpPr/>
          <p:nvPr/>
        </p:nvGrpSpPr>
        <p:grpSpPr>
          <a:xfrm>
            <a:off x="556181" y="3546199"/>
            <a:ext cx="314102" cy="312196"/>
            <a:chOff x="1566913" y="1398166"/>
            <a:chExt cx="502241" cy="499193"/>
          </a:xfrm>
        </p:grpSpPr>
        <p:sp>
          <p:nvSpPr>
            <p:cNvPr id="2027" name="Google Shape;2027;p36"/>
            <p:cNvSpPr/>
            <p:nvPr/>
          </p:nvSpPr>
          <p:spPr>
            <a:xfrm>
              <a:off x="1668730" y="1523483"/>
              <a:ext cx="288049" cy="288005"/>
            </a:xfrm>
            <a:custGeom>
              <a:avLst/>
              <a:gdLst/>
              <a:ahLst/>
              <a:cxnLst/>
              <a:rect l="l" t="t" r="r" b="b"/>
              <a:pathLst>
                <a:path w="6521" h="6520" extrusionOk="0">
                  <a:moveTo>
                    <a:pt x="3260" y="1"/>
                  </a:moveTo>
                  <a:cubicBezTo>
                    <a:pt x="1460" y="1"/>
                    <a:pt x="1" y="1460"/>
                    <a:pt x="1" y="3261"/>
                  </a:cubicBezTo>
                  <a:cubicBezTo>
                    <a:pt x="1" y="5061"/>
                    <a:pt x="1460" y="6520"/>
                    <a:pt x="3260" y="6520"/>
                  </a:cubicBezTo>
                  <a:cubicBezTo>
                    <a:pt x="5060" y="6520"/>
                    <a:pt x="6520" y="5061"/>
                    <a:pt x="6520" y="3261"/>
                  </a:cubicBezTo>
                  <a:cubicBezTo>
                    <a:pt x="6520" y="1460"/>
                    <a:pt x="5060" y="1"/>
                    <a:pt x="32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6"/>
            <p:cNvSpPr/>
            <p:nvPr/>
          </p:nvSpPr>
          <p:spPr>
            <a:xfrm>
              <a:off x="1739009" y="1398166"/>
              <a:ext cx="60693" cy="60781"/>
            </a:xfrm>
            <a:custGeom>
              <a:avLst/>
              <a:gdLst/>
              <a:ahLst/>
              <a:cxnLst/>
              <a:rect l="l" t="t" r="r" b="b"/>
              <a:pathLst>
                <a:path w="1374" h="1376" extrusionOk="0">
                  <a:moveTo>
                    <a:pt x="688" y="0"/>
                  </a:moveTo>
                  <a:cubicBezTo>
                    <a:pt x="308" y="0"/>
                    <a:pt x="0" y="308"/>
                    <a:pt x="0" y="688"/>
                  </a:cubicBezTo>
                  <a:cubicBezTo>
                    <a:pt x="0" y="1067"/>
                    <a:pt x="308" y="1375"/>
                    <a:pt x="688" y="1375"/>
                  </a:cubicBezTo>
                  <a:cubicBezTo>
                    <a:pt x="1067" y="1375"/>
                    <a:pt x="1374" y="1067"/>
                    <a:pt x="1374" y="688"/>
                  </a:cubicBezTo>
                  <a:cubicBezTo>
                    <a:pt x="1374" y="308"/>
                    <a:pt x="1067" y="0"/>
                    <a:pt x="6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6"/>
            <p:cNvSpPr/>
            <p:nvPr/>
          </p:nvSpPr>
          <p:spPr>
            <a:xfrm>
              <a:off x="1609892" y="1811444"/>
              <a:ext cx="49341" cy="49252"/>
            </a:xfrm>
            <a:custGeom>
              <a:avLst/>
              <a:gdLst/>
              <a:ahLst/>
              <a:cxnLst/>
              <a:rect l="l" t="t" r="r" b="b"/>
              <a:pathLst>
                <a:path w="1117" h="1115" extrusionOk="0">
                  <a:moveTo>
                    <a:pt x="559" y="1"/>
                  </a:moveTo>
                  <a:cubicBezTo>
                    <a:pt x="251" y="1"/>
                    <a:pt x="1" y="251"/>
                    <a:pt x="1" y="558"/>
                  </a:cubicBezTo>
                  <a:cubicBezTo>
                    <a:pt x="1" y="865"/>
                    <a:pt x="251" y="1115"/>
                    <a:pt x="559" y="1115"/>
                  </a:cubicBezTo>
                  <a:cubicBezTo>
                    <a:pt x="867" y="1115"/>
                    <a:pt x="1116" y="865"/>
                    <a:pt x="1116" y="558"/>
                  </a:cubicBezTo>
                  <a:cubicBezTo>
                    <a:pt x="1116" y="251"/>
                    <a:pt x="867" y="1"/>
                    <a:pt x="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6"/>
            <p:cNvSpPr/>
            <p:nvPr/>
          </p:nvSpPr>
          <p:spPr>
            <a:xfrm>
              <a:off x="1956735" y="1793333"/>
              <a:ext cx="33262" cy="33306"/>
            </a:xfrm>
            <a:custGeom>
              <a:avLst/>
              <a:gdLst/>
              <a:ahLst/>
              <a:cxnLst/>
              <a:rect l="l" t="t" r="r" b="b"/>
              <a:pathLst>
                <a:path w="753" h="754" extrusionOk="0">
                  <a:moveTo>
                    <a:pt x="377" y="0"/>
                  </a:moveTo>
                  <a:cubicBezTo>
                    <a:pt x="168" y="0"/>
                    <a:pt x="0" y="169"/>
                    <a:pt x="0" y="377"/>
                  </a:cubicBezTo>
                  <a:cubicBezTo>
                    <a:pt x="0" y="585"/>
                    <a:pt x="168" y="754"/>
                    <a:pt x="377" y="754"/>
                  </a:cubicBezTo>
                  <a:cubicBezTo>
                    <a:pt x="584" y="754"/>
                    <a:pt x="752" y="585"/>
                    <a:pt x="752" y="377"/>
                  </a:cubicBezTo>
                  <a:cubicBezTo>
                    <a:pt x="752" y="169"/>
                    <a:pt x="584"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6"/>
            <p:cNvSpPr/>
            <p:nvPr/>
          </p:nvSpPr>
          <p:spPr>
            <a:xfrm>
              <a:off x="1973300" y="1558777"/>
              <a:ext cx="31893" cy="31848"/>
            </a:xfrm>
            <a:custGeom>
              <a:avLst/>
              <a:gdLst/>
              <a:ahLst/>
              <a:cxnLst/>
              <a:rect l="l" t="t" r="r" b="b"/>
              <a:pathLst>
                <a:path w="722" h="721" extrusionOk="0">
                  <a:moveTo>
                    <a:pt x="361" y="0"/>
                  </a:moveTo>
                  <a:cubicBezTo>
                    <a:pt x="163" y="0"/>
                    <a:pt x="1" y="161"/>
                    <a:pt x="1" y="360"/>
                  </a:cubicBezTo>
                  <a:cubicBezTo>
                    <a:pt x="1" y="558"/>
                    <a:pt x="163" y="720"/>
                    <a:pt x="361" y="720"/>
                  </a:cubicBezTo>
                  <a:cubicBezTo>
                    <a:pt x="560" y="720"/>
                    <a:pt x="721" y="558"/>
                    <a:pt x="721" y="360"/>
                  </a:cubicBezTo>
                  <a:cubicBezTo>
                    <a:pt x="721" y="161"/>
                    <a:pt x="560" y="0"/>
                    <a:pt x="3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6"/>
            <p:cNvSpPr/>
            <p:nvPr/>
          </p:nvSpPr>
          <p:spPr>
            <a:xfrm>
              <a:off x="1566913" y="1523572"/>
              <a:ext cx="48369" cy="48369"/>
            </a:xfrm>
            <a:custGeom>
              <a:avLst/>
              <a:gdLst/>
              <a:ahLst/>
              <a:cxnLst/>
              <a:rect l="l" t="t" r="r" b="b"/>
              <a:pathLst>
                <a:path w="1095" h="1095" extrusionOk="0">
                  <a:moveTo>
                    <a:pt x="547" y="1"/>
                  </a:moveTo>
                  <a:cubicBezTo>
                    <a:pt x="246" y="1"/>
                    <a:pt x="1" y="246"/>
                    <a:pt x="1" y="548"/>
                  </a:cubicBezTo>
                  <a:cubicBezTo>
                    <a:pt x="1" y="850"/>
                    <a:pt x="246" y="1094"/>
                    <a:pt x="547" y="1094"/>
                  </a:cubicBezTo>
                  <a:cubicBezTo>
                    <a:pt x="849" y="1094"/>
                    <a:pt x="1094" y="850"/>
                    <a:pt x="1094" y="548"/>
                  </a:cubicBezTo>
                  <a:cubicBezTo>
                    <a:pt x="1094" y="246"/>
                    <a:pt x="849" y="1"/>
                    <a:pt x="5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6"/>
            <p:cNvSpPr/>
            <p:nvPr/>
          </p:nvSpPr>
          <p:spPr>
            <a:xfrm>
              <a:off x="2019813" y="1659093"/>
              <a:ext cx="49341" cy="49341"/>
            </a:xfrm>
            <a:custGeom>
              <a:avLst/>
              <a:gdLst/>
              <a:ahLst/>
              <a:cxnLst/>
              <a:rect l="l" t="t" r="r" b="b"/>
              <a:pathLst>
                <a:path w="1117" h="1117" extrusionOk="0">
                  <a:moveTo>
                    <a:pt x="559" y="0"/>
                  </a:moveTo>
                  <a:cubicBezTo>
                    <a:pt x="250" y="0"/>
                    <a:pt x="0" y="251"/>
                    <a:pt x="0" y="558"/>
                  </a:cubicBezTo>
                  <a:cubicBezTo>
                    <a:pt x="0" y="867"/>
                    <a:pt x="250" y="1116"/>
                    <a:pt x="559" y="1116"/>
                  </a:cubicBezTo>
                  <a:cubicBezTo>
                    <a:pt x="867" y="1116"/>
                    <a:pt x="1117" y="867"/>
                    <a:pt x="1117" y="558"/>
                  </a:cubicBezTo>
                  <a:cubicBezTo>
                    <a:pt x="1117" y="251"/>
                    <a:pt x="867" y="0"/>
                    <a:pt x="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6"/>
            <p:cNvSpPr/>
            <p:nvPr/>
          </p:nvSpPr>
          <p:spPr>
            <a:xfrm>
              <a:off x="1812688" y="1866395"/>
              <a:ext cx="30965" cy="30965"/>
            </a:xfrm>
            <a:custGeom>
              <a:avLst/>
              <a:gdLst/>
              <a:ahLst/>
              <a:cxnLst/>
              <a:rect l="l" t="t" r="r" b="b"/>
              <a:pathLst>
                <a:path w="701" h="701" extrusionOk="0">
                  <a:moveTo>
                    <a:pt x="351" y="0"/>
                  </a:moveTo>
                  <a:cubicBezTo>
                    <a:pt x="157" y="0"/>
                    <a:pt x="1" y="157"/>
                    <a:pt x="1" y="350"/>
                  </a:cubicBezTo>
                  <a:cubicBezTo>
                    <a:pt x="1" y="544"/>
                    <a:pt x="157" y="700"/>
                    <a:pt x="351" y="700"/>
                  </a:cubicBezTo>
                  <a:cubicBezTo>
                    <a:pt x="544" y="700"/>
                    <a:pt x="701" y="544"/>
                    <a:pt x="701" y="350"/>
                  </a:cubicBezTo>
                  <a:cubicBezTo>
                    <a:pt x="701" y="157"/>
                    <a:pt x="544" y="0"/>
                    <a:pt x="3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6"/>
            <p:cNvSpPr/>
            <p:nvPr/>
          </p:nvSpPr>
          <p:spPr>
            <a:xfrm>
              <a:off x="1888268" y="1442074"/>
              <a:ext cx="27696" cy="27740"/>
            </a:xfrm>
            <a:custGeom>
              <a:avLst/>
              <a:gdLst/>
              <a:ahLst/>
              <a:cxnLst/>
              <a:rect l="l" t="t" r="r" b="b"/>
              <a:pathLst>
                <a:path w="627" h="628" extrusionOk="0">
                  <a:moveTo>
                    <a:pt x="314" y="0"/>
                  </a:moveTo>
                  <a:cubicBezTo>
                    <a:pt x="140" y="0"/>
                    <a:pt x="1" y="141"/>
                    <a:pt x="1" y="314"/>
                  </a:cubicBezTo>
                  <a:cubicBezTo>
                    <a:pt x="1" y="488"/>
                    <a:pt x="140" y="627"/>
                    <a:pt x="314" y="627"/>
                  </a:cubicBezTo>
                  <a:cubicBezTo>
                    <a:pt x="487" y="627"/>
                    <a:pt x="627" y="488"/>
                    <a:pt x="627" y="314"/>
                  </a:cubicBezTo>
                  <a:cubicBezTo>
                    <a:pt x="627" y="141"/>
                    <a:pt x="487" y="0"/>
                    <a:pt x="3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6"/>
            <p:cNvSpPr/>
            <p:nvPr/>
          </p:nvSpPr>
          <p:spPr>
            <a:xfrm>
              <a:off x="1591075" y="1667486"/>
              <a:ext cx="27210" cy="27210"/>
            </a:xfrm>
            <a:custGeom>
              <a:avLst/>
              <a:gdLst/>
              <a:ahLst/>
              <a:cxnLst/>
              <a:rect l="l" t="t" r="r" b="b"/>
              <a:pathLst>
                <a:path w="616" h="616" extrusionOk="0">
                  <a:moveTo>
                    <a:pt x="308" y="1"/>
                  </a:moveTo>
                  <a:cubicBezTo>
                    <a:pt x="139" y="1"/>
                    <a:pt x="0" y="138"/>
                    <a:pt x="0" y="308"/>
                  </a:cubicBezTo>
                  <a:cubicBezTo>
                    <a:pt x="0" y="477"/>
                    <a:pt x="139" y="616"/>
                    <a:pt x="308" y="616"/>
                  </a:cubicBezTo>
                  <a:cubicBezTo>
                    <a:pt x="478" y="616"/>
                    <a:pt x="615" y="477"/>
                    <a:pt x="615" y="308"/>
                  </a:cubicBezTo>
                  <a:cubicBezTo>
                    <a:pt x="615" y="138"/>
                    <a:pt x="478" y="1"/>
                    <a:pt x="3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6"/>
            <p:cNvSpPr/>
            <p:nvPr/>
          </p:nvSpPr>
          <p:spPr>
            <a:xfrm>
              <a:off x="1763613" y="1427452"/>
              <a:ext cx="143914" cy="260397"/>
            </a:xfrm>
            <a:custGeom>
              <a:avLst/>
              <a:gdLst/>
              <a:ahLst/>
              <a:cxnLst/>
              <a:rect l="l" t="t" r="r" b="b"/>
              <a:pathLst>
                <a:path w="3258" h="5895" extrusionOk="0">
                  <a:moveTo>
                    <a:pt x="260" y="1"/>
                  </a:moveTo>
                  <a:lnTo>
                    <a:pt x="0" y="48"/>
                  </a:lnTo>
                  <a:lnTo>
                    <a:pt x="1061" y="5894"/>
                  </a:lnTo>
                  <a:lnTo>
                    <a:pt x="3257" y="696"/>
                  </a:lnTo>
                  <a:lnTo>
                    <a:pt x="3014" y="594"/>
                  </a:lnTo>
                  <a:lnTo>
                    <a:pt x="1163" y="4974"/>
                  </a:lnTo>
                  <a:lnTo>
                    <a:pt x="2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6"/>
            <p:cNvSpPr/>
            <p:nvPr/>
          </p:nvSpPr>
          <p:spPr>
            <a:xfrm>
              <a:off x="1588336" y="1542610"/>
              <a:ext cx="245069" cy="144312"/>
            </a:xfrm>
            <a:custGeom>
              <a:avLst/>
              <a:gdLst/>
              <a:ahLst/>
              <a:cxnLst/>
              <a:rect l="l" t="t" r="r" b="b"/>
              <a:pathLst>
                <a:path w="5548" h="3267" extrusionOk="0">
                  <a:moveTo>
                    <a:pt x="126" y="1"/>
                  </a:moveTo>
                  <a:lnTo>
                    <a:pt x="0" y="233"/>
                  </a:lnTo>
                  <a:lnTo>
                    <a:pt x="4614" y="2726"/>
                  </a:lnTo>
                  <a:lnTo>
                    <a:pt x="362" y="3004"/>
                  </a:lnTo>
                  <a:lnTo>
                    <a:pt x="379" y="3267"/>
                  </a:lnTo>
                  <a:lnTo>
                    <a:pt x="5547" y="2930"/>
                  </a:lnTo>
                  <a:lnTo>
                    <a:pt x="1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6"/>
            <p:cNvSpPr/>
            <p:nvPr/>
          </p:nvSpPr>
          <p:spPr>
            <a:xfrm>
              <a:off x="1791795" y="1569467"/>
              <a:ext cx="253108" cy="120193"/>
            </a:xfrm>
            <a:custGeom>
              <a:avLst/>
              <a:gdLst/>
              <a:ahLst/>
              <a:cxnLst/>
              <a:rect l="l" t="t" r="r" b="b"/>
              <a:pathLst>
                <a:path w="5730" h="2721" extrusionOk="0">
                  <a:moveTo>
                    <a:pt x="4409" y="1"/>
                  </a:moveTo>
                  <a:lnTo>
                    <a:pt x="1" y="2318"/>
                  </a:lnTo>
                  <a:lnTo>
                    <a:pt x="5711" y="2720"/>
                  </a:lnTo>
                  <a:lnTo>
                    <a:pt x="5730" y="2456"/>
                  </a:lnTo>
                  <a:lnTo>
                    <a:pt x="947" y="2120"/>
                  </a:lnTo>
                  <a:lnTo>
                    <a:pt x="4532" y="235"/>
                  </a:lnTo>
                  <a:lnTo>
                    <a:pt x="44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6"/>
            <p:cNvSpPr/>
            <p:nvPr/>
          </p:nvSpPr>
          <p:spPr>
            <a:xfrm>
              <a:off x="1805842" y="1653616"/>
              <a:ext cx="171433" cy="228681"/>
            </a:xfrm>
            <a:custGeom>
              <a:avLst/>
              <a:gdLst/>
              <a:ahLst/>
              <a:cxnLst/>
              <a:rect l="l" t="t" r="r" b="b"/>
              <a:pathLst>
                <a:path w="3881" h="5177" extrusionOk="0">
                  <a:moveTo>
                    <a:pt x="1" y="1"/>
                  </a:moveTo>
                  <a:lnTo>
                    <a:pt x="374" y="5177"/>
                  </a:lnTo>
                  <a:lnTo>
                    <a:pt x="638" y="5158"/>
                  </a:lnTo>
                  <a:lnTo>
                    <a:pt x="311" y="629"/>
                  </a:lnTo>
                  <a:lnTo>
                    <a:pt x="3704" y="3639"/>
                  </a:lnTo>
                  <a:lnTo>
                    <a:pt x="3880" y="344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6"/>
            <p:cNvSpPr/>
            <p:nvPr/>
          </p:nvSpPr>
          <p:spPr>
            <a:xfrm>
              <a:off x="1630609" y="1663024"/>
              <a:ext cx="186231" cy="177176"/>
            </a:xfrm>
            <a:custGeom>
              <a:avLst/>
              <a:gdLst/>
              <a:ahLst/>
              <a:cxnLst/>
              <a:rect l="l" t="t" r="r" b="b"/>
              <a:pathLst>
                <a:path w="4216" h="4011" extrusionOk="0">
                  <a:moveTo>
                    <a:pt x="4033" y="1"/>
                  </a:moveTo>
                  <a:lnTo>
                    <a:pt x="0" y="3819"/>
                  </a:lnTo>
                  <a:lnTo>
                    <a:pt x="183" y="4011"/>
                  </a:lnTo>
                  <a:lnTo>
                    <a:pt x="4216" y="194"/>
                  </a:lnTo>
                  <a:lnTo>
                    <a:pt x="40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2" name="Google Shape;2042;p36"/>
          <p:cNvGrpSpPr/>
          <p:nvPr/>
        </p:nvGrpSpPr>
        <p:grpSpPr>
          <a:xfrm>
            <a:off x="8273731" y="1269711"/>
            <a:ext cx="314102" cy="312196"/>
            <a:chOff x="1566913" y="1398166"/>
            <a:chExt cx="502241" cy="499193"/>
          </a:xfrm>
        </p:grpSpPr>
        <p:sp>
          <p:nvSpPr>
            <p:cNvPr id="2043" name="Google Shape;2043;p36"/>
            <p:cNvSpPr/>
            <p:nvPr/>
          </p:nvSpPr>
          <p:spPr>
            <a:xfrm>
              <a:off x="1668730" y="1523483"/>
              <a:ext cx="288049" cy="288005"/>
            </a:xfrm>
            <a:custGeom>
              <a:avLst/>
              <a:gdLst/>
              <a:ahLst/>
              <a:cxnLst/>
              <a:rect l="l" t="t" r="r" b="b"/>
              <a:pathLst>
                <a:path w="6521" h="6520" extrusionOk="0">
                  <a:moveTo>
                    <a:pt x="3260" y="1"/>
                  </a:moveTo>
                  <a:cubicBezTo>
                    <a:pt x="1460" y="1"/>
                    <a:pt x="1" y="1460"/>
                    <a:pt x="1" y="3261"/>
                  </a:cubicBezTo>
                  <a:cubicBezTo>
                    <a:pt x="1" y="5061"/>
                    <a:pt x="1460" y="6520"/>
                    <a:pt x="3260" y="6520"/>
                  </a:cubicBezTo>
                  <a:cubicBezTo>
                    <a:pt x="5060" y="6520"/>
                    <a:pt x="6520" y="5061"/>
                    <a:pt x="6520" y="3261"/>
                  </a:cubicBezTo>
                  <a:cubicBezTo>
                    <a:pt x="6520" y="1460"/>
                    <a:pt x="5060" y="1"/>
                    <a:pt x="32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6"/>
            <p:cNvSpPr/>
            <p:nvPr/>
          </p:nvSpPr>
          <p:spPr>
            <a:xfrm>
              <a:off x="1739009" y="1398166"/>
              <a:ext cx="60693" cy="60781"/>
            </a:xfrm>
            <a:custGeom>
              <a:avLst/>
              <a:gdLst/>
              <a:ahLst/>
              <a:cxnLst/>
              <a:rect l="l" t="t" r="r" b="b"/>
              <a:pathLst>
                <a:path w="1374" h="1376" extrusionOk="0">
                  <a:moveTo>
                    <a:pt x="688" y="0"/>
                  </a:moveTo>
                  <a:cubicBezTo>
                    <a:pt x="308" y="0"/>
                    <a:pt x="0" y="308"/>
                    <a:pt x="0" y="688"/>
                  </a:cubicBezTo>
                  <a:cubicBezTo>
                    <a:pt x="0" y="1067"/>
                    <a:pt x="308" y="1375"/>
                    <a:pt x="688" y="1375"/>
                  </a:cubicBezTo>
                  <a:cubicBezTo>
                    <a:pt x="1067" y="1375"/>
                    <a:pt x="1374" y="1067"/>
                    <a:pt x="1374" y="688"/>
                  </a:cubicBezTo>
                  <a:cubicBezTo>
                    <a:pt x="1374" y="308"/>
                    <a:pt x="1067" y="0"/>
                    <a:pt x="6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6"/>
            <p:cNvSpPr/>
            <p:nvPr/>
          </p:nvSpPr>
          <p:spPr>
            <a:xfrm>
              <a:off x="1609892" y="1811444"/>
              <a:ext cx="49341" cy="49252"/>
            </a:xfrm>
            <a:custGeom>
              <a:avLst/>
              <a:gdLst/>
              <a:ahLst/>
              <a:cxnLst/>
              <a:rect l="l" t="t" r="r" b="b"/>
              <a:pathLst>
                <a:path w="1117" h="1115" extrusionOk="0">
                  <a:moveTo>
                    <a:pt x="559" y="1"/>
                  </a:moveTo>
                  <a:cubicBezTo>
                    <a:pt x="251" y="1"/>
                    <a:pt x="1" y="251"/>
                    <a:pt x="1" y="558"/>
                  </a:cubicBezTo>
                  <a:cubicBezTo>
                    <a:pt x="1" y="865"/>
                    <a:pt x="251" y="1115"/>
                    <a:pt x="559" y="1115"/>
                  </a:cubicBezTo>
                  <a:cubicBezTo>
                    <a:pt x="867" y="1115"/>
                    <a:pt x="1116" y="865"/>
                    <a:pt x="1116" y="558"/>
                  </a:cubicBezTo>
                  <a:cubicBezTo>
                    <a:pt x="1116" y="251"/>
                    <a:pt x="867" y="1"/>
                    <a:pt x="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6"/>
            <p:cNvSpPr/>
            <p:nvPr/>
          </p:nvSpPr>
          <p:spPr>
            <a:xfrm>
              <a:off x="1956735" y="1793333"/>
              <a:ext cx="33262" cy="33306"/>
            </a:xfrm>
            <a:custGeom>
              <a:avLst/>
              <a:gdLst/>
              <a:ahLst/>
              <a:cxnLst/>
              <a:rect l="l" t="t" r="r" b="b"/>
              <a:pathLst>
                <a:path w="753" h="754" extrusionOk="0">
                  <a:moveTo>
                    <a:pt x="377" y="0"/>
                  </a:moveTo>
                  <a:cubicBezTo>
                    <a:pt x="168" y="0"/>
                    <a:pt x="0" y="169"/>
                    <a:pt x="0" y="377"/>
                  </a:cubicBezTo>
                  <a:cubicBezTo>
                    <a:pt x="0" y="585"/>
                    <a:pt x="168" y="754"/>
                    <a:pt x="377" y="754"/>
                  </a:cubicBezTo>
                  <a:cubicBezTo>
                    <a:pt x="584" y="754"/>
                    <a:pt x="752" y="585"/>
                    <a:pt x="752" y="377"/>
                  </a:cubicBezTo>
                  <a:cubicBezTo>
                    <a:pt x="752" y="169"/>
                    <a:pt x="584"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6"/>
            <p:cNvSpPr/>
            <p:nvPr/>
          </p:nvSpPr>
          <p:spPr>
            <a:xfrm>
              <a:off x="1973300" y="1558777"/>
              <a:ext cx="31893" cy="31848"/>
            </a:xfrm>
            <a:custGeom>
              <a:avLst/>
              <a:gdLst/>
              <a:ahLst/>
              <a:cxnLst/>
              <a:rect l="l" t="t" r="r" b="b"/>
              <a:pathLst>
                <a:path w="722" h="721" extrusionOk="0">
                  <a:moveTo>
                    <a:pt x="361" y="0"/>
                  </a:moveTo>
                  <a:cubicBezTo>
                    <a:pt x="163" y="0"/>
                    <a:pt x="1" y="161"/>
                    <a:pt x="1" y="360"/>
                  </a:cubicBezTo>
                  <a:cubicBezTo>
                    <a:pt x="1" y="558"/>
                    <a:pt x="163" y="720"/>
                    <a:pt x="361" y="720"/>
                  </a:cubicBezTo>
                  <a:cubicBezTo>
                    <a:pt x="560" y="720"/>
                    <a:pt x="721" y="558"/>
                    <a:pt x="721" y="360"/>
                  </a:cubicBezTo>
                  <a:cubicBezTo>
                    <a:pt x="721" y="161"/>
                    <a:pt x="560" y="0"/>
                    <a:pt x="3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6"/>
            <p:cNvSpPr/>
            <p:nvPr/>
          </p:nvSpPr>
          <p:spPr>
            <a:xfrm>
              <a:off x="1566913" y="1523572"/>
              <a:ext cx="48369" cy="48369"/>
            </a:xfrm>
            <a:custGeom>
              <a:avLst/>
              <a:gdLst/>
              <a:ahLst/>
              <a:cxnLst/>
              <a:rect l="l" t="t" r="r" b="b"/>
              <a:pathLst>
                <a:path w="1095" h="1095" extrusionOk="0">
                  <a:moveTo>
                    <a:pt x="547" y="1"/>
                  </a:moveTo>
                  <a:cubicBezTo>
                    <a:pt x="246" y="1"/>
                    <a:pt x="1" y="246"/>
                    <a:pt x="1" y="548"/>
                  </a:cubicBezTo>
                  <a:cubicBezTo>
                    <a:pt x="1" y="850"/>
                    <a:pt x="246" y="1094"/>
                    <a:pt x="547" y="1094"/>
                  </a:cubicBezTo>
                  <a:cubicBezTo>
                    <a:pt x="849" y="1094"/>
                    <a:pt x="1094" y="850"/>
                    <a:pt x="1094" y="548"/>
                  </a:cubicBezTo>
                  <a:cubicBezTo>
                    <a:pt x="1094" y="246"/>
                    <a:pt x="849" y="1"/>
                    <a:pt x="5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6"/>
            <p:cNvSpPr/>
            <p:nvPr/>
          </p:nvSpPr>
          <p:spPr>
            <a:xfrm>
              <a:off x="2019813" y="1659093"/>
              <a:ext cx="49341" cy="49341"/>
            </a:xfrm>
            <a:custGeom>
              <a:avLst/>
              <a:gdLst/>
              <a:ahLst/>
              <a:cxnLst/>
              <a:rect l="l" t="t" r="r" b="b"/>
              <a:pathLst>
                <a:path w="1117" h="1117" extrusionOk="0">
                  <a:moveTo>
                    <a:pt x="559" y="0"/>
                  </a:moveTo>
                  <a:cubicBezTo>
                    <a:pt x="250" y="0"/>
                    <a:pt x="0" y="251"/>
                    <a:pt x="0" y="558"/>
                  </a:cubicBezTo>
                  <a:cubicBezTo>
                    <a:pt x="0" y="867"/>
                    <a:pt x="250" y="1116"/>
                    <a:pt x="559" y="1116"/>
                  </a:cubicBezTo>
                  <a:cubicBezTo>
                    <a:pt x="867" y="1116"/>
                    <a:pt x="1117" y="867"/>
                    <a:pt x="1117" y="558"/>
                  </a:cubicBezTo>
                  <a:cubicBezTo>
                    <a:pt x="1117" y="251"/>
                    <a:pt x="867" y="0"/>
                    <a:pt x="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6"/>
            <p:cNvSpPr/>
            <p:nvPr/>
          </p:nvSpPr>
          <p:spPr>
            <a:xfrm>
              <a:off x="1812688" y="1866395"/>
              <a:ext cx="30965" cy="30965"/>
            </a:xfrm>
            <a:custGeom>
              <a:avLst/>
              <a:gdLst/>
              <a:ahLst/>
              <a:cxnLst/>
              <a:rect l="l" t="t" r="r" b="b"/>
              <a:pathLst>
                <a:path w="701" h="701" extrusionOk="0">
                  <a:moveTo>
                    <a:pt x="351" y="0"/>
                  </a:moveTo>
                  <a:cubicBezTo>
                    <a:pt x="157" y="0"/>
                    <a:pt x="1" y="157"/>
                    <a:pt x="1" y="350"/>
                  </a:cubicBezTo>
                  <a:cubicBezTo>
                    <a:pt x="1" y="544"/>
                    <a:pt x="157" y="700"/>
                    <a:pt x="351" y="700"/>
                  </a:cubicBezTo>
                  <a:cubicBezTo>
                    <a:pt x="544" y="700"/>
                    <a:pt x="701" y="544"/>
                    <a:pt x="701" y="350"/>
                  </a:cubicBezTo>
                  <a:cubicBezTo>
                    <a:pt x="701" y="157"/>
                    <a:pt x="544" y="0"/>
                    <a:pt x="3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6"/>
            <p:cNvSpPr/>
            <p:nvPr/>
          </p:nvSpPr>
          <p:spPr>
            <a:xfrm>
              <a:off x="1888268" y="1442074"/>
              <a:ext cx="27696" cy="27740"/>
            </a:xfrm>
            <a:custGeom>
              <a:avLst/>
              <a:gdLst/>
              <a:ahLst/>
              <a:cxnLst/>
              <a:rect l="l" t="t" r="r" b="b"/>
              <a:pathLst>
                <a:path w="627" h="628" extrusionOk="0">
                  <a:moveTo>
                    <a:pt x="314" y="0"/>
                  </a:moveTo>
                  <a:cubicBezTo>
                    <a:pt x="140" y="0"/>
                    <a:pt x="1" y="141"/>
                    <a:pt x="1" y="314"/>
                  </a:cubicBezTo>
                  <a:cubicBezTo>
                    <a:pt x="1" y="488"/>
                    <a:pt x="140" y="627"/>
                    <a:pt x="314" y="627"/>
                  </a:cubicBezTo>
                  <a:cubicBezTo>
                    <a:pt x="487" y="627"/>
                    <a:pt x="627" y="488"/>
                    <a:pt x="627" y="314"/>
                  </a:cubicBezTo>
                  <a:cubicBezTo>
                    <a:pt x="627" y="141"/>
                    <a:pt x="487" y="0"/>
                    <a:pt x="3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6"/>
            <p:cNvSpPr/>
            <p:nvPr/>
          </p:nvSpPr>
          <p:spPr>
            <a:xfrm>
              <a:off x="1591075" y="1667486"/>
              <a:ext cx="27210" cy="27210"/>
            </a:xfrm>
            <a:custGeom>
              <a:avLst/>
              <a:gdLst/>
              <a:ahLst/>
              <a:cxnLst/>
              <a:rect l="l" t="t" r="r" b="b"/>
              <a:pathLst>
                <a:path w="616" h="616" extrusionOk="0">
                  <a:moveTo>
                    <a:pt x="308" y="1"/>
                  </a:moveTo>
                  <a:cubicBezTo>
                    <a:pt x="139" y="1"/>
                    <a:pt x="0" y="138"/>
                    <a:pt x="0" y="308"/>
                  </a:cubicBezTo>
                  <a:cubicBezTo>
                    <a:pt x="0" y="477"/>
                    <a:pt x="139" y="616"/>
                    <a:pt x="308" y="616"/>
                  </a:cubicBezTo>
                  <a:cubicBezTo>
                    <a:pt x="478" y="616"/>
                    <a:pt x="615" y="477"/>
                    <a:pt x="615" y="308"/>
                  </a:cubicBezTo>
                  <a:cubicBezTo>
                    <a:pt x="615" y="138"/>
                    <a:pt x="478" y="1"/>
                    <a:pt x="3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6"/>
            <p:cNvSpPr/>
            <p:nvPr/>
          </p:nvSpPr>
          <p:spPr>
            <a:xfrm>
              <a:off x="1763613" y="1427452"/>
              <a:ext cx="143914" cy="260397"/>
            </a:xfrm>
            <a:custGeom>
              <a:avLst/>
              <a:gdLst/>
              <a:ahLst/>
              <a:cxnLst/>
              <a:rect l="l" t="t" r="r" b="b"/>
              <a:pathLst>
                <a:path w="3258" h="5895" extrusionOk="0">
                  <a:moveTo>
                    <a:pt x="260" y="1"/>
                  </a:moveTo>
                  <a:lnTo>
                    <a:pt x="0" y="48"/>
                  </a:lnTo>
                  <a:lnTo>
                    <a:pt x="1061" y="5894"/>
                  </a:lnTo>
                  <a:lnTo>
                    <a:pt x="3257" y="696"/>
                  </a:lnTo>
                  <a:lnTo>
                    <a:pt x="3014" y="594"/>
                  </a:lnTo>
                  <a:lnTo>
                    <a:pt x="1163" y="4974"/>
                  </a:lnTo>
                  <a:lnTo>
                    <a:pt x="2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6"/>
            <p:cNvSpPr/>
            <p:nvPr/>
          </p:nvSpPr>
          <p:spPr>
            <a:xfrm>
              <a:off x="1588336" y="1542610"/>
              <a:ext cx="245069" cy="144312"/>
            </a:xfrm>
            <a:custGeom>
              <a:avLst/>
              <a:gdLst/>
              <a:ahLst/>
              <a:cxnLst/>
              <a:rect l="l" t="t" r="r" b="b"/>
              <a:pathLst>
                <a:path w="5548" h="3267" extrusionOk="0">
                  <a:moveTo>
                    <a:pt x="126" y="1"/>
                  </a:moveTo>
                  <a:lnTo>
                    <a:pt x="0" y="233"/>
                  </a:lnTo>
                  <a:lnTo>
                    <a:pt x="4614" y="2726"/>
                  </a:lnTo>
                  <a:lnTo>
                    <a:pt x="362" y="3004"/>
                  </a:lnTo>
                  <a:lnTo>
                    <a:pt x="379" y="3267"/>
                  </a:lnTo>
                  <a:lnTo>
                    <a:pt x="5547" y="2930"/>
                  </a:lnTo>
                  <a:lnTo>
                    <a:pt x="1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6"/>
            <p:cNvSpPr/>
            <p:nvPr/>
          </p:nvSpPr>
          <p:spPr>
            <a:xfrm>
              <a:off x="1791795" y="1569467"/>
              <a:ext cx="253108" cy="120193"/>
            </a:xfrm>
            <a:custGeom>
              <a:avLst/>
              <a:gdLst/>
              <a:ahLst/>
              <a:cxnLst/>
              <a:rect l="l" t="t" r="r" b="b"/>
              <a:pathLst>
                <a:path w="5730" h="2721" extrusionOk="0">
                  <a:moveTo>
                    <a:pt x="4409" y="1"/>
                  </a:moveTo>
                  <a:lnTo>
                    <a:pt x="1" y="2318"/>
                  </a:lnTo>
                  <a:lnTo>
                    <a:pt x="5711" y="2720"/>
                  </a:lnTo>
                  <a:lnTo>
                    <a:pt x="5730" y="2456"/>
                  </a:lnTo>
                  <a:lnTo>
                    <a:pt x="947" y="2120"/>
                  </a:lnTo>
                  <a:lnTo>
                    <a:pt x="4532" y="235"/>
                  </a:lnTo>
                  <a:lnTo>
                    <a:pt x="44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6"/>
            <p:cNvSpPr/>
            <p:nvPr/>
          </p:nvSpPr>
          <p:spPr>
            <a:xfrm>
              <a:off x="1805842" y="1653616"/>
              <a:ext cx="171433" cy="228681"/>
            </a:xfrm>
            <a:custGeom>
              <a:avLst/>
              <a:gdLst/>
              <a:ahLst/>
              <a:cxnLst/>
              <a:rect l="l" t="t" r="r" b="b"/>
              <a:pathLst>
                <a:path w="3881" h="5177" extrusionOk="0">
                  <a:moveTo>
                    <a:pt x="1" y="1"/>
                  </a:moveTo>
                  <a:lnTo>
                    <a:pt x="374" y="5177"/>
                  </a:lnTo>
                  <a:lnTo>
                    <a:pt x="638" y="5158"/>
                  </a:lnTo>
                  <a:lnTo>
                    <a:pt x="311" y="629"/>
                  </a:lnTo>
                  <a:lnTo>
                    <a:pt x="3704" y="3639"/>
                  </a:lnTo>
                  <a:lnTo>
                    <a:pt x="3880" y="344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6"/>
            <p:cNvSpPr/>
            <p:nvPr/>
          </p:nvSpPr>
          <p:spPr>
            <a:xfrm>
              <a:off x="1630609" y="1663024"/>
              <a:ext cx="186231" cy="177176"/>
            </a:xfrm>
            <a:custGeom>
              <a:avLst/>
              <a:gdLst/>
              <a:ahLst/>
              <a:cxnLst/>
              <a:rect l="l" t="t" r="r" b="b"/>
              <a:pathLst>
                <a:path w="4216" h="4011" extrusionOk="0">
                  <a:moveTo>
                    <a:pt x="4033" y="1"/>
                  </a:moveTo>
                  <a:lnTo>
                    <a:pt x="0" y="3819"/>
                  </a:lnTo>
                  <a:lnTo>
                    <a:pt x="183" y="4011"/>
                  </a:lnTo>
                  <a:lnTo>
                    <a:pt x="4216" y="194"/>
                  </a:lnTo>
                  <a:lnTo>
                    <a:pt x="40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058"/>
        <p:cNvGrpSpPr/>
        <p:nvPr/>
      </p:nvGrpSpPr>
      <p:grpSpPr>
        <a:xfrm>
          <a:off x="0" y="0"/>
          <a:ext cx="0" cy="0"/>
          <a:chOff x="0" y="0"/>
          <a:chExt cx="0" cy="0"/>
        </a:xfrm>
      </p:grpSpPr>
      <p:grpSp>
        <p:nvGrpSpPr>
          <p:cNvPr id="2059" name="Google Shape;2059;p37"/>
          <p:cNvGrpSpPr/>
          <p:nvPr/>
        </p:nvGrpSpPr>
        <p:grpSpPr>
          <a:xfrm>
            <a:off x="-12700" y="3175"/>
            <a:ext cx="9220200" cy="5200800"/>
            <a:chOff x="-12700" y="3175"/>
            <a:chExt cx="9220200" cy="5200800"/>
          </a:xfrm>
        </p:grpSpPr>
        <p:cxnSp>
          <p:nvCxnSpPr>
            <p:cNvPr id="2060" name="Google Shape;2060;p37"/>
            <p:cNvCxnSpPr/>
            <p:nvPr/>
          </p:nvCxnSpPr>
          <p:spPr>
            <a:xfrm>
              <a:off x="712213"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2061" name="Google Shape;2061;p37"/>
            <p:cNvCxnSpPr/>
            <p:nvPr/>
          </p:nvCxnSpPr>
          <p:spPr>
            <a:xfrm>
              <a:off x="1569943"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2062" name="Google Shape;2062;p37"/>
            <p:cNvCxnSpPr/>
            <p:nvPr/>
          </p:nvCxnSpPr>
          <p:spPr>
            <a:xfrm>
              <a:off x="2427674"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2063" name="Google Shape;2063;p37"/>
            <p:cNvCxnSpPr/>
            <p:nvPr/>
          </p:nvCxnSpPr>
          <p:spPr>
            <a:xfrm>
              <a:off x="3285404"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2064" name="Google Shape;2064;p37"/>
            <p:cNvCxnSpPr/>
            <p:nvPr/>
          </p:nvCxnSpPr>
          <p:spPr>
            <a:xfrm>
              <a:off x="4143135"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2065" name="Google Shape;2065;p37"/>
            <p:cNvCxnSpPr/>
            <p:nvPr/>
          </p:nvCxnSpPr>
          <p:spPr>
            <a:xfrm>
              <a:off x="5000865"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2066" name="Google Shape;2066;p37"/>
            <p:cNvCxnSpPr/>
            <p:nvPr/>
          </p:nvCxnSpPr>
          <p:spPr>
            <a:xfrm>
              <a:off x="5858596"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2067" name="Google Shape;2067;p37"/>
            <p:cNvCxnSpPr/>
            <p:nvPr/>
          </p:nvCxnSpPr>
          <p:spPr>
            <a:xfrm>
              <a:off x="6716326"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2068" name="Google Shape;2068;p37"/>
            <p:cNvCxnSpPr/>
            <p:nvPr/>
          </p:nvCxnSpPr>
          <p:spPr>
            <a:xfrm>
              <a:off x="7574057"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2069" name="Google Shape;2069;p37"/>
            <p:cNvCxnSpPr/>
            <p:nvPr/>
          </p:nvCxnSpPr>
          <p:spPr>
            <a:xfrm>
              <a:off x="8431788"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2070" name="Google Shape;2070;p37"/>
            <p:cNvCxnSpPr/>
            <p:nvPr/>
          </p:nvCxnSpPr>
          <p:spPr>
            <a:xfrm>
              <a:off x="-12700" y="676150"/>
              <a:ext cx="9220200" cy="0"/>
            </a:xfrm>
            <a:prstGeom prst="straightConnector1">
              <a:avLst/>
            </a:prstGeom>
            <a:noFill/>
            <a:ln w="9525" cap="flat" cmpd="sng">
              <a:solidFill>
                <a:schemeClr val="accent4"/>
              </a:solidFill>
              <a:prstDash val="solid"/>
              <a:round/>
              <a:headEnd type="none" w="med" len="med"/>
              <a:tailEnd type="none" w="med" len="med"/>
            </a:ln>
          </p:spPr>
        </p:cxnSp>
        <p:cxnSp>
          <p:nvCxnSpPr>
            <p:cNvPr id="2071" name="Google Shape;2071;p37"/>
            <p:cNvCxnSpPr/>
            <p:nvPr/>
          </p:nvCxnSpPr>
          <p:spPr>
            <a:xfrm>
              <a:off x="-12700" y="1434390"/>
              <a:ext cx="9220200" cy="0"/>
            </a:xfrm>
            <a:prstGeom prst="straightConnector1">
              <a:avLst/>
            </a:prstGeom>
            <a:noFill/>
            <a:ln w="9525" cap="flat" cmpd="sng">
              <a:solidFill>
                <a:schemeClr val="accent4"/>
              </a:solidFill>
              <a:prstDash val="solid"/>
              <a:round/>
              <a:headEnd type="none" w="med" len="med"/>
              <a:tailEnd type="none" w="med" len="med"/>
            </a:ln>
          </p:spPr>
        </p:cxnSp>
        <p:cxnSp>
          <p:nvCxnSpPr>
            <p:cNvPr id="2072" name="Google Shape;2072;p37"/>
            <p:cNvCxnSpPr/>
            <p:nvPr/>
          </p:nvCxnSpPr>
          <p:spPr>
            <a:xfrm>
              <a:off x="-12700" y="2192630"/>
              <a:ext cx="9220200" cy="0"/>
            </a:xfrm>
            <a:prstGeom prst="straightConnector1">
              <a:avLst/>
            </a:prstGeom>
            <a:noFill/>
            <a:ln w="9525" cap="flat" cmpd="sng">
              <a:solidFill>
                <a:schemeClr val="accent4"/>
              </a:solidFill>
              <a:prstDash val="solid"/>
              <a:round/>
              <a:headEnd type="none" w="med" len="med"/>
              <a:tailEnd type="none" w="med" len="med"/>
            </a:ln>
          </p:spPr>
        </p:cxnSp>
        <p:cxnSp>
          <p:nvCxnSpPr>
            <p:cNvPr id="2073" name="Google Shape;2073;p37"/>
            <p:cNvCxnSpPr/>
            <p:nvPr/>
          </p:nvCxnSpPr>
          <p:spPr>
            <a:xfrm>
              <a:off x="-12700" y="2950870"/>
              <a:ext cx="9220200" cy="0"/>
            </a:xfrm>
            <a:prstGeom prst="straightConnector1">
              <a:avLst/>
            </a:prstGeom>
            <a:noFill/>
            <a:ln w="9525" cap="flat" cmpd="sng">
              <a:solidFill>
                <a:schemeClr val="accent4"/>
              </a:solidFill>
              <a:prstDash val="solid"/>
              <a:round/>
              <a:headEnd type="none" w="med" len="med"/>
              <a:tailEnd type="none" w="med" len="med"/>
            </a:ln>
          </p:spPr>
        </p:cxnSp>
        <p:cxnSp>
          <p:nvCxnSpPr>
            <p:cNvPr id="2074" name="Google Shape;2074;p37"/>
            <p:cNvCxnSpPr/>
            <p:nvPr/>
          </p:nvCxnSpPr>
          <p:spPr>
            <a:xfrm>
              <a:off x="-12700" y="3709110"/>
              <a:ext cx="9220200" cy="0"/>
            </a:xfrm>
            <a:prstGeom prst="straightConnector1">
              <a:avLst/>
            </a:prstGeom>
            <a:noFill/>
            <a:ln w="9525" cap="flat" cmpd="sng">
              <a:solidFill>
                <a:schemeClr val="accent4"/>
              </a:solidFill>
              <a:prstDash val="solid"/>
              <a:round/>
              <a:headEnd type="none" w="med" len="med"/>
              <a:tailEnd type="none" w="med" len="med"/>
            </a:ln>
          </p:spPr>
        </p:cxnSp>
        <p:cxnSp>
          <p:nvCxnSpPr>
            <p:cNvPr id="2075" name="Google Shape;2075;p37"/>
            <p:cNvCxnSpPr/>
            <p:nvPr/>
          </p:nvCxnSpPr>
          <p:spPr>
            <a:xfrm>
              <a:off x="-12700" y="4467350"/>
              <a:ext cx="9220200" cy="0"/>
            </a:xfrm>
            <a:prstGeom prst="straightConnector1">
              <a:avLst/>
            </a:prstGeom>
            <a:noFill/>
            <a:ln w="9525" cap="flat" cmpd="sng">
              <a:solidFill>
                <a:schemeClr val="accent4"/>
              </a:solidFill>
              <a:prstDash val="solid"/>
              <a:round/>
              <a:headEnd type="none" w="med" len="med"/>
              <a:tailEnd type="none" w="med" len="med"/>
            </a:ln>
          </p:spPr>
        </p:cxnSp>
      </p:grpSp>
      <p:sp>
        <p:nvSpPr>
          <p:cNvPr id="2076" name="Google Shape;2076;p37"/>
          <p:cNvSpPr/>
          <p:nvPr/>
        </p:nvSpPr>
        <p:spPr>
          <a:xfrm rot="10800000">
            <a:off x="1007559" y="10"/>
            <a:ext cx="7128872" cy="3768623"/>
          </a:xfrm>
          <a:custGeom>
            <a:avLst/>
            <a:gdLst/>
            <a:ahLst/>
            <a:cxnLst/>
            <a:rect l="l" t="t" r="r" b="b"/>
            <a:pathLst>
              <a:path w="181917" h="96169" extrusionOk="0">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4936505" y="4774910"/>
            <a:ext cx="124390" cy="96517"/>
          </a:xfrm>
          <a:custGeom>
            <a:avLst/>
            <a:gdLst/>
            <a:ahLst/>
            <a:cxnLst/>
            <a:rect l="l" t="t" r="r" b="b"/>
            <a:pathLst>
              <a:path w="2816" h="2185" extrusionOk="0">
                <a:moveTo>
                  <a:pt x="1408" y="1"/>
                </a:moveTo>
                <a:cubicBezTo>
                  <a:pt x="3" y="1"/>
                  <a:pt x="0" y="2184"/>
                  <a:pt x="1408" y="2184"/>
                </a:cubicBezTo>
                <a:cubicBezTo>
                  <a:pt x="2813" y="2184"/>
                  <a:pt x="2816" y="1"/>
                  <a:pt x="1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78" name="Google Shape;2078;p37"/>
          <p:cNvGrpSpPr/>
          <p:nvPr/>
        </p:nvGrpSpPr>
        <p:grpSpPr>
          <a:xfrm>
            <a:off x="3985181" y="4667074"/>
            <a:ext cx="314102" cy="312196"/>
            <a:chOff x="1566913" y="1398166"/>
            <a:chExt cx="502241" cy="499193"/>
          </a:xfrm>
        </p:grpSpPr>
        <p:sp>
          <p:nvSpPr>
            <p:cNvPr id="2079" name="Google Shape;2079;p37"/>
            <p:cNvSpPr/>
            <p:nvPr/>
          </p:nvSpPr>
          <p:spPr>
            <a:xfrm>
              <a:off x="1668730" y="1523483"/>
              <a:ext cx="288049" cy="288005"/>
            </a:xfrm>
            <a:custGeom>
              <a:avLst/>
              <a:gdLst/>
              <a:ahLst/>
              <a:cxnLst/>
              <a:rect l="l" t="t" r="r" b="b"/>
              <a:pathLst>
                <a:path w="6521" h="6520" extrusionOk="0">
                  <a:moveTo>
                    <a:pt x="3260" y="1"/>
                  </a:moveTo>
                  <a:cubicBezTo>
                    <a:pt x="1460" y="1"/>
                    <a:pt x="1" y="1460"/>
                    <a:pt x="1" y="3261"/>
                  </a:cubicBezTo>
                  <a:cubicBezTo>
                    <a:pt x="1" y="5061"/>
                    <a:pt x="1460" y="6520"/>
                    <a:pt x="3260" y="6520"/>
                  </a:cubicBezTo>
                  <a:cubicBezTo>
                    <a:pt x="5060" y="6520"/>
                    <a:pt x="6520" y="5061"/>
                    <a:pt x="6520" y="3261"/>
                  </a:cubicBezTo>
                  <a:cubicBezTo>
                    <a:pt x="6520" y="1460"/>
                    <a:pt x="5060" y="1"/>
                    <a:pt x="32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1739009" y="1398166"/>
              <a:ext cx="60693" cy="60781"/>
            </a:xfrm>
            <a:custGeom>
              <a:avLst/>
              <a:gdLst/>
              <a:ahLst/>
              <a:cxnLst/>
              <a:rect l="l" t="t" r="r" b="b"/>
              <a:pathLst>
                <a:path w="1374" h="1376" extrusionOk="0">
                  <a:moveTo>
                    <a:pt x="688" y="0"/>
                  </a:moveTo>
                  <a:cubicBezTo>
                    <a:pt x="308" y="0"/>
                    <a:pt x="0" y="308"/>
                    <a:pt x="0" y="688"/>
                  </a:cubicBezTo>
                  <a:cubicBezTo>
                    <a:pt x="0" y="1067"/>
                    <a:pt x="308" y="1375"/>
                    <a:pt x="688" y="1375"/>
                  </a:cubicBezTo>
                  <a:cubicBezTo>
                    <a:pt x="1067" y="1375"/>
                    <a:pt x="1374" y="1067"/>
                    <a:pt x="1374" y="688"/>
                  </a:cubicBezTo>
                  <a:cubicBezTo>
                    <a:pt x="1374" y="308"/>
                    <a:pt x="1067" y="0"/>
                    <a:pt x="6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1609892" y="1811444"/>
              <a:ext cx="49341" cy="49252"/>
            </a:xfrm>
            <a:custGeom>
              <a:avLst/>
              <a:gdLst/>
              <a:ahLst/>
              <a:cxnLst/>
              <a:rect l="l" t="t" r="r" b="b"/>
              <a:pathLst>
                <a:path w="1117" h="1115" extrusionOk="0">
                  <a:moveTo>
                    <a:pt x="559" y="1"/>
                  </a:moveTo>
                  <a:cubicBezTo>
                    <a:pt x="251" y="1"/>
                    <a:pt x="1" y="251"/>
                    <a:pt x="1" y="558"/>
                  </a:cubicBezTo>
                  <a:cubicBezTo>
                    <a:pt x="1" y="865"/>
                    <a:pt x="251" y="1115"/>
                    <a:pt x="559" y="1115"/>
                  </a:cubicBezTo>
                  <a:cubicBezTo>
                    <a:pt x="867" y="1115"/>
                    <a:pt x="1116" y="865"/>
                    <a:pt x="1116" y="558"/>
                  </a:cubicBezTo>
                  <a:cubicBezTo>
                    <a:pt x="1116" y="251"/>
                    <a:pt x="867" y="1"/>
                    <a:pt x="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1956735" y="1793333"/>
              <a:ext cx="33262" cy="33306"/>
            </a:xfrm>
            <a:custGeom>
              <a:avLst/>
              <a:gdLst/>
              <a:ahLst/>
              <a:cxnLst/>
              <a:rect l="l" t="t" r="r" b="b"/>
              <a:pathLst>
                <a:path w="753" h="754" extrusionOk="0">
                  <a:moveTo>
                    <a:pt x="377" y="0"/>
                  </a:moveTo>
                  <a:cubicBezTo>
                    <a:pt x="168" y="0"/>
                    <a:pt x="0" y="169"/>
                    <a:pt x="0" y="377"/>
                  </a:cubicBezTo>
                  <a:cubicBezTo>
                    <a:pt x="0" y="585"/>
                    <a:pt x="168" y="754"/>
                    <a:pt x="377" y="754"/>
                  </a:cubicBezTo>
                  <a:cubicBezTo>
                    <a:pt x="584" y="754"/>
                    <a:pt x="752" y="585"/>
                    <a:pt x="752" y="377"/>
                  </a:cubicBezTo>
                  <a:cubicBezTo>
                    <a:pt x="752" y="169"/>
                    <a:pt x="584"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1973300" y="1558777"/>
              <a:ext cx="31893" cy="31848"/>
            </a:xfrm>
            <a:custGeom>
              <a:avLst/>
              <a:gdLst/>
              <a:ahLst/>
              <a:cxnLst/>
              <a:rect l="l" t="t" r="r" b="b"/>
              <a:pathLst>
                <a:path w="722" h="721" extrusionOk="0">
                  <a:moveTo>
                    <a:pt x="361" y="0"/>
                  </a:moveTo>
                  <a:cubicBezTo>
                    <a:pt x="163" y="0"/>
                    <a:pt x="1" y="161"/>
                    <a:pt x="1" y="360"/>
                  </a:cubicBezTo>
                  <a:cubicBezTo>
                    <a:pt x="1" y="558"/>
                    <a:pt x="163" y="720"/>
                    <a:pt x="361" y="720"/>
                  </a:cubicBezTo>
                  <a:cubicBezTo>
                    <a:pt x="560" y="720"/>
                    <a:pt x="721" y="558"/>
                    <a:pt x="721" y="360"/>
                  </a:cubicBezTo>
                  <a:cubicBezTo>
                    <a:pt x="721" y="161"/>
                    <a:pt x="560" y="0"/>
                    <a:pt x="3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1566913" y="1523572"/>
              <a:ext cx="48369" cy="48369"/>
            </a:xfrm>
            <a:custGeom>
              <a:avLst/>
              <a:gdLst/>
              <a:ahLst/>
              <a:cxnLst/>
              <a:rect l="l" t="t" r="r" b="b"/>
              <a:pathLst>
                <a:path w="1095" h="1095" extrusionOk="0">
                  <a:moveTo>
                    <a:pt x="547" y="1"/>
                  </a:moveTo>
                  <a:cubicBezTo>
                    <a:pt x="246" y="1"/>
                    <a:pt x="1" y="246"/>
                    <a:pt x="1" y="548"/>
                  </a:cubicBezTo>
                  <a:cubicBezTo>
                    <a:pt x="1" y="850"/>
                    <a:pt x="246" y="1094"/>
                    <a:pt x="547" y="1094"/>
                  </a:cubicBezTo>
                  <a:cubicBezTo>
                    <a:pt x="849" y="1094"/>
                    <a:pt x="1094" y="850"/>
                    <a:pt x="1094" y="548"/>
                  </a:cubicBezTo>
                  <a:cubicBezTo>
                    <a:pt x="1094" y="246"/>
                    <a:pt x="849" y="1"/>
                    <a:pt x="5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2019813" y="1659093"/>
              <a:ext cx="49341" cy="49341"/>
            </a:xfrm>
            <a:custGeom>
              <a:avLst/>
              <a:gdLst/>
              <a:ahLst/>
              <a:cxnLst/>
              <a:rect l="l" t="t" r="r" b="b"/>
              <a:pathLst>
                <a:path w="1117" h="1117" extrusionOk="0">
                  <a:moveTo>
                    <a:pt x="559" y="0"/>
                  </a:moveTo>
                  <a:cubicBezTo>
                    <a:pt x="250" y="0"/>
                    <a:pt x="0" y="251"/>
                    <a:pt x="0" y="558"/>
                  </a:cubicBezTo>
                  <a:cubicBezTo>
                    <a:pt x="0" y="867"/>
                    <a:pt x="250" y="1116"/>
                    <a:pt x="559" y="1116"/>
                  </a:cubicBezTo>
                  <a:cubicBezTo>
                    <a:pt x="867" y="1116"/>
                    <a:pt x="1117" y="867"/>
                    <a:pt x="1117" y="558"/>
                  </a:cubicBezTo>
                  <a:cubicBezTo>
                    <a:pt x="1117" y="251"/>
                    <a:pt x="867" y="0"/>
                    <a:pt x="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1812688" y="1866395"/>
              <a:ext cx="30965" cy="30965"/>
            </a:xfrm>
            <a:custGeom>
              <a:avLst/>
              <a:gdLst/>
              <a:ahLst/>
              <a:cxnLst/>
              <a:rect l="l" t="t" r="r" b="b"/>
              <a:pathLst>
                <a:path w="701" h="701" extrusionOk="0">
                  <a:moveTo>
                    <a:pt x="351" y="0"/>
                  </a:moveTo>
                  <a:cubicBezTo>
                    <a:pt x="157" y="0"/>
                    <a:pt x="1" y="157"/>
                    <a:pt x="1" y="350"/>
                  </a:cubicBezTo>
                  <a:cubicBezTo>
                    <a:pt x="1" y="544"/>
                    <a:pt x="157" y="700"/>
                    <a:pt x="351" y="700"/>
                  </a:cubicBezTo>
                  <a:cubicBezTo>
                    <a:pt x="544" y="700"/>
                    <a:pt x="701" y="544"/>
                    <a:pt x="701" y="350"/>
                  </a:cubicBezTo>
                  <a:cubicBezTo>
                    <a:pt x="701" y="157"/>
                    <a:pt x="544" y="0"/>
                    <a:pt x="3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1888268" y="1442074"/>
              <a:ext cx="27696" cy="27740"/>
            </a:xfrm>
            <a:custGeom>
              <a:avLst/>
              <a:gdLst/>
              <a:ahLst/>
              <a:cxnLst/>
              <a:rect l="l" t="t" r="r" b="b"/>
              <a:pathLst>
                <a:path w="627" h="628" extrusionOk="0">
                  <a:moveTo>
                    <a:pt x="314" y="0"/>
                  </a:moveTo>
                  <a:cubicBezTo>
                    <a:pt x="140" y="0"/>
                    <a:pt x="1" y="141"/>
                    <a:pt x="1" y="314"/>
                  </a:cubicBezTo>
                  <a:cubicBezTo>
                    <a:pt x="1" y="488"/>
                    <a:pt x="140" y="627"/>
                    <a:pt x="314" y="627"/>
                  </a:cubicBezTo>
                  <a:cubicBezTo>
                    <a:pt x="487" y="627"/>
                    <a:pt x="627" y="488"/>
                    <a:pt x="627" y="314"/>
                  </a:cubicBezTo>
                  <a:cubicBezTo>
                    <a:pt x="627" y="141"/>
                    <a:pt x="487" y="0"/>
                    <a:pt x="3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1591075" y="1667486"/>
              <a:ext cx="27210" cy="27210"/>
            </a:xfrm>
            <a:custGeom>
              <a:avLst/>
              <a:gdLst/>
              <a:ahLst/>
              <a:cxnLst/>
              <a:rect l="l" t="t" r="r" b="b"/>
              <a:pathLst>
                <a:path w="616" h="616" extrusionOk="0">
                  <a:moveTo>
                    <a:pt x="308" y="1"/>
                  </a:moveTo>
                  <a:cubicBezTo>
                    <a:pt x="139" y="1"/>
                    <a:pt x="0" y="138"/>
                    <a:pt x="0" y="308"/>
                  </a:cubicBezTo>
                  <a:cubicBezTo>
                    <a:pt x="0" y="477"/>
                    <a:pt x="139" y="616"/>
                    <a:pt x="308" y="616"/>
                  </a:cubicBezTo>
                  <a:cubicBezTo>
                    <a:pt x="478" y="616"/>
                    <a:pt x="615" y="477"/>
                    <a:pt x="615" y="308"/>
                  </a:cubicBezTo>
                  <a:cubicBezTo>
                    <a:pt x="615" y="138"/>
                    <a:pt x="478" y="1"/>
                    <a:pt x="3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1763613" y="1427452"/>
              <a:ext cx="143914" cy="260397"/>
            </a:xfrm>
            <a:custGeom>
              <a:avLst/>
              <a:gdLst/>
              <a:ahLst/>
              <a:cxnLst/>
              <a:rect l="l" t="t" r="r" b="b"/>
              <a:pathLst>
                <a:path w="3258" h="5895" extrusionOk="0">
                  <a:moveTo>
                    <a:pt x="260" y="1"/>
                  </a:moveTo>
                  <a:lnTo>
                    <a:pt x="0" y="48"/>
                  </a:lnTo>
                  <a:lnTo>
                    <a:pt x="1061" y="5894"/>
                  </a:lnTo>
                  <a:lnTo>
                    <a:pt x="3257" y="696"/>
                  </a:lnTo>
                  <a:lnTo>
                    <a:pt x="3014" y="594"/>
                  </a:lnTo>
                  <a:lnTo>
                    <a:pt x="1163" y="4974"/>
                  </a:lnTo>
                  <a:lnTo>
                    <a:pt x="2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1588336" y="1542610"/>
              <a:ext cx="245069" cy="144312"/>
            </a:xfrm>
            <a:custGeom>
              <a:avLst/>
              <a:gdLst/>
              <a:ahLst/>
              <a:cxnLst/>
              <a:rect l="l" t="t" r="r" b="b"/>
              <a:pathLst>
                <a:path w="5548" h="3267" extrusionOk="0">
                  <a:moveTo>
                    <a:pt x="126" y="1"/>
                  </a:moveTo>
                  <a:lnTo>
                    <a:pt x="0" y="233"/>
                  </a:lnTo>
                  <a:lnTo>
                    <a:pt x="4614" y="2726"/>
                  </a:lnTo>
                  <a:lnTo>
                    <a:pt x="362" y="3004"/>
                  </a:lnTo>
                  <a:lnTo>
                    <a:pt x="379" y="3267"/>
                  </a:lnTo>
                  <a:lnTo>
                    <a:pt x="5547" y="2930"/>
                  </a:lnTo>
                  <a:lnTo>
                    <a:pt x="1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1791795" y="1569467"/>
              <a:ext cx="253108" cy="120193"/>
            </a:xfrm>
            <a:custGeom>
              <a:avLst/>
              <a:gdLst/>
              <a:ahLst/>
              <a:cxnLst/>
              <a:rect l="l" t="t" r="r" b="b"/>
              <a:pathLst>
                <a:path w="5730" h="2721" extrusionOk="0">
                  <a:moveTo>
                    <a:pt x="4409" y="1"/>
                  </a:moveTo>
                  <a:lnTo>
                    <a:pt x="1" y="2318"/>
                  </a:lnTo>
                  <a:lnTo>
                    <a:pt x="5711" y="2720"/>
                  </a:lnTo>
                  <a:lnTo>
                    <a:pt x="5730" y="2456"/>
                  </a:lnTo>
                  <a:lnTo>
                    <a:pt x="947" y="2120"/>
                  </a:lnTo>
                  <a:lnTo>
                    <a:pt x="4532" y="235"/>
                  </a:lnTo>
                  <a:lnTo>
                    <a:pt x="44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1805842" y="1653616"/>
              <a:ext cx="171433" cy="228681"/>
            </a:xfrm>
            <a:custGeom>
              <a:avLst/>
              <a:gdLst/>
              <a:ahLst/>
              <a:cxnLst/>
              <a:rect l="l" t="t" r="r" b="b"/>
              <a:pathLst>
                <a:path w="3881" h="5177" extrusionOk="0">
                  <a:moveTo>
                    <a:pt x="1" y="1"/>
                  </a:moveTo>
                  <a:lnTo>
                    <a:pt x="374" y="5177"/>
                  </a:lnTo>
                  <a:lnTo>
                    <a:pt x="638" y="5158"/>
                  </a:lnTo>
                  <a:lnTo>
                    <a:pt x="311" y="629"/>
                  </a:lnTo>
                  <a:lnTo>
                    <a:pt x="3704" y="3639"/>
                  </a:lnTo>
                  <a:lnTo>
                    <a:pt x="3880" y="344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1630609" y="1663024"/>
              <a:ext cx="186231" cy="177176"/>
            </a:xfrm>
            <a:custGeom>
              <a:avLst/>
              <a:gdLst/>
              <a:ahLst/>
              <a:cxnLst/>
              <a:rect l="l" t="t" r="r" b="b"/>
              <a:pathLst>
                <a:path w="4216" h="4011" extrusionOk="0">
                  <a:moveTo>
                    <a:pt x="4033" y="1"/>
                  </a:moveTo>
                  <a:lnTo>
                    <a:pt x="0" y="3819"/>
                  </a:lnTo>
                  <a:lnTo>
                    <a:pt x="183" y="4011"/>
                  </a:lnTo>
                  <a:lnTo>
                    <a:pt x="4216" y="194"/>
                  </a:lnTo>
                  <a:lnTo>
                    <a:pt x="40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4" name="Google Shape;2094;p37"/>
          <p:cNvSpPr/>
          <p:nvPr/>
        </p:nvSpPr>
        <p:spPr>
          <a:xfrm>
            <a:off x="651030" y="2898485"/>
            <a:ext cx="124390" cy="96517"/>
          </a:xfrm>
          <a:custGeom>
            <a:avLst/>
            <a:gdLst/>
            <a:ahLst/>
            <a:cxnLst/>
            <a:rect l="l" t="t" r="r" b="b"/>
            <a:pathLst>
              <a:path w="2816" h="2185" extrusionOk="0">
                <a:moveTo>
                  <a:pt x="1408" y="1"/>
                </a:moveTo>
                <a:cubicBezTo>
                  <a:pt x="3" y="1"/>
                  <a:pt x="0" y="2184"/>
                  <a:pt x="1408" y="2184"/>
                </a:cubicBezTo>
                <a:cubicBezTo>
                  <a:pt x="2813" y="2184"/>
                  <a:pt x="2816" y="1"/>
                  <a:pt x="1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8368555" y="2898485"/>
            <a:ext cx="124390" cy="96517"/>
          </a:xfrm>
          <a:custGeom>
            <a:avLst/>
            <a:gdLst/>
            <a:ahLst/>
            <a:cxnLst/>
            <a:rect l="l" t="t" r="r" b="b"/>
            <a:pathLst>
              <a:path w="2816" h="2185" extrusionOk="0">
                <a:moveTo>
                  <a:pt x="1408" y="1"/>
                </a:moveTo>
                <a:cubicBezTo>
                  <a:pt x="3" y="1"/>
                  <a:pt x="0" y="2184"/>
                  <a:pt x="1408" y="2184"/>
                </a:cubicBezTo>
                <a:cubicBezTo>
                  <a:pt x="2813" y="2184"/>
                  <a:pt x="2816" y="1"/>
                  <a:pt x="1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6" name="Google Shape;2096;p37"/>
          <p:cNvGrpSpPr/>
          <p:nvPr/>
        </p:nvGrpSpPr>
        <p:grpSpPr>
          <a:xfrm>
            <a:off x="556181" y="2028649"/>
            <a:ext cx="314102" cy="312196"/>
            <a:chOff x="1566913" y="1398166"/>
            <a:chExt cx="502241" cy="499193"/>
          </a:xfrm>
        </p:grpSpPr>
        <p:sp>
          <p:nvSpPr>
            <p:cNvPr id="2097" name="Google Shape;2097;p37"/>
            <p:cNvSpPr/>
            <p:nvPr/>
          </p:nvSpPr>
          <p:spPr>
            <a:xfrm>
              <a:off x="1668730" y="1523483"/>
              <a:ext cx="288049" cy="288005"/>
            </a:xfrm>
            <a:custGeom>
              <a:avLst/>
              <a:gdLst/>
              <a:ahLst/>
              <a:cxnLst/>
              <a:rect l="l" t="t" r="r" b="b"/>
              <a:pathLst>
                <a:path w="6521" h="6520" extrusionOk="0">
                  <a:moveTo>
                    <a:pt x="3260" y="1"/>
                  </a:moveTo>
                  <a:cubicBezTo>
                    <a:pt x="1460" y="1"/>
                    <a:pt x="1" y="1460"/>
                    <a:pt x="1" y="3261"/>
                  </a:cubicBezTo>
                  <a:cubicBezTo>
                    <a:pt x="1" y="5061"/>
                    <a:pt x="1460" y="6520"/>
                    <a:pt x="3260" y="6520"/>
                  </a:cubicBezTo>
                  <a:cubicBezTo>
                    <a:pt x="5060" y="6520"/>
                    <a:pt x="6520" y="5061"/>
                    <a:pt x="6520" y="3261"/>
                  </a:cubicBezTo>
                  <a:cubicBezTo>
                    <a:pt x="6520" y="1460"/>
                    <a:pt x="5060" y="1"/>
                    <a:pt x="32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1739009" y="1398166"/>
              <a:ext cx="60693" cy="60781"/>
            </a:xfrm>
            <a:custGeom>
              <a:avLst/>
              <a:gdLst/>
              <a:ahLst/>
              <a:cxnLst/>
              <a:rect l="l" t="t" r="r" b="b"/>
              <a:pathLst>
                <a:path w="1374" h="1376" extrusionOk="0">
                  <a:moveTo>
                    <a:pt x="688" y="0"/>
                  </a:moveTo>
                  <a:cubicBezTo>
                    <a:pt x="308" y="0"/>
                    <a:pt x="0" y="308"/>
                    <a:pt x="0" y="688"/>
                  </a:cubicBezTo>
                  <a:cubicBezTo>
                    <a:pt x="0" y="1067"/>
                    <a:pt x="308" y="1375"/>
                    <a:pt x="688" y="1375"/>
                  </a:cubicBezTo>
                  <a:cubicBezTo>
                    <a:pt x="1067" y="1375"/>
                    <a:pt x="1374" y="1067"/>
                    <a:pt x="1374" y="688"/>
                  </a:cubicBezTo>
                  <a:cubicBezTo>
                    <a:pt x="1374" y="308"/>
                    <a:pt x="1067" y="0"/>
                    <a:pt x="6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1609892" y="1811444"/>
              <a:ext cx="49341" cy="49252"/>
            </a:xfrm>
            <a:custGeom>
              <a:avLst/>
              <a:gdLst/>
              <a:ahLst/>
              <a:cxnLst/>
              <a:rect l="l" t="t" r="r" b="b"/>
              <a:pathLst>
                <a:path w="1117" h="1115" extrusionOk="0">
                  <a:moveTo>
                    <a:pt x="559" y="1"/>
                  </a:moveTo>
                  <a:cubicBezTo>
                    <a:pt x="251" y="1"/>
                    <a:pt x="1" y="251"/>
                    <a:pt x="1" y="558"/>
                  </a:cubicBezTo>
                  <a:cubicBezTo>
                    <a:pt x="1" y="865"/>
                    <a:pt x="251" y="1115"/>
                    <a:pt x="559" y="1115"/>
                  </a:cubicBezTo>
                  <a:cubicBezTo>
                    <a:pt x="867" y="1115"/>
                    <a:pt x="1116" y="865"/>
                    <a:pt x="1116" y="558"/>
                  </a:cubicBezTo>
                  <a:cubicBezTo>
                    <a:pt x="1116" y="251"/>
                    <a:pt x="867" y="1"/>
                    <a:pt x="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1956735" y="1793333"/>
              <a:ext cx="33262" cy="33306"/>
            </a:xfrm>
            <a:custGeom>
              <a:avLst/>
              <a:gdLst/>
              <a:ahLst/>
              <a:cxnLst/>
              <a:rect l="l" t="t" r="r" b="b"/>
              <a:pathLst>
                <a:path w="753" h="754" extrusionOk="0">
                  <a:moveTo>
                    <a:pt x="377" y="0"/>
                  </a:moveTo>
                  <a:cubicBezTo>
                    <a:pt x="168" y="0"/>
                    <a:pt x="0" y="169"/>
                    <a:pt x="0" y="377"/>
                  </a:cubicBezTo>
                  <a:cubicBezTo>
                    <a:pt x="0" y="585"/>
                    <a:pt x="168" y="754"/>
                    <a:pt x="377" y="754"/>
                  </a:cubicBezTo>
                  <a:cubicBezTo>
                    <a:pt x="584" y="754"/>
                    <a:pt x="752" y="585"/>
                    <a:pt x="752" y="377"/>
                  </a:cubicBezTo>
                  <a:cubicBezTo>
                    <a:pt x="752" y="169"/>
                    <a:pt x="584"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1973300" y="1558777"/>
              <a:ext cx="31893" cy="31848"/>
            </a:xfrm>
            <a:custGeom>
              <a:avLst/>
              <a:gdLst/>
              <a:ahLst/>
              <a:cxnLst/>
              <a:rect l="l" t="t" r="r" b="b"/>
              <a:pathLst>
                <a:path w="722" h="721" extrusionOk="0">
                  <a:moveTo>
                    <a:pt x="361" y="0"/>
                  </a:moveTo>
                  <a:cubicBezTo>
                    <a:pt x="163" y="0"/>
                    <a:pt x="1" y="161"/>
                    <a:pt x="1" y="360"/>
                  </a:cubicBezTo>
                  <a:cubicBezTo>
                    <a:pt x="1" y="558"/>
                    <a:pt x="163" y="720"/>
                    <a:pt x="361" y="720"/>
                  </a:cubicBezTo>
                  <a:cubicBezTo>
                    <a:pt x="560" y="720"/>
                    <a:pt x="721" y="558"/>
                    <a:pt x="721" y="360"/>
                  </a:cubicBezTo>
                  <a:cubicBezTo>
                    <a:pt x="721" y="161"/>
                    <a:pt x="560" y="0"/>
                    <a:pt x="3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1566913" y="1523572"/>
              <a:ext cx="48369" cy="48369"/>
            </a:xfrm>
            <a:custGeom>
              <a:avLst/>
              <a:gdLst/>
              <a:ahLst/>
              <a:cxnLst/>
              <a:rect l="l" t="t" r="r" b="b"/>
              <a:pathLst>
                <a:path w="1095" h="1095" extrusionOk="0">
                  <a:moveTo>
                    <a:pt x="547" y="1"/>
                  </a:moveTo>
                  <a:cubicBezTo>
                    <a:pt x="246" y="1"/>
                    <a:pt x="1" y="246"/>
                    <a:pt x="1" y="548"/>
                  </a:cubicBezTo>
                  <a:cubicBezTo>
                    <a:pt x="1" y="850"/>
                    <a:pt x="246" y="1094"/>
                    <a:pt x="547" y="1094"/>
                  </a:cubicBezTo>
                  <a:cubicBezTo>
                    <a:pt x="849" y="1094"/>
                    <a:pt x="1094" y="850"/>
                    <a:pt x="1094" y="548"/>
                  </a:cubicBezTo>
                  <a:cubicBezTo>
                    <a:pt x="1094" y="246"/>
                    <a:pt x="849" y="1"/>
                    <a:pt x="5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2019813" y="1659093"/>
              <a:ext cx="49341" cy="49341"/>
            </a:xfrm>
            <a:custGeom>
              <a:avLst/>
              <a:gdLst/>
              <a:ahLst/>
              <a:cxnLst/>
              <a:rect l="l" t="t" r="r" b="b"/>
              <a:pathLst>
                <a:path w="1117" h="1117" extrusionOk="0">
                  <a:moveTo>
                    <a:pt x="559" y="0"/>
                  </a:moveTo>
                  <a:cubicBezTo>
                    <a:pt x="250" y="0"/>
                    <a:pt x="0" y="251"/>
                    <a:pt x="0" y="558"/>
                  </a:cubicBezTo>
                  <a:cubicBezTo>
                    <a:pt x="0" y="867"/>
                    <a:pt x="250" y="1116"/>
                    <a:pt x="559" y="1116"/>
                  </a:cubicBezTo>
                  <a:cubicBezTo>
                    <a:pt x="867" y="1116"/>
                    <a:pt x="1117" y="867"/>
                    <a:pt x="1117" y="558"/>
                  </a:cubicBezTo>
                  <a:cubicBezTo>
                    <a:pt x="1117" y="251"/>
                    <a:pt x="867" y="0"/>
                    <a:pt x="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1812688" y="1866395"/>
              <a:ext cx="30965" cy="30965"/>
            </a:xfrm>
            <a:custGeom>
              <a:avLst/>
              <a:gdLst/>
              <a:ahLst/>
              <a:cxnLst/>
              <a:rect l="l" t="t" r="r" b="b"/>
              <a:pathLst>
                <a:path w="701" h="701" extrusionOk="0">
                  <a:moveTo>
                    <a:pt x="351" y="0"/>
                  </a:moveTo>
                  <a:cubicBezTo>
                    <a:pt x="157" y="0"/>
                    <a:pt x="1" y="157"/>
                    <a:pt x="1" y="350"/>
                  </a:cubicBezTo>
                  <a:cubicBezTo>
                    <a:pt x="1" y="544"/>
                    <a:pt x="157" y="700"/>
                    <a:pt x="351" y="700"/>
                  </a:cubicBezTo>
                  <a:cubicBezTo>
                    <a:pt x="544" y="700"/>
                    <a:pt x="701" y="544"/>
                    <a:pt x="701" y="350"/>
                  </a:cubicBezTo>
                  <a:cubicBezTo>
                    <a:pt x="701" y="157"/>
                    <a:pt x="544" y="0"/>
                    <a:pt x="3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1888268" y="1442074"/>
              <a:ext cx="27696" cy="27740"/>
            </a:xfrm>
            <a:custGeom>
              <a:avLst/>
              <a:gdLst/>
              <a:ahLst/>
              <a:cxnLst/>
              <a:rect l="l" t="t" r="r" b="b"/>
              <a:pathLst>
                <a:path w="627" h="628" extrusionOk="0">
                  <a:moveTo>
                    <a:pt x="314" y="0"/>
                  </a:moveTo>
                  <a:cubicBezTo>
                    <a:pt x="140" y="0"/>
                    <a:pt x="1" y="141"/>
                    <a:pt x="1" y="314"/>
                  </a:cubicBezTo>
                  <a:cubicBezTo>
                    <a:pt x="1" y="488"/>
                    <a:pt x="140" y="627"/>
                    <a:pt x="314" y="627"/>
                  </a:cubicBezTo>
                  <a:cubicBezTo>
                    <a:pt x="487" y="627"/>
                    <a:pt x="627" y="488"/>
                    <a:pt x="627" y="314"/>
                  </a:cubicBezTo>
                  <a:cubicBezTo>
                    <a:pt x="627" y="141"/>
                    <a:pt x="487" y="0"/>
                    <a:pt x="3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7"/>
            <p:cNvSpPr/>
            <p:nvPr/>
          </p:nvSpPr>
          <p:spPr>
            <a:xfrm>
              <a:off x="1591075" y="1667486"/>
              <a:ext cx="27210" cy="27210"/>
            </a:xfrm>
            <a:custGeom>
              <a:avLst/>
              <a:gdLst/>
              <a:ahLst/>
              <a:cxnLst/>
              <a:rect l="l" t="t" r="r" b="b"/>
              <a:pathLst>
                <a:path w="616" h="616" extrusionOk="0">
                  <a:moveTo>
                    <a:pt x="308" y="1"/>
                  </a:moveTo>
                  <a:cubicBezTo>
                    <a:pt x="139" y="1"/>
                    <a:pt x="0" y="138"/>
                    <a:pt x="0" y="308"/>
                  </a:cubicBezTo>
                  <a:cubicBezTo>
                    <a:pt x="0" y="477"/>
                    <a:pt x="139" y="616"/>
                    <a:pt x="308" y="616"/>
                  </a:cubicBezTo>
                  <a:cubicBezTo>
                    <a:pt x="478" y="616"/>
                    <a:pt x="615" y="477"/>
                    <a:pt x="615" y="308"/>
                  </a:cubicBezTo>
                  <a:cubicBezTo>
                    <a:pt x="615" y="138"/>
                    <a:pt x="478" y="1"/>
                    <a:pt x="3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7"/>
            <p:cNvSpPr/>
            <p:nvPr/>
          </p:nvSpPr>
          <p:spPr>
            <a:xfrm>
              <a:off x="1763613" y="1427452"/>
              <a:ext cx="143914" cy="260397"/>
            </a:xfrm>
            <a:custGeom>
              <a:avLst/>
              <a:gdLst/>
              <a:ahLst/>
              <a:cxnLst/>
              <a:rect l="l" t="t" r="r" b="b"/>
              <a:pathLst>
                <a:path w="3258" h="5895" extrusionOk="0">
                  <a:moveTo>
                    <a:pt x="260" y="1"/>
                  </a:moveTo>
                  <a:lnTo>
                    <a:pt x="0" y="48"/>
                  </a:lnTo>
                  <a:lnTo>
                    <a:pt x="1061" y="5894"/>
                  </a:lnTo>
                  <a:lnTo>
                    <a:pt x="3257" y="696"/>
                  </a:lnTo>
                  <a:lnTo>
                    <a:pt x="3014" y="594"/>
                  </a:lnTo>
                  <a:lnTo>
                    <a:pt x="1163" y="4974"/>
                  </a:lnTo>
                  <a:lnTo>
                    <a:pt x="2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7"/>
            <p:cNvSpPr/>
            <p:nvPr/>
          </p:nvSpPr>
          <p:spPr>
            <a:xfrm>
              <a:off x="1588336" y="1542610"/>
              <a:ext cx="245069" cy="144312"/>
            </a:xfrm>
            <a:custGeom>
              <a:avLst/>
              <a:gdLst/>
              <a:ahLst/>
              <a:cxnLst/>
              <a:rect l="l" t="t" r="r" b="b"/>
              <a:pathLst>
                <a:path w="5548" h="3267" extrusionOk="0">
                  <a:moveTo>
                    <a:pt x="126" y="1"/>
                  </a:moveTo>
                  <a:lnTo>
                    <a:pt x="0" y="233"/>
                  </a:lnTo>
                  <a:lnTo>
                    <a:pt x="4614" y="2726"/>
                  </a:lnTo>
                  <a:lnTo>
                    <a:pt x="362" y="3004"/>
                  </a:lnTo>
                  <a:lnTo>
                    <a:pt x="379" y="3267"/>
                  </a:lnTo>
                  <a:lnTo>
                    <a:pt x="5547" y="2930"/>
                  </a:lnTo>
                  <a:lnTo>
                    <a:pt x="1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791795" y="1569467"/>
              <a:ext cx="253108" cy="120193"/>
            </a:xfrm>
            <a:custGeom>
              <a:avLst/>
              <a:gdLst/>
              <a:ahLst/>
              <a:cxnLst/>
              <a:rect l="l" t="t" r="r" b="b"/>
              <a:pathLst>
                <a:path w="5730" h="2721" extrusionOk="0">
                  <a:moveTo>
                    <a:pt x="4409" y="1"/>
                  </a:moveTo>
                  <a:lnTo>
                    <a:pt x="1" y="2318"/>
                  </a:lnTo>
                  <a:lnTo>
                    <a:pt x="5711" y="2720"/>
                  </a:lnTo>
                  <a:lnTo>
                    <a:pt x="5730" y="2456"/>
                  </a:lnTo>
                  <a:lnTo>
                    <a:pt x="947" y="2120"/>
                  </a:lnTo>
                  <a:lnTo>
                    <a:pt x="4532" y="235"/>
                  </a:lnTo>
                  <a:lnTo>
                    <a:pt x="44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7"/>
            <p:cNvSpPr/>
            <p:nvPr/>
          </p:nvSpPr>
          <p:spPr>
            <a:xfrm>
              <a:off x="1805842" y="1653616"/>
              <a:ext cx="171433" cy="228681"/>
            </a:xfrm>
            <a:custGeom>
              <a:avLst/>
              <a:gdLst/>
              <a:ahLst/>
              <a:cxnLst/>
              <a:rect l="l" t="t" r="r" b="b"/>
              <a:pathLst>
                <a:path w="3881" h="5177" extrusionOk="0">
                  <a:moveTo>
                    <a:pt x="1" y="1"/>
                  </a:moveTo>
                  <a:lnTo>
                    <a:pt x="374" y="5177"/>
                  </a:lnTo>
                  <a:lnTo>
                    <a:pt x="638" y="5158"/>
                  </a:lnTo>
                  <a:lnTo>
                    <a:pt x="311" y="629"/>
                  </a:lnTo>
                  <a:lnTo>
                    <a:pt x="3704" y="3639"/>
                  </a:lnTo>
                  <a:lnTo>
                    <a:pt x="3880" y="344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7"/>
            <p:cNvSpPr/>
            <p:nvPr/>
          </p:nvSpPr>
          <p:spPr>
            <a:xfrm>
              <a:off x="1630609" y="1663024"/>
              <a:ext cx="186231" cy="177176"/>
            </a:xfrm>
            <a:custGeom>
              <a:avLst/>
              <a:gdLst/>
              <a:ahLst/>
              <a:cxnLst/>
              <a:rect l="l" t="t" r="r" b="b"/>
              <a:pathLst>
                <a:path w="4216" h="4011" extrusionOk="0">
                  <a:moveTo>
                    <a:pt x="4033" y="1"/>
                  </a:moveTo>
                  <a:lnTo>
                    <a:pt x="0" y="3819"/>
                  </a:lnTo>
                  <a:lnTo>
                    <a:pt x="183" y="4011"/>
                  </a:lnTo>
                  <a:lnTo>
                    <a:pt x="4216" y="194"/>
                  </a:lnTo>
                  <a:lnTo>
                    <a:pt x="40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2" name="Google Shape;2112;p37"/>
          <p:cNvGrpSpPr/>
          <p:nvPr/>
        </p:nvGrpSpPr>
        <p:grpSpPr>
          <a:xfrm>
            <a:off x="8273731" y="3533599"/>
            <a:ext cx="314102" cy="312196"/>
            <a:chOff x="1566913" y="1398166"/>
            <a:chExt cx="502241" cy="499193"/>
          </a:xfrm>
        </p:grpSpPr>
        <p:sp>
          <p:nvSpPr>
            <p:cNvPr id="2113" name="Google Shape;2113;p37"/>
            <p:cNvSpPr/>
            <p:nvPr/>
          </p:nvSpPr>
          <p:spPr>
            <a:xfrm>
              <a:off x="1668730" y="1523483"/>
              <a:ext cx="288049" cy="288005"/>
            </a:xfrm>
            <a:custGeom>
              <a:avLst/>
              <a:gdLst/>
              <a:ahLst/>
              <a:cxnLst/>
              <a:rect l="l" t="t" r="r" b="b"/>
              <a:pathLst>
                <a:path w="6521" h="6520" extrusionOk="0">
                  <a:moveTo>
                    <a:pt x="3260" y="1"/>
                  </a:moveTo>
                  <a:cubicBezTo>
                    <a:pt x="1460" y="1"/>
                    <a:pt x="1" y="1460"/>
                    <a:pt x="1" y="3261"/>
                  </a:cubicBezTo>
                  <a:cubicBezTo>
                    <a:pt x="1" y="5061"/>
                    <a:pt x="1460" y="6520"/>
                    <a:pt x="3260" y="6520"/>
                  </a:cubicBezTo>
                  <a:cubicBezTo>
                    <a:pt x="5060" y="6520"/>
                    <a:pt x="6520" y="5061"/>
                    <a:pt x="6520" y="3261"/>
                  </a:cubicBezTo>
                  <a:cubicBezTo>
                    <a:pt x="6520" y="1460"/>
                    <a:pt x="5060" y="1"/>
                    <a:pt x="32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7"/>
            <p:cNvSpPr/>
            <p:nvPr/>
          </p:nvSpPr>
          <p:spPr>
            <a:xfrm>
              <a:off x="1739009" y="1398166"/>
              <a:ext cx="60693" cy="60781"/>
            </a:xfrm>
            <a:custGeom>
              <a:avLst/>
              <a:gdLst/>
              <a:ahLst/>
              <a:cxnLst/>
              <a:rect l="l" t="t" r="r" b="b"/>
              <a:pathLst>
                <a:path w="1374" h="1376" extrusionOk="0">
                  <a:moveTo>
                    <a:pt x="688" y="0"/>
                  </a:moveTo>
                  <a:cubicBezTo>
                    <a:pt x="308" y="0"/>
                    <a:pt x="0" y="308"/>
                    <a:pt x="0" y="688"/>
                  </a:cubicBezTo>
                  <a:cubicBezTo>
                    <a:pt x="0" y="1067"/>
                    <a:pt x="308" y="1375"/>
                    <a:pt x="688" y="1375"/>
                  </a:cubicBezTo>
                  <a:cubicBezTo>
                    <a:pt x="1067" y="1375"/>
                    <a:pt x="1374" y="1067"/>
                    <a:pt x="1374" y="688"/>
                  </a:cubicBezTo>
                  <a:cubicBezTo>
                    <a:pt x="1374" y="308"/>
                    <a:pt x="1067" y="0"/>
                    <a:pt x="6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7"/>
            <p:cNvSpPr/>
            <p:nvPr/>
          </p:nvSpPr>
          <p:spPr>
            <a:xfrm>
              <a:off x="1609892" y="1811444"/>
              <a:ext cx="49341" cy="49252"/>
            </a:xfrm>
            <a:custGeom>
              <a:avLst/>
              <a:gdLst/>
              <a:ahLst/>
              <a:cxnLst/>
              <a:rect l="l" t="t" r="r" b="b"/>
              <a:pathLst>
                <a:path w="1117" h="1115" extrusionOk="0">
                  <a:moveTo>
                    <a:pt x="559" y="1"/>
                  </a:moveTo>
                  <a:cubicBezTo>
                    <a:pt x="251" y="1"/>
                    <a:pt x="1" y="251"/>
                    <a:pt x="1" y="558"/>
                  </a:cubicBezTo>
                  <a:cubicBezTo>
                    <a:pt x="1" y="865"/>
                    <a:pt x="251" y="1115"/>
                    <a:pt x="559" y="1115"/>
                  </a:cubicBezTo>
                  <a:cubicBezTo>
                    <a:pt x="867" y="1115"/>
                    <a:pt x="1116" y="865"/>
                    <a:pt x="1116" y="558"/>
                  </a:cubicBezTo>
                  <a:cubicBezTo>
                    <a:pt x="1116" y="251"/>
                    <a:pt x="867" y="1"/>
                    <a:pt x="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7"/>
            <p:cNvSpPr/>
            <p:nvPr/>
          </p:nvSpPr>
          <p:spPr>
            <a:xfrm>
              <a:off x="1956735" y="1793333"/>
              <a:ext cx="33262" cy="33306"/>
            </a:xfrm>
            <a:custGeom>
              <a:avLst/>
              <a:gdLst/>
              <a:ahLst/>
              <a:cxnLst/>
              <a:rect l="l" t="t" r="r" b="b"/>
              <a:pathLst>
                <a:path w="753" h="754" extrusionOk="0">
                  <a:moveTo>
                    <a:pt x="377" y="0"/>
                  </a:moveTo>
                  <a:cubicBezTo>
                    <a:pt x="168" y="0"/>
                    <a:pt x="0" y="169"/>
                    <a:pt x="0" y="377"/>
                  </a:cubicBezTo>
                  <a:cubicBezTo>
                    <a:pt x="0" y="585"/>
                    <a:pt x="168" y="754"/>
                    <a:pt x="377" y="754"/>
                  </a:cubicBezTo>
                  <a:cubicBezTo>
                    <a:pt x="584" y="754"/>
                    <a:pt x="752" y="585"/>
                    <a:pt x="752" y="377"/>
                  </a:cubicBezTo>
                  <a:cubicBezTo>
                    <a:pt x="752" y="169"/>
                    <a:pt x="584"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973300" y="1558777"/>
              <a:ext cx="31893" cy="31848"/>
            </a:xfrm>
            <a:custGeom>
              <a:avLst/>
              <a:gdLst/>
              <a:ahLst/>
              <a:cxnLst/>
              <a:rect l="l" t="t" r="r" b="b"/>
              <a:pathLst>
                <a:path w="722" h="721" extrusionOk="0">
                  <a:moveTo>
                    <a:pt x="361" y="0"/>
                  </a:moveTo>
                  <a:cubicBezTo>
                    <a:pt x="163" y="0"/>
                    <a:pt x="1" y="161"/>
                    <a:pt x="1" y="360"/>
                  </a:cubicBezTo>
                  <a:cubicBezTo>
                    <a:pt x="1" y="558"/>
                    <a:pt x="163" y="720"/>
                    <a:pt x="361" y="720"/>
                  </a:cubicBezTo>
                  <a:cubicBezTo>
                    <a:pt x="560" y="720"/>
                    <a:pt x="721" y="558"/>
                    <a:pt x="721" y="360"/>
                  </a:cubicBezTo>
                  <a:cubicBezTo>
                    <a:pt x="721" y="161"/>
                    <a:pt x="560" y="0"/>
                    <a:pt x="3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7"/>
            <p:cNvSpPr/>
            <p:nvPr/>
          </p:nvSpPr>
          <p:spPr>
            <a:xfrm>
              <a:off x="1566913" y="1523572"/>
              <a:ext cx="48369" cy="48369"/>
            </a:xfrm>
            <a:custGeom>
              <a:avLst/>
              <a:gdLst/>
              <a:ahLst/>
              <a:cxnLst/>
              <a:rect l="l" t="t" r="r" b="b"/>
              <a:pathLst>
                <a:path w="1095" h="1095" extrusionOk="0">
                  <a:moveTo>
                    <a:pt x="547" y="1"/>
                  </a:moveTo>
                  <a:cubicBezTo>
                    <a:pt x="246" y="1"/>
                    <a:pt x="1" y="246"/>
                    <a:pt x="1" y="548"/>
                  </a:cubicBezTo>
                  <a:cubicBezTo>
                    <a:pt x="1" y="850"/>
                    <a:pt x="246" y="1094"/>
                    <a:pt x="547" y="1094"/>
                  </a:cubicBezTo>
                  <a:cubicBezTo>
                    <a:pt x="849" y="1094"/>
                    <a:pt x="1094" y="850"/>
                    <a:pt x="1094" y="548"/>
                  </a:cubicBezTo>
                  <a:cubicBezTo>
                    <a:pt x="1094" y="246"/>
                    <a:pt x="849" y="1"/>
                    <a:pt x="5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7"/>
            <p:cNvSpPr/>
            <p:nvPr/>
          </p:nvSpPr>
          <p:spPr>
            <a:xfrm>
              <a:off x="2019813" y="1659093"/>
              <a:ext cx="49341" cy="49341"/>
            </a:xfrm>
            <a:custGeom>
              <a:avLst/>
              <a:gdLst/>
              <a:ahLst/>
              <a:cxnLst/>
              <a:rect l="l" t="t" r="r" b="b"/>
              <a:pathLst>
                <a:path w="1117" h="1117" extrusionOk="0">
                  <a:moveTo>
                    <a:pt x="559" y="0"/>
                  </a:moveTo>
                  <a:cubicBezTo>
                    <a:pt x="250" y="0"/>
                    <a:pt x="0" y="251"/>
                    <a:pt x="0" y="558"/>
                  </a:cubicBezTo>
                  <a:cubicBezTo>
                    <a:pt x="0" y="867"/>
                    <a:pt x="250" y="1116"/>
                    <a:pt x="559" y="1116"/>
                  </a:cubicBezTo>
                  <a:cubicBezTo>
                    <a:pt x="867" y="1116"/>
                    <a:pt x="1117" y="867"/>
                    <a:pt x="1117" y="558"/>
                  </a:cubicBezTo>
                  <a:cubicBezTo>
                    <a:pt x="1117" y="251"/>
                    <a:pt x="867" y="0"/>
                    <a:pt x="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7"/>
            <p:cNvSpPr/>
            <p:nvPr/>
          </p:nvSpPr>
          <p:spPr>
            <a:xfrm>
              <a:off x="1812688" y="1866395"/>
              <a:ext cx="30965" cy="30965"/>
            </a:xfrm>
            <a:custGeom>
              <a:avLst/>
              <a:gdLst/>
              <a:ahLst/>
              <a:cxnLst/>
              <a:rect l="l" t="t" r="r" b="b"/>
              <a:pathLst>
                <a:path w="701" h="701" extrusionOk="0">
                  <a:moveTo>
                    <a:pt x="351" y="0"/>
                  </a:moveTo>
                  <a:cubicBezTo>
                    <a:pt x="157" y="0"/>
                    <a:pt x="1" y="157"/>
                    <a:pt x="1" y="350"/>
                  </a:cubicBezTo>
                  <a:cubicBezTo>
                    <a:pt x="1" y="544"/>
                    <a:pt x="157" y="700"/>
                    <a:pt x="351" y="700"/>
                  </a:cubicBezTo>
                  <a:cubicBezTo>
                    <a:pt x="544" y="700"/>
                    <a:pt x="701" y="544"/>
                    <a:pt x="701" y="350"/>
                  </a:cubicBezTo>
                  <a:cubicBezTo>
                    <a:pt x="701" y="157"/>
                    <a:pt x="544" y="0"/>
                    <a:pt x="3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7"/>
            <p:cNvSpPr/>
            <p:nvPr/>
          </p:nvSpPr>
          <p:spPr>
            <a:xfrm>
              <a:off x="1888268" y="1442074"/>
              <a:ext cx="27696" cy="27740"/>
            </a:xfrm>
            <a:custGeom>
              <a:avLst/>
              <a:gdLst/>
              <a:ahLst/>
              <a:cxnLst/>
              <a:rect l="l" t="t" r="r" b="b"/>
              <a:pathLst>
                <a:path w="627" h="628" extrusionOk="0">
                  <a:moveTo>
                    <a:pt x="314" y="0"/>
                  </a:moveTo>
                  <a:cubicBezTo>
                    <a:pt x="140" y="0"/>
                    <a:pt x="1" y="141"/>
                    <a:pt x="1" y="314"/>
                  </a:cubicBezTo>
                  <a:cubicBezTo>
                    <a:pt x="1" y="488"/>
                    <a:pt x="140" y="627"/>
                    <a:pt x="314" y="627"/>
                  </a:cubicBezTo>
                  <a:cubicBezTo>
                    <a:pt x="487" y="627"/>
                    <a:pt x="627" y="488"/>
                    <a:pt x="627" y="314"/>
                  </a:cubicBezTo>
                  <a:cubicBezTo>
                    <a:pt x="627" y="141"/>
                    <a:pt x="487" y="0"/>
                    <a:pt x="3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7"/>
            <p:cNvSpPr/>
            <p:nvPr/>
          </p:nvSpPr>
          <p:spPr>
            <a:xfrm>
              <a:off x="1591075" y="1667486"/>
              <a:ext cx="27210" cy="27210"/>
            </a:xfrm>
            <a:custGeom>
              <a:avLst/>
              <a:gdLst/>
              <a:ahLst/>
              <a:cxnLst/>
              <a:rect l="l" t="t" r="r" b="b"/>
              <a:pathLst>
                <a:path w="616" h="616" extrusionOk="0">
                  <a:moveTo>
                    <a:pt x="308" y="1"/>
                  </a:moveTo>
                  <a:cubicBezTo>
                    <a:pt x="139" y="1"/>
                    <a:pt x="0" y="138"/>
                    <a:pt x="0" y="308"/>
                  </a:cubicBezTo>
                  <a:cubicBezTo>
                    <a:pt x="0" y="477"/>
                    <a:pt x="139" y="616"/>
                    <a:pt x="308" y="616"/>
                  </a:cubicBezTo>
                  <a:cubicBezTo>
                    <a:pt x="478" y="616"/>
                    <a:pt x="615" y="477"/>
                    <a:pt x="615" y="308"/>
                  </a:cubicBezTo>
                  <a:cubicBezTo>
                    <a:pt x="615" y="138"/>
                    <a:pt x="478" y="1"/>
                    <a:pt x="3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7"/>
            <p:cNvSpPr/>
            <p:nvPr/>
          </p:nvSpPr>
          <p:spPr>
            <a:xfrm>
              <a:off x="1763613" y="1427452"/>
              <a:ext cx="143914" cy="260397"/>
            </a:xfrm>
            <a:custGeom>
              <a:avLst/>
              <a:gdLst/>
              <a:ahLst/>
              <a:cxnLst/>
              <a:rect l="l" t="t" r="r" b="b"/>
              <a:pathLst>
                <a:path w="3258" h="5895" extrusionOk="0">
                  <a:moveTo>
                    <a:pt x="260" y="1"/>
                  </a:moveTo>
                  <a:lnTo>
                    <a:pt x="0" y="48"/>
                  </a:lnTo>
                  <a:lnTo>
                    <a:pt x="1061" y="5894"/>
                  </a:lnTo>
                  <a:lnTo>
                    <a:pt x="3257" y="696"/>
                  </a:lnTo>
                  <a:lnTo>
                    <a:pt x="3014" y="594"/>
                  </a:lnTo>
                  <a:lnTo>
                    <a:pt x="1163" y="4974"/>
                  </a:lnTo>
                  <a:lnTo>
                    <a:pt x="2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7"/>
            <p:cNvSpPr/>
            <p:nvPr/>
          </p:nvSpPr>
          <p:spPr>
            <a:xfrm>
              <a:off x="1588336" y="1542610"/>
              <a:ext cx="245069" cy="144312"/>
            </a:xfrm>
            <a:custGeom>
              <a:avLst/>
              <a:gdLst/>
              <a:ahLst/>
              <a:cxnLst/>
              <a:rect l="l" t="t" r="r" b="b"/>
              <a:pathLst>
                <a:path w="5548" h="3267" extrusionOk="0">
                  <a:moveTo>
                    <a:pt x="126" y="1"/>
                  </a:moveTo>
                  <a:lnTo>
                    <a:pt x="0" y="233"/>
                  </a:lnTo>
                  <a:lnTo>
                    <a:pt x="4614" y="2726"/>
                  </a:lnTo>
                  <a:lnTo>
                    <a:pt x="362" y="3004"/>
                  </a:lnTo>
                  <a:lnTo>
                    <a:pt x="379" y="3267"/>
                  </a:lnTo>
                  <a:lnTo>
                    <a:pt x="5547" y="2930"/>
                  </a:lnTo>
                  <a:lnTo>
                    <a:pt x="1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1791795" y="1569467"/>
              <a:ext cx="253108" cy="120193"/>
            </a:xfrm>
            <a:custGeom>
              <a:avLst/>
              <a:gdLst/>
              <a:ahLst/>
              <a:cxnLst/>
              <a:rect l="l" t="t" r="r" b="b"/>
              <a:pathLst>
                <a:path w="5730" h="2721" extrusionOk="0">
                  <a:moveTo>
                    <a:pt x="4409" y="1"/>
                  </a:moveTo>
                  <a:lnTo>
                    <a:pt x="1" y="2318"/>
                  </a:lnTo>
                  <a:lnTo>
                    <a:pt x="5711" y="2720"/>
                  </a:lnTo>
                  <a:lnTo>
                    <a:pt x="5730" y="2456"/>
                  </a:lnTo>
                  <a:lnTo>
                    <a:pt x="947" y="2120"/>
                  </a:lnTo>
                  <a:lnTo>
                    <a:pt x="4532" y="235"/>
                  </a:lnTo>
                  <a:lnTo>
                    <a:pt x="44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37"/>
            <p:cNvSpPr/>
            <p:nvPr/>
          </p:nvSpPr>
          <p:spPr>
            <a:xfrm>
              <a:off x="1805842" y="1653616"/>
              <a:ext cx="171433" cy="228681"/>
            </a:xfrm>
            <a:custGeom>
              <a:avLst/>
              <a:gdLst/>
              <a:ahLst/>
              <a:cxnLst/>
              <a:rect l="l" t="t" r="r" b="b"/>
              <a:pathLst>
                <a:path w="3881" h="5177" extrusionOk="0">
                  <a:moveTo>
                    <a:pt x="1" y="1"/>
                  </a:moveTo>
                  <a:lnTo>
                    <a:pt x="374" y="5177"/>
                  </a:lnTo>
                  <a:lnTo>
                    <a:pt x="638" y="5158"/>
                  </a:lnTo>
                  <a:lnTo>
                    <a:pt x="311" y="629"/>
                  </a:lnTo>
                  <a:lnTo>
                    <a:pt x="3704" y="3639"/>
                  </a:lnTo>
                  <a:lnTo>
                    <a:pt x="3880" y="344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7"/>
            <p:cNvSpPr/>
            <p:nvPr/>
          </p:nvSpPr>
          <p:spPr>
            <a:xfrm>
              <a:off x="1630609" y="1663024"/>
              <a:ext cx="186231" cy="177176"/>
            </a:xfrm>
            <a:custGeom>
              <a:avLst/>
              <a:gdLst/>
              <a:ahLst/>
              <a:cxnLst/>
              <a:rect l="l" t="t" r="r" b="b"/>
              <a:pathLst>
                <a:path w="4216" h="4011" extrusionOk="0">
                  <a:moveTo>
                    <a:pt x="4033" y="1"/>
                  </a:moveTo>
                  <a:lnTo>
                    <a:pt x="0" y="3819"/>
                  </a:lnTo>
                  <a:lnTo>
                    <a:pt x="183" y="4011"/>
                  </a:lnTo>
                  <a:lnTo>
                    <a:pt x="4216" y="194"/>
                  </a:lnTo>
                  <a:lnTo>
                    <a:pt x="40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3"/>
        <p:cNvGrpSpPr/>
        <p:nvPr/>
      </p:nvGrpSpPr>
      <p:grpSpPr>
        <a:xfrm>
          <a:off x="0" y="0"/>
          <a:ext cx="0" cy="0"/>
          <a:chOff x="0" y="0"/>
          <a:chExt cx="0" cy="0"/>
        </a:xfrm>
      </p:grpSpPr>
      <p:grpSp>
        <p:nvGrpSpPr>
          <p:cNvPr id="314" name="Google Shape;314;p7"/>
          <p:cNvGrpSpPr/>
          <p:nvPr/>
        </p:nvGrpSpPr>
        <p:grpSpPr>
          <a:xfrm>
            <a:off x="-12700" y="3175"/>
            <a:ext cx="9220200" cy="5200800"/>
            <a:chOff x="-12700" y="3175"/>
            <a:chExt cx="9220200" cy="5200800"/>
          </a:xfrm>
        </p:grpSpPr>
        <p:cxnSp>
          <p:nvCxnSpPr>
            <p:cNvPr id="315" name="Google Shape;315;p7"/>
            <p:cNvCxnSpPr/>
            <p:nvPr/>
          </p:nvCxnSpPr>
          <p:spPr>
            <a:xfrm>
              <a:off x="712213"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316" name="Google Shape;316;p7"/>
            <p:cNvCxnSpPr/>
            <p:nvPr/>
          </p:nvCxnSpPr>
          <p:spPr>
            <a:xfrm>
              <a:off x="1569943"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317" name="Google Shape;317;p7"/>
            <p:cNvCxnSpPr/>
            <p:nvPr/>
          </p:nvCxnSpPr>
          <p:spPr>
            <a:xfrm>
              <a:off x="2427674"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318" name="Google Shape;318;p7"/>
            <p:cNvCxnSpPr/>
            <p:nvPr/>
          </p:nvCxnSpPr>
          <p:spPr>
            <a:xfrm>
              <a:off x="3285404"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319" name="Google Shape;319;p7"/>
            <p:cNvCxnSpPr/>
            <p:nvPr/>
          </p:nvCxnSpPr>
          <p:spPr>
            <a:xfrm>
              <a:off x="4143135"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320" name="Google Shape;320;p7"/>
            <p:cNvCxnSpPr/>
            <p:nvPr/>
          </p:nvCxnSpPr>
          <p:spPr>
            <a:xfrm>
              <a:off x="5000865"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321" name="Google Shape;321;p7"/>
            <p:cNvCxnSpPr/>
            <p:nvPr/>
          </p:nvCxnSpPr>
          <p:spPr>
            <a:xfrm>
              <a:off x="5858596"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322" name="Google Shape;322;p7"/>
            <p:cNvCxnSpPr/>
            <p:nvPr/>
          </p:nvCxnSpPr>
          <p:spPr>
            <a:xfrm>
              <a:off x="6716326"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323" name="Google Shape;323;p7"/>
            <p:cNvCxnSpPr/>
            <p:nvPr/>
          </p:nvCxnSpPr>
          <p:spPr>
            <a:xfrm>
              <a:off x="7574057"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324" name="Google Shape;324;p7"/>
            <p:cNvCxnSpPr/>
            <p:nvPr/>
          </p:nvCxnSpPr>
          <p:spPr>
            <a:xfrm>
              <a:off x="8431788"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325" name="Google Shape;325;p7"/>
            <p:cNvCxnSpPr/>
            <p:nvPr/>
          </p:nvCxnSpPr>
          <p:spPr>
            <a:xfrm>
              <a:off x="-12700" y="676150"/>
              <a:ext cx="9220200" cy="0"/>
            </a:xfrm>
            <a:prstGeom prst="straightConnector1">
              <a:avLst/>
            </a:prstGeom>
            <a:noFill/>
            <a:ln w="9525" cap="flat" cmpd="sng">
              <a:solidFill>
                <a:schemeClr val="accent4"/>
              </a:solidFill>
              <a:prstDash val="solid"/>
              <a:round/>
              <a:headEnd type="none" w="med" len="med"/>
              <a:tailEnd type="none" w="med" len="med"/>
            </a:ln>
          </p:spPr>
        </p:cxnSp>
        <p:cxnSp>
          <p:nvCxnSpPr>
            <p:cNvPr id="326" name="Google Shape;326;p7"/>
            <p:cNvCxnSpPr/>
            <p:nvPr/>
          </p:nvCxnSpPr>
          <p:spPr>
            <a:xfrm>
              <a:off x="-12700" y="1434390"/>
              <a:ext cx="9220200" cy="0"/>
            </a:xfrm>
            <a:prstGeom prst="straightConnector1">
              <a:avLst/>
            </a:prstGeom>
            <a:noFill/>
            <a:ln w="9525" cap="flat" cmpd="sng">
              <a:solidFill>
                <a:schemeClr val="accent4"/>
              </a:solidFill>
              <a:prstDash val="solid"/>
              <a:round/>
              <a:headEnd type="none" w="med" len="med"/>
              <a:tailEnd type="none" w="med" len="med"/>
            </a:ln>
          </p:spPr>
        </p:cxnSp>
        <p:cxnSp>
          <p:nvCxnSpPr>
            <p:cNvPr id="327" name="Google Shape;327;p7"/>
            <p:cNvCxnSpPr/>
            <p:nvPr/>
          </p:nvCxnSpPr>
          <p:spPr>
            <a:xfrm>
              <a:off x="-12700" y="2192630"/>
              <a:ext cx="9220200" cy="0"/>
            </a:xfrm>
            <a:prstGeom prst="straightConnector1">
              <a:avLst/>
            </a:prstGeom>
            <a:noFill/>
            <a:ln w="9525" cap="flat" cmpd="sng">
              <a:solidFill>
                <a:schemeClr val="accent4"/>
              </a:solidFill>
              <a:prstDash val="solid"/>
              <a:round/>
              <a:headEnd type="none" w="med" len="med"/>
              <a:tailEnd type="none" w="med" len="med"/>
            </a:ln>
          </p:spPr>
        </p:cxnSp>
        <p:cxnSp>
          <p:nvCxnSpPr>
            <p:cNvPr id="328" name="Google Shape;328;p7"/>
            <p:cNvCxnSpPr/>
            <p:nvPr/>
          </p:nvCxnSpPr>
          <p:spPr>
            <a:xfrm>
              <a:off x="-12700" y="2950870"/>
              <a:ext cx="9220200" cy="0"/>
            </a:xfrm>
            <a:prstGeom prst="straightConnector1">
              <a:avLst/>
            </a:prstGeom>
            <a:noFill/>
            <a:ln w="9525" cap="flat" cmpd="sng">
              <a:solidFill>
                <a:schemeClr val="accent4"/>
              </a:solidFill>
              <a:prstDash val="solid"/>
              <a:round/>
              <a:headEnd type="none" w="med" len="med"/>
              <a:tailEnd type="none" w="med" len="med"/>
            </a:ln>
          </p:spPr>
        </p:cxnSp>
        <p:cxnSp>
          <p:nvCxnSpPr>
            <p:cNvPr id="329" name="Google Shape;329;p7"/>
            <p:cNvCxnSpPr/>
            <p:nvPr/>
          </p:nvCxnSpPr>
          <p:spPr>
            <a:xfrm>
              <a:off x="-12700" y="3709110"/>
              <a:ext cx="9220200" cy="0"/>
            </a:xfrm>
            <a:prstGeom prst="straightConnector1">
              <a:avLst/>
            </a:prstGeom>
            <a:noFill/>
            <a:ln w="9525" cap="flat" cmpd="sng">
              <a:solidFill>
                <a:schemeClr val="accent4"/>
              </a:solidFill>
              <a:prstDash val="solid"/>
              <a:round/>
              <a:headEnd type="none" w="med" len="med"/>
              <a:tailEnd type="none" w="med" len="med"/>
            </a:ln>
          </p:spPr>
        </p:cxnSp>
        <p:cxnSp>
          <p:nvCxnSpPr>
            <p:cNvPr id="330" name="Google Shape;330;p7"/>
            <p:cNvCxnSpPr/>
            <p:nvPr/>
          </p:nvCxnSpPr>
          <p:spPr>
            <a:xfrm>
              <a:off x="-12700" y="4467350"/>
              <a:ext cx="9220200" cy="0"/>
            </a:xfrm>
            <a:prstGeom prst="straightConnector1">
              <a:avLst/>
            </a:prstGeom>
            <a:noFill/>
            <a:ln w="9525" cap="flat" cmpd="sng">
              <a:solidFill>
                <a:schemeClr val="accent4"/>
              </a:solidFill>
              <a:prstDash val="solid"/>
              <a:round/>
              <a:headEnd type="none" w="med" len="med"/>
              <a:tailEnd type="none" w="med" len="med"/>
            </a:ln>
          </p:spPr>
        </p:cxnSp>
      </p:grpSp>
      <p:sp>
        <p:nvSpPr>
          <p:cNvPr id="331" name="Google Shape;331;p7"/>
          <p:cNvSpPr txBox="1">
            <a:spLocks noGrp="1"/>
          </p:cNvSpPr>
          <p:nvPr>
            <p:ph type="title"/>
          </p:nvPr>
        </p:nvSpPr>
        <p:spPr>
          <a:xfrm>
            <a:off x="720000" y="1275156"/>
            <a:ext cx="40329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2" name="Google Shape;332;p7"/>
          <p:cNvSpPr txBox="1">
            <a:spLocks noGrp="1"/>
          </p:cNvSpPr>
          <p:nvPr>
            <p:ph type="subTitle" idx="1"/>
          </p:nvPr>
        </p:nvSpPr>
        <p:spPr>
          <a:xfrm>
            <a:off x="720000" y="1847844"/>
            <a:ext cx="4032900" cy="20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
        <p:nvSpPr>
          <p:cNvPr id="333" name="Google Shape;333;p7"/>
          <p:cNvSpPr/>
          <p:nvPr/>
        </p:nvSpPr>
        <p:spPr>
          <a:xfrm rot="10800000">
            <a:off x="4180798" y="-87231"/>
            <a:ext cx="2251678" cy="1190332"/>
          </a:xfrm>
          <a:custGeom>
            <a:avLst/>
            <a:gdLst/>
            <a:ahLst/>
            <a:cxnLst/>
            <a:rect l="l" t="t" r="r" b="b"/>
            <a:pathLst>
              <a:path w="181917" h="96169" extrusionOk="0">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7513554" y="289902"/>
            <a:ext cx="124346" cy="96517"/>
          </a:xfrm>
          <a:custGeom>
            <a:avLst/>
            <a:gdLst/>
            <a:ahLst/>
            <a:cxnLst/>
            <a:rect l="l" t="t" r="r" b="b"/>
            <a:pathLst>
              <a:path w="2815" h="2185" extrusionOk="0">
                <a:moveTo>
                  <a:pt x="1408" y="1"/>
                </a:moveTo>
                <a:cubicBezTo>
                  <a:pt x="3" y="1"/>
                  <a:pt x="0" y="2185"/>
                  <a:pt x="1408" y="2185"/>
                </a:cubicBezTo>
                <a:cubicBezTo>
                  <a:pt x="2813" y="2185"/>
                  <a:pt x="2815" y="1"/>
                  <a:pt x="14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5" name="Google Shape;335;p7"/>
          <p:cNvGrpSpPr/>
          <p:nvPr/>
        </p:nvGrpSpPr>
        <p:grpSpPr>
          <a:xfrm>
            <a:off x="2195563" y="289904"/>
            <a:ext cx="502241" cy="499193"/>
            <a:chOff x="1566913" y="1398166"/>
            <a:chExt cx="502241" cy="499193"/>
          </a:xfrm>
        </p:grpSpPr>
        <p:sp>
          <p:nvSpPr>
            <p:cNvPr id="336" name="Google Shape;336;p7"/>
            <p:cNvSpPr/>
            <p:nvPr/>
          </p:nvSpPr>
          <p:spPr>
            <a:xfrm>
              <a:off x="1668730" y="1523483"/>
              <a:ext cx="288049" cy="288005"/>
            </a:xfrm>
            <a:custGeom>
              <a:avLst/>
              <a:gdLst/>
              <a:ahLst/>
              <a:cxnLst/>
              <a:rect l="l" t="t" r="r" b="b"/>
              <a:pathLst>
                <a:path w="6521" h="6520" extrusionOk="0">
                  <a:moveTo>
                    <a:pt x="3260" y="1"/>
                  </a:moveTo>
                  <a:cubicBezTo>
                    <a:pt x="1460" y="1"/>
                    <a:pt x="1" y="1460"/>
                    <a:pt x="1" y="3261"/>
                  </a:cubicBezTo>
                  <a:cubicBezTo>
                    <a:pt x="1" y="5061"/>
                    <a:pt x="1460" y="6520"/>
                    <a:pt x="3260" y="6520"/>
                  </a:cubicBezTo>
                  <a:cubicBezTo>
                    <a:pt x="5060" y="6520"/>
                    <a:pt x="6520" y="5061"/>
                    <a:pt x="6520" y="3261"/>
                  </a:cubicBezTo>
                  <a:cubicBezTo>
                    <a:pt x="6520" y="1460"/>
                    <a:pt x="5060" y="1"/>
                    <a:pt x="32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1739009" y="1398166"/>
              <a:ext cx="60693" cy="60781"/>
            </a:xfrm>
            <a:custGeom>
              <a:avLst/>
              <a:gdLst/>
              <a:ahLst/>
              <a:cxnLst/>
              <a:rect l="l" t="t" r="r" b="b"/>
              <a:pathLst>
                <a:path w="1374" h="1376" extrusionOk="0">
                  <a:moveTo>
                    <a:pt x="688" y="0"/>
                  </a:moveTo>
                  <a:cubicBezTo>
                    <a:pt x="308" y="0"/>
                    <a:pt x="0" y="308"/>
                    <a:pt x="0" y="688"/>
                  </a:cubicBezTo>
                  <a:cubicBezTo>
                    <a:pt x="0" y="1067"/>
                    <a:pt x="308" y="1375"/>
                    <a:pt x="688" y="1375"/>
                  </a:cubicBezTo>
                  <a:cubicBezTo>
                    <a:pt x="1067" y="1375"/>
                    <a:pt x="1374" y="1067"/>
                    <a:pt x="1374" y="688"/>
                  </a:cubicBezTo>
                  <a:cubicBezTo>
                    <a:pt x="1374" y="308"/>
                    <a:pt x="1067" y="0"/>
                    <a:pt x="6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1609892" y="1811444"/>
              <a:ext cx="49341" cy="49252"/>
            </a:xfrm>
            <a:custGeom>
              <a:avLst/>
              <a:gdLst/>
              <a:ahLst/>
              <a:cxnLst/>
              <a:rect l="l" t="t" r="r" b="b"/>
              <a:pathLst>
                <a:path w="1117" h="1115" extrusionOk="0">
                  <a:moveTo>
                    <a:pt x="559" y="1"/>
                  </a:moveTo>
                  <a:cubicBezTo>
                    <a:pt x="251" y="1"/>
                    <a:pt x="1" y="251"/>
                    <a:pt x="1" y="558"/>
                  </a:cubicBezTo>
                  <a:cubicBezTo>
                    <a:pt x="1" y="865"/>
                    <a:pt x="251" y="1115"/>
                    <a:pt x="559" y="1115"/>
                  </a:cubicBezTo>
                  <a:cubicBezTo>
                    <a:pt x="867" y="1115"/>
                    <a:pt x="1116" y="865"/>
                    <a:pt x="1116" y="558"/>
                  </a:cubicBezTo>
                  <a:cubicBezTo>
                    <a:pt x="1116" y="251"/>
                    <a:pt x="867" y="1"/>
                    <a:pt x="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1956735" y="1793333"/>
              <a:ext cx="33262" cy="33306"/>
            </a:xfrm>
            <a:custGeom>
              <a:avLst/>
              <a:gdLst/>
              <a:ahLst/>
              <a:cxnLst/>
              <a:rect l="l" t="t" r="r" b="b"/>
              <a:pathLst>
                <a:path w="753" h="754" extrusionOk="0">
                  <a:moveTo>
                    <a:pt x="377" y="0"/>
                  </a:moveTo>
                  <a:cubicBezTo>
                    <a:pt x="168" y="0"/>
                    <a:pt x="0" y="169"/>
                    <a:pt x="0" y="377"/>
                  </a:cubicBezTo>
                  <a:cubicBezTo>
                    <a:pt x="0" y="585"/>
                    <a:pt x="168" y="754"/>
                    <a:pt x="377" y="754"/>
                  </a:cubicBezTo>
                  <a:cubicBezTo>
                    <a:pt x="584" y="754"/>
                    <a:pt x="752" y="585"/>
                    <a:pt x="752" y="377"/>
                  </a:cubicBezTo>
                  <a:cubicBezTo>
                    <a:pt x="752" y="169"/>
                    <a:pt x="584"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1973300" y="1558777"/>
              <a:ext cx="31893" cy="31848"/>
            </a:xfrm>
            <a:custGeom>
              <a:avLst/>
              <a:gdLst/>
              <a:ahLst/>
              <a:cxnLst/>
              <a:rect l="l" t="t" r="r" b="b"/>
              <a:pathLst>
                <a:path w="722" h="721" extrusionOk="0">
                  <a:moveTo>
                    <a:pt x="361" y="0"/>
                  </a:moveTo>
                  <a:cubicBezTo>
                    <a:pt x="163" y="0"/>
                    <a:pt x="1" y="161"/>
                    <a:pt x="1" y="360"/>
                  </a:cubicBezTo>
                  <a:cubicBezTo>
                    <a:pt x="1" y="558"/>
                    <a:pt x="163" y="720"/>
                    <a:pt x="361" y="720"/>
                  </a:cubicBezTo>
                  <a:cubicBezTo>
                    <a:pt x="560" y="720"/>
                    <a:pt x="721" y="558"/>
                    <a:pt x="721" y="360"/>
                  </a:cubicBezTo>
                  <a:cubicBezTo>
                    <a:pt x="721" y="161"/>
                    <a:pt x="560" y="0"/>
                    <a:pt x="3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1566913" y="1523572"/>
              <a:ext cx="48369" cy="48369"/>
            </a:xfrm>
            <a:custGeom>
              <a:avLst/>
              <a:gdLst/>
              <a:ahLst/>
              <a:cxnLst/>
              <a:rect l="l" t="t" r="r" b="b"/>
              <a:pathLst>
                <a:path w="1095" h="1095" extrusionOk="0">
                  <a:moveTo>
                    <a:pt x="547" y="1"/>
                  </a:moveTo>
                  <a:cubicBezTo>
                    <a:pt x="246" y="1"/>
                    <a:pt x="1" y="246"/>
                    <a:pt x="1" y="548"/>
                  </a:cubicBezTo>
                  <a:cubicBezTo>
                    <a:pt x="1" y="850"/>
                    <a:pt x="246" y="1094"/>
                    <a:pt x="547" y="1094"/>
                  </a:cubicBezTo>
                  <a:cubicBezTo>
                    <a:pt x="849" y="1094"/>
                    <a:pt x="1094" y="850"/>
                    <a:pt x="1094" y="548"/>
                  </a:cubicBezTo>
                  <a:cubicBezTo>
                    <a:pt x="1094" y="246"/>
                    <a:pt x="849" y="1"/>
                    <a:pt x="5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2019813" y="1659093"/>
              <a:ext cx="49341" cy="49341"/>
            </a:xfrm>
            <a:custGeom>
              <a:avLst/>
              <a:gdLst/>
              <a:ahLst/>
              <a:cxnLst/>
              <a:rect l="l" t="t" r="r" b="b"/>
              <a:pathLst>
                <a:path w="1117" h="1117" extrusionOk="0">
                  <a:moveTo>
                    <a:pt x="559" y="0"/>
                  </a:moveTo>
                  <a:cubicBezTo>
                    <a:pt x="250" y="0"/>
                    <a:pt x="0" y="251"/>
                    <a:pt x="0" y="558"/>
                  </a:cubicBezTo>
                  <a:cubicBezTo>
                    <a:pt x="0" y="867"/>
                    <a:pt x="250" y="1116"/>
                    <a:pt x="559" y="1116"/>
                  </a:cubicBezTo>
                  <a:cubicBezTo>
                    <a:pt x="867" y="1116"/>
                    <a:pt x="1117" y="867"/>
                    <a:pt x="1117" y="558"/>
                  </a:cubicBezTo>
                  <a:cubicBezTo>
                    <a:pt x="1117" y="251"/>
                    <a:pt x="867" y="0"/>
                    <a:pt x="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1812688" y="1866395"/>
              <a:ext cx="30965" cy="30965"/>
            </a:xfrm>
            <a:custGeom>
              <a:avLst/>
              <a:gdLst/>
              <a:ahLst/>
              <a:cxnLst/>
              <a:rect l="l" t="t" r="r" b="b"/>
              <a:pathLst>
                <a:path w="701" h="701" extrusionOk="0">
                  <a:moveTo>
                    <a:pt x="351" y="0"/>
                  </a:moveTo>
                  <a:cubicBezTo>
                    <a:pt x="157" y="0"/>
                    <a:pt x="1" y="157"/>
                    <a:pt x="1" y="350"/>
                  </a:cubicBezTo>
                  <a:cubicBezTo>
                    <a:pt x="1" y="544"/>
                    <a:pt x="157" y="700"/>
                    <a:pt x="351" y="700"/>
                  </a:cubicBezTo>
                  <a:cubicBezTo>
                    <a:pt x="544" y="700"/>
                    <a:pt x="701" y="544"/>
                    <a:pt x="701" y="350"/>
                  </a:cubicBezTo>
                  <a:cubicBezTo>
                    <a:pt x="701" y="157"/>
                    <a:pt x="544" y="0"/>
                    <a:pt x="3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1888268" y="1442074"/>
              <a:ext cx="27696" cy="27740"/>
            </a:xfrm>
            <a:custGeom>
              <a:avLst/>
              <a:gdLst/>
              <a:ahLst/>
              <a:cxnLst/>
              <a:rect l="l" t="t" r="r" b="b"/>
              <a:pathLst>
                <a:path w="627" h="628" extrusionOk="0">
                  <a:moveTo>
                    <a:pt x="314" y="0"/>
                  </a:moveTo>
                  <a:cubicBezTo>
                    <a:pt x="140" y="0"/>
                    <a:pt x="1" y="141"/>
                    <a:pt x="1" y="314"/>
                  </a:cubicBezTo>
                  <a:cubicBezTo>
                    <a:pt x="1" y="488"/>
                    <a:pt x="140" y="627"/>
                    <a:pt x="314" y="627"/>
                  </a:cubicBezTo>
                  <a:cubicBezTo>
                    <a:pt x="487" y="627"/>
                    <a:pt x="627" y="488"/>
                    <a:pt x="627" y="314"/>
                  </a:cubicBezTo>
                  <a:cubicBezTo>
                    <a:pt x="627" y="141"/>
                    <a:pt x="487" y="0"/>
                    <a:pt x="3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1591075" y="1667486"/>
              <a:ext cx="27210" cy="27210"/>
            </a:xfrm>
            <a:custGeom>
              <a:avLst/>
              <a:gdLst/>
              <a:ahLst/>
              <a:cxnLst/>
              <a:rect l="l" t="t" r="r" b="b"/>
              <a:pathLst>
                <a:path w="616" h="616" extrusionOk="0">
                  <a:moveTo>
                    <a:pt x="308" y="1"/>
                  </a:moveTo>
                  <a:cubicBezTo>
                    <a:pt x="139" y="1"/>
                    <a:pt x="0" y="138"/>
                    <a:pt x="0" y="308"/>
                  </a:cubicBezTo>
                  <a:cubicBezTo>
                    <a:pt x="0" y="477"/>
                    <a:pt x="139" y="616"/>
                    <a:pt x="308" y="616"/>
                  </a:cubicBezTo>
                  <a:cubicBezTo>
                    <a:pt x="478" y="616"/>
                    <a:pt x="615" y="477"/>
                    <a:pt x="615" y="308"/>
                  </a:cubicBezTo>
                  <a:cubicBezTo>
                    <a:pt x="615" y="138"/>
                    <a:pt x="478" y="1"/>
                    <a:pt x="3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1763613" y="1427452"/>
              <a:ext cx="143914" cy="260397"/>
            </a:xfrm>
            <a:custGeom>
              <a:avLst/>
              <a:gdLst/>
              <a:ahLst/>
              <a:cxnLst/>
              <a:rect l="l" t="t" r="r" b="b"/>
              <a:pathLst>
                <a:path w="3258" h="5895" extrusionOk="0">
                  <a:moveTo>
                    <a:pt x="260" y="1"/>
                  </a:moveTo>
                  <a:lnTo>
                    <a:pt x="0" y="48"/>
                  </a:lnTo>
                  <a:lnTo>
                    <a:pt x="1061" y="5894"/>
                  </a:lnTo>
                  <a:lnTo>
                    <a:pt x="3257" y="696"/>
                  </a:lnTo>
                  <a:lnTo>
                    <a:pt x="3014" y="594"/>
                  </a:lnTo>
                  <a:lnTo>
                    <a:pt x="1163" y="4974"/>
                  </a:lnTo>
                  <a:lnTo>
                    <a:pt x="2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1588336" y="1542610"/>
              <a:ext cx="245069" cy="144312"/>
            </a:xfrm>
            <a:custGeom>
              <a:avLst/>
              <a:gdLst/>
              <a:ahLst/>
              <a:cxnLst/>
              <a:rect l="l" t="t" r="r" b="b"/>
              <a:pathLst>
                <a:path w="5548" h="3267" extrusionOk="0">
                  <a:moveTo>
                    <a:pt x="126" y="1"/>
                  </a:moveTo>
                  <a:lnTo>
                    <a:pt x="0" y="233"/>
                  </a:lnTo>
                  <a:lnTo>
                    <a:pt x="4614" y="2726"/>
                  </a:lnTo>
                  <a:lnTo>
                    <a:pt x="362" y="3004"/>
                  </a:lnTo>
                  <a:lnTo>
                    <a:pt x="379" y="3267"/>
                  </a:lnTo>
                  <a:lnTo>
                    <a:pt x="5547" y="2930"/>
                  </a:lnTo>
                  <a:lnTo>
                    <a:pt x="1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7"/>
            <p:cNvSpPr/>
            <p:nvPr/>
          </p:nvSpPr>
          <p:spPr>
            <a:xfrm>
              <a:off x="1791795" y="1569467"/>
              <a:ext cx="253108" cy="120193"/>
            </a:xfrm>
            <a:custGeom>
              <a:avLst/>
              <a:gdLst/>
              <a:ahLst/>
              <a:cxnLst/>
              <a:rect l="l" t="t" r="r" b="b"/>
              <a:pathLst>
                <a:path w="5730" h="2721" extrusionOk="0">
                  <a:moveTo>
                    <a:pt x="4409" y="1"/>
                  </a:moveTo>
                  <a:lnTo>
                    <a:pt x="1" y="2318"/>
                  </a:lnTo>
                  <a:lnTo>
                    <a:pt x="5711" y="2720"/>
                  </a:lnTo>
                  <a:lnTo>
                    <a:pt x="5730" y="2456"/>
                  </a:lnTo>
                  <a:lnTo>
                    <a:pt x="947" y="2120"/>
                  </a:lnTo>
                  <a:lnTo>
                    <a:pt x="4532" y="235"/>
                  </a:lnTo>
                  <a:lnTo>
                    <a:pt x="44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1805842" y="1653616"/>
              <a:ext cx="171433" cy="228681"/>
            </a:xfrm>
            <a:custGeom>
              <a:avLst/>
              <a:gdLst/>
              <a:ahLst/>
              <a:cxnLst/>
              <a:rect l="l" t="t" r="r" b="b"/>
              <a:pathLst>
                <a:path w="3881" h="5177" extrusionOk="0">
                  <a:moveTo>
                    <a:pt x="1" y="1"/>
                  </a:moveTo>
                  <a:lnTo>
                    <a:pt x="374" y="5177"/>
                  </a:lnTo>
                  <a:lnTo>
                    <a:pt x="638" y="5158"/>
                  </a:lnTo>
                  <a:lnTo>
                    <a:pt x="311" y="629"/>
                  </a:lnTo>
                  <a:lnTo>
                    <a:pt x="3704" y="3639"/>
                  </a:lnTo>
                  <a:lnTo>
                    <a:pt x="3880" y="344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1630609" y="1663024"/>
              <a:ext cx="186231" cy="177176"/>
            </a:xfrm>
            <a:custGeom>
              <a:avLst/>
              <a:gdLst/>
              <a:ahLst/>
              <a:cxnLst/>
              <a:rect l="l" t="t" r="r" b="b"/>
              <a:pathLst>
                <a:path w="4216" h="4011" extrusionOk="0">
                  <a:moveTo>
                    <a:pt x="4033" y="1"/>
                  </a:moveTo>
                  <a:lnTo>
                    <a:pt x="0" y="3819"/>
                  </a:lnTo>
                  <a:lnTo>
                    <a:pt x="183" y="4011"/>
                  </a:lnTo>
                  <a:lnTo>
                    <a:pt x="4216" y="194"/>
                  </a:lnTo>
                  <a:lnTo>
                    <a:pt x="40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7"/>
          <p:cNvSpPr/>
          <p:nvPr/>
        </p:nvSpPr>
        <p:spPr>
          <a:xfrm>
            <a:off x="651030" y="1011797"/>
            <a:ext cx="124390" cy="96517"/>
          </a:xfrm>
          <a:custGeom>
            <a:avLst/>
            <a:gdLst/>
            <a:ahLst/>
            <a:cxnLst/>
            <a:rect l="l" t="t" r="r" b="b"/>
            <a:pathLst>
              <a:path w="2816" h="2185" extrusionOk="0">
                <a:moveTo>
                  <a:pt x="1408" y="1"/>
                </a:moveTo>
                <a:cubicBezTo>
                  <a:pt x="3" y="1"/>
                  <a:pt x="0" y="2184"/>
                  <a:pt x="1408" y="2184"/>
                </a:cubicBezTo>
                <a:cubicBezTo>
                  <a:pt x="2813" y="2184"/>
                  <a:pt x="2816" y="1"/>
                  <a:pt x="1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2" name="Google Shape;352;p7"/>
          <p:cNvGrpSpPr/>
          <p:nvPr/>
        </p:nvGrpSpPr>
        <p:grpSpPr>
          <a:xfrm>
            <a:off x="526062" y="4231930"/>
            <a:ext cx="374318" cy="372065"/>
            <a:chOff x="1034987" y="3936892"/>
            <a:chExt cx="374318" cy="372065"/>
          </a:xfrm>
        </p:grpSpPr>
        <p:sp>
          <p:nvSpPr>
            <p:cNvPr id="353" name="Google Shape;353;p7"/>
            <p:cNvSpPr/>
            <p:nvPr/>
          </p:nvSpPr>
          <p:spPr>
            <a:xfrm>
              <a:off x="1110876" y="4030317"/>
              <a:ext cx="214678" cy="214678"/>
            </a:xfrm>
            <a:custGeom>
              <a:avLst/>
              <a:gdLst/>
              <a:ahLst/>
              <a:cxnLst/>
              <a:rect l="l" t="t" r="r" b="b"/>
              <a:pathLst>
                <a:path w="4860" h="4860" extrusionOk="0">
                  <a:moveTo>
                    <a:pt x="2430" y="1"/>
                  </a:moveTo>
                  <a:cubicBezTo>
                    <a:pt x="1088" y="1"/>
                    <a:pt x="0" y="1088"/>
                    <a:pt x="0" y="2430"/>
                  </a:cubicBezTo>
                  <a:cubicBezTo>
                    <a:pt x="0" y="3772"/>
                    <a:pt x="1088" y="4859"/>
                    <a:pt x="2430" y="4859"/>
                  </a:cubicBezTo>
                  <a:cubicBezTo>
                    <a:pt x="3772" y="4859"/>
                    <a:pt x="4859" y="3772"/>
                    <a:pt x="4859" y="2430"/>
                  </a:cubicBezTo>
                  <a:cubicBezTo>
                    <a:pt x="4859" y="1088"/>
                    <a:pt x="3772" y="1"/>
                    <a:pt x="24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1163220" y="3936892"/>
              <a:ext cx="45321" cy="45321"/>
            </a:xfrm>
            <a:custGeom>
              <a:avLst/>
              <a:gdLst/>
              <a:ahLst/>
              <a:cxnLst/>
              <a:rect l="l" t="t" r="r" b="b"/>
              <a:pathLst>
                <a:path w="1026" h="1026" extrusionOk="0">
                  <a:moveTo>
                    <a:pt x="514" y="1"/>
                  </a:moveTo>
                  <a:cubicBezTo>
                    <a:pt x="230" y="1"/>
                    <a:pt x="1" y="230"/>
                    <a:pt x="1" y="514"/>
                  </a:cubicBezTo>
                  <a:cubicBezTo>
                    <a:pt x="1" y="796"/>
                    <a:pt x="230" y="1025"/>
                    <a:pt x="514" y="1025"/>
                  </a:cubicBezTo>
                  <a:cubicBezTo>
                    <a:pt x="796" y="1025"/>
                    <a:pt x="1025" y="796"/>
                    <a:pt x="1025" y="514"/>
                  </a:cubicBezTo>
                  <a:cubicBezTo>
                    <a:pt x="1025" y="230"/>
                    <a:pt x="796" y="1"/>
                    <a:pt x="5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1067057" y="4244951"/>
              <a:ext cx="36752" cy="36707"/>
            </a:xfrm>
            <a:custGeom>
              <a:avLst/>
              <a:gdLst/>
              <a:ahLst/>
              <a:cxnLst/>
              <a:rect l="l" t="t" r="r" b="b"/>
              <a:pathLst>
                <a:path w="832" h="831" extrusionOk="0">
                  <a:moveTo>
                    <a:pt x="416" y="0"/>
                  </a:moveTo>
                  <a:cubicBezTo>
                    <a:pt x="187" y="0"/>
                    <a:pt x="1" y="186"/>
                    <a:pt x="1" y="415"/>
                  </a:cubicBezTo>
                  <a:cubicBezTo>
                    <a:pt x="1" y="646"/>
                    <a:pt x="187" y="831"/>
                    <a:pt x="416" y="831"/>
                  </a:cubicBezTo>
                  <a:cubicBezTo>
                    <a:pt x="645" y="831"/>
                    <a:pt x="831" y="646"/>
                    <a:pt x="831" y="415"/>
                  </a:cubicBezTo>
                  <a:cubicBezTo>
                    <a:pt x="831" y="186"/>
                    <a:pt x="645" y="0"/>
                    <a:pt x="4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1325554" y="4231479"/>
              <a:ext cx="24781" cy="24781"/>
            </a:xfrm>
            <a:custGeom>
              <a:avLst/>
              <a:gdLst/>
              <a:ahLst/>
              <a:cxnLst/>
              <a:rect l="l" t="t" r="r" b="b"/>
              <a:pathLst>
                <a:path w="561" h="561" extrusionOk="0">
                  <a:moveTo>
                    <a:pt x="280" y="0"/>
                  </a:moveTo>
                  <a:cubicBezTo>
                    <a:pt x="125" y="0"/>
                    <a:pt x="0" y="125"/>
                    <a:pt x="0" y="280"/>
                  </a:cubicBezTo>
                  <a:cubicBezTo>
                    <a:pt x="0" y="436"/>
                    <a:pt x="125" y="560"/>
                    <a:pt x="280" y="560"/>
                  </a:cubicBezTo>
                  <a:cubicBezTo>
                    <a:pt x="435" y="560"/>
                    <a:pt x="561" y="436"/>
                    <a:pt x="561" y="280"/>
                  </a:cubicBezTo>
                  <a:cubicBezTo>
                    <a:pt x="561" y="125"/>
                    <a:pt x="435" y="0"/>
                    <a:pt x="2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1337922" y="4056644"/>
              <a:ext cx="23765" cy="23721"/>
            </a:xfrm>
            <a:custGeom>
              <a:avLst/>
              <a:gdLst/>
              <a:ahLst/>
              <a:cxnLst/>
              <a:rect l="l" t="t" r="r" b="b"/>
              <a:pathLst>
                <a:path w="538" h="537" extrusionOk="0">
                  <a:moveTo>
                    <a:pt x="268" y="0"/>
                  </a:moveTo>
                  <a:cubicBezTo>
                    <a:pt x="121" y="0"/>
                    <a:pt x="0" y="120"/>
                    <a:pt x="0" y="268"/>
                  </a:cubicBezTo>
                  <a:cubicBezTo>
                    <a:pt x="0" y="416"/>
                    <a:pt x="121" y="537"/>
                    <a:pt x="268" y="537"/>
                  </a:cubicBezTo>
                  <a:cubicBezTo>
                    <a:pt x="417" y="537"/>
                    <a:pt x="537" y="416"/>
                    <a:pt x="537" y="268"/>
                  </a:cubicBezTo>
                  <a:cubicBezTo>
                    <a:pt x="537" y="120"/>
                    <a:pt x="417" y="0"/>
                    <a:pt x="2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7"/>
            <p:cNvSpPr/>
            <p:nvPr/>
          </p:nvSpPr>
          <p:spPr>
            <a:xfrm>
              <a:off x="1034987" y="4030405"/>
              <a:ext cx="36089" cy="36045"/>
            </a:xfrm>
            <a:custGeom>
              <a:avLst/>
              <a:gdLst/>
              <a:ahLst/>
              <a:cxnLst/>
              <a:rect l="l" t="t" r="r" b="b"/>
              <a:pathLst>
                <a:path w="817" h="816" extrusionOk="0">
                  <a:moveTo>
                    <a:pt x="409" y="1"/>
                  </a:moveTo>
                  <a:cubicBezTo>
                    <a:pt x="184" y="1"/>
                    <a:pt x="1" y="183"/>
                    <a:pt x="1" y="408"/>
                  </a:cubicBezTo>
                  <a:cubicBezTo>
                    <a:pt x="1" y="634"/>
                    <a:pt x="184" y="815"/>
                    <a:pt x="409" y="815"/>
                  </a:cubicBezTo>
                  <a:cubicBezTo>
                    <a:pt x="634" y="815"/>
                    <a:pt x="817" y="634"/>
                    <a:pt x="817" y="408"/>
                  </a:cubicBezTo>
                  <a:cubicBezTo>
                    <a:pt x="817" y="183"/>
                    <a:pt x="634" y="1"/>
                    <a:pt x="4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7"/>
            <p:cNvSpPr/>
            <p:nvPr/>
          </p:nvSpPr>
          <p:spPr>
            <a:xfrm>
              <a:off x="1372554" y="4131384"/>
              <a:ext cx="36752" cy="36796"/>
            </a:xfrm>
            <a:custGeom>
              <a:avLst/>
              <a:gdLst/>
              <a:ahLst/>
              <a:cxnLst/>
              <a:rect l="l" t="t" r="r" b="b"/>
              <a:pathLst>
                <a:path w="832" h="833" extrusionOk="0">
                  <a:moveTo>
                    <a:pt x="417" y="1"/>
                  </a:moveTo>
                  <a:cubicBezTo>
                    <a:pt x="186" y="1"/>
                    <a:pt x="0" y="187"/>
                    <a:pt x="0" y="417"/>
                  </a:cubicBezTo>
                  <a:cubicBezTo>
                    <a:pt x="0" y="646"/>
                    <a:pt x="186" y="832"/>
                    <a:pt x="417" y="832"/>
                  </a:cubicBezTo>
                  <a:cubicBezTo>
                    <a:pt x="646" y="832"/>
                    <a:pt x="832" y="646"/>
                    <a:pt x="832" y="417"/>
                  </a:cubicBezTo>
                  <a:cubicBezTo>
                    <a:pt x="832" y="187"/>
                    <a:pt x="646" y="1"/>
                    <a:pt x="4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1218215" y="4285855"/>
              <a:ext cx="23102" cy="23102"/>
            </a:xfrm>
            <a:custGeom>
              <a:avLst/>
              <a:gdLst/>
              <a:ahLst/>
              <a:cxnLst/>
              <a:rect l="l" t="t" r="r" b="b"/>
              <a:pathLst>
                <a:path w="523" h="523" extrusionOk="0">
                  <a:moveTo>
                    <a:pt x="261" y="1"/>
                  </a:moveTo>
                  <a:cubicBezTo>
                    <a:pt x="117" y="1"/>
                    <a:pt x="0" y="118"/>
                    <a:pt x="0" y="262"/>
                  </a:cubicBezTo>
                  <a:cubicBezTo>
                    <a:pt x="0" y="406"/>
                    <a:pt x="117" y="523"/>
                    <a:pt x="261" y="523"/>
                  </a:cubicBezTo>
                  <a:cubicBezTo>
                    <a:pt x="405" y="523"/>
                    <a:pt x="522" y="406"/>
                    <a:pt x="522" y="262"/>
                  </a:cubicBezTo>
                  <a:cubicBezTo>
                    <a:pt x="522" y="118"/>
                    <a:pt x="405" y="1"/>
                    <a:pt x="2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1274491" y="3969624"/>
              <a:ext cx="20673" cy="20717"/>
            </a:xfrm>
            <a:custGeom>
              <a:avLst/>
              <a:gdLst/>
              <a:ahLst/>
              <a:cxnLst/>
              <a:rect l="l" t="t" r="r" b="b"/>
              <a:pathLst>
                <a:path w="468" h="469" extrusionOk="0">
                  <a:moveTo>
                    <a:pt x="234" y="1"/>
                  </a:moveTo>
                  <a:cubicBezTo>
                    <a:pt x="106" y="1"/>
                    <a:pt x="0" y="106"/>
                    <a:pt x="0" y="234"/>
                  </a:cubicBezTo>
                  <a:cubicBezTo>
                    <a:pt x="0" y="364"/>
                    <a:pt x="106" y="468"/>
                    <a:pt x="234" y="468"/>
                  </a:cubicBezTo>
                  <a:cubicBezTo>
                    <a:pt x="363" y="468"/>
                    <a:pt x="468" y="364"/>
                    <a:pt x="468" y="234"/>
                  </a:cubicBezTo>
                  <a:cubicBezTo>
                    <a:pt x="468" y="106"/>
                    <a:pt x="363"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7"/>
            <p:cNvSpPr/>
            <p:nvPr/>
          </p:nvSpPr>
          <p:spPr>
            <a:xfrm>
              <a:off x="1053054" y="4137656"/>
              <a:ext cx="20275" cy="20275"/>
            </a:xfrm>
            <a:custGeom>
              <a:avLst/>
              <a:gdLst/>
              <a:ahLst/>
              <a:cxnLst/>
              <a:rect l="l" t="t" r="r" b="b"/>
              <a:pathLst>
                <a:path w="459" h="459" extrusionOk="0">
                  <a:moveTo>
                    <a:pt x="230" y="0"/>
                  </a:moveTo>
                  <a:cubicBezTo>
                    <a:pt x="102" y="0"/>
                    <a:pt x="0" y="103"/>
                    <a:pt x="0" y="230"/>
                  </a:cubicBezTo>
                  <a:cubicBezTo>
                    <a:pt x="0" y="357"/>
                    <a:pt x="102" y="459"/>
                    <a:pt x="230" y="459"/>
                  </a:cubicBezTo>
                  <a:cubicBezTo>
                    <a:pt x="355" y="459"/>
                    <a:pt x="459" y="357"/>
                    <a:pt x="459" y="230"/>
                  </a:cubicBezTo>
                  <a:cubicBezTo>
                    <a:pt x="459" y="103"/>
                    <a:pt x="355" y="0"/>
                    <a:pt x="2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1181596" y="3958758"/>
              <a:ext cx="107251" cy="194050"/>
            </a:xfrm>
            <a:custGeom>
              <a:avLst/>
              <a:gdLst/>
              <a:ahLst/>
              <a:cxnLst/>
              <a:rect l="l" t="t" r="r" b="b"/>
              <a:pathLst>
                <a:path w="2428" h="4393" extrusionOk="0">
                  <a:moveTo>
                    <a:pt x="194" y="1"/>
                  </a:moveTo>
                  <a:lnTo>
                    <a:pt x="0" y="36"/>
                  </a:lnTo>
                  <a:lnTo>
                    <a:pt x="792" y="4393"/>
                  </a:lnTo>
                  <a:lnTo>
                    <a:pt x="2428" y="519"/>
                  </a:lnTo>
                  <a:lnTo>
                    <a:pt x="2246" y="443"/>
                  </a:lnTo>
                  <a:lnTo>
                    <a:pt x="868" y="3708"/>
                  </a:lnTo>
                  <a:lnTo>
                    <a:pt x="1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1050934" y="4044585"/>
              <a:ext cx="182697" cy="107604"/>
            </a:xfrm>
            <a:custGeom>
              <a:avLst/>
              <a:gdLst/>
              <a:ahLst/>
              <a:cxnLst/>
              <a:rect l="l" t="t" r="r" b="b"/>
              <a:pathLst>
                <a:path w="4136" h="2436" extrusionOk="0">
                  <a:moveTo>
                    <a:pt x="95" y="1"/>
                  </a:moveTo>
                  <a:lnTo>
                    <a:pt x="1" y="174"/>
                  </a:lnTo>
                  <a:lnTo>
                    <a:pt x="3439" y="2031"/>
                  </a:lnTo>
                  <a:lnTo>
                    <a:pt x="271" y="2238"/>
                  </a:lnTo>
                  <a:lnTo>
                    <a:pt x="283" y="2435"/>
                  </a:lnTo>
                  <a:lnTo>
                    <a:pt x="4136" y="2183"/>
                  </a:lnTo>
                  <a:lnTo>
                    <a:pt x="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1202622" y="4064595"/>
              <a:ext cx="188661" cy="89538"/>
            </a:xfrm>
            <a:custGeom>
              <a:avLst/>
              <a:gdLst/>
              <a:ahLst/>
              <a:cxnLst/>
              <a:rect l="l" t="t" r="r" b="b"/>
              <a:pathLst>
                <a:path w="4271" h="2027" extrusionOk="0">
                  <a:moveTo>
                    <a:pt x="3286" y="0"/>
                  </a:moveTo>
                  <a:lnTo>
                    <a:pt x="1" y="1728"/>
                  </a:lnTo>
                  <a:lnTo>
                    <a:pt x="4257" y="2027"/>
                  </a:lnTo>
                  <a:lnTo>
                    <a:pt x="4270" y="1830"/>
                  </a:lnTo>
                  <a:lnTo>
                    <a:pt x="706" y="1581"/>
                  </a:lnTo>
                  <a:lnTo>
                    <a:pt x="3378" y="175"/>
                  </a:lnTo>
                  <a:lnTo>
                    <a:pt x="32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7"/>
            <p:cNvSpPr/>
            <p:nvPr/>
          </p:nvSpPr>
          <p:spPr>
            <a:xfrm>
              <a:off x="1213091" y="4127276"/>
              <a:ext cx="127747" cy="170462"/>
            </a:xfrm>
            <a:custGeom>
              <a:avLst/>
              <a:gdLst/>
              <a:ahLst/>
              <a:cxnLst/>
              <a:rect l="l" t="t" r="r" b="b"/>
              <a:pathLst>
                <a:path w="2892" h="3859" extrusionOk="0">
                  <a:moveTo>
                    <a:pt x="1" y="1"/>
                  </a:moveTo>
                  <a:lnTo>
                    <a:pt x="279" y="3859"/>
                  </a:lnTo>
                  <a:lnTo>
                    <a:pt x="476" y="3845"/>
                  </a:lnTo>
                  <a:lnTo>
                    <a:pt x="232" y="469"/>
                  </a:lnTo>
                  <a:lnTo>
                    <a:pt x="2761" y="2713"/>
                  </a:lnTo>
                  <a:lnTo>
                    <a:pt x="2891" y="256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7"/>
            <p:cNvSpPr/>
            <p:nvPr/>
          </p:nvSpPr>
          <p:spPr>
            <a:xfrm>
              <a:off x="1082605" y="4134255"/>
              <a:ext cx="138790" cy="132032"/>
            </a:xfrm>
            <a:custGeom>
              <a:avLst/>
              <a:gdLst/>
              <a:ahLst/>
              <a:cxnLst/>
              <a:rect l="l" t="t" r="r" b="b"/>
              <a:pathLst>
                <a:path w="3142" h="2989" extrusionOk="0">
                  <a:moveTo>
                    <a:pt x="3007" y="0"/>
                  </a:moveTo>
                  <a:lnTo>
                    <a:pt x="1" y="2845"/>
                  </a:lnTo>
                  <a:lnTo>
                    <a:pt x="137" y="2988"/>
                  </a:lnTo>
                  <a:lnTo>
                    <a:pt x="3142" y="143"/>
                  </a:lnTo>
                  <a:lnTo>
                    <a:pt x="30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8" name="Google Shape;368;p7"/>
          <p:cNvSpPr/>
          <p:nvPr/>
        </p:nvSpPr>
        <p:spPr>
          <a:xfrm>
            <a:off x="5098284" y="1736901"/>
            <a:ext cx="6664984" cy="3523392"/>
          </a:xfrm>
          <a:custGeom>
            <a:avLst/>
            <a:gdLst/>
            <a:ahLst/>
            <a:cxnLst/>
            <a:rect l="l" t="t" r="r" b="b"/>
            <a:pathLst>
              <a:path w="181917" h="96169" extrusionOk="0">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574"/>
        <p:cNvGrpSpPr/>
        <p:nvPr/>
      </p:nvGrpSpPr>
      <p:grpSpPr>
        <a:xfrm>
          <a:off x="0" y="0"/>
          <a:ext cx="0" cy="0"/>
          <a:chOff x="0" y="0"/>
          <a:chExt cx="0" cy="0"/>
        </a:xfrm>
      </p:grpSpPr>
      <p:grpSp>
        <p:nvGrpSpPr>
          <p:cNvPr id="575" name="Google Shape;575;p13"/>
          <p:cNvGrpSpPr/>
          <p:nvPr/>
        </p:nvGrpSpPr>
        <p:grpSpPr>
          <a:xfrm>
            <a:off x="-12700" y="3175"/>
            <a:ext cx="9220200" cy="5200800"/>
            <a:chOff x="-12700" y="3175"/>
            <a:chExt cx="9220200" cy="5200800"/>
          </a:xfrm>
        </p:grpSpPr>
        <p:cxnSp>
          <p:nvCxnSpPr>
            <p:cNvPr id="576" name="Google Shape;576;p13"/>
            <p:cNvCxnSpPr/>
            <p:nvPr/>
          </p:nvCxnSpPr>
          <p:spPr>
            <a:xfrm>
              <a:off x="712213"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577" name="Google Shape;577;p13"/>
            <p:cNvCxnSpPr/>
            <p:nvPr/>
          </p:nvCxnSpPr>
          <p:spPr>
            <a:xfrm>
              <a:off x="1569943"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578" name="Google Shape;578;p13"/>
            <p:cNvCxnSpPr/>
            <p:nvPr/>
          </p:nvCxnSpPr>
          <p:spPr>
            <a:xfrm>
              <a:off x="2427674"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579" name="Google Shape;579;p13"/>
            <p:cNvCxnSpPr/>
            <p:nvPr/>
          </p:nvCxnSpPr>
          <p:spPr>
            <a:xfrm>
              <a:off x="3285404"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580" name="Google Shape;580;p13"/>
            <p:cNvCxnSpPr/>
            <p:nvPr/>
          </p:nvCxnSpPr>
          <p:spPr>
            <a:xfrm>
              <a:off x="4143135"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581" name="Google Shape;581;p13"/>
            <p:cNvCxnSpPr/>
            <p:nvPr/>
          </p:nvCxnSpPr>
          <p:spPr>
            <a:xfrm>
              <a:off x="5000865"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582" name="Google Shape;582;p13"/>
            <p:cNvCxnSpPr/>
            <p:nvPr/>
          </p:nvCxnSpPr>
          <p:spPr>
            <a:xfrm>
              <a:off x="5858596"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583" name="Google Shape;583;p13"/>
            <p:cNvCxnSpPr/>
            <p:nvPr/>
          </p:nvCxnSpPr>
          <p:spPr>
            <a:xfrm>
              <a:off x="6716326"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584" name="Google Shape;584;p13"/>
            <p:cNvCxnSpPr/>
            <p:nvPr/>
          </p:nvCxnSpPr>
          <p:spPr>
            <a:xfrm>
              <a:off x="7574057"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585" name="Google Shape;585;p13"/>
            <p:cNvCxnSpPr/>
            <p:nvPr/>
          </p:nvCxnSpPr>
          <p:spPr>
            <a:xfrm>
              <a:off x="8431788"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586" name="Google Shape;586;p13"/>
            <p:cNvCxnSpPr/>
            <p:nvPr/>
          </p:nvCxnSpPr>
          <p:spPr>
            <a:xfrm>
              <a:off x="-12700" y="676150"/>
              <a:ext cx="9220200" cy="0"/>
            </a:xfrm>
            <a:prstGeom prst="straightConnector1">
              <a:avLst/>
            </a:prstGeom>
            <a:noFill/>
            <a:ln w="9525" cap="flat" cmpd="sng">
              <a:solidFill>
                <a:schemeClr val="accent4"/>
              </a:solidFill>
              <a:prstDash val="solid"/>
              <a:round/>
              <a:headEnd type="none" w="med" len="med"/>
              <a:tailEnd type="none" w="med" len="med"/>
            </a:ln>
          </p:spPr>
        </p:cxnSp>
        <p:cxnSp>
          <p:nvCxnSpPr>
            <p:cNvPr id="587" name="Google Shape;587;p13"/>
            <p:cNvCxnSpPr/>
            <p:nvPr/>
          </p:nvCxnSpPr>
          <p:spPr>
            <a:xfrm>
              <a:off x="-12700" y="1434390"/>
              <a:ext cx="9220200" cy="0"/>
            </a:xfrm>
            <a:prstGeom prst="straightConnector1">
              <a:avLst/>
            </a:prstGeom>
            <a:noFill/>
            <a:ln w="9525" cap="flat" cmpd="sng">
              <a:solidFill>
                <a:schemeClr val="accent4"/>
              </a:solidFill>
              <a:prstDash val="solid"/>
              <a:round/>
              <a:headEnd type="none" w="med" len="med"/>
              <a:tailEnd type="none" w="med" len="med"/>
            </a:ln>
          </p:spPr>
        </p:cxnSp>
        <p:cxnSp>
          <p:nvCxnSpPr>
            <p:cNvPr id="588" name="Google Shape;588;p13"/>
            <p:cNvCxnSpPr/>
            <p:nvPr/>
          </p:nvCxnSpPr>
          <p:spPr>
            <a:xfrm>
              <a:off x="-12700" y="2192630"/>
              <a:ext cx="9220200" cy="0"/>
            </a:xfrm>
            <a:prstGeom prst="straightConnector1">
              <a:avLst/>
            </a:prstGeom>
            <a:noFill/>
            <a:ln w="9525" cap="flat" cmpd="sng">
              <a:solidFill>
                <a:schemeClr val="accent4"/>
              </a:solidFill>
              <a:prstDash val="solid"/>
              <a:round/>
              <a:headEnd type="none" w="med" len="med"/>
              <a:tailEnd type="none" w="med" len="med"/>
            </a:ln>
          </p:spPr>
        </p:cxnSp>
        <p:cxnSp>
          <p:nvCxnSpPr>
            <p:cNvPr id="589" name="Google Shape;589;p13"/>
            <p:cNvCxnSpPr/>
            <p:nvPr/>
          </p:nvCxnSpPr>
          <p:spPr>
            <a:xfrm>
              <a:off x="-12700" y="2950870"/>
              <a:ext cx="9220200" cy="0"/>
            </a:xfrm>
            <a:prstGeom prst="straightConnector1">
              <a:avLst/>
            </a:prstGeom>
            <a:noFill/>
            <a:ln w="9525" cap="flat" cmpd="sng">
              <a:solidFill>
                <a:schemeClr val="accent4"/>
              </a:solidFill>
              <a:prstDash val="solid"/>
              <a:round/>
              <a:headEnd type="none" w="med" len="med"/>
              <a:tailEnd type="none" w="med" len="med"/>
            </a:ln>
          </p:spPr>
        </p:cxnSp>
        <p:cxnSp>
          <p:nvCxnSpPr>
            <p:cNvPr id="590" name="Google Shape;590;p13"/>
            <p:cNvCxnSpPr/>
            <p:nvPr/>
          </p:nvCxnSpPr>
          <p:spPr>
            <a:xfrm>
              <a:off x="-12700" y="3709110"/>
              <a:ext cx="9220200" cy="0"/>
            </a:xfrm>
            <a:prstGeom prst="straightConnector1">
              <a:avLst/>
            </a:prstGeom>
            <a:noFill/>
            <a:ln w="9525" cap="flat" cmpd="sng">
              <a:solidFill>
                <a:schemeClr val="accent4"/>
              </a:solidFill>
              <a:prstDash val="solid"/>
              <a:round/>
              <a:headEnd type="none" w="med" len="med"/>
              <a:tailEnd type="none" w="med" len="med"/>
            </a:ln>
          </p:spPr>
        </p:cxnSp>
        <p:cxnSp>
          <p:nvCxnSpPr>
            <p:cNvPr id="591" name="Google Shape;591;p13"/>
            <p:cNvCxnSpPr/>
            <p:nvPr/>
          </p:nvCxnSpPr>
          <p:spPr>
            <a:xfrm>
              <a:off x="-12700" y="4467350"/>
              <a:ext cx="9220200" cy="0"/>
            </a:xfrm>
            <a:prstGeom prst="straightConnector1">
              <a:avLst/>
            </a:prstGeom>
            <a:noFill/>
            <a:ln w="9525" cap="flat" cmpd="sng">
              <a:solidFill>
                <a:schemeClr val="accent4"/>
              </a:solidFill>
              <a:prstDash val="solid"/>
              <a:round/>
              <a:headEnd type="none" w="med" len="med"/>
              <a:tailEnd type="none" w="med" len="med"/>
            </a:ln>
          </p:spPr>
        </p:cxnSp>
      </p:grpSp>
      <p:sp>
        <p:nvSpPr>
          <p:cNvPr id="592" name="Google Shape;59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93" name="Google Shape;593;p13"/>
          <p:cNvSpPr txBox="1">
            <a:spLocks noGrp="1"/>
          </p:cNvSpPr>
          <p:nvPr>
            <p:ph type="subTitle" idx="1"/>
          </p:nvPr>
        </p:nvSpPr>
        <p:spPr>
          <a:xfrm>
            <a:off x="807671" y="2154839"/>
            <a:ext cx="2253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94" name="Google Shape;594;p13"/>
          <p:cNvSpPr txBox="1">
            <a:spLocks noGrp="1"/>
          </p:cNvSpPr>
          <p:nvPr>
            <p:ph type="subTitle" idx="2"/>
          </p:nvPr>
        </p:nvSpPr>
        <p:spPr>
          <a:xfrm>
            <a:off x="3445496" y="2154839"/>
            <a:ext cx="2253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95" name="Google Shape;595;p13"/>
          <p:cNvSpPr txBox="1">
            <a:spLocks noGrp="1"/>
          </p:cNvSpPr>
          <p:nvPr>
            <p:ph type="subTitle" idx="3"/>
          </p:nvPr>
        </p:nvSpPr>
        <p:spPr>
          <a:xfrm>
            <a:off x="807671" y="3731114"/>
            <a:ext cx="2253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96" name="Google Shape;596;p13"/>
          <p:cNvSpPr txBox="1">
            <a:spLocks noGrp="1"/>
          </p:cNvSpPr>
          <p:nvPr>
            <p:ph type="subTitle" idx="4"/>
          </p:nvPr>
        </p:nvSpPr>
        <p:spPr>
          <a:xfrm>
            <a:off x="3445499" y="3731114"/>
            <a:ext cx="2253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97" name="Google Shape;597;p13"/>
          <p:cNvSpPr txBox="1">
            <a:spLocks noGrp="1"/>
          </p:cNvSpPr>
          <p:nvPr>
            <p:ph type="subTitle" idx="5"/>
          </p:nvPr>
        </p:nvSpPr>
        <p:spPr>
          <a:xfrm>
            <a:off x="6083327" y="2154839"/>
            <a:ext cx="2253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98" name="Google Shape;598;p13"/>
          <p:cNvSpPr txBox="1">
            <a:spLocks noGrp="1"/>
          </p:cNvSpPr>
          <p:nvPr>
            <p:ph type="subTitle" idx="6"/>
          </p:nvPr>
        </p:nvSpPr>
        <p:spPr>
          <a:xfrm>
            <a:off x="6083327" y="3731114"/>
            <a:ext cx="2253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99" name="Google Shape;599;p13"/>
          <p:cNvSpPr txBox="1">
            <a:spLocks noGrp="1"/>
          </p:cNvSpPr>
          <p:nvPr>
            <p:ph type="title" idx="7" hasCustomPrompt="1"/>
          </p:nvPr>
        </p:nvSpPr>
        <p:spPr>
          <a:xfrm>
            <a:off x="906073" y="1316208"/>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0" name="Google Shape;600;p13"/>
          <p:cNvSpPr txBox="1">
            <a:spLocks noGrp="1"/>
          </p:cNvSpPr>
          <p:nvPr>
            <p:ph type="title" idx="8" hasCustomPrompt="1"/>
          </p:nvPr>
        </p:nvSpPr>
        <p:spPr>
          <a:xfrm>
            <a:off x="906073" y="289729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1" name="Google Shape;601;p13"/>
          <p:cNvSpPr txBox="1">
            <a:spLocks noGrp="1"/>
          </p:cNvSpPr>
          <p:nvPr>
            <p:ph type="title" idx="9" hasCustomPrompt="1"/>
          </p:nvPr>
        </p:nvSpPr>
        <p:spPr>
          <a:xfrm>
            <a:off x="3541923" y="1316208"/>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2" name="Google Shape;602;p13"/>
          <p:cNvSpPr txBox="1">
            <a:spLocks noGrp="1"/>
          </p:cNvSpPr>
          <p:nvPr>
            <p:ph type="title" idx="13" hasCustomPrompt="1"/>
          </p:nvPr>
        </p:nvSpPr>
        <p:spPr>
          <a:xfrm>
            <a:off x="3541923" y="289729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3" name="Google Shape;603;p13"/>
          <p:cNvSpPr txBox="1">
            <a:spLocks noGrp="1"/>
          </p:cNvSpPr>
          <p:nvPr>
            <p:ph type="title" idx="14" hasCustomPrompt="1"/>
          </p:nvPr>
        </p:nvSpPr>
        <p:spPr>
          <a:xfrm>
            <a:off x="6241198" y="1316208"/>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4" name="Google Shape;604;p13"/>
          <p:cNvSpPr txBox="1">
            <a:spLocks noGrp="1"/>
          </p:cNvSpPr>
          <p:nvPr>
            <p:ph type="title" idx="15" hasCustomPrompt="1"/>
          </p:nvPr>
        </p:nvSpPr>
        <p:spPr>
          <a:xfrm>
            <a:off x="6241198" y="289729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5" name="Google Shape;605;p13"/>
          <p:cNvSpPr txBox="1">
            <a:spLocks noGrp="1"/>
          </p:cNvSpPr>
          <p:nvPr>
            <p:ph type="subTitle" idx="16"/>
          </p:nvPr>
        </p:nvSpPr>
        <p:spPr>
          <a:xfrm>
            <a:off x="807671" y="1913700"/>
            <a:ext cx="22530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2"/>
                </a:solidFill>
                <a:latin typeface="Bebas Neue"/>
                <a:ea typeface="Bebas Neue"/>
                <a:cs typeface="Bebas Neue"/>
                <a:sym typeface="Bebas Neu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06" name="Google Shape;606;p13"/>
          <p:cNvSpPr txBox="1">
            <a:spLocks noGrp="1"/>
          </p:cNvSpPr>
          <p:nvPr>
            <p:ph type="subTitle" idx="17"/>
          </p:nvPr>
        </p:nvSpPr>
        <p:spPr>
          <a:xfrm>
            <a:off x="3445500" y="1913700"/>
            <a:ext cx="22530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2"/>
                </a:solidFill>
                <a:latin typeface="Bebas Neue"/>
                <a:ea typeface="Bebas Neue"/>
                <a:cs typeface="Bebas Neue"/>
                <a:sym typeface="Bebas Neu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07" name="Google Shape;607;p13"/>
          <p:cNvSpPr txBox="1">
            <a:spLocks noGrp="1"/>
          </p:cNvSpPr>
          <p:nvPr>
            <p:ph type="subTitle" idx="18"/>
          </p:nvPr>
        </p:nvSpPr>
        <p:spPr>
          <a:xfrm>
            <a:off x="6083329" y="1913700"/>
            <a:ext cx="22530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2"/>
                </a:solidFill>
                <a:latin typeface="Bebas Neue"/>
                <a:ea typeface="Bebas Neue"/>
                <a:cs typeface="Bebas Neue"/>
                <a:sym typeface="Bebas Neu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08" name="Google Shape;608;p13"/>
          <p:cNvSpPr txBox="1">
            <a:spLocks noGrp="1"/>
          </p:cNvSpPr>
          <p:nvPr>
            <p:ph type="subTitle" idx="19"/>
          </p:nvPr>
        </p:nvSpPr>
        <p:spPr>
          <a:xfrm>
            <a:off x="807671" y="3490050"/>
            <a:ext cx="22530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2"/>
                </a:solidFill>
                <a:latin typeface="Bebas Neue"/>
                <a:ea typeface="Bebas Neue"/>
                <a:cs typeface="Bebas Neue"/>
                <a:sym typeface="Bebas Neu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09" name="Google Shape;609;p13"/>
          <p:cNvSpPr txBox="1">
            <a:spLocks noGrp="1"/>
          </p:cNvSpPr>
          <p:nvPr>
            <p:ph type="subTitle" idx="20"/>
          </p:nvPr>
        </p:nvSpPr>
        <p:spPr>
          <a:xfrm>
            <a:off x="3445500" y="3490050"/>
            <a:ext cx="22530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2"/>
                </a:solidFill>
                <a:latin typeface="Bebas Neue"/>
                <a:ea typeface="Bebas Neue"/>
                <a:cs typeface="Bebas Neue"/>
                <a:sym typeface="Bebas Neu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10" name="Google Shape;610;p13"/>
          <p:cNvSpPr txBox="1">
            <a:spLocks noGrp="1"/>
          </p:cNvSpPr>
          <p:nvPr>
            <p:ph type="subTitle" idx="21"/>
          </p:nvPr>
        </p:nvSpPr>
        <p:spPr>
          <a:xfrm>
            <a:off x="6083329" y="3490050"/>
            <a:ext cx="22530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2"/>
                </a:solidFill>
                <a:latin typeface="Bebas Neue"/>
                <a:ea typeface="Bebas Neue"/>
                <a:cs typeface="Bebas Neue"/>
                <a:sym typeface="Bebas Neu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611" name="Google Shape;611;p13"/>
          <p:cNvGrpSpPr/>
          <p:nvPr/>
        </p:nvGrpSpPr>
        <p:grpSpPr>
          <a:xfrm>
            <a:off x="3945437" y="4690055"/>
            <a:ext cx="374318" cy="372065"/>
            <a:chOff x="1034987" y="3936892"/>
            <a:chExt cx="374318" cy="372065"/>
          </a:xfrm>
        </p:grpSpPr>
        <p:sp>
          <p:nvSpPr>
            <p:cNvPr id="612" name="Google Shape;612;p13"/>
            <p:cNvSpPr/>
            <p:nvPr/>
          </p:nvSpPr>
          <p:spPr>
            <a:xfrm>
              <a:off x="1110876" y="4030317"/>
              <a:ext cx="214678" cy="214678"/>
            </a:xfrm>
            <a:custGeom>
              <a:avLst/>
              <a:gdLst/>
              <a:ahLst/>
              <a:cxnLst/>
              <a:rect l="l" t="t" r="r" b="b"/>
              <a:pathLst>
                <a:path w="4860" h="4860" extrusionOk="0">
                  <a:moveTo>
                    <a:pt x="2430" y="1"/>
                  </a:moveTo>
                  <a:cubicBezTo>
                    <a:pt x="1088" y="1"/>
                    <a:pt x="0" y="1088"/>
                    <a:pt x="0" y="2430"/>
                  </a:cubicBezTo>
                  <a:cubicBezTo>
                    <a:pt x="0" y="3772"/>
                    <a:pt x="1088" y="4859"/>
                    <a:pt x="2430" y="4859"/>
                  </a:cubicBezTo>
                  <a:cubicBezTo>
                    <a:pt x="3772" y="4859"/>
                    <a:pt x="4859" y="3772"/>
                    <a:pt x="4859" y="2430"/>
                  </a:cubicBezTo>
                  <a:cubicBezTo>
                    <a:pt x="4859" y="1088"/>
                    <a:pt x="3772" y="1"/>
                    <a:pt x="24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3"/>
            <p:cNvSpPr/>
            <p:nvPr/>
          </p:nvSpPr>
          <p:spPr>
            <a:xfrm>
              <a:off x="1163220" y="3936892"/>
              <a:ext cx="45321" cy="45321"/>
            </a:xfrm>
            <a:custGeom>
              <a:avLst/>
              <a:gdLst/>
              <a:ahLst/>
              <a:cxnLst/>
              <a:rect l="l" t="t" r="r" b="b"/>
              <a:pathLst>
                <a:path w="1026" h="1026" extrusionOk="0">
                  <a:moveTo>
                    <a:pt x="514" y="1"/>
                  </a:moveTo>
                  <a:cubicBezTo>
                    <a:pt x="230" y="1"/>
                    <a:pt x="1" y="230"/>
                    <a:pt x="1" y="514"/>
                  </a:cubicBezTo>
                  <a:cubicBezTo>
                    <a:pt x="1" y="796"/>
                    <a:pt x="230" y="1025"/>
                    <a:pt x="514" y="1025"/>
                  </a:cubicBezTo>
                  <a:cubicBezTo>
                    <a:pt x="796" y="1025"/>
                    <a:pt x="1025" y="796"/>
                    <a:pt x="1025" y="514"/>
                  </a:cubicBezTo>
                  <a:cubicBezTo>
                    <a:pt x="1025" y="230"/>
                    <a:pt x="796" y="1"/>
                    <a:pt x="5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3"/>
            <p:cNvSpPr/>
            <p:nvPr/>
          </p:nvSpPr>
          <p:spPr>
            <a:xfrm>
              <a:off x="1067057" y="4244951"/>
              <a:ext cx="36752" cy="36707"/>
            </a:xfrm>
            <a:custGeom>
              <a:avLst/>
              <a:gdLst/>
              <a:ahLst/>
              <a:cxnLst/>
              <a:rect l="l" t="t" r="r" b="b"/>
              <a:pathLst>
                <a:path w="832" h="831" extrusionOk="0">
                  <a:moveTo>
                    <a:pt x="416" y="0"/>
                  </a:moveTo>
                  <a:cubicBezTo>
                    <a:pt x="187" y="0"/>
                    <a:pt x="1" y="186"/>
                    <a:pt x="1" y="415"/>
                  </a:cubicBezTo>
                  <a:cubicBezTo>
                    <a:pt x="1" y="646"/>
                    <a:pt x="187" y="831"/>
                    <a:pt x="416" y="831"/>
                  </a:cubicBezTo>
                  <a:cubicBezTo>
                    <a:pt x="645" y="831"/>
                    <a:pt x="831" y="646"/>
                    <a:pt x="831" y="415"/>
                  </a:cubicBezTo>
                  <a:cubicBezTo>
                    <a:pt x="831" y="186"/>
                    <a:pt x="645" y="0"/>
                    <a:pt x="4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3"/>
            <p:cNvSpPr/>
            <p:nvPr/>
          </p:nvSpPr>
          <p:spPr>
            <a:xfrm>
              <a:off x="1325554" y="4231479"/>
              <a:ext cx="24781" cy="24781"/>
            </a:xfrm>
            <a:custGeom>
              <a:avLst/>
              <a:gdLst/>
              <a:ahLst/>
              <a:cxnLst/>
              <a:rect l="l" t="t" r="r" b="b"/>
              <a:pathLst>
                <a:path w="561" h="561" extrusionOk="0">
                  <a:moveTo>
                    <a:pt x="280" y="0"/>
                  </a:moveTo>
                  <a:cubicBezTo>
                    <a:pt x="125" y="0"/>
                    <a:pt x="0" y="125"/>
                    <a:pt x="0" y="280"/>
                  </a:cubicBezTo>
                  <a:cubicBezTo>
                    <a:pt x="0" y="436"/>
                    <a:pt x="125" y="560"/>
                    <a:pt x="280" y="560"/>
                  </a:cubicBezTo>
                  <a:cubicBezTo>
                    <a:pt x="435" y="560"/>
                    <a:pt x="561" y="436"/>
                    <a:pt x="561" y="280"/>
                  </a:cubicBezTo>
                  <a:cubicBezTo>
                    <a:pt x="561" y="125"/>
                    <a:pt x="435" y="0"/>
                    <a:pt x="2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3"/>
            <p:cNvSpPr/>
            <p:nvPr/>
          </p:nvSpPr>
          <p:spPr>
            <a:xfrm>
              <a:off x="1337922" y="4056644"/>
              <a:ext cx="23765" cy="23721"/>
            </a:xfrm>
            <a:custGeom>
              <a:avLst/>
              <a:gdLst/>
              <a:ahLst/>
              <a:cxnLst/>
              <a:rect l="l" t="t" r="r" b="b"/>
              <a:pathLst>
                <a:path w="538" h="537" extrusionOk="0">
                  <a:moveTo>
                    <a:pt x="268" y="0"/>
                  </a:moveTo>
                  <a:cubicBezTo>
                    <a:pt x="121" y="0"/>
                    <a:pt x="0" y="120"/>
                    <a:pt x="0" y="268"/>
                  </a:cubicBezTo>
                  <a:cubicBezTo>
                    <a:pt x="0" y="416"/>
                    <a:pt x="121" y="537"/>
                    <a:pt x="268" y="537"/>
                  </a:cubicBezTo>
                  <a:cubicBezTo>
                    <a:pt x="417" y="537"/>
                    <a:pt x="537" y="416"/>
                    <a:pt x="537" y="268"/>
                  </a:cubicBezTo>
                  <a:cubicBezTo>
                    <a:pt x="537" y="120"/>
                    <a:pt x="417" y="0"/>
                    <a:pt x="2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3"/>
            <p:cNvSpPr/>
            <p:nvPr/>
          </p:nvSpPr>
          <p:spPr>
            <a:xfrm>
              <a:off x="1034987" y="4030405"/>
              <a:ext cx="36089" cy="36045"/>
            </a:xfrm>
            <a:custGeom>
              <a:avLst/>
              <a:gdLst/>
              <a:ahLst/>
              <a:cxnLst/>
              <a:rect l="l" t="t" r="r" b="b"/>
              <a:pathLst>
                <a:path w="817" h="816" extrusionOk="0">
                  <a:moveTo>
                    <a:pt x="409" y="1"/>
                  </a:moveTo>
                  <a:cubicBezTo>
                    <a:pt x="184" y="1"/>
                    <a:pt x="1" y="183"/>
                    <a:pt x="1" y="408"/>
                  </a:cubicBezTo>
                  <a:cubicBezTo>
                    <a:pt x="1" y="634"/>
                    <a:pt x="184" y="815"/>
                    <a:pt x="409" y="815"/>
                  </a:cubicBezTo>
                  <a:cubicBezTo>
                    <a:pt x="634" y="815"/>
                    <a:pt x="817" y="634"/>
                    <a:pt x="817" y="408"/>
                  </a:cubicBezTo>
                  <a:cubicBezTo>
                    <a:pt x="817" y="183"/>
                    <a:pt x="634" y="1"/>
                    <a:pt x="4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3"/>
            <p:cNvSpPr/>
            <p:nvPr/>
          </p:nvSpPr>
          <p:spPr>
            <a:xfrm>
              <a:off x="1372554" y="4131384"/>
              <a:ext cx="36752" cy="36796"/>
            </a:xfrm>
            <a:custGeom>
              <a:avLst/>
              <a:gdLst/>
              <a:ahLst/>
              <a:cxnLst/>
              <a:rect l="l" t="t" r="r" b="b"/>
              <a:pathLst>
                <a:path w="832" h="833" extrusionOk="0">
                  <a:moveTo>
                    <a:pt x="417" y="1"/>
                  </a:moveTo>
                  <a:cubicBezTo>
                    <a:pt x="186" y="1"/>
                    <a:pt x="0" y="187"/>
                    <a:pt x="0" y="417"/>
                  </a:cubicBezTo>
                  <a:cubicBezTo>
                    <a:pt x="0" y="646"/>
                    <a:pt x="186" y="832"/>
                    <a:pt x="417" y="832"/>
                  </a:cubicBezTo>
                  <a:cubicBezTo>
                    <a:pt x="646" y="832"/>
                    <a:pt x="832" y="646"/>
                    <a:pt x="832" y="417"/>
                  </a:cubicBezTo>
                  <a:cubicBezTo>
                    <a:pt x="832" y="187"/>
                    <a:pt x="646" y="1"/>
                    <a:pt x="4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3"/>
            <p:cNvSpPr/>
            <p:nvPr/>
          </p:nvSpPr>
          <p:spPr>
            <a:xfrm>
              <a:off x="1218215" y="4285855"/>
              <a:ext cx="23102" cy="23102"/>
            </a:xfrm>
            <a:custGeom>
              <a:avLst/>
              <a:gdLst/>
              <a:ahLst/>
              <a:cxnLst/>
              <a:rect l="l" t="t" r="r" b="b"/>
              <a:pathLst>
                <a:path w="523" h="523" extrusionOk="0">
                  <a:moveTo>
                    <a:pt x="261" y="1"/>
                  </a:moveTo>
                  <a:cubicBezTo>
                    <a:pt x="117" y="1"/>
                    <a:pt x="0" y="118"/>
                    <a:pt x="0" y="262"/>
                  </a:cubicBezTo>
                  <a:cubicBezTo>
                    <a:pt x="0" y="406"/>
                    <a:pt x="117" y="523"/>
                    <a:pt x="261" y="523"/>
                  </a:cubicBezTo>
                  <a:cubicBezTo>
                    <a:pt x="405" y="523"/>
                    <a:pt x="522" y="406"/>
                    <a:pt x="522" y="262"/>
                  </a:cubicBezTo>
                  <a:cubicBezTo>
                    <a:pt x="522" y="118"/>
                    <a:pt x="405" y="1"/>
                    <a:pt x="2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3"/>
            <p:cNvSpPr/>
            <p:nvPr/>
          </p:nvSpPr>
          <p:spPr>
            <a:xfrm>
              <a:off x="1274491" y="3969624"/>
              <a:ext cx="20673" cy="20717"/>
            </a:xfrm>
            <a:custGeom>
              <a:avLst/>
              <a:gdLst/>
              <a:ahLst/>
              <a:cxnLst/>
              <a:rect l="l" t="t" r="r" b="b"/>
              <a:pathLst>
                <a:path w="468" h="469" extrusionOk="0">
                  <a:moveTo>
                    <a:pt x="234" y="1"/>
                  </a:moveTo>
                  <a:cubicBezTo>
                    <a:pt x="106" y="1"/>
                    <a:pt x="0" y="106"/>
                    <a:pt x="0" y="234"/>
                  </a:cubicBezTo>
                  <a:cubicBezTo>
                    <a:pt x="0" y="364"/>
                    <a:pt x="106" y="468"/>
                    <a:pt x="234" y="468"/>
                  </a:cubicBezTo>
                  <a:cubicBezTo>
                    <a:pt x="363" y="468"/>
                    <a:pt x="468" y="364"/>
                    <a:pt x="468" y="234"/>
                  </a:cubicBezTo>
                  <a:cubicBezTo>
                    <a:pt x="468" y="106"/>
                    <a:pt x="363"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3"/>
            <p:cNvSpPr/>
            <p:nvPr/>
          </p:nvSpPr>
          <p:spPr>
            <a:xfrm>
              <a:off x="1053054" y="4137656"/>
              <a:ext cx="20275" cy="20275"/>
            </a:xfrm>
            <a:custGeom>
              <a:avLst/>
              <a:gdLst/>
              <a:ahLst/>
              <a:cxnLst/>
              <a:rect l="l" t="t" r="r" b="b"/>
              <a:pathLst>
                <a:path w="459" h="459" extrusionOk="0">
                  <a:moveTo>
                    <a:pt x="230" y="0"/>
                  </a:moveTo>
                  <a:cubicBezTo>
                    <a:pt x="102" y="0"/>
                    <a:pt x="0" y="103"/>
                    <a:pt x="0" y="230"/>
                  </a:cubicBezTo>
                  <a:cubicBezTo>
                    <a:pt x="0" y="357"/>
                    <a:pt x="102" y="459"/>
                    <a:pt x="230" y="459"/>
                  </a:cubicBezTo>
                  <a:cubicBezTo>
                    <a:pt x="355" y="459"/>
                    <a:pt x="459" y="357"/>
                    <a:pt x="459" y="230"/>
                  </a:cubicBezTo>
                  <a:cubicBezTo>
                    <a:pt x="459" y="103"/>
                    <a:pt x="355" y="0"/>
                    <a:pt x="2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3"/>
            <p:cNvSpPr/>
            <p:nvPr/>
          </p:nvSpPr>
          <p:spPr>
            <a:xfrm>
              <a:off x="1181596" y="3958758"/>
              <a:ext cx="107251" cy="194050"/>
            </a:xfrm>
            <a:custGeom>
              <a:avLst/>
              <a:gdLst/>
              <a:ahLst/>
              <a:cxnLst/>
              <a:rect l="l" t="t" r="r" b="b"/>
              <a:pathLst>
                <a:path w="2428" h="4393" extrusionOk="0">
                  <a:moveTo>
                    <a:pt x="194" y="1"/>
                  </a:moveTo>
                  <a:lnTo>
                    <a:pt x="0" y="36"/>
                  </a:lnTo>
                  <a:lnTo>
                    <a:pt x="792" y="4393"/>
                  </a:lnTo>
                  <a:lnTo>
                    <a:pt x="2428" y="519"/>
                  </a:lnTo>
                  <a:lnTo>
                    <a:pt x="2246" y="443"/>
                  </a:lnTo>
                  <a:lnTo>
                    <a:pt x="868" y="3708"/>
                  </a:lnTo>
                  <a:lnTo>
                    <a:pt x="1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3"/>
            <p:cNvSpPr/>
            <p:nvPr/>
          </p:nvSpPr>
          <p:spPr>
            <a:xfrm>
              <a:off x="1050934" y="4044585"/>
              <a:ext cx="182697" cy="107604"/>
            </a:xfrm>
            <a:custGeom>
              <a:avLst/>
              <a:gdLst/>
              <a:ahLst/>
              <a:cxnLst/>
              <a:rect l="l" t="t" r="r" b="b"/>
              <a:pathLst>
                <a:path w="4136" h="2436" extrusionOk="0">
                  <a:moveTo>
                    <a:pt x="95" y="1"/>
                  </a:moveTo>
                  <a:lnTo>
                    <a:pt x="1" y="174"/>
                  </a:lnTo>
                  <a:lnTo>
                    <a:pt x="3439" y="2031"/>
                  </a:lnTo>
                  <a:lnTo>
                    <a:pt x="271" y="2238"/>
                  </a:lnTo>
                  <a:lnTo>
                    <a:pt x="283" y="2435"/>
                  </a:lnTo>
                  <a:lnTo>
                    <a:pt x="4136" y="2183"/>
                  </a:lnTo>
                  <a:lnTo>
                    <a:pt x="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3"/>
            <p:cNvSpPr/>
            <p:nvPr/>
          </p:nvSpPr>
          <p:spPr>
            <a:xfrm>
              <a:off x="1202622" y="4064595"/>
              <a:ext cx="188661" cy="89538"/>
            </a:xfrm>
            <a:custGeom>
              <a:avLst/>
              <a:gdLst/>
              <a:ahLst/>
              <a:cxnLst/>
              <a:rect l="l" t="t" r="r" b="b"/>
              <a:pathLst>
                <a:path w="4271" h="2027" extrusionOk="0">
                  <a:moveTo>
                    <a:pt x="3286" y="0"/>
                  </a:moveTo>
                  <a:lnTo>
                    <a:pt x="1" y="1728"/>
                  </a:lnTo>
                  <a:lnTo>
                    <a:pt x="4257" y="2027"/>
                  </a:lnTo>
                  <a:lnTo>
                    <a:pt x="4270" y="1830"/>
                  </a:lnTo>
                  <a:lnTo>
                    <a:pt x="706" y="1581"/>
                  </a:lnTo>
                  <a:lnTo>
                    <a:pt x="3378" y="175"/>
                  </a:lnTo>
                  <a:lnTo>
                    <a:pt x="32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3"/>
            <p:cNvSpPr/>
            <p:nvPr/>
          </p:nvSpPr>
          <p:spPr>
            <a:xfrm>
              <a:off x="1213091" y="4127276"/>
              <a:ext cx="127747" cy="170462"/>
            </a:xfrm>
            <a:custGeom>
              <a:avLst/>
              <a:gdLst/>
              <a:ahLst/>
              <a:cxnLst/>
              <a:rect l="l" t="t" r="r" b="b"/>
              <a:pathLst>
                <a:path w="2892" h="3859" extrusionOk="0">
                  <a:moveTo>
                    <a:pt x="1" y="1"/>
                  </a:moveTo>
                  <a:lnTo>
                    <a:pt x="279" y="3859"/>
                  </a:lnTo>
                  <a:lnTo>
                    <a:pt x="476" y="3845"/>
                  </a:lnTo>
                  <a:lnTo>
                    <a:pt x="232" y="469"/>
                  </a:lnTo>
                  <a:lnTo>
                    <a:pt x="2761" y="2713"/>
                  </a:lnTo>
                  <a:lnTo>
                    <a:pt x="2891" y="256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3"/>
            <p:cNvSpPr/>
            <p:nvPr/>
          </p:nvSpPr>
          <p:spPr>
            <a:xfrm>
              <a:off x="1082605" y="4134255"/>
              <a:ext cx="138790" cy="132032"/>
            </a:xfrm>
            <a:custGeom>
              <a:avLst/>
              <a:gdLst/>
              <a:ahLst/>
              <a:cxnLst/>
              <a:rect l="l" t="t" r="r" b="b"/>
              <a:pathLst>
                <a:path w="3142" h="2989" extrusionOk="0">
                  <a:moveTo>
                    <a:pt x="3007" y="0"/>
                  </a:moveTo>
                  <a:lnTo>
                    <a:pt x="1" y="2845"/>
                  </a:lnTo>
                  <a:lnTo>
                    <a:pt x="137" y="2988"/>
                  </a:lnTo>
                  <a:lnTo>
                    <a:pt x="3142" y="143"/>
                  </a:lnTo>
                  <a:lnTo>
                    <a:pt x="30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7" name="Google Shape;627;p13"/>
          <p:cNvGrpSpPr/>
          <p:nvPr/>
        </p:nvGrpSpPr>
        <p:grpSpPr>
          <a:xfrm>
            <a:off x="156001" y="1954992"/>
            <a:ext cx="411202" cy="408684"/>
            <a:chOff x="4404201" y="2514317"/>
            <a:chExt cx="411202" cy="408684"/>
          </a:xfrm>
        </p:grpSpPr>
        <p:sp>
          <p:nvSpPr>
            <p:cNvPr id="628" name="Google Shape;628;p13"/>
            <p:cNvSpPr/>
            <p:nvPr/>
          </p:nvSpPr>
          <p:spPr>
            <a:xfrm>
              <a:off x="4487598" y="2616930"/>
              <a:ext cx="235793" cy="235793"/>
            </a:xfrm>
            <a:custGeom>
              <a:avLst/>
              <a:gdLst/>
              <a:ahLst/>
              <a:cxnLst/>
              <a:rect l="l" t="t" r="r" b="b"/>
              <a:pathLst>
                <a:path w="5338" h="5338" extrusionOk="0">
                  <a:moveTo>
                    <a:pt x="2669" y="0"/>
                  </a:moveTo>
                  <a:cubicBezTo>
                    <a:pt x="1195" y="0"/>
                    <a:pt x="1" y="1195"/>
                    <a:pt x="1" y="2669"/>
                  </a:cubicBezTo>
                  <a:cubicBezTo>
                    <a:pt x="1" y="4143"/>
                    <a:pt x="1195" y="5338"/>
                    <a:pt x="2669" y="5338"/>
                  </a:cubicBezTo>
                  <a:cubicBezTo>
                    <a:pt x="4142" y="5338"/>
                    <a:pt x="5338" y="4143"/>
                    <a:pt x="5338" y="2669"/>
                  </a:cubicBezTo>
                  <a:cubicBezTo>
                    <a:pt x="5338" y="1195"/>
                    <a:pt x="4142" y="0"/>
                    <a:pt x="26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3"/>
            <p:cNvSpPr/>
            <p:nvPr/>
          </p:nvSpPr>
          <p:spPr>
            <a:xfrm>
              <a:off x="4545067" y="2514317"/>
              <a:ext cx="49738" cy="49738"/>
            </a:xfrm>
            <a:custGeom>
              <a:avLst/>
              <a:gdLst/>
              <a:ahLst/>
              <a:cxnLst/>
              <a:rect l="l" t="t" r="r" b="b"/>
              <a:pathLst>
                <a:path w="1126" h="1126" extrusionOk="0">
                  <a:moveTo>
                    <a:pt x="563" y="0"/>
                  </a:moveTo>
                  <a:cubicBezTo>
                    <a:pt x="253" y="0"/>
                    <a:pt x="1" y="252"/>
                    <a:pt x="1" y="563"/>
                  </a:cubicBezTo>
                  <a:cubicBezTo>
                    <a:pt x="1" y="874"/>
                    <a:pt x="253" y="1125"/>
                    <a:pt x="563" y="1125"/>
                  </a:cubicBezTo>
                  <a:cubicBezTo>
                    <a:pt x="874" y="1125"/>
                    <a:pt x="1126" y="874"/>
                    <a:pt x="1126" y="563"/>
                  </a:cubicBezTo>
                  <a:cubicBezTo>
                    <a:pt x="1126" y="252"/>
                    <a:pt x="874" y="0"/>
                    <a:pt x="5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3"/>
            <p:cNvSpPr/>
            <p:nvPr/>
          </p:nvSpPr>
          <p:spPr>
            <a:xfrm>
              <a:off x="4439450" y="2852678"/>
              <a:ext cx="40329" cy="40329"/>
            </a:xfrm>
            <a:custGeom>
              <a:avLst/>
              <a:gdLst/>
              <a:ahLst/>
              <a:cxnLst/>
              <a:rect l="l" t="t" r="r" b="b"/>
              <a:pathLst>
                <a:path w="913" h="913" extrusionOk="0">
                  <a:moveTo>
                    <a:pt x="456" y="1"/>
                  </a:moveTo>
                  <a:cubicBezTo>
                    <a:pt x="205" y="1"/>
                    <a:pt x="0" y="205"/>
                    <a:pt x="0" y="457"/>
                  </a:cubicBezTo>
                  <a:cubicBezTo>
                    <a:pt x="0" y="709"/>
                    <a:pt x="205" y="913"/>
                    <a:pt x="456" y="913"/>
                  </a:cubicBezTo>
                  <a:cubicBezTo>
                    <a:pt x="708" y="913"/>
                    <a:pt x="912" y="709"/>
                    <a:pt x="912" y="457"/>
                  </a:cubicBezTo>
                  <a:cubicBezTo>
                    <a:pt x="912" y="205"/>
                    <a:pt x="708" y="1"/>
                    <a:pt x="4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3"/>
            <p:cNvSpPr/>
            <p:nvPr/>
          </p:nvSpPr>
          <p:spPr>
            <a:xfrm>
              <a:off x="4723347" y="2837880"/>
              <a:ext cx="27254" cy="27210"/>
            </a:xfrm>
            <a:custGeom>
              <a:avLst/>
              <a:gdLst/>
              <a:ahLst/>
              <a:cxnLst/>
              <a:rect l="l" t="t" r="r" b="b"/>
              <a:pathLst>
                <a:path w="617" h="616" extrusionOk="0">
                  <a:moveTo>
                    <a:pt x="308" y="0"/>
                  </a:moveTo>
                  <a:cubicBezTo>
                    <a:pt x="138" y="0"/>
                    <a:pt x="1" y="137"/>
                    <a:pt x="1" y="307"/>
                  </a:cubicBezTo>
                  <a:cubicBezTo>
                    <a:pt x="1" y="478"/>
                    <a:pt x="138" y="616"/>
                    <a:pt x="308" y="616"/>
                  </a:cubicBezTo>
                  <a:cubicBezTo>
                    <a:pt x="478" y="616"/>
                    <a:pt x="617" y="478"/>
                    <a:pt x="617" y="307"/>
                  </a:cubicBezTo>
                  <a:cubicBezTo>
                    <a:pt x="617" y="137"/>
                    <a:pt x="478" y="0"/>
                    <a:pt x="3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3"/>
            <p:cNvSpPr/>
            <p:nvPr/>
          </p:nvSpPr>
          <p:spPr>
            <a:xfrm>
              <a:off x="4736952" y="2645774"/>
              <a:ext cx="26106" cy="26106"/>
            </a:xfrm>
            <a:custGeom>
              <a:avLst/>
              <a:gdLst/>
              <a:ahLst/>
              <a:cxnLst/>
              <a:rect l="l" t="t" r="r" b="b"/>
              <a:pathLst>
                <a:path w="591" h="591" extrusionOk="0">
                  <a:moveTo>
                    <a:pt x="295" y="1"/>
                  </a:moveTo>
                  <a:cubicBezTo>
                    <a:pt x="133" y="1"/>
                    <a:pt x="0" y="132"/>
                    <a:pt x="0" y="296"/>
                  </a:cubicBezTo>
                  <a:cubicBezTo>
                    <a:pt x="0" y="458"/>
                    <a:pt x="133" y="591"/>
                    <a:pt x="295" y="591"/>
                  </a:cubicBezTo>
                  <a:cubicBezTo>
                    <a:pt x="459" y="591"/>
                    <a:pt x="590" y="458"/>
                    <a:pt x="590" y="296"/>
                  </a:cubicBezTo>
                  <a:cubicBezTo>
                    <a:pt x="590" y="132"/>
                    <a:pt x="459" y="1"/>
                    <a:pt x="2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3"/>
            <p:cNvSpPr/>
            <p:nvPr/>
          </p:nvSpPr>
          <p:spPr>
            <a:xfrm>
              <a:off x="4404201" y="2617018"/>
              <a:ext cx="39579" cy="39579"/>
            </a:xfrm>
            <a:custGeom>
              <a:avLst/>
              <a:gdLst/>
              <a:ahLst/>
              <a:cxnLst/>
              <a:rect l="l" t="t" r="r" b="b"/>
              <a:pathLst>
                <a:path w="896" h="896" extrusionOk="0">
                  <a:moveTo>
                    <a:pt x="449" y="1"/>
                  </a:moveTo>
                  <a:cubicBezTo>
                    <a:pt x="202" y="1"/>
                    <a:pt x="1" y="200"/>
                    <a:pt x="1" y="448"/>
                  </a:cubicBezTo>
                  <a:cubicBezTo>
                    <a:pt x="1" y="695"/>
                    <a:pt x="202" y="896"/>
                    <a:pt x="449" y="896"/>
                  </a:cubicBezTo>
                  <a:cubicBezTo>
                    <a:pt x="696" y="896"/>
                    <a:pt x="896" y="695"/>
                    <a:pt x="896" y="448"/>
                  </a:cubicBezTo>
                  <a:cubicBezTo>
                    <a:pt x="896" y="200"/>
                    <a:pt x="696" y="1"/>
                    <a:pt x="4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3"/>
            <p:cNvSpPr/>
            <p:nvPr/>
          </p:nvSpPr>
          <p:spPr>
            <a:xfrm>
              <a:off x="4775029" y="2727935"/>
              <a:ext cx="40374" cy="40418"/>
            </a:xfrm>
            <a:custGeom>
              <a:avLst/>
              <a:gdLst/>
              <a:ahLst/>
              <a:cxnLst/>
              <a:rect l="l" t="t" r="r" b="b"/>
              <a:pathLst>
                <a:path w="914" h="915" extrusionOk="0">
                  <a:moveTo>
                    <a:pt x="458" y="0"/>
                  </a:moveTo>
                  <a:cubicBezTo>
                    <a:pt x="205" y="0"/>
                    <a:pt x="0" y="205"/>
                    <a:pt x="0" y="457"/>
                  </a:cubicBezTo>
                  <a:cubicBezTo>
                    <a:pt x="0" y="710"/>
                    <a:pt x="205" y="914"/>
                    <a:pt x="458" y="914"/>
                  </a:cubicBezTo>
                  <a:cubicBezTo>
                    <a:pt x="709" y="914"/>
                    <a:pt x="914" y="710"/>
                    <a:pt x="914" y="457"/>
                  </a:cubicBezTo>
                  <a:cubicBezTo>
                    <a:pt x="914" y="205"/>
                    <a:pt x="709" y="0"/>
                    <a:pt x="4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3"/>
            <p:cNvSpPr/>
            <p:nvPr/>
          </p:nvSpPr>
          <p:spPr>
            <a:xfrm>
              <a:off x="4605451" y="2897646"/>
              <a:ext cx="25355" cy="25355"/>
            </a:xfrm>
            <a:custGeom>
              <a:avLst/>
              <a:gdLst/>
              <a:ahLst/>
              <a:cxnLst/>
              <a:rect l="l" t="t" r="r" b="b"/>
              <a:pathLst>
                <a:path w="574" h="574" extrusionOk="0">
                  <a:moveTo>
                    <a:pt x="288" y="0"/>
                  </a:moveTo>
                  <a:cubicBezTo>
                    <a:pt x="129" y="0"/>
                    <a:pt x="1" y="129"/>
                    <a:pt x="1" y="287"/>
                  </a:cubicBezTo>
                  <a:cubicBezTo>
                    <a:pt x="1" y="445"/>
                    <a:pt x="129" y="573"/>
                    <a:pt x="288" y="573"/>
                  </a:cubicBezTo>
                  <a:cubicBezTo>
                    <a:pt x="445" y="573"/>
                    <a:pt x="573" y="445"/>
                    <a:pt x="573" y="287"/>
                  </a:cubicBezTo>
                  <a:cubicBezTo>
                    <a:pt x="573" y="129"/>
                    <a:pt x="445" y="0"/>
                    <a:pt x="2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3"/>
            <p:cNvSpPr/>
            <p:nvPr/>
          </p:nvSpPr>
          <p:spPr>
            <a:xfrm>
              <a:off x="4667292" y="2550229"/>
              <a:ext cx="22749" cy="22749"/>
            </a:xfrm>
            <a:custGeom>
              <a:avLst/>
              <a:gdLst/>
              <a:ahLst/>
              <a:cxnLst/>
              <a:rect l="l" t="t" r="r" b="b"/>
              <a:pathLst>
                <a:path w="515" h="515" extrusionOk="0">
                  <a:moveTo>
                    <a:pt x="257" y="1"/>
                  </a:moveTo>
                  <a:cubicBezTo>
                    <a:pt x="116" y="1"/>
                    <a:pt x="0" y="116"/>
                    <a:pt x="0" y="258"/>
                  </a:cubicBezTo>
                  <a:cubicBezTo>
                    <a:pt x="0" y="400"/>
                    <a:pt x="116" y="514"/>
                    <a:pt x="257" y="514"/>
                  </a:cubicBezTo>
                  <a:cubicBezTo>
                    <a:pt x="399" y="514"/>
                    <a:pt x="514" y="400"/>
                    <a:pt x="514" y="258"/>
                  </a:cubicBezTo>
                  <a:cubicBezTo>
                    <a:pt x="514" y="116"/>
                    <a:pt x="399" y="1"/>
                    <a:pt x="2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3"/>
            <p:cNvSpPr/>
            <p:nvPr/>
          </p:nvSpPr>
          <p:spPr>
            <a:xfrm>
              <a:off x="4423990" y="2734782"/>
              <a:ext cx="22307" cy="22307"/>
            </a:xfrm>
            <a:custGeom>
              <a:avLst/>
              <a:gdLst/>
              <a:ahLst/>
              <a:cxnLst/>
              <a:rect l="l" t="t" r="r" b="b"/>
              <a:pathLst>
                <a:path w="505" h="505" extrusionOk="0">
                  <a:moveTo>
                    <a:pt x="253" y="1"/>
                  </a:moveTo>
                  <a:cubicBezTo>
                    <a:pt x="113" y="1"/>
                    <a:pt x="1" y="114"/>
                    <a:pt x="1" y="252"/>
                  </a:cubicBezTo>
                  <a:cubicBezTo>
                    <a:pt x="1" y="392"/>
                    <a:pt x="113" y="504"/>
                    <a:pt x="253" y="504"/>
                  </a:cubicBezTo>
                  <a:cubicBezTo>
                    <a:pt x="391" y="504"/>
                    <a:pt x="505" y="392"/>
                    <a:pt x="505" y="252"/>
                  </a:cubicBezTo>
                  <a:cubicBezTo>
                    <a:pt x="505" y="114"/>
                    <a:pt x="391" y="1"/>
                    <a:pt x="2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3"/>
            <p:cNvSpPr/>
            <p:nvPr/>
          </p:nvSpPr>
          <p:spPr>
            <a:xfrm>
              <a:off x="4565209" y="2538302"/>
              <a:ext cx="117852" cy="213176"/>
            </a:xfrm>
            <a:custGeom>
              <a:avLst/>
              <a:gdLst/>
              <a:ahLst/>
              <a:cxnLst/>
              <a:rect l="l" t="t" r="r" b="b"/>
              <a:pathLst>
                <a:path w="2668" h="4826" extrusionOk="0">
                  <a:moveTo>
                    <a:pt x="214" y="1"/>
                  </a:moveTo>
                  <a:lnTo>
                    <a:pt x="1" y="39"/>
                  </a:lnTo>
                  <a:lnTo>
                    <a:pt x="870" y="4825"/>
                  </a:lnTo>
                  <a:lnTo>
                    <a:pt x="2668" y="570"/>
                  </a:lnTo>
                  <a:lnTo>
                    <a:pt x="2469" y="486"/>
                  </a:lnTo>
                  <a:lnTo>
                    <a:pt x="954" y="4072"/>
                  </a:lnTo>
                  <a:lnTo>
                    <a:pt x="2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3"/>
            <p:cNvSpPr/>
            <p:nvPr/>
          </p:nvSpPr>
          <p:spPr>
            <a:xfrm>
              <a:off x="4421693" y="2632567"/>
              <a:ext cx="200676" cy="118206"/>
            </a:xfrm>
            <a:custGeom>
              <a:avLst/>
              <a:gdLst/>
              <a:ahLst/>
              <a:cxnLst/>
              <a:rect l="l" t="t" r="r" b="b"/>
              <a:pathLst>
                <a:path w="4543" h="2676" extrusionOk="0">
                  <a:moveTo>
                    <a:pt x="104" y="0"/>
                  </a:moveTo>
                  <a:lnTo>
                    <a:pt x="1" y="191"/>
                  </a:lnTo>
                  <a:lnTo>
                    <a:pt x="3778" y="2232"/>
                  </a:lnTo>
                  <a:lnTo>
                    <a:pt x="298" y="2459"/>
                  </a:lnTo>
                  <a:lnTo>
                    <a:pt x="312" y="2675"/>
                  </a:lnTo>
                  <a:lnTo>
                    <a:pt x="4543" y="2398"/>
                  </a:lnTo>
                  <a:lnTo>
                    <a:pt x="1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3"/>
            <p:cNvSpPr/>
            <p:nvPr/>
          </p:nvSpPr>
          <p:spPr>
            <a:xfrm>
              <a:off x="4588356" y="2654565"/>
              <a:ext cx="207213" cy="98372"/>
            </a:xfrm>
            <a:custGeom>
              <a:avLst/>
              <a:gdLst/>
              <a:ahLst/>
              <a:cxnLst/>
              <a:rect l="l" t="t" r="r" b="b"/>
              <a:pathLst>
                <a:path w="4691" h="2227" extrusionOk="0">
                  <a:moveTo>
                    <a:pt x="3609" y="0"/>
                  </a:moveTo>
                  <a:lnTo>
                    <a:pt x="1" y="1898"/>
                  </a:lnTo>
                  <a:lnTo>
                    <a:pt x="4676" y="2226"/>
                  </a:lnTo>
                  <a:lnTo>
                    <a:pt x="4690" y="2011"/>
                  </a:lnTo>
                  <a:lnTo>
                    <a:pt x="776" y="1736"/>
                  </a:lnTo>
                  <a:lnTo>
                    <a:pt x="3710" y="192"/>
                  </a:lnTo>
                  <a:lnTo>
                    <a:pt x="36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3"/>
            <p:cNvSpPr/>
            <p:nvPr/>
          </p:nvSpPr>
          <p:spPr>
            <a:xfrm>
              <a:off x="4599841" y="2723429"/>
              <a:ext cx="140336" cy="187291"/>
            </a:xfrm>
            <a:custGeom>
              <a:avLst/>
              <a:gdLst/>
              <a:ahLst/>
              <a:cxnLst/>
              <a:rect l="l" t="t" r="r" b="b"/>
              <a:pathLst>
                <a:path w="3177" h="4240" extrusionOk="0">
                  <a:moveTo>
                    <a:pt x="1" y="0"/>
                  </a:moveTo>
                  <a:lnTo>
                    <a:pt x="306" y="4239"/>
                  </a:lnTo>
                  <a:lnTo>
                    <a:pt x="522" y="4223"/>
                  </a:lnTo>
                  <a:lnTo>
                    <a:pt x="255" y="515"/>
                  </a:lnTo>
                  <a:lnTo>
                    <a:pt x="3033" y="2980"/>
                  </a:lnTo>
                  <a:lnTo>
                    <a:pt x="3177" y="2818"/>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3"/>
            <p:cNvSpPr/>
            <p:nvPr/>
          </p:nvSpPr>
          <p:spPr>
            <a:xfrm>
              <a:off x="4456324" y="2731027"/>
              <a:ext cx="152483" cy="145062"/>
            </a:xfrm>
            <a:custGeom>
              <a:avLst/>
              <a:gdLst/>
              <a:ahLst/>
              <a:cxnLst/>
              <a:rect l="l" t="t" r="r" b="b"/>
              <a:pathLst>
                <a:path w="3452" h="3284" extrusionOk="0">
                  <a:moveTo>
                    <a:pt x="3303" y="0"/>
                  </a:moveTo>
                  <a:lnTo>
                    <a:pt x="1" y="3126"/>
                  </a:lnTo>
                  <a:lnTo>
                    <a:pt x="149" y="3283"/>
                  </a:lnTo>
                  <a:lnTo>
                    <a:pt x="3451" y="157"/>
                  </a:lnTo>
                  <a:lnTo>
                    <a:pt x="33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3" name="Google Shape;643;p13"/>
          <p:cNvSpPr/>
          <p:nvPr/>
        </p:nvSpPr>
        <p:spPr>
          <a:xfrm>
            <a:off x="5790798" y="289084"/>
            <a:ext cx="124390" cy="96473"/>
          </a:xfrm>
          <a:custGeom>
            <a:avLst/>
            <a:gdLst/>
            <a:ahLst/>
            <a:cxnLst/>
            <a:rect l="l" t="t" r="r" b="b"/>
            <a:pathLst>
              <a:path w="2816" h="2184" extrusionOk="0">
                <a:moveTo>
                  <a:pt x="1408" y="0"/>
                </a:moveTo>
                <a:cubicBezTo>
                  <a:pt x="3" y="0"/>
                  <a:pt x="1" y="2184"/>
                  <a:pt x="1408" y="2184"/>
                </a:cubicBezTo>
                <a:cubicBezTo>
                  <a:pt x="2813" y="2184"/>
                  <a:pt x="2815" y="0"/>
                  <a:pt x="1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3"/>
          <p:cNvSpPr/>
          <p:nvPr/>
        </p:nvSpPr>
        <p:spPr>
          <a:xfrm>
            <a:off x="245615" y="4405031"/>
            <a:ext cx="124434" cy="96473"/>
          </a:xfrm>
          <a:custGeom>
            <a:avLst/>
            <a:gdLst/>
            <a:ahLst/>
            <a:cxnLst/>
            <a:rect l="l" t="t" r="r" b="b"/>
            <a:pathLst>
              <a:path w="2817" h="2184" extrusionOk="0">
                <a:moveTo>
                  <a:pt x="1408" y="0"/>
                </a:moveTo>
                <a:cubicBezTo>
                  <a:pt x="3" y="0"/>
                  <a:pt x="0" y="2184"/>
                  <a:pt x="1408" y="2184"/>
                </a:cubicBezTo>
                <a:cubicBezTo>
                  <a:pt x="2814" y="2184"/>
                  <a:pt x="2816" y="0"/>
                  <a:pt x="14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3"/>
          <p:cNvSpPr/>
          <p:nvPr/>
        </p:nvSpPr>
        <p:spPr>
          <a:xfrm>
            <a:off x="2367768" y="4904459"/>
            <a:ext cx="124346" cy="96517"/>
          </a:xfrm>
          <a:custGeom>
            <a:avLst/>
            <a:gdLst/>
            <a:ahLst/>
            <a:cxnLst/>
            <a:rect l="l" t="t" r="r" b="b"/>
            <a:pathLst>
              <a:path w="2815" h="2185" extrusionOk="0">
                <a:moveTo>
                  <a:pt x="1408" y="0"/>
                </a:moveTo>
                <a:cubicBezTo>
                  <a:pt x="3" y="0"/>
                  <a:pt x="0" y="2184"/>
                  <a:pt x="1408" y="2184"/>
                </a:cubicBezTo>
                <a:cubicBezTo>
                  <a:pt x="2813" y="2184"/>
                  <a:pt x="2815" y="0"/>
                  <a:pt x="1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6" name="Google Shape;646;p13"/>
          <p:cNvGrpSpPr/>
          <p:nvPr/>
        </p:nvGrpSpPr>
        <p:grpSpPr>
          <a:xfrm>
            <a:off x="8603149" y="2791053"/>
            <a:ext cx="321165" cy="319232"/>
            <a:chOff x="1034987" y="3936892"/>
            <a:chExt cx="374318" cy="372065"/>
          </a:xfrm>
        </p:grpSpPr>
        <p:sp>
          <p:nvSpPr>
            <p:cNvPr id="647" name="Google Shape;647;p13"/>
            <p:cNvSpPr/>
            <p:nvPr/>
          </p:nvSpPr>
          <p:spPr>
            <a:xfrm>
              <a:off x="1110876" y="4030317"/>
              <a:ext cx="214678" cy="214678"/>
            </a:xfrm>
            <a:custGeom>
              <a:avLst/>
              <a:gdLst/>
              <a:ahLst/>
              <a:cxnLst/>
              <a:rect l="l" t="t" r="r" b="b"/>
              <a:pathLst>
                <a:path w="4860" h="4860" extrusionOk="0">
                  <a:moveTo>
                    <a:pt x="2430" y="1"/>
                  </a:moveTo>
                  <a:cubicBezTo>
                    <a:pt x="1088" y="1"/>
                    <a:pt x="0" y="1088"/>
                    <a:pt x="0" y="2430"/>
                  </a:cubicBezTo>
                  <a:cubicBezTo>
                    <a:pt x="0" y="3772"/>
                    <a:pt x="1088" y="4859"/>
                    <a:pt x="2430" y="4859"/>
                  </a:cubicBezTo>
                  <a:cubicBezTo>
                    <a:pt x="3772" y="4859"/>
                    <a:pt x="4859" y="3772"/>
                    <a:pt x="4859" y="2430"/>
                  </a:cubicBezTo>
                  <a:cubicBezTo>
                    <a:pt x="4859" y="1088"/>
                    <a:pt x="3772" y="1"/>
                    <a:pt x="2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3"/>
            <p:cNvSpPr/>
            <p:nvPr/>
          </p:nvSpPr>
          <p:spPr>
            <a:xfrm>
              <a:off x="1163220" y="3936892"/>
              <a:ext cx="45321" cy="45321"/>
            </a:xfrm>
            <a:custGeom>
              <a:avLst/>
              <a:gdLst/>
              <a:ahLst/>
              <a:cxnLst/>
              <a:rect l="l" t="t" r="r" b="b"/>
              <a:pathLst>
                <a:path w="1026" h="1026" extrusionOk="0">
                  <a:moveTo>
                    <a:pt x="514" y="1"/>
                  </a:moveTo>
                  <a:cubicBezTo>
                    <a:pt x="230" y="1"/>
                    <a:pt x="1" y="230"/>
                    <a:pt x="1" y="514"/>
                  </a:cubicBezTo>
                  <a:cubicBezTo>
                    <a:pt x="1" y="796"/>
                    <a:pt x="230" y="1025"/>
                    <a:pt x="514" y="1025"/>
                  </a:cubicBezTo>
                  <a:cubicBezTo>
                    <a:pt x="796" y="1025"/>
                    <a:pt x="1025" y="796"/>
                    <a:pt x="1025" y="514"/>
                  </a:cubicBezTo>
                  <a:cubicBezTo>
                    <a:pt x="1025" y="230"/>
                    <a:pt x="796" y="1"/>
                    <a:pt x="5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3"/>
            <p:cNvSpPr/>
            <p:nvPr/>
          </p:nvSpPr>
          <p:spPr>
            <a:xfrm>
              <a:off x="1067057" y="4244951"/>
              <a:ext cx="36752" cy="36707"/>
            </a:xfrm>
            <a:custGeom>
              <a:avLst/>
              <a:gdLst/>
              <a:ahLst/>
              <a:cxnLst/>
              <a:rect l="l" t="t" r="r" b="b"/>
              <a:pathLst>
                <a:path w="832" h="831" extrusionOk="0">
                  <a:moveTo>
                    <a:pt x="416" y="0"/>
                  </a:moveTo>
                  <a:cubicBezTo>
                    <a:pt x="187" y="0"/>
                    <a:pt x="1" y="186"/>
                    <a:pt x="1" y="415"/>
                  </a:cubicBezTo>
                  <a:cubicBezTo>
                    <a:pt x="1" y="646"/>
                    <a:pt x="187" y="831"/>
                    <a:pt x="416" y="831"/>
                  </a:cubicBezTo>
                  <a:cubicBezTo>
                    <a:pt x="645" y="831"/>
                    <a:pt x="831" y="646"/>
                    <a:pt x="831" y="415"/>
                  </a:cubicBezTo>
                  <a:cubicBezTo>
                    <a:pt x="831" y="186"/>
                    <a:pt x="645" y="0"/>
                    <a:pt x="4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3"/>
            <p:cNvSpPr/>
            <p:nvPr/>
          </p:nvSpPr>
          <p:spPr>
            <a:xfrm>
              <a:off x="1325554" y="4231479"/>
              <a:ext cx="24781" cy="24781"/>
            </a:xfrm>
            <a:custGeom>
              <a:avLst/>
              <a:gdLst/>
              <a:ahLst/>
              <a:cxnLst/>
              <a:rect l="l" t="t" r="r" b="b"/>
              <a:pathLst>
                <a:path w="561" h="561" extrusionOk="0">
                  <a:moveTo>
                    <a:pt x="280" y="0"/>
                  </a:moveTo>
                  <a:cubicBezTo>
                    <a:pt x="125" y="0"/>
                    <a:pt x="0" y="125"/>
                    <a:pt x="0" y="280"/>
                  </a:cubicBezTo>
                  <a:cubicBezTo>
                    <a:pt x="0" y="436"/>
                    <a:pt x="125" y="560"/>
                    <a:pt x="280" y="560"/>
                  </a:cubicBezTo>
                  <a:cubicBezTo>
                    <a:pt x="435" y="560"/>
                    <a:pt x="561" y="436"/>
                    <a:pt x="561" y="280"/>
                  </a:cubicBezTo>
                  <a:cubicBezTo>
                    <a:pt x="561" y="125"/>
                    <a:pt x="435" y="0"/>
                    <a:pt x="2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3"/>
            <p:cNvSpPr/>
            <p:nvPr/>
          </p:nvSpPr>
          <p:spPr>
            <a:xfrm>
              <a:off x="1337922" y="4056644"/>
              <a:ext cx="23765" cy="23721"/>
            </a:xfrm>
            <a:custGeom>
              <a:avLst/>
              <a:gdLst/>
              <a:ahLst/>
              <a:cxnLst/>
              <a:rect l="l" t="t" r="r" b="b"/>
              <a:pathLst>
                <a:path w="538" h="537" extrusionOk="0">
                  <a:moveTo>
                    <a:pt x="268" y="0"/>
                  </a:moveTo>
                  <a:cubicBezTo>
                    <a:pt x="121" y="0"/>
                    <a:pt x="0" y="120"/>
                    <a:pt x="0" y="268"/>
                  </a:cubicBezTo>
                  <a:cubicBezTo>
                    <a:pt x="0" y="416"/>
                    <a:pt x="121" y="537"/>
                    <a:pt x="268" y="537"/>
                  </a:cubicBezTo>
                  <a:cubicBezTo>
                    <a:pt x="417" y="537"/>
                    <a:pt x="537" y="416"/>
                    <a:pt x="537" y="268"/>
                  </a:cubicBezTo>
                  <a:cubicBezTo>
                    <a:pt x="537" y="120"/>
                    <a:pt x="417" y="0"/>
                    <a:pt x="2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3"/>
            <p:cNvSpPr/>
            <p:nvPr/>
          </p:nvSpPr>
          <p:spPr>
            <a:xfrm>
              <a:off x="1034987" y="4030405"/>
              <a:ext cx="36089" cy="36045"/>
            </a:xfrm>
            <a:custGeom>
              <a:avLst/>
              <a:gdLst/>
              <a:ahLst/>
              <a:cxnLst/>
              <a:rect l="l" t="t" r="r" b="b"/>
              <a:pathLst>
                <a:path w="817" h="816" extrusionOk="0">
                  <a:moveTo>
                    <a:pt x="409" y="1"/>
                  </a:moveTo>
                  <a:cubicBezTo>
                    <a:pt x="184" y="1"/>
                    <a:pt x="1" y="183"/>
                    <a:pt x="1" y="408"/>
                  </a:cubicBezTo>
                  <a:cubicBezTo>
                    <a:pt x="1" y="634"/>
                    <a:pt x="184" y="815"/>
                    <a:pt x="409" y="815"/>
                  </a:cubicBezTo>
                  <a:cubicBezTo>
                    <a:pt x="634" y="815"/>
                    <a:pt x="817" y="634"/>
                    <a:pt x="817" y="408"/>
                  </a:cubicBezTo>
                  <a:cubicBezTo>
                    <a:pt x="817" y="183"/>
                    <a:pt x="634" y="1"/>
                    <a:pt x="4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3"/>
            <p:cNvSpPr/>
            <p:nvPr/>
          </p:nvSpPr>
          <p:spPr>
            <a:xfrm>
              <a:off x="1372554" y="4131384"/>
              <a:ext cx="36752" cy="36796"/>
            </a:xfrm>
            <a:custGeom>
              <a:avLst/>
              <a:gdLst/>
              <a:ahLst/>
              <a:cxnLst/>
              <a:rect l="l" t="t" r="r" b="b"/>
              <a:pathLst>
                <a:path w="832" h="833" extrusionOk="0">
                  <a:moveTo>
                    <a:pt x="417" y="1"/>
                  </a:moveTo>
                  <a:cubicBezTo>
                    <a:pt x="186" y="1"/>
                    <a:pt x="0" y="187"/>
                    <a:pt x="0" y="417"/>
                  </a:cubicBezTo>
                  <a:cubicBezTo>
                    <a:pt x="0" y="646"/>
                    <a:pt x="186" y="832"/>
                    <a:pt x="417" y="832"/>
                  </a:cubicBezTo>
                  <a:cubicBezTo>
                    <a:pt x="646" y="832"/>
                    <a:pt x="832" y="646"/>
                    <a:pt x="832" y="417"/>
                  </a:cubicBezTo>
                  <a:cubicBezTo>
                    <a:pt x="832" y="187"/>
                    <a:pt x="646" y="1"/>
                    <a:pt x="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3"/>
            <p:cNvSpPr/>
            <p:nvPr/>
          </p:nvSpPr>
          <p:spPr>
            <a:xfrm>
              <a:off x="1218215" y="4285855"/>
              <a:ext cx="23102" cy="23102"/>
            </a:xfrm>
            <a:custGeom>
              <a:avLst/>
              <a:gdLst/>
              <a:ahLst/>
              <a:cxnLst/>
              <a:rect l="l" t="t" r="r" b="b"/>
              <a:pathLst>
                <a:path w="523" h="523" extrusionOk="0">
                  <a:moveTo>
                    <a:pt x="261" y="1"/>
                  </a:moveTo>
                  <a:cubicBezTo>
                    <a:pt x="117" y="1"/>
                    <a:pt x="0" y="118"/>
                    <a:pt x="0" y="262"/>
                  </a:cubicBezTo>
                  <a:cubicBezTo>
                    <a:pt x="0" y="406"/>
                    <a:pt x="117" y="523"/>
                    <a:pt x="261" y="523"/>
                  </a:cubicBezTo>
                  <a:cubicBezTo>
                    <a:pt x="405" y="523"/>
                    <a:pt x="522" y="406"/>
                    <a:pt x="522" y="262"/>
                  </a:cubicBezTo>
                  <a:cubicBezTo>
                    <a:pt x="522" y="118"/>
                    <a:pt x="405" y="1"/>
                    <a:pt x="2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3"/>
            <p:cNvSpPr/>
            <p:nvPr/>
          </p:nvSpPr>
          <p:spPr>
            <a:xfrm>
              <a:off x="1274491" y="3969624"/>
              <a:ext cx="20673" cy="20717"/>
            </a:xfrm>
            <a:custGeom>
              <a:avLst/>
              <a:gdLst/>
              <a:ahLst/>
              <a:cxnLst/>
              <a:rect l="l" t="t" r="r" b="b"/>
              <a:pathLst>
                <a:path w="468" h="469" extrusionOk="0">
                  <a:moveTo>
                    <a:pt x="234" y="1"/>
                  </a:moveTo>
                  <a:cubicBezTo>
                    <a:pt x="106" y="1"/>
                    <a:pt x="0" y="106"/>
                    <a:pt x="0" y="234"/>
                  </a:cubicBezTo>
                  <a:cubicBezTo>
                    <a:pt x="0" y="364"/>
                    <a:pt x="106" y="468"/>
                    <a:pt x="234" y="468"/>
                  </a:cubicBezTo>
                  <a:cubicBezTo>
                    <a:pt x="363" y="468"/>
                    <a:pt x="468" y="364"/>
                    <a:pt x="468" y="234"/>
                  </a:cubicBezTo>
                  <a:cubicBezTo>
                    <a:pt x="468" y="106"/>
                    <a:pt x="363" y="1"/>
                    <a:pt x="2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3"/>
            <p:cNvSpPr/>
            <p:nvPr/>
          </p:nvSpPr>
          <p:spPr>
            <a:xfrm>
              <a:off x="1053054" y="4137656"/>
              <a:ext cx="20275" cy="20275"/>
            </a:xfrm>
            <a:custGeom>
              <a:avLst/>
              <a:gdLst/>
              <a:ahLst/>
              <a:cxnLst/>
              <a:rect l="l" t="t" r="r" b="b"/>
              <a:pathLst>
                <a:path w="459" h="459" extrusionOk="0">
                  <a:moveTo>
                    <a:pt x="230" y="0"/>
                  </a:moveTo>
                  <a:cubicBezTo>
                    <a:pt x="102" y="0"/>
                    <a:pt x="0" y="103"/>
                    <a:pt x="0" y="230"/>
                  </a:cubicBezTo>
                  <a:cubicBezTo>
                    <a:pt x="0" y="357"/>
                    <a:pt x="102" y="459"/>
                    <a:pt x="230" y="459"/>
                  </a:cubicBezTo>
                  <a:cubicBezTo>
                    <a:pt x="355" y="459"/>
                    <a:pt x="459" y="357"/>
                    <a:pt x="459" y="230"/>
                  </a:cubicBezTo>
                  <a:cubicBezTo>
                    <a:pt x="459" y="103"/>
                    <a:pt x="355" y="0"/>
                    <a:pt x="2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3"/>
            <p:cNvSpPr/>
            <p:nvPr/>
          </p:nvSpPr>
          <p:spPr>
            <a:xfrm>
              <a:off x="1181596" y="3958758"/>
              <a:ext cx="107251" cy="194050"/>
            </a:xfrm>
            <a:custGeom>
              <a:avLst/>
              <a:gdLst/>
              <a:ahLst/>
              <a:cxnLst/>
              <a:rect l="l" t="t" r="r" b="b"/>
              <a:pathLst>
                <a:path w="2428" h="4393" extrusionOk="0">
                  <a:moveTo>
                    <a:pt x="194" y="1"/>
                  </a:moveTo>
                  <a:lnTo>
                    <a:pt x="0" y="36"/>
                  </a:lnTo>
                  <a:lnTo>
                    <a:pt x="792" y="4393"/>
                  </a:lnTo>
                  <a:lnTo>
                    <a:pt x="2428" y="519"/>
                  </a:lnTo>
                  <a:lnTo>
                    <a:pt x="2246" y="443"/>
                  </a:lnTo>
                  <a:lnTo>
                    <a:pt x="868" y="3708"/>
                  </a:lnTo>
                  <a:lnTo>
                    <a:pt x="1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3"/>
            <p:cNvSpPr/>
            <p:nvPr/>
          </p:nvSpPr>
          <p:spPr>
            <a:xfrm>
              <a:off x="1050934" y="4044585"/>
              <a:ext cx="182697" cy="107604"/>
            </a:xfrm>
            <a:custGeom>
              <a:avLst/>
              <a:gdLst/>
              <a:ahLst/>
              <a:cxnLst/>
              <a:rect l="l" t="t" r="r" b="b"/>
              <a:pathLst>
                <a:path w="4136" h="2436" extrusionOk="0">
                  <a:moveTo>
                    <a:pt x="95" y="1"/>
                  </a:moveTo>
                  <a:lnTo>
                    <a:pt x="1" y="174"/>
                  </a:lnTo>
                  <a:lnTo>
                    <a:pt x="3439" y="2031"/>
                  </a:lnTo>
                  <a:lnTo>
                    <a:pt x="271" y="2238"/>
                  </a:lnTo>
                  <a:lnTo>
                    <a:pt x="283" y="2435"/>
                  </a:lnTo>
                  <a:lnTo>
                    <a:pt x="4136" y="2183"/>
                  </a:lnTo>
                  <a:lnTo>
                    <a:pt x="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3"/>
            <p:cNvSpPr/>
            <p:nvPr/>
          </p:nvSpPr>
          <p:spPr>
            <a:xfrm>
              <a:off x="1202622" y="4064595"/>
              <a:ext cx="188661" cy="89538"/>
            </a:xfrm>
            <a:custGeom>
              <a:avLst/>
              <a:gdLst/>
              <a:ahLst/>
              <a:cxnLst/>
              <a:rect l="l" t="t" r="r" b="b"/>
              <a:pathLst>
                <a:path w="4271" h="2027" extrusionOk="0">
                  <a:moveTo>
                    <a:pt x="3286" y="0"/>
                  </a:moveTo>
                  <a:lnTo>
                    <a:pt x="1" y="1728"/>
                  </a:lnTo>
                  <a:lnTo>
                    <a:pt x="4257" y="2027"/>
                  </a:lnTo>
                  <a:lnTo>
                    <a:pt x="4270" y="1830"/>
                  </a:lnTo>
                  <a:lnTo>
                    <a:pt x="706" y="1581"/>
                  </a:lnTo>
                  <a:lnTo>
                    <a:pt x="3378" y="175"/>
                  </a:lnTo>
                  <a:lnTo>
                    <a:pt x="3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3"/>
            <p:cNvSpPr/>
            <p:nvPr/>
          </p:nvSpPr>
          <p:spPr>
            <a:xfrm>
              <a:off x="1213091" y="4127276"/>
              <a:ext cx="127747" cy="170462"/>
            </a:xfrm>
            <a:custGeom>
              <a:avLst/>
              <a:gdLst/>
              <a:ahLst/>
              <a:cxnLst/>
              <a:rect l="l" t="t" r="r" b="b"/>
              <a:pathLst>
                <a:path w="2892" h="3859" extrusionOk="0">
                  <a:moveTo>
                    <a:pt x="1" y="1"/>
                  </a:moveTo>
                  <a:lnTo>
                    <a:pt x="279" y="3859"/>
                  </a:lnTo>
                  <a:lnTo>
                    <a:pt x="476" y="3845"/>
                  </a:lnTo>
                  <a:lnTo>
                    <a:pt x="232" y="469"/>
                  </a:lnTo>
                  <a:lnTo>
                    <a:pt x="2761" y="2713"/>
                  </a:lnTo>
                  <a:lnTo>
                    <a:pt x="2891" y="256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3"/>
            <p:cNvSpPr/>
            <p:nvPr/>
          </p:nvSpPr>
          <p:spPr>
            <a:xfrm>
              <a:off x="1082605" y="4134255"/>
              <a:ext cx="138790" cy="132032"/>
            </a:xfrm>
            <a:custGeom>
              <a:avLst/>
              <a:gdLst/>
              <a:ahLst/>
              <a:cxnLst/>
              <a:rect l="l" t="t" r="r" b="b"/>
              <a:pathLst>
                <a:path w="3142" h="2989" extrusionOk="0">
                  <a:moveTo>
                    <a:pt x="3007" y="0"/>
                  </a:moveTo>
                  <a:lnTo>
                    <a:pt x="1" y="2845"/>
                  </a:lnTo>
                  <a:lnTo>
                    <a:pt x="137" y="2988"/>
                  </a:lnTo>
                  <a:lnTo>
                    <a:pt x="3142" y="143"/>
                  </a:lnTo>
                  <a:lnTo>
                    <a:pt x="30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13"/>
          <p:cNvSpPr/>
          <p:nvPr/>
        </p:nvSpPr>
        <p:spPr>
          <a:xfrm>
            <a:off x="7068975" y="4180407"/>
            <a:ext cx="2451332" cy="1295877"/>
          </a:xfrm>
          <a:custGeom>
            <a:avLst/>
            <a:gdLst/>
            <a:ahLst/>
            <a:cxnLst/>
            <a:rect l="l" t="t" r="r" b="b"/>
            <a:pathLst>
              <a:path w="181917" h="96169" extrusionOk="0">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3"/>
          <p:cNvSpPr/>
          <p:nvPr/>
        </p:nvSpPr>
        <p:spPr>
          <a:xfrm rot="10800000">
            <a:off x="-852656" y="-263497"/>
            <a:ext cx="1882841" cy="995349"/>
          </a:xfrm>
          <a:custGeom>
            <a:avLst/>
            <a:gdLst/>
            <a:ahLst/>
            <a:cxnLst/>
            <a:rect l="l" t="t" r="r" b="b"/>
            <a:pathLst>
              <a:path w="181917" h="96169" extrusionOk="0">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775"/>
        <p:cNvGrpSpPr/>
        <p:nvPr/>
      </p:nvGrpSpPr>
      <p:grpSpPr>
        <a:xfrm>
          <a:off x="0" y="0"/>
          <a:ext cx="0" cy="0"/>
          <a:chOff x="0" y="0"/>
          <a:chExt cx="0" cy="0"/>
        </a:xfrm>
      </p:grpSpPr>
      <p:grpSp>
        <p:nvGrpSpPr>
          <p:cNvPr id="776" name="Google Shape;776;p16"/>
          <p:cNvGrpSpPr/>
          <p:nvPr/>
        </p:nvGrpSpPr>
        <p:grpSpPr>
          <a:xfrm>
            <a:off x="-12700" y="3175"/>
            <a:ext cx="9220200" cy="5200800"/>
            <a:chOff x="-12700" y="3175"/>
            <a:chExt cx="9220200" cy="5200800"/>
          </a:xfrm>
        </p:grpSpPr>
        <p:cxnSp>
          <p:nvCxnSpPr>
            <p:cNvPr id="777" name="Google Shape;777;p16"/>
            <p:cNvCxnSpPr/>
            <p:nvPr/>
          </p:nvCxnSpPr>
          <p:spPr>
            <a:xfrm>
              <a:off x="712213"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778" name="Google Shape;778;p16"/>
            <p:cNvCxnSpPr/>
            <p:nvPr/>
          </p:nvCxnSpPr>
          <p:spPr>
            <a:xfrm>
              <a:off x="1569943"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779" name="Google Shape;779;p16"/>
            <p:cNvCxnSpPr/>
            <p:nvPr/>
          </p:nvCxnSpPr>
          <p:spPr>
            <a:xfrm>
              <a:off x="2427674"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780" name="Google Shape;780;p16"/>
            <p:cNvCxnSpPr/>
            <p:nvPr/>
          </p:nvCxnSpPr>
          <p:spPr>
            <a:xfrm>
              <a:off x="3285404"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781" name="Google Shape;781;p16"/>
            <p:cNvCxnSpPr/>
            <p:nvPr/>
          </p:nvCxnSpPr>
          <p:spPr>
            <a:xfrm>
              <a:off x="4143135"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782" name="Google Shape;782;p16"/>
            <p:cNvCxnSpPr/>
            <p:nvPr/>
          </p:nvCxnSpPr>
          <p:spPr>
            <a:xfrm>
              <a:off x="5000865"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783" name="Google Shape;783;p16"/>
            <p:cNvCxnSpPr/>
            <p:nvPr/>
          </p:nvCxnSpPr>
          <p:spPr>
            <a:xfrm>
              <a:off x="5858596"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784" name="Google Shape;784;p16"/>
            <p:cNvCxnSpPr/>
            <p:nvPr/>
          </p:nvCxnSpPr>
          <p:spPr>
            <a:xfrm>
              <a:off x="6716326"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785" name="Google Shape;785;p16"/>
            <p:cNvCxnSpPr/>
            <p:nvPr/>
          </p:nvCxnSpPr>
          <p:spPr>
            <a:xfrm>
              <a:off x="7574057"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786" name="Google Shape;786;p16"/>
            <p:cNvCxnSpPr/>
            <p:nvPr/>
          </p:nvCxnSpPr>
          <p:spPr>
            <a:xfrm>
              <a:off x="8431788"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787" name="Google Shape;787;p16"/>
            <p:cNvCxnSpPr/>
            <p:nvPr/>
          </p:nvCxnSpPr>
          <p:spPr>
            <a:xfrm>
              <a:off x="-12700" y="676150"/>
              <a:ext cx="9220200" cy="0"/>
            </a:xfrm>
            <a:prstGeom prst="straightConnector1">
              <a:avLst/>
            </a:prstGeom>
            <a:noFill/>
            <a:ln w="9525" cap="flat" cmpd="sng">
              <a:solidFill>
                <a:schemeClr val="accent4"/>
              </a:solidFill>
              <a:prstDash val="solid"/>
              <a:round/>
              <a:headEnd type="none" w="med" len="med"/>
              <a:tailEnd type="none" w="med" len="med"/>
            </a:ln>
          </p:spPr>
        </p:cxnSp>
        <p:cxnSp>
          <p:nvCxnSpPr>
            <p:cNvPr id="788" name="Google Shape;788;p16"/>
            <p:cNvCxnSpPr/>
            <p:nvPr/>
          </p:nvCxnSpPr>
          <p:spPr>
            <a:xfrm>
              <a:off x="-12700" y="1434390"/>
              <a:ext cx="9220200" cy="0"/>
            </a:xfrm>
            <a:prstGeom prst="straightConnector1">
              <a:avLst/>
            </a:prstGeom>
            <a:noFill/>
            <a:ln w="9525" cap="flat" cmpd="sng">
              <a:solidFill>
                <a:schemeClr val="accent4"/>
              </a:solidFill>
              <a:prstDash val="solid"/>
              <a:round/>
              <a:headEnd type="none" w="med" len="med"/>
              <a:tailEnd type="none" w="med" len="med"/>
            </a:ln>
          </p:spPr>
        </p:cxnSp>
        <p:cxnSp>
          <p:nvCxnSpPr>
            <p:cNvPr id="789" name="Google Shape;789;p16"/>
            <p:cNvCxnSpPr/>
            <p:nvPr/>
          </p:nvCxnSpPr>
          <p:spPr>
            <a:xfrm>
              <a:off x="-12700" y="2192630"/>
              <a:ext cx="9220200" cy="0"/>
            </a:xfrm>
            <a:prstGeom prst="straightConnector1">
              <a:avLst/>
            </a:prstGeom>
            <a:noFill/>
            <a:ln w="9525" cap="flat" cmpd="sng">
              <a:solidFill>
                <a:schemeClr val="accent4"/>
              </a:solidFill>
              <a:prstDash val="solid"/>
              <a:round/>
              <a:headEnd type="none" w="med" len="med"/>
              <a:tailEnd type="none" w="med" len="med"/>
            </a:ln>
          </p:spPr>
        </p:cxnSp>
        <p:cxnSp>
          <p:nvCxnSpPr>
            <p:cNvPr id="790" name="Google Shape;790;p16"/>
            <p:cNvCxnSpPr/>
            <p:nvPr/>
          </p:nvCxnSpPr>
          <p:spPr>
            <a:xfrm>
              <a:off x="-12700" y="2950870"/>
              <a:ext cx="9220200" cy="0"/>
            </a:xfrm>
            <a:prstGeom prst="straightConnector1">
              <a:avLst/>
            </a:prstGeom>
            <a:noFill/>
            <a:ln w="9525" cap="flat" cmpd="sng">
              <a:solidFill>
                <a:schemeClr val="accent4"/>
              </a:solidFill>
              <a:prstDash val="solid"/>
              <a:round/>
              <a:headEnd type="none" w="med" len="med"/>
              <a:tailEnd type="none" w="med" len="med"/>
            </a:ln>
          </p:spPr>
        </p:cxnSp>
        <p:cxnSp>
          <p:nvCxnSpPr>
            <p:cNvPr id="791" name="Google Shape;791;p16"/>
            <p:cNvCxnSpPr/>
            <p:nvPr/>
          </p:nvCxnSpPr>
          <p:spPr>
            <a:xfrm>
              <a:off x="-12700" y="3709110"/>
              <a:ext cx="9220200" cy="0"/>
            </a:xfrm>
            <a:prstGeom prst="straightConnector1">
              <a:avLst/>
            </a:prstGeom>
            <a:noFill/>
            <a:ln w="9525" cap="flat" cmpd="sng">
              <a:solidFill>
                <a:schemeClr val="accent4"/>
              </a:solidFill>
              <a:prstDash val="solid"/>
              <a:round/>
              <a:headEnd type="none" w="med" len="med"/>
              <a:tailEnd type="none" w="med" len="med"/>
            </a:ln>
          </p:spPr>
        </p:cxnSp>
        <p:cxnSp>
          <p:nvCxnSpPr>
            <p:cNvPr id="792" name="Google Shape;792;p16"/>
            <p:cNvCxnSpPr/>
            <p:nvPr/>
          </p:nvCxnSpPr>
          <p:spPr>
            <a:xfrm>
              <a:off x="-12700" y="4467350"/>
              <a:ext cx="9220200" cy="0"/>
            </a:xfrm>
            <a:prstGeom prst="straightConnector1">
              <a:avLst/>
            </a:prstGeom>
            <a:noFill/>
            <a:ln w="9525" cap="flat" cmpd="sng">
              <a:solidFill>
                <a:schemeClr val="accent4"/>
              </a:solidFill>
              <a:prstDash val="solid"/>
              <a:round/>
              <a:headEnd type="none" w="med" len="med"/>
              <a:tailEnd type="none" w="med" len="med"/>
            </a:ln>
          </p:spPr>
        </p:cxnSp>
      </p:grpSp>
      <p:sp>
        <p:nvSpPr>
          <p:cNvPr id="793" name="Google Shape;793;p16"/>
          <p:cNvSpPr txBox="1">
            <a:spLocks noGrp="1"/>
          </p:cNvSpPr>
          <p:nvPr>
            <p:ph type="title"/>
          </p:nvPr>
        </p:nvSpPr>
        <p:spPr>
          <a:xfrm>
            <a:off x="2300250" y="539500"/>
            <a:ext cx="45435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94" name="Google Shape;794;p16"/>
          <p:cNvSpPr txBox="1">
            <a:spLocks noGrp="1"/>
          </p:cNvSpPr>
          <p:nvPr>
            <p:ph type="subTitle" idx="1"/>
          </p:nvPr>
        </p:nvSpPr>
        <p:spPr>
          <a:xfrm>
            <a:off x="2300250" y="4033500"/>
            <a:ext cx="4543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95" name="Google Shape;795;p16"/>
          <p:cNvSpPr/>
          <p:nvPr/>
        </p:nvSpPr>
        <p:spPr>
          <a:xfrm rot="10800000">
            <a:off x="-204742" y="-104771"/>
            <a:ext cx="2642344" cy="1397095"/>
          </a:xfrm>
          <a:custGeom>
            <a:avLst/>
            <a:gdLst/>
            <a:ahLst/>
            <a:cxnLst/>
            <a:rect l="l" t="t" r="r" b="b"/>
            <a:pathLst>
              <a:path w="181917" h="96169" extrusionOk="0">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6"/>
          <p:cNvSpPr/>
          <p:nvPr/>
        </p:nvSpPr>
        <p:spPr>
          <a:xfrm>
            <a:off x="327180" y="1383272"/>
            <a:ext cx="124390" cy="96517"/>
          </a:xfrm>
          <a:custGeom>
            <a:avLst/>
            <a:gdLst/>
            <a:ahLst/>
            <a:cxnLst/>
            <a:rect l="l" t="t" r="r" b="b"/>
            <a:pathLst>
              <a:path w="2816" h="2185" extrusionOk="0">
                <a:moveTo>
                  <a:pt x="1408" y="1"/>
                </a:moveTo>
                <a:cubicBezTo>
                  <a:pt x="3" y="1"/>
                  <a:pt x="0" y="2184"/>
                  <a:pt x="1408" y="2184"/>
                </a:cubicBezTo>
                <a:cubicBezTo>
                  <a:pt x="2813" y="2184"/>
                  <a:pt x="2816" y="1"/>
                  <a:pt x="1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7" name="Google Shape;797;p16"/>
          <p:cNvGrpSpPr/>
          <p:nvPr/>
        </p:nvGrpSpPr>
        <p:grpSpPr>
          <a:xfrm>
            <a:off x="164112" y="3494330"/>
            <a:ext cx="374318" cy="372065"/>
            <a:chOff x="1034987" y="3936892"/>
            <a:chExt cx="374318" cy="372065"/>
          </a:xfrm>
        </p:grpSpPr>
        <p:sp>
          <p:nvSpPr>
            <p:cNvPr id="798" name="Google Shape;798;p16"/>
            <p:cNvSpPr/>
            <p:nvPr/>
          </p:nvSpPr>
          <p:spPr>
            <a:xfrm>
              <a:off x="1110876" y="4030317"/>
              <a:ext cx="214678" cy="214678"/>
            </a:xfrm>
            <a:custGeom>
              <a:avLst/>
              <a:gdLst/>
              <a:ahLst/>
              <a:cxnLst/>
              <a:rect l="l" t="t" r="r" b="b"/>
              <a:pathLst>
                <a:path w="4860" h="4860" extrusionOk="0">
                  <a:moveTo>
                    <a:pt x="2430" y="1"/>
                  </a:moveTo>
                  <a:cubicBezTo>
                    <a:pt x="1088" y="1"/>
                    <a:pt x="0" y="1088"/>
                    <a:pt x="0" y="2430"/>
                  </a:cubicBezTo>
                  <a:cubicBezTo>
                    <a:pt x="0" y="3772"/>
                    <a:pt x="1088" y="4859"/>
                    <a:pt x="2430" y="4859"/>
                  </a:cubicBezTo>
                  <a:cubicBezTo>
                    <a:pt x="3772" y="4859"/>
                    <a:pt x="4859" y="3772"/>
                    <a:pt x="4859" y="2430"/>
                  </a:cubicBezTo>
                  <a:cubicBezTo>
                    <a:pt x="4859" y="1088"/>
                    <a:pt x="3772" y="1"/>
                    <a:pt x="24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6"/>
            <p:cNvSpPr/>
            <p:nvPr/>
          </p:nvSpPr>
          <p:spPr>
            <a:xfrm>
              <a:off x="1163220" y="3936892"/>
              <a:ext cx="45321" cy="45321"/>
            </a:xfrm>
            <a:custGeom>
              <a:avLst/>
              <a:gdLst/>
              <a:ahLst/>
              <a:cxnLst/>
              <a:rect l="l" t="t" r="r" b="b"/>
              <a:pathLst>
                <a:path w="1026" h="1026" extrusionOk="0">
                  <a:moveTo>
                    <a:pt x="514" y="1"/>
                  </a:moveTo>
                  <a:cubicBezTo>
                    <a:pt x="230" y="1"/>
                    <a:pt x="1" y="230"/>
                    <a:pt x="1" y="514"/>
                  </a:cubicBezTo>
                  <a:cubicBezTo>
                    <a:pt x="1" y="796"/>
                    <a:pt x="230" y="1025"/>
                    <a:pt x="514" y="1025"/>
                  </a:cubicBezTo>
                  <a:cubicBezTo>
                    <a:pt x="796" y="1025"/>
                    <a:pt x="1025" y="796"/>
                    <a:pt x="1025" y="514"/>
                  </a:cubicBezTo>
                  <a:cubicBezTo>
                    <a:pt x="1025" y="230"/>
                    <a:pt x="796" y="1"/>
                    <a:pt x="5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6"/>
            <p:cNvSpPr/>
            <p:nvPr/>
          </p:nvSpPr>
          <p:spPr>
            <a:xfrm>
              <a:off x="1067057" y="4244951"/>
              <a:ext cx="36752" cy="36707"/>
            </a:xfrm>
            <a:custGeom>
              <a:avLst/>
              <a:gdLst/>
              <a:ahLst/>
              <a:cxnLst/>
              <a:rect l="l" t="t" r="r" b="b"/>
              <a:pathLst>
                <a:path w="832" h="831" extrusionOk="0">
                  <a:moveTo>
                    <a:pt x="416" y="0"/>
                  </a:moveTo>
                  <a:cubicBezTo>
                    <a:pt x="187" y="0"/>
                    <a:pt x="1" y="186"/>
                    <a:pt x="1" y="415"/>
                  </a:cubicBezTo>
                  <a:cubicBezTo>
                    <a:pt x="1" y="646"/>
                    <a:pt x="187" y="831"/>
                    <a:pt x="416" y="831"/>
                  </a:cubicBezTo>
                  <a:cubicBezTo>
                    <a:pt x="645" y="831"/>
                    <a:pt x="831" y="646"/>
                    <a:pt x="831" y="415"/>
                  </a:cubicBezTo>
                  <a:cubicBezTo>
                    <a:pt x="831" y="186"/>
                    <a:pt x="645" y="0"/>
                    <a:pt x="4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6"/>
            <p:cNvSpPr/>
            <p:nvPr/>
          </p:nvSpPr>
          <p:spPr>
            <a:xfrm>
              <a:off x="1325554" y="4231479"/>
              <a:ext cx="24781" cy="24781"/>
            </a:xfrm>
            <a:custGeom>
              <a:avLst/>
              <a:gdLst/>
              <a:ahLst/>
              <a:cxnLst/>
              <a:rect l="l" t="t" r="r" b="b"/>
              <a:pathLst>
                <a:path w="561" h="561" extrusionOk="0">
                  <a:moveTo>
                    <a:pt x="280" y="0"/>
                  </a:moveTo>
                  <a:cubicBezTo>
                    <a:pt x="125" y="0"/>
                    <a:pt x="0" y="125"/>
                    <a:pt x="0" y="280"/>
                  </a:cubicBezTo>
                  <a:cubicBezTo>
                    <a:pt x="0" y="436"/>
                    <a:pt x="125" y="560"/>
                    <a:pt x="280" y="560"/>
                  </a:cubicBezTo>
                  <a:cubicBezTo>
                    <a:pt x="435" y="560"/>
                    <a:pt x="561" y="436"/>
                    <a:pt x="561" y="280"/>
                  </a:cubicBezTo>
                  <a:cubicBezTo>
                    <a:pt x="561" y="125"/>
                    <a:pt x="435" y="0"/>
                    <a:pt x="2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6"/>
            <p:cNvSpPr/>
            <p:nvPr/>
          </p:nvSpPr>
          <p:spPr>
            <a:xfrm>
              <a:off x="1337922" y="4056644"/>
              <a:ext cx="23765" cy="23721"/>
            </a:xfrm>
            <a:custGeom>
              <a:avLst/>
              <a:gdLst/>
              <a:ahLst/>
              <a:cxnLst/>
              <a:rect l="l" t="t" r="r" b="b"/>
              <a:pathLst>
                <a:path w="538" h="537" extrusionOk="0">
                  <a:moveTo>
                    <a:pt x="268" y="0"/>
                  </a:moveTo>
                  <a:cubicBezTo>
                    <a:pt x="121" y="0"/>
                    <a:pt x="0" y="120"/>
                    <a:pt x="0" y="268"/>
                  </a:cubicBezTo>
                  <a:cubicBezTo>
                    <a:pt x="0" y="416"/>
                    <a:pt x="121" y="537"/>
                    <a:pt x="268" y="537"/>
                  </a:cubicBezTo>
                  <a:cubicBezTo>
                    <a:pt x="417" y="537"/>
                    <a:pt x="537" y="416"/>
                    <a:pt x="537" y="268"/>
                  </a:cubicBezTo>
                  <a:cubicBezTo>
                    <a:pt x="537" y="120"/>
                    <a:pt x="417" y="0"/>
                    <a:pt x="2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6"/>
            <p:cNvSpPr/>
            <p:nvPr/>
          </p:nvSpPr>
          <p:spPr>
            <a:xfrm>
              <a:off x="1034987" y="4030405"/>
              <a:ext cx="36089" cy="36045"/>
            </a:xfrm>
            <a:custGeom>
              <a:avLst/>
              <a:gdLst/>
              <a:ahLst/>
              <a:cxnLst/>
              <a:rect l="l" t="t" r="r" b="b"/>
              <a:pathLst>
                <a:path w="817" h="816" extrusionOk="0">
                  <a:moveTo>
                    <a:pt x="409" y="1"/>
                  </a:moveTo>
                  <a:cubicBezTo>
                    <a:pt x="184" y="1"/>
                    <a:pt x="1" y="183"/>
                    <a:pt x="1" y="408"/>
                  </a:cubicBezTo>
                  <a:cubicBezTo>
                    <a:pt x="1" y="634"/>
                    <a:pt x="184" y="815"/>
                    <a:pt x="409" y="815"/>
                  </a:cubicBezTo>
                  <a:cubicBezTo>
                    <a:pt x="634" y="815"/>
                    <a:pt x="817" y="634"/>
                    <a:pt x="817" y="408"/>
                  </a:cubicBezTo>
                  <a:cubicBezTo>
                    <a:pt x="817" y="183"/>
                    <a:pt x="634" y="1"/>
                    <a:pt x="4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6"/>
            <p:cNvSpPr/>
            <p:nvPr/>
          </p:nvSpPr>
          <p:spPr>
            <a:xfrm>
              <a:off x="1372554" y="4131384"/>
              <a:ext cx="36752" cy="36796"/>
            </a:xfrm>
            <a:custGeom>
              <a:avLst/>
              <a:gdLst/>
              <a:ahLst/>
              <a:cxnLst/>
              <a:rect l="l" t="t" r="r" b="b"/>
              <a:pathLst>
                <a:path w="832" h="833" extrusionOk="0">
                  <a:moveTo>
                    <a:pt x="417" y="1"/>
                  </a:moveTo>
                  <a:cubicBezTo>
                    <a:pt x="186" y="1"/>
                    <a:pt x="0" y="187"/>
                    <a:pt x="0" y="417"/>
                  </a:cubicBezTo>
                  <a:cubicBezTo>
                    <a:pt x="0" y="646"/>
                    <a:pt x="186" y="832"/>
                    <a:pt x="417" y="832"/>
                  </a:cubicBezTo>
                  <a:cubicBezTo>
                    <a:pt x="646" y="832"/>
                    <a:pt x="832" y="646"/>
                    <a:pt x="832" y="417"/>
                  </a:cubicBezTo>
                  <a:cubicBezTo>
                    <a:pt x="832" y="187"/>
                    <a:pt x="646" y="1"/>
                    <a:pt x="4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6"/>
            <p:cNvSpPr/>
            <p:nvPr/>
          </p:nvSpPr>
          <p:spPr>
            <a:xfrm>
              <a:off x="1218215" y="4285855"/>
              <a:ext cx="23102" cy="23102"/>
            </a:xfrm>
            <a:custGeom>
              <a:avLst/>
              <a:gdLst/>
              <a:ahLst/>
              <a:cxnLst/>
              <a:rect l="l" t="t" r="r" b="b"/>
              <a:pathLst>
                <a:path w="523" h="523" extrusionOk="0">
                  <a:moveTo>
                    <a:pt x="261" y="1"/>
                  </a:moveTo>
                  <a:cubicBezTo>
                    <a:pt x="117" y="1"/>
                    <a:pt x="0" y="118"/>
                    <a:pt x="0" y="262"/>
                  </a:cubicBezTo>
                  <a:cubicBezTo>
                    <a:pt x="0" y="406"/>
                    <a:pt x="117" y="523"/>
                    <a:pt x="261" y="523"/>
                  </a:cubicBezTo>
                  <a:cubicBezTo>
                    <a:pt x="405" y="523"/>
                    <a:pt x="522" y="406"/>
                    <a:pt x="522" y="262"/>
                  </a:cubicBezTo>
                  <a:cubicBezTo>
                    <a:pt x="522" y="118"/>
                    <a:pt x="405" y="1"/>
                    <a:pt x="2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6"/>
            <p:cNvSpPr/>
            <p:nvPr/>
          </p:nvSpPr>
          <p:spPr>
            <a:xfrm>
              <a:off x="1274491" y="3969624"/>
              <a:ext cx="20673" cy="20717"/>
            </a:xfrm>
            <a:custGeom>
              <a:avLst/>
              <a:gdLst/>
              <a:ahLst/>
              <a:cxnLst/>
              <a:rect l="l" t="t" r="r" b="b"/>
              <a:pathLst>
                <a:path w="468" h="469" extrusionOk="0">
                  <a:moveTo>
                    <a:pt x="234" y="1"/>
                  </a:moveTo>
                  <a:cubicBezTo>
                    <a:pt x="106" y="1"/>
                    <a:pt x="0" y="106"/>
                    <a:pt x="0" y="234"/>
                  </a:cubicBezTo>
                  <a:cubicBezTo>
                    <a:pt x="0" y="364"/>
                    <a:pt x="106" y="468"/>
                    <a:pt x="234" y="468"/>
                  </a:cubicBezTo>
                  <a:cubicBezTo>
                    <a:pt x="363" y="468"/>
                    <a:pt x="468" y="364"/>
                    <a:pt x="468" y="234"/>
                  </a:cubicBezTo>
                  <a:cubicBezTo>
                    <a:pt x="468" y="106"/>
                    <a:pt x="363"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6"/>
            <p:cNvSpPr/>
            <p:nvPr/>
          </p:nvSpPr>
          <p:spPr>
            <a:xfrm>
              <a:off x="1053054" y="4137656"/>
              <a:ext cx="20275" cy="20275"/>
            </a:xfrm>
            <a:custGeom>
              <a:avLst/>
              <a:gdLst/>
              <a:ahLst/>
              <a:cxnLst/>
              <a:rect l="l" t="t" r="r" b="b"/>
              <a:pathLst>
                <a:path w="459" h="459" extrusionOk="0">
                  <a:moveTo>
                    <a:pt x="230" y="0"/>
                  </a:moveTo>
                  <a:cubicBezTo>
                    <a:pt x="102" y="0"/>
                    <a:pt x="0" y="103"/>
                    <a:pt x="0" y="230"/>
                  </a:cubicBezTo>
                  <a:cubicBezTo>
                    <a:pt x="0" y="357"/>
                    <a:pt x="102" y="459"/>
                    <a:pt x="230" y="459"/>
                  </a:cubicBezTo>
                  <a:cubicBezTo>
                    <a:pt x="355" y="459"/>
                    <a:pt x="459" y="357"/>
                    <a:pt x="459" y="230"/>
                  </a:cubicBezTo>
                  <a:cubicBezTo>
                    <a:pt x="459" y="103"/>
                    <a:pt x="355" y="0"/>
                    <a:pt x="2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6"/>
            <p:cNvSpPr/>
            <p:nvPr/>
          </p:nvSpPr>
          <p:spPr>
            <a:xfrm>
              <a:off x="1181596" y="3958758"/>
              <a:ext cx="107251" cy="194050"/>
            </a:xfrm>
            <a:custGeom>
              <a:avLst/>
              <a:gdLst/>
              <a:ahLst/>
              <a:cxnLst/>
              <a:rect l="l" t="t" r="r" b="b"/>
              <a:pathLst>
                <a:path w="2428" h="4393" extrusionOk="0">
                  <a:moveTo>
                    <a:pt x="194" y="1"/>
                  </a:moveTo>
                  <a:lnTo>
                    <a:pt x="0" y="36"/>
                  </a:lnTo>
                  <a:lnTo>
                    <a:pt x="792" y="4393"/>
                  </a:lnTo>
                  <a:lnTo>
                    <a:pt x="2428" y="519"/>
                  </a:lnTo>
                  <a:lnTo>
                    <a:pt x="2246" y="443"/>
                  </a:lnTo>
                  <a:lnTo>
                    <a:pt x="868" y="3708"/>
                  </a:lnTo>
                  <a:lnTo>
                    <a:pt x="1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6"/>
            <p:cNvSpPr/>
            <p:nvPr/>
          </p:nvSpPr>
          <p:spPr>
            <a:xfrm>
              <a:off x="1050934" y="4044585"/>
              <a:ext cx="182697" cy="107604"/>
            </a:xfrm>
            <a:custGeom>
              <a:avLst/>
              <a:gdLst/>
              <a:ahLst/>
              <a:cxnLst/>
              <a:rect l="l" t="t" r="r" b="b"/>
              <a:pathLst>
                <a:path w="4136" h="2436" extrusionOk="0">
                  <a:moveTo>
                    <a:pt x="95" y="1"/>
                  </a:moveTo>
                  <a:lnTo>
                    <a:pt x="1" y="174"/>
                  </a:lnTo>
                  <a:lnTo>
                    <a:pt x="3439" y="2031"/>
                  </a:lnTo>
                  <a:lnTo>
                    <a:pt x="271" y="2238"/>
                  </a:lnTo>
                  <a:lnTo>
                    <a:pt x="283" y="2435"/>
                  </a:lnTo>
                  <a:lnTo>
                    <a:pt x="4136" y="2183"/>
                  </a:lnTo>
                  <a:lnTo>
                    <a:pt x="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6"/>
            <p:cNvSpPr/>
            <p:nvPr/>
          </p:nvSpPr>
          <p:spPr>
            <a:xfrm>
              <a:off x="1202622" y="4064595"/>
              <a:ext cx="188661" cy="89538"/>
            </a:xfrm>
            <a:custGeom>
              <a:avLst/>
              <a:gdLst/>
              <a:ahLst/>
              <a:cxnLst/>
              <a:rect l="l" t="t" r="r" b="b"/>
              <a:pathLst>
                <a:path w="4271" h="2027" extrusionOk="0">
                  <a:moveTo>
                    <a:pt x="3286" y="0"/>
                  </a:moveTo>
                  <a:lnTo>
                    <a:pt x="1" y="1728"/>
                  </a:lnTo>
                  <a:lnTo>
                    <a:pt x="4257" y="2027"/>
                  </a:lnTo>
                  <a:lnTo>
                    <a:pt x="4270" y="1830"/>
                  </a:lnTo>
                  <a:lnTo>
                    <a:pt x="706" y="1581"/>
                  </a:lnTo>
                  <a:lnTo>
                    <a:pt x="3378" y="175"/>
                  </a:lnTo>
                  <a:lnTo>
                    <a:pt x="32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6"/>
            <p:cNvSpPr/>
            <p:nvPr/>
          </p:nvSpPr>
          <p:spPr>
            <a:xfrm>
              <a:off x="1213091" y="4127276"/>
              <a:ext cx="127747" cy="170462"/>
            </a:xfrm>
            <a:custGeom>
              <a:avLst/>
              <a:gdLst/>
              <a:ahLst/>
              <a:cxnLst/>
              <a:rect l="l" t="t" r="r" b="b"/>
              <a:pathLst>
                <a:path w="2892" h="3859" extrusionOk="0">
                  <a:moveTo>
                    <a:pt x="1" y="1"/>
                  </a:moveTo>
                  <a:lnTo>
                    <a:pt x="279" y="3859"/>
                  </a:lnTo>
                  <a:lnTo>
                    <a:pt x="476" y="3845"/>
                  </a:lnTo>
                  <a:lnTo>
                    <a:pt x="232" y="469"/>
                  </a:lnTo>
                  <a:lnTo>
                    <a:pt x="2761" y="2713"/>
                  </a:lnTo>
                  <a:lnTo>
                    <a:pt x="2891" y="256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6"/>
            <p:cNvSpPr/>
            <p:nvPr/>
          </p:nvSpPr>
          <p:spPr>
            <a:xfrm>
              <a:off x="1082605" y="4134255"/>
              <a:ext cx="138790" cy="132032"/>
            </a:xfrm>
            <a:custGeom>
              <a:avLst/>
              <a:gdLst/>
              <a:ahLst/>
              <a:cxnLst/>
              <a:rect l="l" t="t" r="r" b="b"/>
              <a:pathLst>
                <a:path w="3142" h="2989" extrusionOk="0">
                  <a:moveTo>
                    <a:pt x="3007" y="0"/>
                  </a:moveTo>
                  <a:lnTo>
                    <a:pt x="1" y="2845"/>
                  </a:lnTo>
                  <a:lnTo>
                    <a:pt x="137" y="2988"/>
                  </a:lnTo>
                  <a:lnTo>
                    <a:pt x="3142" y="143"/>
                  </a:lnTo>
                  <a:lnTo>
                    <a:pt x="30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3" name="Google Shape;813;p16"/>
          <p:cNvSpPr/>
          <p:nvPr/>
        </p:nvSpPr>
        <p:spPr>
          <a:xfrm>
            <a:off x="1508280" y="4802747"/>
            <a:ext cx="124390" cy="96517"/>
          </a:xfrm>
          <a:custGeom>
            <a:avLst/>
            <a:gdLst/>
            <a:ahLst/>
            <a:cxnLst/>
            <a:rect l="l" t="t" r="r" b="b"/>
            <a:pathLst>
              <a:path w="2816" h="2185" extrusionOk="0">
                <a:moveTo>
                  <a:pt x="1408" y="1"/>
                </a:moveTo>
                <a:cubicBezTo>
                  <a:pt x="3" y="1"/>
                  <a:pt x="0" y="2184"/>
                  <a:pt x="1408" y="2184"/>
                </a:cubicBezTo>
                <a:cubicBezTo>
                  <a:pt x="2813" y="2184"/>
                  <a:pt x="2816" y="1"/>
                  <a:pt x="14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6"/>
          <p:cNvSpPr/>
          <p:nvPr/>
        </p:nvSpPr>
        <p:spPr>
          <a:xfrm rot="-5400000">
            <a:off x="3734129" y="763953"/>
            <a:ext cx="8827522" cy="4666601"/>
          </a:xfrm>
          <a:custGeom>
            <a:avLst/>
            <a:gdLst/>
            <a:ahLst/>
            <a:cxnLst/>
            <a:rect l="l" t="t" r="r" b="b"/>
            <a:pathLst>
              <a:path w="181917" h="96169" extrusionOk="0">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025"/>
        <p:cNvGrpSpPr/>
        <p:nvPr/>
      </p:nvGrpSpPr>
      <p:grpSpPr>
        <a:xfrm>
          <a:off x="0" y="0"/>
          <a:ext cx="0" cy="0"/>
          <a:chOff x="0" y="0"/>
          <a:chExt cx="0" cy="0"/>
        </a:xfrm>
      </p:grpSpPr>
      <p:grpSp>
        <p:nvGrpSpPr>
          <p:cNvPr id="1026" name="Google Shape;1026;p21"/>
          <p:cNvGrpSpPr/>
          <p:nvPr/>
        </p:nvGrpSpPr>
        <p:grpSpPr>
          <a:xfrm>
            <a:off x="-12700" y="3175"/>
            <a:ext cx="9220200" cy="5200800"/>
            <a:chOff x="-12700" y="3175"/>
            <a:chExt cx="9220200" cy="5200800"/>
          </a:xfrm>
        </p:grpSpPr>
        <p:cxnSp>
          <p:nvCxnSpPr>
            <p:cNvPr id="1027" name="Google Shape;1027;p21"/>
            <p:cNvCxnSpPr/>
            <p:nvPr/>
          </p:nvCxnSpPr>
          <p:spPr>
            <a:xfrm>
              <a:off x="712213"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1028" name="Google Shape;1028;p21"/>
            <p:cNvCxnSpPr/>
            <p:nvPr/>
          </p:nvCxnSpPr>
          <p:spPr>
            <a:xfrm>
              <a:off x="1569943"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1029" name="Google Shape;1029;p21"/>
            <p:cNvCxnSpPr/>
            <p:nvPr/>
          </p:nvCxnSpPr>
          <p:spPr>
            <a:xfrm>
              <a:off x="2427674"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1030" name="Google Shape;1030;p21"/>
            <p:cNvCxnSpPr/>
            <p:nvPr/>
          </p:nvCxnSpPr>
          <p:spPr>
            <a:xfrm>
              <a:off x="3285404"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1031" name="Google Shape;1031;p21"/>
            <p:cNvCxnSpPr/>
            <p:nvPr/>
          </p:nvCxnSpPr>
          <p:spPr>
            <a:xfrm>
              <a:off x="4143135"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1032" name="Google Shape;1032;p21"/>
            <p:cNvCxnSpPr/>
            <p:nvPr/>
          </p:nvCxnSpPr>
          <p:spPr>
            <a:xfrm>
              <a:off x="5000865"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1033" name="Google Shape;1033;p21"/>
            <p:cNvCxnSpPr/>
            <p:nvPr/>
          </p:nvCxnSpPr>
          <p:spPr>
            <a:xfrm>
              <a:off x="5858596"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1034" name="Google Shape;1034;p21"/>
            <p:cNvCxnSpPr/>
            <p:nvPr/>
          </p:nvCxnSpPr>
          <p:spPr>
            <a:xfrm>
              <a:off x="6716326"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1035" name="Google Shape;1035;p21"/>
            <p:cNvCxnSpPr/>
            <p:nvPr/>
          </p:nvCxnSpPr>
          <p:spPr>
            <a:xfrm>
              <a:off x="7574057"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1036" name="Google Shape;1036;p21"/>
            <p:cNvCxnSpPr/>
            <p:nvPr/>
          </p:nvCxnSpPr>
          <p:spPr>
            <a:xfrm>
              <a:off x="8431788"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1037" name="Google Shape;1037;p21"/>
            <p:cNvCxnSpPr/>
            <p:nvPr/>
          </p:nvCxnSpPr>
          <p:spPr>
            <a:xfrm>
              <a:off x="-12700" y="676150"/>
              <a:ext cx="9220200" cy="0"/>
            </a:xfrm>
            <a:prstGeom prst="straightConnector1">
              <a:avLst/>
            </a:prstGeom>
            <a:noFill/>
            <a:ln w="9525" cap="flat" cmpd="sng">
              <a:solidFill>
                <a:schemeClr val="accent4"/>
              </a:solidFill>
              <a:prstDash val="solid"/>
              <a:round/>
              <a:headEnd type="none" w="med" len="med"/>
              <a:tailEnd type="none" w="med" len="med"/>
            </a:ln>
          </p:spPr>
        </p:cxnSp>
        <p:cxnSp>
          <p:nvCxnSpPr>
            <p:cNvPr id="1038" name="Google Shape;1038;p21"/>
            <p:cNvCxnSpPr/>
            <p:nvPr/>
          </p:nvCxnSpPr>
          <p:spPr>
            <a:xfrm>
              <a:off x="-12700" y="1434390"/>
              <a:ext cx="9220200" cy="0"/>
            </a:xfrm>
            <a:prstGeom prst="straightConnector1">
              <a:avLst/>
            </a:prstGeom>
            <a:noFill/>
            <a:ln w="9525" cap="flat" cmpd="sng">
              <a:solidFill>
                <a:schemeClr val="accent4"/>
              </a:solidFill>
              <a:prstDash val="solid"/>
              <a:round/>
              <a:headEnd type="none" w="med" len="med"/>
              <a:tailEnd type="none" w="med" len="med"/>
            </a:ln>
          </p:spPr>
        </p:cxnSp>
        <p:cxnSp>
          <p:nvCxnSpPr>
            <p:cNvPr id="1039" name="Google Shape;1039;p21"/>
            <p:cNvCxnSpPr/>
            <p:nvPr/>
          </p:nvCxnSpPr>
          <p:spPr>
            <a:xfrm>
              <a:off x="-12700" y="2192630"/>
              <a:ext cx="9220200" cy="0"/>
            </a:xfrm>
            <a:prstGeom prst="straightConnector1">
              <a:avLst/>
            </a:prstGeom>
            <a:noFill/>
            <a:ln w="9525" cap="flat" cmpd="sng">
              <a:solidFill>
                <a:schemeClr val="accent4"/>
              </a:solidFill>
              <a:prstDash val="solid"/>
              <a:round/>
              <a:headEnd type="none" w="med" len="med"/>
              <a:tailEnd type="none" w="med" len="med"/>
            </a:ln>
          </p:spPr>
        </p:cxnSp>
        <p:cxnSp>
          <p:nvCxnSpPr>
            <p:cNvPr id="1040" name="Google Shape;1040;p21"/>
            <p:cNvCxnSpPr/>
            <p:nvPr/>
          </p:nvCxnSpPr>
          <p:spPr>
            <a:xfrm>
              <a:off x="-12700" y="2950870"/>
              <a:ext cx="9220200" cy="0"/>
            </a:xfrm>
            <a:prstGeom prst="straightConnector1">
              <a:avLst/>
            </a:prstGeom>
            <a:noFill/>
            <a:ln w="9525" cap="flat" cmpd="sng">
              <a:solidFill>
                <a:schemeClr val="accent4"/>
              </a:solidFill>
              <a:prstDash val="solid"/>
              <a:round/>
              <a:headEnd type="none" w="med" len="med"/>
              <a:tailEnd type="none" w="med" len="med"/>
            </a:ln>
          </p:spPr>
        </p:cxnSp>
        <p:cxnSp>
          <p:nvCxnSpPr>
            <p:cNvPr id="1041" name="Google Shape;1041;p21"/>
            <p:cNvCxnSpPr/>
            <p:nvPr/>
          </p:nvCxnSpPr>
          <p:spPr>
            <a:xfrm>
              <a:off x="-12700" y="3709110"/>
              <a:ext cx="9220200" cy="0"/>
            </a:xfrm>
            <a:prstGeom prst="straightConnector1">
              <a:avLst/>
            </a:prstGeom>
            <a:noFill/>
            <a:ln w="9525" cap="flat" cmpd="sng">
              <a:solidFill>
                <a:schemeClr val="accent4"/>
              </a:solidFill>
              <a:prstDash val="solid"/>
              <a:round/>
              <a:headEnd type="none" w="med" len="med"/>
              <a:tailEnd type="none" w="med" len="med"/>
            </a:ln>
          </p:spPr>
        </p:cxnSp>
        <p:cxnSp>
          <p:nvCxnSpPr>
            <p:cNvPr id="1042" name="Google Shape;1042;p21"/>
            <p:cNvCxnSpPr/>
            <p:nvPr/>
          </p:nvCxnSpPr>
          <p:spPr>
            <a:xfrm>
              <a:off x="-12700" y="4467350"/>
              <a:ext cx="9220200" cy="0"/>
            </a:xfrm>
            <a:prstGeom prst="straightConnector1">
              <a:avLst/>
            </a:prstGeom>
            <a:noFill/>
            <a:ln w="9525" cap="flat" cmpd="sng">
              <a:solidFill>
                <a:schemeClr val="accent4"/>
              </a:solidFill>
              <a:prstDash val="solid"/>
              <a:round/>
              <a:headEnd type="none" w="med" len="med"/>
              <a:tailEnd type="none" w="med" len="med"/>
            </a:ln>
          </p:spPr>
        </p:cxnSp>
      </p:grpSp>
      <p:sp>
        <p:nvSpPr>
          <p:cNvPr id="1043" name="Google Shape;1043;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44" name="Google Shape;1044;p21"/>
          <p:cNvSpPr txBox="1">
            <a:spLocks noGrp="1"/>
          </p:cNvSpPr>
          <p:nvPr>
            <p:ph type="subTitle" idx="1"/>
          </p:nvPr>
        </p:nvSpPr>
        <p:spPr>
          <a:xfrm>
            <a:off x="4985198" y="1419975"/>
            <a:ext cx="2947800" cy="267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5" name="Google Shape;1045;p21"/>
          <p:cNvSpPr txBox="1">
            <a:spLocks noGrp="1"/>
          </p:cNvSpPr>
          <p:nvPr>
            <p:ph type="subTitle" idx="2"/>
          </p:nvPr>
        </p:nvSpPr>
        <p:spPr>
          <a:xfrm>
            <a:off x="1211000" y="1419975"/>
            <a:ext cx="2947800" cy="267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6" name="Google Shape;1046;p21"/>
          <p:cNvSpPr/>
          <p:nvPr/>
        </p:nvSpPr>
        <p:spPr>
          <a:xfrm rot="10800000" flipH="1">
            <a:off x="6792750" y="-108430"/>
            <a:ext cx="2451332" cy="1295877"/>
          </a:xfrm>
          <a:custGeom>
            <a:avLst/>
            <a:gdLst/>
            <a:ahLst/>
            <a:cxnLst/>
            <a:rect l="l" t="t" r="r" b="b"/>
            <a:pathLst>
              <a:path w="181917" h="96169" extrusionOk="0">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1"/>
          <p:cNvSpPr/>
          <p:nvPr/>
        </p:nvSpPr>
        <p:spPr>
          <a:xfrm>
            <a:off x="-728831" y="4337078"/>
            <a:ext cx="1882841" cy="995349"/>
          </a:xfrm>
          <a:custGeom>
            <a:avLst/>
            <a:gdLst/>
            <a:ahLst/>
            <a:cxnLst/>
            <a:rect l="l" t="t" r="r" b="b"/>
            <a:pathLst>
              <a:path w="181917" h="96169" extrusionOk="0">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8" name="Google Shape;1048;p21"/>
          <p:cNvGrpSpPr/>
          <p:nvPr/>
        </p:nvGrpSpPr>
        <p:grpSpPr>
          <a:xfrm>
            <a:off x="8528497" y="3498059"/>
            <a:ext cx="502241" cy="499193"/>
            <a:chOff x="5275459" y="1221034"/>
            <a:chExt cx="502241" cy="499193"/>
          </a:xfrm>
        </p:grpSpPr>
        <p:sp>
          <p:nvSpPr>
            <p:cNvPr id="1049" name="Google Shape;1049;p21"/>
            <p:cNvSpPr/>
            <p:nvPr/>
          </p:nvSpPr>
          <p:spPr>
            <a:xfrm>
              <a:off x="5377277" y="1346352"/>
              <a:ext cx="288049" cy="288005"/>
            </a:xfrm>
            <a:custGeom>
              <a:avLst/>
              <a:gdLst/>
              <a:ahLst/>
              <a:cxnLst/>
              <a:rect l="l" t="t" r="r" b="b"/>
              <a:pathLst>
                <a:path w="6521" h="6520" extrusionOk="0">
                  <a:moveTo>
                    <a:pt x="3261" y="0"/>
                  </a:moveTo>
                  <a:cubicBezTo>
                    <a:pt x="1461" y="0"/>
                    <a:pt x="1" y="1460"/>
                    <a:pt x="1" y="3261"/>
                  </a:cubicBezTo>
                  <a:cubicBezTo>
                    <a:pt x="1" y="5061"/>
                    <a:pt x="1461" y="6520"/>
                    <a:pt x="3261" y="6520"/>
                  </a:cubicBezTo>
                  <a:cubicBezTo>
                    <a:pt x="5060" y="6520"/>
                    <a:pt x="6520" y="5061"/>
                    <a:pt x="6520" y="3261"/>
                  </a:cubicBezTo>
                  <a:cubicBezTo>
                    <a:pt x="6520" y="1460"/>
                    <a:pt x="5060" y="0"/>
                    <a:pt x="3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1"/>
            <p:cNvSpPr/>
            <p:nvPr/>
          </p:nvSpPr>
          <p:spPr>
            <a:xfrm>
              <a:off x="5447555" y="1221034"/>
              <a:ext cx="60781" cy="60781"/>
            </a:xfrm>
            <a:custGeom>
              <a:avLst/>
              <a:gdLst/>
              <a:ahLst/>
              <a:cxnLst/>
              <a:rect l="l" t="t" r="r" b="b"/>
              <a:pathLst>
                <a:path w="1376" h="1376" extrusionOk="0">
                  <a:moveTo>
                    <a:pt x="688" y="0"/>
                  </a:moveTo>
                  <a:cubicBezTo>
                    <a:pt x="308" y="0"/>
                    <a:pt x="0" y="308"/>
                    <a:pt x="0" y="688"/>
                  </a:cubicBezTo>
                  <a:cubicBezTo>
                    <a:pt x="0" y="1067"/>
                    <a:pt x="308" y="1375"/>
                    <a:pt x="688" y="1375"/>
                  </a:cubicBezTo>
                  <a:cubicBezTo>
                    <a:pt x="1067" y="1375"/>
                    <a:pt x="1375" y="1067"/>
                    <a:pt x="1375" y="688"/>
                  </a:cubicBezTo>
                  <a:cubicBezTo>
                    <a:pt x="1375" y="308"/>
                    <a:pt x="1067" y="0"/>
                    <a:pt x="6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1"/>
            <p:cNvSpPr/>
            <p:nvPr/>
          </p:nvSpPr>
          <p:spPr>
            <a:xfrm>
              <a:off x="5318527" y="1634312"/>
              <a:ext cx="49252" cy="49297"/>
            </a:xfrm>
            <a:custGeom>
              <a:avLst/>
              <a:gdLst/>
              <a:ahLst/>
              <a:cxnLst/>
              <a:rect l="l" t="t" r="r" b="b"/>
              <a:pathLst>
                <a:path w="1115" h="1116" extrusionOk="0">
                  <a:moveTo>
                    <a:pt x="557" y="1"/>
                  </a:moveTo>
                  <a:cubicBezTo>
                    <a:pt x="250" y="1"/>
                    <a:pt x="0" y="250"/>
                    <a:pt x="0" y="558"/>
                  </a:cubicBezTo>
                  <a:cubicBezTo>
                    <a:pt x="0" y="866"/>
                    <a:pt x="250" y="1116"/>
                    <a:pt x="557" y="1116"/>
                  </a:cubicBezTo>
                  <a:cubicBezTo>
                    <a:pt x="865" y="1116"/>
                    <a:pt x="1114" y="866"/>
                    <a:pt x="1114" y="558"/>
                  </a:cubicBezTo>
                  <a:cubicBezTo>
                    <a:pt x="1114" y="250"/>
                    <a:pt x="865" y="1"/>
                    <a:pt x="5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1"/>
            <p:cNvSpPr/>
            <p:nvPr/>
          </p:nvSpPr>
          <p:spPr>
            <a:xfrm>
              <a:off x="5665281" y="1616246"/>
              <a:ext cx="33306" cy="33262"/>
            </a:xfrm>
            <a:custGeom>
              <a:avLst/>
              <a:gdLst/>
              <a:ahLst/>
              <a:cxnLst/>
              <a:rect l="l" t="t" r="r" b="b"/>
              <a:pathLst>
                <a:path w="754" h="753" extrusionOk="0">
                  <a:moveTo>
                    <a:pt x="377" y="0"/>
                  </a:moveTo>
                  <a:cubicBezTo>
                    <a:pt x="169" y="0"/>
                    <a:pt x="0" y="168"/>
                    <a:pt x="0" y="376"/>
                  </a:cubicBezTo>
                  <a:cubicBezTo>
                    <a:pt x="0" y="583"/>
                    <a:pt x="169" y="752"/>
                    <a:pt x="377" y="752"/>
                  </a:cubicBezTo>
                  <a:cubicBezTo>
                    <a:pt x="584" y="752"/>
                    <a:pt x="753" y="583"/>
                    <a:pt x="753" y="376"/>
                  </a:cubicBezTo>
                  <a:cubicBezTo>
                    <a:pt x="753" y="168"/>
                    <a:pt x="584"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1"/>
            <p:cNvSpPr/>
            <p:nvPr/>
          </p:nvSpPr>
          <p:spPr>
            <a:xfrm>
              <a:off x="5681890" y="1381646"/>
              <a:ext cx="31893" cy="31848"/>
            </a:xfrm>
            <a:custGeom>
              <a:avLst/>
              <a:gdLst/>
              <a:ahLst/>
              <a:cxnLst/>
              <a:rect l="l" t="t" r="r" b="b"/>
              <a:pathLst>
                <a:path w="722" h="721" extrusionOk="0">
                  <a:moveTo>
                    <a:pt x="360" y="0"/>
                  </a:moveTo>
                  <a:cubicBezTo>
                    <a:pt x="162" y="0"/>
                    <a:pt x="1" y="161"/>
                    <a:pt x="1" y="360"/>
                  </a:cubicBezTo>
                  <a:cubicBezTo>
                    <a:pt x="1" y="559"/>
                    <a:pt x="162" y="720"/>
                    <a:pt x="360" y="720"/>
                  </a:cubicBezTo>
                  <a:cubicBezTo>
                    <a:pt x="560" y="720"/>
                    <a:pt x="721" y="559"/>
                    <a:pt x="721" y="360"/>
                  </a:cubicBezTo>
                  <a:cubicBezTo>
                    <a:pt x="721" y="161"/>
                    <a:pt x="560" y="0"/>
                    <a:pt x="3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1"/>
            <p:cNvSpPr/>
            <p:nvPr/>
          </p:nvSpPr>
          <p:spPr>
            <a:xfrm>
              <a:off x="5275459" y="1346484"/>
              <a:ext cx="48369" cy="48369"/>
            </a:xfrm>
            <a:custGeom>
              <a:avLst/>
              <a:gdLst/>
              <a:ahLst/>
              <a:cxnLst/>
              <a:rect l="l" t="t" r="r" b="b"/>
              <a:pathLst>
                <a:path w="1095" h="1095" extrusionOk="0">
                  <a:moveTo>
                    <a:pt x="548" y="1"/>
                  </a:moveTo>
                  <a:cubicBezTo>
                    <a:pt x="246" y="1"/>
                    <a:pt x="1" y="245"/>
                    <a:pt x="1" y="548"/>
                  </a:cubicBezTo>
                  <a:cubicBezTo>
                    <a:pt x="1" y="849"/>
                    <a:pt x="246" y="1094"/>
                    <a:pt x="548" y="1094"/>
                  </a:cubicBezTo>
                  <a:cubicBezTo>
                    <a:pt x="850" y="1094"/>
                    <a:pt x="1094" y="849"/>
                    <a:pt x="1094" y="548"/>
                  </a:cubicBezTo>
                  <a:cubicBezTo>
                    <a:pt x="1094" y="245"/>
                    <a:pt x="850" y="1"/>
                    <a:pt x="5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1"/>
            <p:cNvSpPr/>
            <p:nvPr/>
          </p:nvSpPr>
          <p:spPr>
            <a:xfrm>
              <a:off x="5728360" y="1481961"/>
              <a:ext cx="49341" cy="49341"/>
            </a:xfrm>
            <a:custGeom>
              <a:avLst/>
              <a:gdLst/>
              <a:ahLst/>
              <a:cxnLst/>
              <a:rect l="l" t="t" r="r" b="b"/>
              <a:pathLst>
                <a:path w="1117" h="1117" extrusionOk="0">
                  <a:moveTo>
                    <a:pt x="559" y="0"/>
                  </a:moveTo>
                  <a:cubicBezTo>
                    <a:pt x="251" y="0"/>
                    <a:pt x="0" y="251"/>
                    <a:pt x="0" y="558"/>
                  </a:cubicBezTo>
                  <a:cubicBezTo>
                    <a:pt x="0" y="867"/>
                    <a:pt x="251" y="1116"/>
                    <a:pt x="559" y="1116"/>
                  </a:cubicBezTo>
                  <a:cubicBezTo>
                    <a:pt x="867" y="1116"/>
                    <a:pt x="1117" y="867"/>
                    <a:pt x="1117" y="558"/>
                  </a:cubicBezTo>
                  <a:cubicBezTo>
                    <a:pt x="1117" y="251"/>
                    <a:pt x="867" y="0"/>
                    <a:pt x="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1"/>
            <p:cNvSpPr/>
            <p:nvPr/>
          </p:nvSpPr>
          <p:spPr>
            <a:xfrm>
              <a:off x="5521235" y="1689263"/>
              <a:ext cx="30965" cy="30965"/>
            </a:xfrm>
            <a:custGeom>
              <a:avLst/>
              <a:gdLst/>
              <a:ahLst/>
              <a:cxnLst/>
              <a:rect l="l" t="t" r="r" b="b"/>
              <a:pathLst>
                <a:path w="701" h="701" extrusionOk="0">
                  <a:moveTo>
                    <a:pt x="352" y="0"/>
                  </a:moveTo>
                  <a:cubicBezTo>
                    <a:pt x="158" y="0"/>
                    <a:pt x="1" y="157"/>
                    <a:pt x="1" y="351"/>
                  </a:cubicBezTo>
                  <a:cubicBezTo>
                    <a:pt x="1" y="544"/>
                    <a:pt x="158" y="700"/>
                    <a:pt x="352" y="700"/>
                  </a:cubicBezTo>
                  <a:cubicBezTo>
                    <a:pt x="544" y="700"/>
                    <a:pt x="701" y="544"/>
                    <a:pt x="701" y="351"/>
                  </a:cubicBezTo>
                  <a:cubicBezTo>
                    <a:pt x="701" y="157"/>
                    <a:pt x="544" y="0"/>
                    <a:pt x="3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1"/>
            <p:cNvSpPr/>
            <p:nvPr/>
          </p:nvSpPr>
          <p:spPr>
            <a:xfrm>
              <a:off x="5596814" y="1264986"/>
              <a:ext cx="27740" cy="27696"/>
            </a:xfrm>
            <a:custGeom>
              <a:avLst/>
              <a:gdLst/>
              <a:ahLst/>
              <a:cxnLst/>
              <a:rect l="l" t="t" r="r" b="b"/>
              <a:pathLst>
                <a:path w="628" h="627" extrusionOk="0">
                  <a:moveTo>
                    <a:pt x="314" y="0"/>
                  </a:moveTo>
                  <a:cubicBezTo>
                    <a:pt x="141" y="0"/>
                    <a:pt x="1" y="140"/>
                    <a:pt x="1" y="313"/>
                  </a:cubicBezTo>
                  <a:cubicBezTo>
                    <a:pt x="1" y="487"/>
                    <a:pt x="141" y="626"/>
                    <a:pt x="314" y="626"/>
                  </a:cubicBezTo>
                  <a:cubicBezTo>
                    <a:pt x="487" y="626"/>
                    <a:pt x="628" y="487"/>
                    <a:pt x="628" y="313"/>
                  </a:cubicBezTo>
                  <a:cubicBezTo>
                    <a:pt x="628" y="140"/>
                    <a:pt x="487" y="0"/>
                    <a:pt x="3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1"/>
            <p:cNvSpPr/>
            <p:nvPr/>
          </p:nvSpPr>
          <p:spPr>
            <a:xfrm>
              <a:off x="5299621" y="1490354"/>
              <a:ext cx="27254" cy="27210"/>
            </a:xfrm>
            <a:custGeom>
              <a:avLst/>
              <a:gdLst/>
              <a:ahLst/>
              <a:cxnLst/>
              <a:rect l="l" t="t" r="r" b="b"/>
              <a:pathLst>
                <a:path w="617" h="616" extrusionOk="0">
                  <a:moveTo>
                    <a:pt x="308" y="1"/>
                  </a:moveTo>
                  <a:cubicBezTo>
                    <a:pt x="139" y="1"/>
                    <a:pt x="1" y="138"/>
                    <a:pt x="1" y="308"/>
                  </a:cubicBezTo>
                  <a:cubicBezTo>
                    <a:pt x="1" y="478"/>
                    <a:pt x="139" y="616"/>
                    <a:pt x="308" y="616"/>
                  </a:cubicBezTo>
                  <a:cubicBezTo>
                    <a:pt x="478" y="616"/>
                    <a:pt x="616" y="478"/>
                    <a:pt x="616" y="308"/>
                  </a:cubicBezTo>
                  <a:cubicBezTo>
                    <a:pt x="616" y="138"/>
                    <a:pt x="478" y="1"/>
                    <a:pt x="3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1"/>
            <p:cNvSpPr/>
            <p:nvPr/>
          </p:nvSpPr>
          <p:spPr>
            <a:xfrm>
              <a:off x="5472159" y="1250321"/>
              <a:ext cx="143958" cy="260397"/>
            </a:xfrm>
            <a:custGeom>
              <a:avLst/>
              <a:gdLst/>
              <a:ahLst/>
              <a:cxnLst/>
              <a:rect l="l" t="t" r="r" b="b"/>
              <a:pathLst>
                <a:path w="3259" h="5895" extrusionOk="0">
                  <a:moveTo>
                    <a:pt x="260" y="1"/>
                  </a:moveTo>
                  <a:lnTo>
                    <a:pt x="0" y="49"/>
                  </a:lnTo>
                  <a:lnTo>
                    <a:pt x="1062" y="5894"/>
                  </a:lnTo>
                  <a:lnTo>
                    <a:pt x="3258" y="696"/>
                  </a:lnTo>
                  <a:lnTo>
                    <a:pt x="3014" y="594"/>
                  </a:lnTo>
                  <a:lnTo>
                    <a:pt x="1163" y="4974"/>
                  </a:lnTo>
                  <a:lnTo>
                    <a:pt x="2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1"/>
            <p:cNvSpPr/>
            <p:nvPr/>
          </p:nvSpPr>
          <p:spPr>
            <a:xfrm>
              <a:off x="5296883" y="1365478"/>
              <a:ext cx="245069" cy="144312"/>
            </a:xfrm>
            <a:custGeom>
              <a:avLst/>
              <a:gdLst/>
              <a:ahLst/>
              <a:cxnLst/>
              <a:rect l="l" t="t" r="r" b="b"/>
              <a:pathLst>
                <a:path w="5548" h="3267" extrusionOk="0">
                  <a:moveTo>
                    <a:pt x="126" y="1"/>
                  </a:moveTo>
                  <a:lnTo>
                    <a:pt x="0" y="233"/>
                  </a:lnTo>
                  <a:lnTo>
                    <a:pt x="4614" y="2726"/>
                  </a:lnTo>
                  <a:lnTo>
                    <a:pt x="362" y="3004"/>
                  </a:lnTo>
                  <a:lnTo>
                    <a:pt x="379" y="3267"/>
                  </a:lnTo>
                  <a:lnTo>
                    <a:pt x="5547" y="2930"/>
                  </a:lnTo>
                  <a:lnTo>
                    <a:pt x="1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1"/>
            <p:cNvSpPr/>
            <p:nvPr/>
          </p:nvSpPr>
          <p:spPr>
            <a:xfrm>
              <a:off x="5500430" y="1392335"/>
              <a:ext cx="253020" cy="120149"/>
            </a:xfrm>
            <a:custGeom>
              <a:avLst/>
              <a:gdLst/>
              <a:ahLst/>
              <a:cxnLst/>
              <a:rect l="l" t="t" r="r" b="b"/>
              <a:pathLst>
                <a:path w="5728" h="2720" extrusionOk="0">
                  <a:moveTo>
                    <a:pt x="4407" y="1"/>
                  </a:moveTo>
                  <a:lnTo>
                    <a:pt x="0" y="2318"/>
                  </a:lnTo>
                  <a:lnTo>
                    <a:pt x="5710" y="2720"/>
                  </a:lnTo>
                  <a:lnTo>
                    <a:pt x="5728" y="2456"/>
                  </a:lnTo>
                  <a:lnTo>
                    <a:pt x="945" y="2120"/>
                  </a:lnTo>
                  <a:lnTo>
                    <a:pt x="4531" y="236"/>
                  </a:lnTo>
                  <a:lnTo>
                    <a:pt x="44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1"/>
            <p:cNvSpPr/>
            <p:nvPr/>
          </p:nvSpPr>
          <p:spPr>
            <a:xfrm>
              <a:off x="5514432" y="1476484"/>
              <a:ext cx="171389" cy="228681"/>
            </a:xfrm>
            <a:custGeom>
              <a:avLst/>
              <a:gdLst/>
              <a:ahLst/>
              <a:cxnLst/>
              <a:rect l="l" t="t" r="r" b="b"/>
              <a:pathLst>
                <a:path w="3880" h="5177" extrusionOk="0">
                  <a:moveTo>
                    <a:pt x="1" y="0"/>
                  </a:moveTo>
                  <a:lnTo>
                    <a:pt x="374" y="5177"/>
                  </a:lnTo>
                  <a:lnTo>
                    <a:pt x="637" y="5157"/>
                  </a:lnTo>
                  <a:lnTo>
                    <a:pt x="310" y="629"/>
                  </a:lnTo>
                  <a:lnTo>
                    <a:pt x="310" y="629"/>
                  </a:lnTo>
                  <a:lnTo>
                    <a:pt x="3703" y="3638"/>
                  </a:lnTo>
                  <a:lnTo>
                    <a:pt x="3879" y="3441"/>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1"/>
            <p:cNvSpPr/>
            <p:nvPr/>
          </p:nvSpPr>
          <p:spPr>
            <a:xfrm>
              <a:off x="5339067" y="1485804"/>
              <a:ext cx="186187" cy="177176"/>
            </a:xfrm>
            <a:custGeom>
              <a:avLst/>
              <a:gdLst/>
              <a:ahLst/>
              <a:cxnLst/>
              <a:rect l="l" t="t" r="r" b="b"/>
              <a:pathLst>
                <a:path w="4215" h="4011" extrusionOk="0">
                  <a:moveTo>
                    <a:pt x="4033" y="0"/>
                  </a:moveTo>
                  <a:lnTo>
                    <a:pt x="0" y="3818"/>
                  </a:lnTo>
                  <a:lnTo>
                    <a:pt x="182" y="4011"/>
                  </a:lnTo>
                  <a:lnTo>
                    <a:pt x="4215" y="192"/>
                  </a:lnTo>
                  <a:lnTo>
                    <a:pt x="40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4" name="Google Shape;1064;p21"/>
          <p:cNvSpPr/>
          <p:nvPr/>
        </p:nvSpPr>
        <p:spPr>
          <a:xfrm>
            <a:off x="330642" y="1389372"/>
            <a:ext cx="124390" cy="96517"/>
          </a:xfrm>
          <a:custGeom>
            <a:avLst/>
            <a:gdLst/>
            <a:ahLst/>
            <a:cxnLst/>
            <a:rect l="l" t="t" r="r" b="b"/>
            <a:pathLst>
              <a:path w="2816" h="2185" extrusionOk="0">
                <a:moveTo>
                  <a:pt x="1408" y="1"/>
                </a:moveTo>
                <a:cubicBezTo>
                  <a:pt x="3" y="1"/>
                  <a:pt x="0" y="2184"/>
                  <a:pt x="1408" y="2184"/>
                </a:cubicBezTo>
                <a:cubicBezTo>
                  <a:pt x="2813" y="2184"/>
                  <a:pt x="2816" y="1"/>
                  <a:pt x="1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5" name="Google Shape;1065;p21"/>
          <p:cNvGrpSpPr/>
          <p:nvPr/>
        </p:nvGrpSpPr>
        <p:grpSpPr>
          <a:xfrm>
            <a:off x="205687" y="2796505"/>
            <a:ext cx="374318" cy="372065"/>
            <a:chOff x="1034987" y="3936892"/>
            <a:chExt cx="374318" cy="372065"/>
          </a:xfrm>
        </p:grpSpPr>
        <p:sp>
          <p:nvSpPr>
            <p:cNvPr id="1066" name="Google Shape;1066;p21"/>
            <p:cNvSpPr/>
            <p:nvPr/>
          </p:nvSpPr>
          <p:spPr>
            <a:xfrm>
              <a:off x="1110876" y="4030317"/>
              <a:ext cx="214678" cy="214678"/>
            </a:xfrm>
            <a:custGeom>
              <a:avLst/>
              <a:gdLst/>
              <a:ahLst/>
              <a:cxnLst/>
              <a:rect l="l" t="t" r="r" b="b"/>
              <a:pathLst>
                <a:path w="4860" h="4860" extrusionOk="0">
                  <a:moveTo>
                    <a:pt x="2430" y="1"/>
                  </a:moveTo>
                  <a:cubicBezTo>
                    <a:pt x="1088" y="1"/>
                    <a:pt x="0" y="1088"/>
                    <a:pt x="0" y="2430"/>
                  </a:cubicBezTo>
                  <a:cubicBezTo>
                    <a:pt x="0" y="3772"/>
                    <a:pt x="1088" y="4859"/>
                    <a:pt x="2430" y="4859"/>
                  </a:cubicBezTo>
                  <a:cubicBezTo>
                    <a:pt x="3772" y="4859"/>
                    <a:pt x="4859" y="3772"/>
                    <a:pt x="4859" y="2430"/>
                  </a:cubicBezTo>
                  <a:cubicBezTo>
                    <a:pt x="4859" y="1088"/>
                    <a:pt x="3772" y="1"/>
                    <a:pt x="24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1"/>
            <p:cNvSpPr/>
            <p:nvPr/>
          </p:nvSpPr>
          <p:spPr>
            <a:xfrm>
              <a:off x="1163220" y="3936892"/>
              <a:ext cx="45321" cy="45321"/>
            </a:xfrm>
            <a:custGeom>
              <a:avLst/>
              <a:gdLst/>
              <a:ahLst/>
              <a:cxnLst/>
              <a:rect l="l" t="t" r="r" b="b"/>
              <a:pathLst>
                <a:path w="1026" h="1026" extrusionOk="0">
                  <a:moveTo>
                    <a:pt x="514" y="1"/>
                  </a:moveTo>
                  <a:cubicBezTo>
                    <a:pt x="230" y="1"/>
                    <a:pt x="1" y="230"/>
                    <a:pt x="1" y="514"/>
                  </a:cubicBezTo>
                  <a:cubicBezTo>
                    <a:pt x="1" y="796"/>
                    <a:pt x="230" y="1025"/>
                    <a:pt x="514" y="1025"/>
                  </a:cubicBezTo>
                  <a:cubicBezTo>
                    <a:pt x="796" y="1025"/>
                    <a:pt x="1025" y="796"/>
                    <a:pt x="1025" y="514"/>
                  </a:cubicBezTo>
                  <a:cubicBezTo>
                    <a:pt x="1025" y="230"/>
                    <a:pt x="796" y="1"/>
                    <a:pt x="5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1"/>
            <p:cNvSpPr/>
            <p:nvPr/>
          </p:nvSpPr>
          <p:spPr>
            <a:xfrm>
              <a:off x="1067057" y="4244951"/>
              <a:ext cx="36752" cy="36707"/>
            </a:xfrm>
            <a:custGeom>
              <a:avLst/>
              <a:gdLst/>
              <a:ahLst/>
              <a:cxnLst/>
              <a:rect l="l" t="t" r="r" b="b"/>
              <a:pathLst>
                <a:path w="832" h="831" extrusionOk="0">
                  <a:moveTo>
                    <a:pt x="416" y="0"/>
                  </a:moveTo>
                  <a:cubicBezTo>
                    <a:pt x="187" y="0"/>
                    <a:pt x="1" y="186"/>
                    <a:pt x="1" y="415"/>
                  </a:cubicBezTo>
                  <a:cubicBezTo>
                    <a:pt x="1" y="646"/>
                    <a:pt x="187" y="831"/>
                    <a:pt x="416" y="831"/>
                  </a:cubicBezTo>
                  <a:cubicBezTo>
                    <a:pt x="645" y="831"/>
                    <a:pt x="831" y="646"/>
                    <a:pt x="831" y="415"/>
                  </a:cubicBezTo>
                  <a:cubicBezTo>
                    <a:pt x="831" y="186"/>
                    <a:pt x="645" y="0"/>
                    <a:pt x="4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1"/>
            <p:cNvSpPr/>
            <p:nvPr/>
          </p:nvSpPr>
          <p:spPr>
            <a:xfrm>
              <a:off x="1325554" y="4231479"/>
              <a:ext cx="24781" cy="24781"/>
            </a:xfrm>
            <a:custGeom>
              <a:avLst/>
              <a:gdLst/>
              <a:ahLst/>
              <a:cxnLst/>
              <a:rect l="l" t="t" r="r" b="b"/>
              <a:pathLst>
                <a:path w="561" h="561" extrusionOk="0">
                  <a:moveTo>
                    <a:pt x="280" y="0"/>
                  </a:moveTo>
                  <a:cubicBezTo>
                    <a:pt x="125" y="0"/>
                    <a:pt x="0" y="125"/>
                    <a:pt x="0" y="280"/>
                  </a:cubicBezTo>
                  <a:cubicBezTo>
                    <a:pt x="0" y="436"/>
                    <a:pt x="125" y="560"/>
                    <a:pt x="280" y="560"/>
                  </a:cubicBezTo>
                  <a:cubicBezTo>
                    <a:pt x="435" y="560"/>
                    <a:pt x="561" y="436"/>
                    <a:pt x="561" y="280"/>
                  </a:cubicBezTo>
                  <a:cubicBezTo>
                    <a:pt x="561" y="125"/>
                    <a:pt x="435" y="0"/>
                    <a:pt x="2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1"/>
            <p:cNvSpPr/>
            <p:nvPr/>
          </p:nvSpPr>
          <p:spPr>
            <a:xfrm>
              <a:off x="1337922" y="4056644"/>
              <a:ext cx="23765" cy="23721"/>
            </a:xfrm>
            <a:custGeom>
              <a:avLst/>
              <a:gdLst/>
              <a:ahLst/>
              <a:cxnLst/>
              <a:rect l="l" t="t" r="r" b="b"/>
              <a:pathLst>
                <a:path w="538" h="537" extrusionOk="0">
                  <a:moveTo>
                    <a:pt x="268" y="0"/>
                  </a:moveTo>
                  <a:cubicBezTo>
                    <a:pt x="121" y="0"/>
                    <a:pt x="0" y="120"/>
                    <a:pt x="0" y="268"/>
                  </a:cubicBezTo>
                  <a:cubicBezTo>
                    <a:pt x="0" y="416"/>
                    <a:pt x="121" y="537"/>
                    <a:pt x="268" y="537"/>
                  </a:cubicBezTo>
                  <a:cubicBezTo>
                    <a:pt x="417" y="537"/>
                    <a:pt x="537" y="416"/>
                    <a:pt x="537" y="268"/>
                  </a:cubicBezTo>
                  <a:cubicBezTo>
                    <a:pt x="537" y="120"/>
                    <a:pt x="417" y="0"/>
                    <a:pt x="2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1"/>
            <p:cNvSpPr/>
            <p:nvPr/>
          </p:nvSpPr>
          <p:spPr>
            <a:xfrm>
              <a:off x="1034987" y="4030405"/>
              <a:ext cx="36089" cy="36045"/>
            </a:xfrm>
            <a:custGeom>
              <a:avLst/>
              <a:gdLst/>
              <a:ahLst/>
              <a:cxnLst/>
              <a:rect l="l" t="t" r="r" b="b"/>
              <a:pathLst>
                <a:path w="817" h="816" extrusionOk="0">
                  <a:moveTo>
                    <a:pt x="409" y="1"/>
                  </a:moveTo>
                  <a:cubicBezTo>
                    <a:pt x="184" y="1"/>
                    <a:pt x="1" y="183"/>
                    <a:pt x="1" y="408"/>
                  </a:cubicBezTo>
                  <a:cubicBezTo>
                    <a:pt x="1" y="634"/>
                    <a:pt x="184" y="815"/>
                    <a:pt x="409" y="815"/>
                  </a:cubicBezTo>
                  <a:cubicBezTo>
                    <a:pt x="634" y="815"/>
                    <a:pt x="817" y="634"/>
                    <a:pt x="817" y="408"/>
                  </a:cubicBezTo>
                  <a:cubicBezTo>
                    <a:pt x="817" y="183"/>
                    <a:pt x="634" y="1"/>
                    <a:pt x="4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1"/>
            <p:cNvSpPr/>
            <p:nvPr/>
          </p:nvSpPr>
          <p:spPr>
            <a:xfrm>
              <a:off x="1372554" y="4131384"/>
              <a:ext cx="36752" cy="36796"/>
            </a:xfrm>
            <a:custGeom>
              <a:avLst/>
              <a:gdLst/>
              <a:ahLst/>
              <a:cxnLst/>
              <a:rect l="l" t="t" r="r" b="b"/>
              <a:pathLst>
                <a:path w="832" h="833" extrusionOk="0">
                  <a:moveTo>
                    <a:pt x="417" y="1"/>
                  </a:moveTo>
                  <a:cubicBezTo>
                    <a:pt x="186" y="1"/>
                    <a:pt x="0" y="187"/>
                    <a:pt x="0" y="417"/>
                  </a:cubicBezTo>
                  <a:cubicBezTo>
                    <a:pt x="0" y="646"/>
                    <a:pt x="186" y="832"/>
                    <a:pt x="417" y="832"/>
                  </a:cubicBezTo>
                  <a:cubicBezTo>
                    <a:pt x="646" y="832"/>
                    <a:pt x="832" y="646"/>
                    <a:pt x="832" y="417"/>
                  </a:cubicBezTo>
                  <a:cubicBezTo>
                    <a:pt x="832" y="187"/>
                    <a:pt x="646" y="1"/>
                    <a:pt x="4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1"/>
            <p:cNvSpPr/>
            <p:nvPr/>
          </p:nvSpPr>
          <p:spPr>
            <a:xfrm>
              <a:off x="1218215" y="4285855"/>
              <a:ext cx="23102" cy="23102"/>
            </a:xfrm>
            <a:custGeom>
              <a:avLst/>
              <a:gdLst/>
              <a:ahLst/>
              <a:cxnLst/>
              <a:rect l="l" t="t" r="r" b="b"/>
              <a:pathLst>
                <a:path w="523" h="523" extrusionOk="0">
                  <a:moveTo>
                    <a:pt x="261" y="1"/>
                  </a:moveTo>
                  <a:cubicBezTo>
                    <a:pt x="117" y="1"/>
                    <a:pt x="0" y="118"/>
                    <a:pt x="0" y="262"/>
                  </a:cubicBezTo>
                  <a:cubicBezTo>
                    <a:pt x="0" y="406"/>
                    <a:pt x="117" y="523"/>
                    <a:pt x="261" y="523"/>
                  </a:cubicBezTo>
                  <a:cubicBezTo>
                    <a:pt x="405" y="523"/>
                    <a:pt x="522" y="406"/>
                    <a:pt x="522" y="262"/>
                  </a:cubicBezTo>
                  <a:cubicBezTo>
                    <a:pt x="522" y="118"/>
                    <a:pt x="405" y="1"/>
                    <a:pt x="2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1"/>
            <p:cNvSpPr/>
            <p:nvPr/>
          </p:nvSpPr>
          <p:spPr>
            <a:xfrm>
              <a:off x="1274491" y="3969624"/>
              <a:ext cx="20673" cy="20717"/>
            </a:xfrm>
            <a:custGeom>
              <a:avLst/>
              <a:gdLst/>
              <a:ahLst/>
              <a:cxnLst/>
              <a:rect l="l" t="t" r="r" b="b"/>
              <a:pathLst>
                <a:path w="468" h="469" extrusionOk="0">
                  <a:moveTo>
                    <a:pt x="234" y="1"/>
                  </a:moveTo>
                  <a:cubicBezTo>
                    <a:pt x="106" y="1"/>
                    <a:pt x="0" y="106"/>
                    <a:pt x="0" y="234"/>
                  </a:cubicBezTo>
                  <a:cubicBezTo>
                    <a:pt x="0" y="364"/>
                    <a:pt x="106" y="468"/>
                    <a:pt x="234" y="468"/>
                  </a:cubicBezTo>
                  <a:cubicBezTo>
                    <a:pt x="363" y="468"/>
                    <a:pt x="468" y="364"/>
                    <a:pt x="468" y="234"/>
                  </a:cubicBezTo>
                  <a:cubicBezTo>
                    <a:pt x="468" y="106"/>
                    <a:pt x="363"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1"/>
            <p:cNvSpPr/>
            <p:nvPr/>
          </p:nvSpPr>
          <p:spPr>
            <a:xfrm>
              <a:off x="1053054" y="4137656"/>
              <a:ext cx="20275" cy="20275"/>
            </a:xfrm>
            <a:custGeom>
              <a:avLst/>
              <a:gdLst/>
              <a:ahLst/>
              <a:cxnLst/>
              <a:rect l="l" t="t" r="r" b="b"/>
              <a:pathLst>
                <a:path w="459" h="459" extrusionOk="0">
                  <a:moveTo>
                    <a:pt x="230" y="0"/>
                  </a:moveTo>
                  <a:cubicBezTo>
                    <a:pt x="102" y="0"/>
                    <a:pt x="0" y="103"/>
                    <a:pt x="0" y="230"/>
                  </a:cubicBezTo>
                  <a:cubicBezTo>
                    <a:pt x="0" y="357"/>
                    <a:pt x="102" y="459"/>
                    <a:pt x="230" y="459"/>
                  </a:cubicBezTo>
                  <a:cubicBezTo>
                    <a:pt x="355" y="459"/>
                    <a:pt x="459" y="357"/>
                    <a:pt x="459" y="230"/>
                  </a:cubicBezTo>
                  <a:cubicBezTo>
                    <a:pt x="459" y="103"/>
                    <a:pt x="355" y="0"/>
                    <a:pt x="2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1"/>
            <p:cNvSpPr/>
            <p:nvPr/>
          </p:nvSpPr>
          <p:spPr>
            <a:xfrm>
              <a:off x="1181596" y="3958758"/>
              <a:ext cx="107251" cy="194050"/>
            </a:xfrm>
            <a:custGeom>
              <a:avLst/>
              <a:gdLst/>
              <a:ahLst/>
              <a:cxnLst/>
              <a:rect l="l" t="t" r="r" b="b"/>
              <a:pathLst>
                <a:path w="2428" h="4393" extrusionOk="0">
                  <a:moveTo>
                    <a:pt x="194" y="1"/>
                  </a:moveTo>
                  <a:lnTo>
                    <a:pt x="0" y="36"/>
                  </a:lnTo>
                  <a:lnTo>
                    <a:pt x="792" y="4393"/>
                  </a:lnTo>
                  <a:lnTo>
                    <a:pt x="2428" y="519"/>
                  </a:lnTo>
                  <a:lnTo>
                    <a:pt x="2246" y="443"/>
                  </a:lnTo>
                  <a:lnTo>
                    <a:pt x="868" y="3708"/>
                  </a:lnTo>
                  <a:lnTo>
                    <a:pt x="1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1"/>
            <p:cNvSpPr/>
            <p:nvPr/>
          </p:nvSpPr>
          <p:spPr>
            <a:xfrm>
              <a:off x="1050934" y="4044585"/>
              <a:ext cx="182697" cy="107604"/>
            </a:xfrm>
            <a:custGeom>
              <a:avLst/>
              <a:gdLst/>
              <a:ahLst/>
              <a:cxnLst/>
              <a:rect l="l" t="t" r="r" b="b"/>
              <a:pathLst>
                <a:path w="4136" h="2436" extrusionOk="0">
                  <a:moveTo>
                    <a:pt x="95" y="1"/>
                  </a:moveTo>
                  <a:lnTo>
                    <a:pt x="1" y="174"/>
                  </a:lnTo>
                  <a:lnTo>
                    <a:pt x="3439" y="2031"/>
                  </a:lnTo>
                  <a:lnTo>
                    <a:pt x="271" y="2238"/>
                  </a:lnTo>
                  <a:lnTo>
                    <a:pt x="283" y="2435"/>
                  </a:lnTo>
                  <a:lnTo>
                    <a:pt x="4136" y="2183"/>
                  </a:lnTo>
                  <a:lnTo>
                    <a:pt x="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1"/>
            <p:cNvSpPr/>
            <p:nvPr/>
          </p:nvSpPr>
          <p:spPr>
            <a:xfrm>
              <a:off x="1202622" y="4064595"/>
              <a:ext cx="188661" cy="89538"/>
            </a:xfrm>
            <a:custGeom>
              <a:avLst/>
              <a:gdLst/>
              <a:ahLst/>
              <a:cxnLst/>
              <a:rect l="l" t="t" r="r" b="b"/>
              <a:pathLst>
                <a:path w="4271" h="2027" extrusionOk="0">
                  <a:moveTo>
                    <a:pt x="3286" y="0"/>
                  </a:moveTo>
                  <a:lnTo>
                    <a:pt x="1" y="1728"/>
                  </a:lnTo>
                  <a:lnTo>
                    <a:pt x="4257" y="2027"/>
                  </a:lnTo>
                  <a:lnTo>
                    <a:pt x="4270" y="1830"/>
                  </a:lnTo>
                  <a:lnTo>
                    <a:pt x="706" y="1581"/>
                  </a:lnTo>
                  <a:lnTo>
                    <a:pt x="3378" y="175"/>
                  </a:lnTo>
                  <a:lnTo>
                    <a:pt x="32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1"/>
            <p:cNvSpPr/>
            <p:nvPr/>
          </p:nvSpPr>
          <p:spPr>
            <a:xfrm>
              <a:off x="1213091" y="4127276"/>
              <a:ext cx="127747" cy="170462"/>
            </a:xfrm>
            <a:custGeom>
              <a:avLst/>
              <a:gdLst/>
              <a:ahLst/>
              <a:cxnLst/>
              <a:rect l="l" t="t" r="r" b="b"/>
              <a:pathLst>
                <a:path w="2892" h="3859" extrusionOk="0">
                  <a:moveTo>
                    <a:pt x="1" y="1"/>
                  </a:moveTo>
                  <a:lnTo>
                    <a:pt x="279" y="3859"/>
                  </a:lnTo>
                  <a:lnTo>
                    <a:pt x="476" y="3845"/>
                  </a:lnTo>
                  <a:lnTo>
                    <a:pt x="232" y="469"/>
                  </a:lnTo>
                  <a:lnTo>
                    <a:pt x="2761" y="2713"/>
                  </a:lnTo>
                  <a:lnTo>
                    <a:pt x="2891" y="256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1"/>
            <p:cNvSpPr/>
            <p:nvPr/>
          </p:nvSpPr>
          <p:spPr>
            <a:xfrm>
              <a:off x="1082605" y="4134255"/>
              <a:ext cx="138790" cy="132032"/>
            </a:xfrm>
            <a:custGeom>
              <a:avLst/>
              <a:gdLst/>
              <a:ahLst/>
              <a:cxnLst/>
              <a:rect l="l" t="t" r="r" b="b"/>
              <a:pathLst>
                <a:path w="3142" h="2989" extrusionOk="0">
                  <a:moveTo>
                    <a:pt x="3007" y="0"/>
                  </a:moveTo>
                  <a:lnTo>
                    <a:pt x="1" y="2845"/>
                  </a:lnTo>
                  <a:lnTo>
                    <a:pt x="137" y="2988"/>
                  </a:lnTo>
                  <a:lnTo>
                    <a:pt x="3142" y="143"/>
                  </a:lnTo>
                  <a:lnTo>
                    <a:pt x="30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1" name="Google Shape;1081;p21"/>
          <p:cNvSpPr/>
          <p:nvPr/>
        </p:nvSpPr>
        <p:spPr>
          <a:xfrm>
            <a:off x="8717439" y="2138124"/>
            <a:ext cx="124346" cy="96517"/>
          </a:xfrm>
          <a:custGeom>
            <a:avLst/>
            <a:gdLst/>
            <a:ahLst/>
            <a:cxnLst/>
            <a:rect l="l" t="t" r="r" b="b"/>
            <a:pathLst>
              <a:path w="2815" h="2185" extrusionOk="0">
                <a:moveTo>
                  <a:pt x="1407" y="1"/>
                </a:moveTo>
                <a:cubicBezTo>
                  <a:pt x="2" y="1"/>
                  <a:pt x="0" y="2184"/>
                  <a:pt x="1407" y="2184"/>
                </a:cubicBezTo>
                <a:cubicBezTo>
                  <a:pt x="2812" y="2184"/>
                  <a:pt x="2815" y="1"/>
                  <a:pt x="14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2" name="Google Shape;1082;p21"/>
          <p:cNvGrpSpPr/>
          <p:nvPr/>
        </p:nvGrpSpPr>
        <p:grpSpPr>
          <a:xfrm>
            <a:off x="7429412" y="4604003"/>
            <a:ext cx="321165" cy="319232"/>
            <a:chOff x="1034987" y="3936892"/>
            <a:chExt cx="374318" cy="372065"/>
          </a:xfrm>
        </p:grpSpPr>
        <p:sp>
          <p:nvSpPr>
            <p:cNvPr id="1083" name="Google Shape;1083;p21"/>
            <p:cNvSpPr/>
            <p:nvPr/>
          </p:nvSpPr>
          <p:spPr>
            <a:xfrm>
              <a:off x="1110876" y="4030317"/>
              <a:ext cx="214678" cy="214678"/>
            </a:xfrm>
            <a:custGeom>
              <a:avLst/>
              <a:gdLst/>
              <a:ahLst/>
              <a:cxnLst/>
              <a:rect l="l" t="t" r="r" b="b"/>
              <a:pathLst>
                <a:path w="4860" h="4860" extrusionOk="0">
                  <a:moveTo>
                    <a:pt x="2430" y="1"/>
                  </a:moveTo>
                  <a:cubicBezTo>
                    <a:pt x="1088" y="1"/>
                    <a:pt x="0" y="1088"/>
                    <a:pt x="0" y="2430"/>
                  </a:cubicBezTo>
                  <a:cubicBezTo>
                    <a:pt x="0" y="3772"/>
                    <a:pt x="1088" y="4859"/>
                    <a:pt x="2430" y="4859"/>
                  </a:cubicBezTo>
                  <a:cubicBezTo>
                    <a:pt x="3772" y="4859"/>
                    <a:pt x="4859" y="3772"/>
                    <a:pt x="4859" y="2430"/>
                  </a:cubicBezTo>
                  <a:cubicBezTo>
                    <a:pt x="4859" y="1088"/>
                    <a:pt x="3772" y="1"/>
                    <a:pt x="24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1"/>
            <p:cNvSpPr/>
            <p:nvPr/>
          </p:nvSpPr>
          <p:spPr>
            <a:xfrm>
              <a:off x="1163220" y="3936892"/>
              <a:ext cx="45321" cy="45321"/>
            </a:xfrm>
            <a:custGeom>
              <a:avLst/>
              <a:gdLst/>
              <a:ahLst/>
              <a:cxnLst/>
              <a:rect l="l" t="t" r="r" b="b"/>
              <a:pathLst>
                <a:path w="1026" h="1026" extrusionOk="0">
                  <a:moveTo>
                    <a:pt x="514" y="1"/>
                  </a:moveTo>
                  <a:cubicBezTo>
                    <a:pt x="230" y="1"/>
                    <a:pt x="1" y="230"/>
                    <a:pt x="1" y="514"/>
                  </a:cubicBezTo>
                  <a:cubicBezTo>
                    <a:pt x="1" y="796"/>
                    <a:pt x="230" y="1025"/>
                    <a:pt x="514" y="1025"/>
                  </a:cubicBezTo>
                  <a:cubicBezTo>
                    <a:pt x="796" y="1025"/>
                    <a:pt x="1025" y="796"/>
                    <a:pt x="1025" y="514"/>
                  </a:cubicBezTo>
                  <a:cubicBezTo>
                    <a:pt x="1025" y="230"/>
                    <a:pt x="796" y="1"/>
                    <a:pt x="5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1"/>
            <p:cNvSpPr/>
            <p:nvPr/>
          </p:nvSpPr>
          <p:spPr>
            <a:xfrm>
              <a:off x="1067057" y="4244951"/>
              <a:ext cx="36752" cy="36707"/>
            </a:xfrm>
            <a:custGeom>
              <a:avLst/>
              <a:gdLst/>
              <a:ahLst/>
              <a:cxnLst/>
              <a:rect l="l" t="t" r="r" b="b"/>
              <a:pathLst>
                <a:path w="832" h="831" extrusionOk="0">
                  <a:moveTo>
                    <a:pt x="416" y="0"/>
                  </a:moveTo>
                  <a:cubicBezTo>
                    <a:pt x="187" y="0"/>
                    <a:pt x="1" y="186"/>
                    <a:pt x="1" y="415"/>
                  </a:cubicBezTo>
                  <a:cubicBezTo>
                    <a:pt x="1" y="646"/>
                    <a:pt x="187" y="831"/>
                    <a:pt x="416" y="831"/>
                  </a:cubicBezTo>
                  <a:cubicBezTo>
                    <a:pt x="645" y="831"/>
                    <a:pt x="831" y="646"/>
                    <a:pt x="831" y="415"/>
                  </a:cubicBezTo>
                  <a:cubicBezTo>
                    <a:pt x="831" y="186"/>
                    <a:pt x="645" y="0"/>
                    <a:pt x="4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1"/>
            <p:cNvSpPr/>
            <p:nvPr/>
          </p:nvSpPr>
          <p:spPr>
            <a:xfrm>
              <a:off x="1325554" y="4231479"/>
              <a:ext cx="24781" cy="24781"/>
            </a:xfrm>
            <a:custGeom>
              <a:avLst/>
              <a:gdLst/>
              <a:ahLst/>
              <a:cxnLst/>
              <a:rect l="l" t="t" r="r" b="b"/>
              <a:pathLst>
                <a:path w="561" h="561" extrusionOk="0">
                  <a:moveTo>
                    <a:pt x="280" y="0"/>
                  </a:moveTo>
                  <a:cubicBezTo>
                    <a:pt x="125" y="0"/>
                    <a:pt x="0" y="125"/>
                    <a:pt x="0" y="280"/>
                  </a:cubicBezTo>
                  <a:cubicBezTo>
                    <a:pt x="0" y="436"/>
                    <a:pt x="125" y="560"/>
                    <a:pt x="280" y="560"/>
                  </a:cubicBezTo>
                  <a:cubicBezTo>
                    <a:pt x="435" y="560"/>
                    <a:pt x="561" y="436"/>
                    <a:pt x="561" y="280"/>
                  </a:cubicBezTo>
                  <a:cubicBezTo>
                    <a:pt x="561" y="125"/>
                    <a:pt x="435" y="0"/>
                    <a:pt x="2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1"/>
            <p:cNvSpPr/>
            <p:nvPr/>
          </p:nvSpPr>
          <p:spPr>
            <a:xfrm>
              <a:off x="1337922" y="4056644"/>
              <a:ext cx="23765" cy="23721"/>
            </a:xfrm>
            <a:custGeom>
              <a:avLst/>
              <a:gdLst/>
              <a:ahLst/>
              <a:cxnLst/>
              <a:rect l="l" t="t" r="r" b="b"/>
              <a:pathLst>
                <a:path w="538" h="537" extrusionOk="0">
                  <a:moveTo>
                    <a:pt x="268" y="0"/>
                  </a:moveTo>
                  <a:cubicBezTo>
                    <a:pt x="121" y="0"/>
                    <a:pt x="0" y="120"/>
                    <a:pt x="0" y="268"/>
                  </a:cubicBezTo>
                  <a:cubicBezTo>
                    <a:pt x="0" y="416"/>
                    <a:pt x="121" y="537"/>
                    <a:pt x="268" y="537"/>
                  </a:cubicBezTo>
                  <a:cubicBezTo>
                    <a:pt x="417" y="537"/>
                    <a:pt x="537" y="416"/>
                    <a:pt x="537" y="268"/>
                  </a:cubicBezTo>
                  <a:cubicBezTo>
                    <a:pt x="537" y="120"/>
                    <a:pt x="417" y="0"/>
                    <a:pt x="2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1"/>
            <p:cNvSpPr/>
            <p:nvPr/>
          </p:nvSpPr>
          <p:spPr>
            <a:xfrm>
              <a:off x="1034987" y="4030405"/>
              <a:ext cx="36089" cy="36045"/>
            </a:xfrm>
            <a:custGeom>
              <a:avLst/>
              <a:gdLst/>
              <a:ahLst/>
              <a:cxnLst/>
              <a:rect l="l" t="t" r="r" b="b"/>
              <a:pathLst>
                <a:path w="817" h="816" extrusionOk="0">
                  <a:moveTo>
                    <a:pt x="409" y="1"/>
                  </a:moveTo>
                  <a:cubicBezTo>
                    <a:pt x="184" y="1"/>
                    <a:pt x="1" y="183"/>
                    <a:pt x="1" y="408"/>
                  </a:cubicBezTo>
                  <a:cubicBezTo>
                    <a:pt x="1" y="634"/>
                    <a:pt x="184" y="815"/>
                    <a:pt x="409" y="815"/>
                  </a:cubicBezTo>
                  <a:cubicBezTo>
                    <a:pt x="634" y="815"/>
                    <a:pt x="817" y="634"/>
                    <a:pt x="817" y="408"/>
                  </a:cubicBezTo>
                  <a:cubicBezTo>
                    <a:pt x="817" y="183"/>
                    <a:pt x="634" y="1"/>
                    <a:pt x="4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1"/>
            <p:cNvSpPr/>
            <p:nvPr/>
          </p:nvSpPr>
          <p:spPr>
            <a:xfrm>
              <a:off x="1372554" y="4131384"/>
              <a:ext cx="36752" cy="36796"/>
            </a:xfrm>
            <a:custGeom>
              <a:avLst/>
              <a:gdLst/>
              <a:ahLst/>
              <a:cxnLst/>
              <a:rect l="l" t="t" r="r" b="b"/>
              <a:pathLst>
                <a:path w="832" h="833" extrusionOk="0">
                  <a:moveTo>
                    <a:pt x="417" y="1"/>
                  </a:moveTo>
                  <a:cubicBezTo>
                    <a:pt x="186" y="1"/>
                    <a:pt x="0" y="187"/>
                    <a:pt x="0" y="417"/>
                  </a:cubicBezTo>
                  <a:cubicBezTo>
                    <a:pt x="0" y="646"/>
                    <a:pt x="186" y="832"/>
                    <a:pt x="417" y="832"/>
                  </a:cubicBezTo>
                  <a:cubicBezTo>
                    <a:pt x="646" y="832"/>
                    <a:pt x="832" y="646"/>
                    <a:pt x="832" y="417"/>
                  </a:cubicBezTo>
                  <a:cubicBezTo>
                    <a:pt x="832" y="187"/>
                    <a:pt x="646" y="1"/>
                    <a:pt x="4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1"/>
            <p:cNvSpPr/>
            <p:nvPr/>
          </p:nvSpPr>
          <p:spPr>
            <a:xfrm>
              <a:off x="1218215" y="4285855"/>
              <a:ext cx="23102" cy="23102"/>
            </a:xfrm>
            <a:custGeom>
              <a:avLst/>
              <a:gdLst/>
              <a:ahLst/>
              <a:cxnLst/>
              <a:rect l="l" t="t" r="r" b="b"/>
              <a:pathLst>
                <a:path w="523" h="523" extrusionOk="0">
                  <a:moveTo>
                    <a:pt x="261" y="1"/>
                  </a:moveTo>
                  <a:cubicBezTo>
                    <a:pt x="117" y="1"/>
                    <a:pt x="0" y="118"/>
                    <a:pt x="0" y="262"/>
                  </a:cubicBezTo>
                  <a:cubicBezTo>
                    <a:pt x="0" y="406"/>
                    <a:pt x="117" y="523"/>
                    <a:pt x="261" y="523"/>
                  </a:cubicBezTo>
                  <a:cubicBezTo>
                    <a:pt x="405" y="523"/>
                    <a:pt x="522" y="406"/>
                    <a:pt x="522" y="262"/>
                  </a:cubicBezTo>
                  <a:cubicBezTo>
                    <a:pt x="522" y="118"/>
                    <a:pt x="405" y="1"/>
                    <a:pt x="2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1"/>
            <p:cNvSpPr/>
            <p:nvPr/>
          </p:nvSpPr>
          <p:spPr>
            <a:xfrm>
              <a:off x="1274491" y="3969624"/>
              <a:ext cx="20673" cy="20717"/>
            </a:xfrm>
            <a:custGeom>
              <a:avLst/>
              <a:gdLst/>
              <a:ahLst/>
              <a:cxnLst/>
              <a:rect l="l" t="t" r="r" b="b"/>
              <a:pathLst>
                <a:path w="468" h="469" extrusionOk="0">
                  <a:moveTo>
                    <a:pt x="234" y="1"/>
                  </a:moveTo>
                  <a:cubicBezTo>
                    <a:pt x="106" y="1"/>
                    <a:pt x="0" y="106"/>
                    <a:pt x="0" y="234"/>
                  </a:cubicBezTo>
                  <a:cubicBezTo>
                    <a:pt x="0" y="364"/>
                    <a:pt x="106" y="468"/>
                    <a:pt x="234" y="468"/>
                  </a:cubicBezTo>
                  <a:cubicBezTo>
                    <a:pt x="363" y="468"/>
                    <a:pt x="468" y="364"/>
                    <a:pt x="468" y="234"/>
                  </a:cubicBezTo>
                  <a:cubicBezTo>
                    <a:pt x="468" y="106"/>
                    <a:pt x="363"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1"/>
            <p:cNvSpPr/>
            <p:nvPr/>
          </p:nvSpPr>
          <p:spPr>
            <a:xfrm>
              <a:off x="1053054" y="4137656"/>
              <a:ext cx="20275" cy="20275"/>
            </a:xfrm>
            <a:custGeom>
              <a:avLst/>
              <a:gdLst/>
              <a:ahLst/>
              <a:cxnLst/>
              <a:rect l="l" t="t" r="r" b="b"/>
              <a:pathLst>
                <a:path w="459" h="459" extrusionOk="0">
                  <a:moveTo>
                    <a:pt x="230" y="0"/>
                  </a:moveTo>
                  <a:cubicBezTo>
                    <a:pt x="102" y="0"/>
                    <a:pt x="0" y="103"/>
                    <a:pt x="0" y="230"/>
                  </a:cubicBezTo>
                  <a:cubicBezTo>
                    <a:pt x="0" y="357"/>
                    <a:pt x="102" y="459"/>
                    <a:pt x="230" y="459"/>
                  </a:cubicBezTo>
                  <a:cubicBezTo>
                    <a:pt x="355" y="459"/>
                    <a:pt x="459" y="357"/>
                    <a:pt x="459" y="230"/>
                  </a:cubicBezTo>
                  <a:cubicBezTo>
                    <a:pt x="459" y="103"/>
                    <a:pt x="355" y="0"/>
                    <a:pt x="2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1"/>
            <p:cNvSpPr/>
            <p:nvPr/>
          </p:nvSpPr>
          <p:spPr>
            <a:xfrm>
              <a:off x="1181596" y="3958758"/>
              <a:ext cx="107251" cy="194050"/>
            </a:xfrm>
            <a:custGeom>
              <a:avLst/>
              <a:gdLst/>
              <a:ahLst/>
              <a:cxnLst/>
              <a:rect l="l" t="t" r="r" b="b"/>
              <a:pathLst>
                <a:path w="2428" h="4393" extrusionOk="0">
                  <a:moveTo>
                    <a:pt x="194" y="1"/>
                  </a:moveTo>
                  <a:lnTo>
                    <a:pt x="0" y="36"/>
                  </a:lnTo>
                  <a:lnTo>
                    <a:pt x="792" y="4393"/>
                  </a:lnTo>
                  <a:lnTo>
                    <a:pt x="2428" y="519"/>
                  </a:lnTo>
                  <a:lnTo>
                    <a:pt x="2246" y="443"/>
                  </a:lnTo>
                  <a:lnTo>
                    <a:pt x="868" y="3708"/>
                  </a:lnTo>
                  <a:lnTo>
                    <a:pt x="1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1"/>
            <p:cNvSpPr/>
            <p:nvPr/>
          </p:nvSpPr>
          <p:spPr>
            <a:xfrm>
              <a:off x="1050934" y="4044585"/>
              <a:ext cx="182697" cy="107604"/>
            </a:xfrm>
            <a:custGeom>
              <a:avLst/>
              <a:gdLst/>
              <a:ahLst/>
              <a:cxnLst/>
              <a:rect l="l" t="t" r="r" b="b"/>
              <a:pathLst>
                <a:path w="4136" h="2436" extrusionOk="0">
                  <a:moveTo>
                    <a:pt x="95" y="1"/>
                  </a:moveTo>
                  <a:lnTo>
                    <a:pt x="1" y="174"/>
                  </a:lnTo>
                  <a:lnTo>
                    <a:pt x="3439" y="2031"/>
                  </a:lnTo>
                  <a:lnTo>
                    <a:pt x="271" y="2238"/>
                  </a:lnTo>
                  <a:lnTo>
                    <a:pt x="283" y="2435"/>
                  </a:lnTo>
                  <a:lnTo>
                    <a:pt x="4136" y="2183"/>
                  </a:lnTo>
                  <a:lnTo>
                    <a:pt x="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1"/>
            <p:cNvSpPr/>
            <p:nvPr/>
          </p:nvSpPr>
          <p:spPr>
            <a:xfrm>
              <a:off x="1202622" y="4064595"/>
              <a:ext cx="188661" cy="89538"/>
            </a:xfrm>
            <a:custGeom>
              <a:avLst/>
              <a:gdLst/>
              <a:ahLst/>
              <a:cxnLst/>
              <a:rect l="l" t="t" r="r" b="b"/>
              <a:pathLst>
                <a:path w="4271" h="2027" extrusionOk="0">
                  <a:moveTo>
                    <a:pt x="3286" y="0"/>
                  </a:moveTo>
                  <a:lnTo>
                    <a:pt x="1" y="1728"/>
                  </a:lnTo>
                  <a:lnTo>
                    <a:pt x="4257" y="2027"/>
                  </a:lnTo>
                  <a:lnTo>
                    <a:pt x="4270" y="1830"/>
                  </a:lnTo>
                  <a:lnTo>
                    <a:pt x="706" y="1581"/>
                  </a:lnTo>
                  <a:lnTo>
                    <a:pt x="3378" y="175"/>
                  </a:lnTo>
                  <a:lnTo>
                    <a:pt x="32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1"/>
            <p:cNvSpPr/>
            <p:nvPr/>
          </p:nvSpPr>
          <p:spPr>
            <a:xfrm>
              <a:off x="1213091" y="4127276"/>
              <a:ext cx="127747" cy="170462"/>
            </a:xfrm>
            <a:custGeom>
              <a:avLst/>
              <a:gdLst/>
              <a:ahLst/>
              <a:cxnLst/>
              <a:rect l="l" t="t" r="r" b="b"/>
              <a:pathLst>
                <a:path w="2892" h="3859" extrusionOk="0">
                  <a:moveTo>
                    <a:pt x="1" y="1"/>
                  </a:moveTo>
                  <a:lnTo>
                    <a:pt x="279" y="3859"/>
                  </a:lnTo>
                  <a:lnTo>
                    <a:pt x="476" y="3845"/>
                  </a:lnTo>
                  <a:lnTo>
                    <a:pt x="232" y="469"/>
                  </a:lnTo>
                  <a:lnTo>
                    <a:pt x="2761" y="2713"/>
                  </a:lnTo>
                  <a:lnTo>
                    <a:pt x="2891" y="256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1"/>
            <p:cNvSpPr/>
            <p:nvPr/>
          </p:nvSpPr>
          <p:spPr>
            <a:xfrm>
              <a:off x="1082605" y="4134255"/>
              <a:ext cx="138790" cy="132032"/>
            </a:xfrm>
            <a:custGeom>
              <a:avLst/>
              <a:gdLst/>
              <a:ahLst/>
              <a:cxnLst/>
              <a:rect l="l" t="t" r="r" b="b"/>
              <a:pathLst>
                <a:path w="3142" h="2989" extrusionOk="0">
                  <a:moveTo>
                    <a:pt x="3007" y="0"/>
                  </a:moveTo>
                  <a:lnTo>
                    <a:pt x="1" y="2845"/>
                  </a:lnTo>
                  <a:lnTo>
                    <a:pt x="137" y="2988"/>
                  </a:lnTo>
                  <a:lnTo>
                    <a:pt x="3142" y="143"/>
                  </a:lnTo>
                  <a:lnTo>
                    <a:pt x="30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155"/>
        <p:cNvGrpSpPr/>
        <p:nvPr/>
      </p:nvGrpSpPr>
      <p:grpSpPr>
        <a:xfrm>
          <a:off x="0" y="0"/>
          <a:ext cx="0" cy="0"/>
          <a:chOff x="0" y="0"/>
          <a:chExt cx="0" cy="0"/>
        </a:xfrm>
      </p:grpSpPr>
      <p:grpSp>
        <p:nvGrpSpPr>
          <p:cNvPr id="1156" name="Google Shape;1156;p23"/>
          <p:cNvGrpSpPr/>
          <p:nvPr/>
        </p:nvGrpSpPr>
        <p:grpSpPr>
          <a:xfrm>
            <a:off x="-12700" y="3175"/>
            <a:ext cx="9220200" cy="5200800"/>
            <a:chOff x="-12700" y="3175"/>
            <a:chExt cx="9220200" cy="5200800"/>
          </a:xfrm>
        </p:grpSpPr>
        <p:cxnSp>
          <p:nvCxnSpPr>
            <p:cNvPr id="1157" name="Google Shape;1157;p23"/>
            <p:cNvCxnSpPr/>
            <p:nvPr/>
          </p:nvCxnSpPr>
          <p:spPr>
            <a:xfrm>
              <a:off x="712213"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1158" name="Google Shape;1158;p23"/>
            <p:cNvCxnSpPr/>
            <p:nvPr/>
          </p:nvCxnSpPr>
          <p:spPr>
            <a:xfrm>
              <a:off x="1569943"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1159" name="Google Shape;1159;p23"/>
            <p:cNvCxnSpPr/>
            <p:nvPr/>
          </p:nvCxnSpPr>
          <p:spPr>
            <a:xfrm>
              <a:off x="2427674"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1160" name="Google Shape;1160;p23"/>
            <p:cNvCxnSpPr/>
            <p:nvPr/>
          </p:nvCxnSpPr>
          <p:spPr>
            <a:xfrm>
              <a:off x="3285404"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1161" name="Google Shape;1161;p23"/>
            <p:cNvCxnSpPr/>
            <p:nvPr/>
          </p:nvCxnSpPr>
          <p:spPr>
            <a:xfrm>
              <a:off x="4143135"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1162" name="Google Shape;1162;p23"/>
            <p:cNvCxnSpPr/>
            <p:nvPr/>
          </p:nvCxnSpPr>
          <p:spPr>
            <a:xfrm>
              <a:off x="5000865"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1163" name="Google Shape;1163;p23"/>
            <p:cNvCxnSpPr/>
            <p:nvPr/>
          </p:nvCxnSpPr>
          <p:spPr>
            <a:xfrm>
              <a:off x="5858596"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1164" name="Google Shape;1164;p23"/>
            <p:cNvCxnSpPr/>
            <p:nvPr/>
          </p:nvCxnSpPr>
          <p:spPr>
            <a:xfrm>
              <a:off x="6716326"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1165" name="Google Shape;1165;p23"/>
            <p:cNvCxnSpPr/>
            <p:nvPr/>
          </p:nvCxnSpPr>
          <p:spPr>
            <a:xfrm>
              <a:off x="7574057"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1166" name="Google Shape;1166;p23"/>
            <p:cNvCxnSpPr/>
            <p:nvPr/>
          </p:nvCxnSpPr>
          <p:spPr>
            <a:xfrm>
              <a:off x="8431788"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1167" name="Google Shape;1167;p23"/>
            <p:cNvCxnSpPr/>
            <p:nvPr/>
          </p:nvCxnSpPr>
          <p:spPr>
            <a:xfrm>
              <a:off x="-12700" y="676150"/>
              <a:ext cx="9220200" cy="0"/>
            </a:xfrm>
            <a:prstGeom prst="straightConnector1">
              <a:avLst/>
            </a:prstGeom>
            <a:noFill/>
            <a:ln w="9525" cap="flat" cmpd="sng">
              <a:solidFill>
                <a:schemeClr val="accent4"/>
              </a:solidFill>
              <a:prstDash val="solid"/>
              <a:round/>
              <a:headEnd type="none" w="med" len="med"/>
              <a:tailEnd type="none" w="med" len="med"/>
            </a:ln>
          </p:spPr>
        </p:cxnSp>
        <p:cxnSp>
          <p:nvCxnSpPr>
            <p:cNvPr id="1168" name="Google Shape;1168;p23"/>
            <p:cNvCxnSpPr/>
            <p:nvPr/>
          </p:nvCxnSpPr>
          <p:spPr>
            <a:xfrm>
              <a:off x="-12700" y="1434390"/>
              <a:ext cx="9220200" cy="0"/>
            </a:xfrm>
            <a:prstGeom prst="straightConnector1">
              <a:avLst/>
            </a:prstGeom>
            <a:noFill/>
            <a:ln w="9525" cap="flat" cmpd="sng">
              <a:solidFill>
                <a:schemeClr val="accent4"/>
              </a:solidFill>
              <a:prstDash val="solid"/>
              <a:round/>
              <a:headEnd type="none" w="med" len="med"/>
              <a:tailEnd type="none" w="med" len="med"/>
            </a:ln>
          </p:spPr>
        </p:cxnSp>
        <p:cxnSp>
          <p:nvCxnSpPr>
            <p:cNvPr id="1169" name="Google Shape;1169;p23"/>
            <p:cNvCxnSpPr/>
            <p:nvPr/>
          </p:nvCxnSpPr>
          <p:spPr>
            <a:xfrm>
              <a:off x="-12700" y="2192630"/>
              <a:ext cx="9220200" cy="0"/>
            </a:xfrm>
            <a:prstGeom prst="straightConnector1">
              <a:avLst/>
            </a:prstGeom>
            <a:noFill/>
            <a:ln w="9525" cap="flat" cmpd="sng">
              <a:solidFill>
                <a:schemeClr val="accent4"/>
              </a:solidFill>
              <a:prstDash val="solid"/>
              <a:round/>
              <a:headEnd type="none" w="med" len="med"/>
              <a:tailEnd type="none" w="med" len="med"/>
            </a:ln>
          </p:spPr>
        </p:cxnSp>
        <p:cxnSp>
          <p:nvCxnSpPr>
            <p:cNvPr id="1170" name="Google Shape;1170;p23"/>
            <p:cNvCxnSpPr/>
            <p:nvPr/>
          </p:nvCxnSpPr>
          <p:spPr>
            <a:xfrm>
              <a:off x="-12700" y="2950870"/>
              <a:ext cx="9220200" cy="0"/>
            </a:xfrm>
            <a:prstGeom prst="straightConnector1">
              <a:avLst/>
            </a:prstGeom>
            <a:noFill/>
            <a:ln w="9525" cap="flat" cmpd="sng">
              <a:solidFill>
                <a:schemeClr val="accent4"/>
              </a:solidFill>
              <a:prstDash val="solid"/>
              <a:round/>
              <a:headEnd type="none" w="med" len="med"/>
              <a:tailEnd type="none" w="med" len="med"/>
            </a:ln>
          </p:spPr>
        </p:cxnSp>
        <p:cxnSp>
          <p:nvCxnSpPr>
            <p:cNvPr id="1171" name="Google Shape;1171;p23"/>
            <p:cNvCxnSpPr/>
            <p:nvPr/>
          </p:nvCxnSpPr>
          <p:spPr>
            <a:xfrm>
              <a:off x="-12700" y="3709110"/>
              <a:ext cx="9220200" cy="0"/>
            </a:xfrm>
            <a:prstGeom prst="straightConnector1">
              <a:avLst/>
            </a:prstGeom>
            <a:noFill/>
            <a:ln w="9525" cap="flat" cmpd="sng">
              <a:solidFill>
                <a:schemeClr val="accent4"/>
              </a:solidFill>
              <a:prstDash val="solid"/>
              <a:round/>
              <a:headEnd type="none" w="med" len="med"/>
              <a:tailEnd type="none" w="med" len="med"/>
            </a:ln>
          </p:spPr>
        </p:cxnSp>
        <p:cxnSp>
          <p:nvCxnSpPr>
            <p:cNvPr id="1172" name="Google Shape;1172;p23"/>
            <p:cNvCxnSpPr/>
            <p:nvPr/>
          </p:nvCxnSpPr>
          <p:spPr>
            <a:xfrm>
              <a:off x="-12700" y="4467350"/>
              <a:ext cx="9220200" cy="0"/>
            </a:xfrm>
            <a:prstGeom prst="straightConnector1">
              <a:avLst/>
            </a:prstGeom>
            <a:noFill/>
            <a:ln w="9525" cap="flat" cmpd="sng">
              <a:solidFill>
                <a:schemeClr val="accent4"/>
              </a:solidFill>
              <a:prstDash val="solid"/>
              <a:round/>
              <a:headEnd type="none" w="med" len="med"/>
              <a:tailEnd type="none" w="med" len="med"/>
            </a:ln>
          </p:spPr>
        </p:cxnSp>
      </p:grpSp>
      <p:sp>
        <p:nvSpPr>
          <p:cNvPr id="1173" name="Google Shape;1173;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74" name="Google Shape;1174;p23"/>
          <p:cNvSpPr txBox="1">
            <a:spLocks noGrp="1"/>
          </p:cNvSpPr>
          <p:nvPr>
            <p:ph type="subTitle" idx="1"/>
          </p:nvPr>
        </p:nvSpPr>
        <p:spPr>
          <a:xfrm>
            <a:off x="937625" y="2599725"/>
            <a:ext cx="2175300" cy="85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75" name="Google Shape;1175;p23"/>
          <p:cNvSpPr txBox="1">
            <a:spLocks noGrp="1"/>
          </p:cNvSpPr>
          <p:nvPr>
            <p:ph type="subTitle" idx="2"/>
          </p:nvPr>
        </p:nvSpPr>
        <p:spPr>
          <a:xfrm>
            <a:off x="3484350" y="2599725"/>
            <a:ext cx="2175300" cy="85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76" name="Google Shape;1176;p23"/>
          <p:cNvSpPr txBox="1">
            <a:spLocks noGrp="1"/>
          </p:cNvSpPr>
          <p:nvPr>
            <p:ph type="subTitle" idx="3"/>
          </p:nvPr>
        </p:nvSpPr>
        <p:spPr>
          <a:xfrm>
            <a:off x="6031075" y="2599725"/>
            <a:ext cx="2175300" cy="85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77" name="Google Shape;1177;p23"/>
          <p:cNvSpPr txBox="1">
            <a:spLocks noGrp="1"/>
          </p:cNvSpPr>
          <p:nvPr>
            <p:ph type="subTitle" idx="4"/>
          </p:nvPr>
        </p:nvSpPr>
        <p:spPr>
          <a:xfrm>
            <a:off x="937625" y="2225250"/>
            <a:ext cx="2175300" cy="44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2"/>
                </a:solidFill>
                <a:latin typeface="Bebas Neue"/>
                <a:ea typeface="Bebas Neue"/>
                <a:cs typeface="Bebas Neue"/>
                <a:sym typeface="Bebas Ne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78" name="Google Shape;1178;p23"/>
          <p:cNvSpPr txBox="1">
            <a:spLocks noGrp="1"/>
          </p:cNvSpPr>
          <p:nvPr>
            <p:ph type="subTitle" idx="5"/>
          </p:nvPr>
        </p:nvSpPr>
        <p:spPr>
          <a:xfrm>
            <a:off x="3484348" y="2225250"/>
            <a:ext cx="2175300" cy="44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2"/>
                </a:solidFill>
                <a:latin typeface="Bebas Neue"/>
                <a:ea typeface="Bebas Neue"/>
                <a:cs typeface="Bebas Neue"/>
                <a:sym typeface="Bebas Ne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79" name="Google Shape;1179;p23"/>
          <p:cNvSpPr txBox="1">
            <a:spLocks noGrp="1"/>
          </p:cNvSpPr>
          <p:nvPr>
            <p:ph type="subTitle" idx="6"/>
          </p:nvPr>
        </p:nvSpPr>
        <p:spPr>
          <a:xfrm>
            <a:off x="6031075" y="2225250"/>
            <a:ext cx="2175300" cy="44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2"/>
                </a:solidFill>
                <a:latin typeface="Bebas Neue"/>
                <a:ea typeface="Bebas Neue"/>
                <a:cs typeface="Bebas Neue"/>
                <a:sym typeface="Bebas Ne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80" name="Google Shape;1180;p23"/>
          <p:cNvSpPr/>
          <p:nvPr/>
        </p:nvSpPr>
        <p:spPr>
          <a:xfrm>
            <a:off x="3049425" y="4180407"/>
            <a:ext cx="2451332" cy="1295877"/>
          </a:xfrm>
          <a:custGeom>
            <a:avLst/>
            <a:gdLst/>
            <a:ahLst/>
            <a:cxnLst/>
            <a:rect l="l" t="t" r="r" b="b"/>
            <a:pathLst>
              <a:path w="181917" h="96169" extrusionOk="0">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rot="10800000" flipH="1">
            <a:off x="7533319" y="-263497"/>
            <a:ext cx="1882841" cy="995349"/>
          </a:xfrm>
          <a:custGeom>
            <a:avLst/>
            <a:gdLst/>
            <a:ahLst/>
            <a:cxnLst/>
            <a:rect l="l" t="t" r="r" b="b"/>
            <a:pathLst>
              <a:path w="181917" h="96169" extrusionOk="0">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2" name="Google Shape;1182;p23"/>
          <p:cNvGrpSpPr/>
          <p:nvPr/>
        </p:nvGrpSpPr>
        <p:grpSpPr>
          <a:xfrm>
            <a:off x="8528497" y="3456834"/>
            <a:ext cx="502241" cy="499193"/>
            <a:chOff x="5275459" y="1221034"/>
            <a:chExt cx="502241" cy="499193"/>
          </a:xfrm>
        </p:grpSpPr>
        <p:sp>
          <p:nvSpPr>
            <p:cNvPr id="1183" name="Google Shape;1183;p23"/>
            <p:cNvSpPr/>
            <p:nvPr/>
          </p:nvSpPr>
          <p:spPr>
            <a:xfrm>
              <a:off x="5377277" y="1346352"/>
              <a:ext cx="288049" cy="288005"/>
            </a:xfrm>
            <a:custGeom>
              <a:avLst/>
              <a:gdLst/>
              <a:ahLst/>
              <a:cxnLst/>
              <a:rect l="l" t="t" r="r" b="b"/>
              <a:pathLst>
                <a:path w="6521" h="6520" extrusionOk="0">
                  <a:moveTo>
                    <a:pt x="3261" y="0"/>
                  </a:moveTo>
                  <a:cubicBezTo>
                    <a:pt x="1461" y="0"/>
                    <a:pt x="1" y="1460"/>
                    <a:pt x="1" y="3261"/>
                  </a:cubicBezTo>
                  <a:cubicBezTo>
                    <a:pt x="1" y="5061"/>
                    <a:pt x="1461" y="6520"/>
                    <a:pt x="3261" y="6520"/>
                  </a:cubicBezTo>
                  <a:cubicBezTo>
                    <a:pt x="5060" y="6520"/>
                    <a:pt x="6520" y="5061"/>
                    <a:pt x="6520" y="3261"/>
                  </a:cubicBezTo>
                  <a:cubicBezTo>
                    <a:pt x="6520" y="1460"/>
                    <a:pt x="5060" y="0"/>
                    <a:pt x="3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3"/>
            <p:cNvSpPr/>
            <p:nvPr/>
          </p:nvSpPr>
          <p:spPr>
            <a:xfrm>
              <a:off x="5447555" y="1221034"/>
              <a:ext cx="60781" cy="60781"/>
            </a:xfrm>
            <a:custGeom>
              <a:avLst/>
              <a:gdLst/>
              <a:ahLst/>
              <a:cxnLst/>
              <a:rect l="l" t="t" r="r" b="b"/>
              <a:pathLst>
                <a:path w="1376" h="1376" extrusionOk="0">
                  <a:moveTo>
                    <a:pt x="688" y="0"/>
                  </a:moveTo>
                  <a:cubicBezTo>
                    <a:pt x="308" y="0"/>
                    <a:pt x="0" y="308"/>
                    <a:pt x="0" y="688"/>
                  </a:cubicBezTo>
                  <a:cubicBezTo>
                    <a:pt x="0" y="1067"/>
                    <a:pt x="308" y="1375"/>
                    <a:pt x="688" y="1375"/>
                  </a:cubicBezTo>
                  <a:cubicBezTo>
                    <a:pt x="1067" y="1375"/>
                    <a:pt x="1375" y="1067"/>
                    <a:pt x="1375" y="688"/>
                  </a:cubicBezTo>
                  <a:cubicBezTo>
                    <a:pt x="1375" y="308"/>
                    <a:pt x="1067" y="0"/>
                    <a:pt x="6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3"/>
            <p:cNvSpPr/>
            <p:nvPr/>
          </p:nvSpPr>
          <p:spPr>
            <a:xfrm>
              <a:off x="5318527" y="1634312"/>
              <a:ext cx="49252" cy="49297"/>
            </a:xfrm>
            <a:custGeom>
              <a:avLst/>
              <a:gdLst/>
              <a:ahLst/>
              <a:cxnLst/>
              <a:rect l="l" t="t" r="r" b="b"/>
              <a:pathLst>
                <a:path w="1115" h="1116" extrusionOk="0">
                  <a:moveTo>
                    <a:pt x="557" y="1"/>
                  </a:moveTo>
                  <a:cubicBezTo>
                    <a:pt x="250" y="1"/>
                    <a:pt x="0" y="250"/>
                    <a:pt x="0" y="558"/>
                  </a:cubicBezTo>
                  <a:cubicBezTo>
                    <a:pt x="0" y="866"/>
                    <a:pt x="250" y="1116"/>
                    <a:pt x="557" y="1116"/>
                  </a:cubicBezTo>
                  <a:cubicBezTo>
                    <a:pt x="865" y="1116"/>
                    <a:pt x="1114" y="866"/>
                    <a:pt x="1114" y="558"/>
                  </a:cubicBezTo>
                  <a:cubicBezTo>
                    <a:pt x="1114" y="250"/>
                    <a:pt x="865" y="1"/>
                    <a:pt x="5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3"/>
            <p:cNvSpPr/>
            <p:nvPr/>
          </p:nvSpPr>
          <p:spPr>
            <a:xfrm>
              <a:off x="5665281" y="1616246"/>
              <a:ext cx="33306" cy="33262"/>
            </a:xfrm>
            <a:custGeom>
              <a:avLst/>
              <a:gdLst/>
              <a:ahLst/>
              <a:cxnLst/>
              <a:rect l="l" t="t" r="r" b="b"/>
              <a:pathLst>
                <a:path w="754" h="753" extrusionOk="0">
                  <a:moveTo>
                    <a:pt x="377" y="0"/>
                  </a:moveTo>
                  <a:cubicBezTo>
                    <a:pt x="169" y="0"/>
                    <a:pt x="0" y="168"/>
                    <a:pt x="0" y="376"/>
                  </a:cubicBezTo>
                  <a:cubicBezTo>
                    <a:pt x="0" y="583"/>
                    <a:pt x="169" y="752"/>
                    <a:pt x="377" y="752"/>
                  </a:cubicBezTo>
                  <a:cubicBezTo>
                    <a:pt x="584" y="752"/>
                    <a:pt x="753" y="583"/>
                    <a:pt x="753" y="376"/>
                  </a:cubicBezTo>
                  <a:cubicBezTo>
                    <a:pt x="753" y="168"/>
                    <a:pt x="584"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3"/>
            <p:cNvSpPr/>
            <p:nvPr/>
          </p:nvSpPr>
          <p:spPr>
            <a:xfrm>
              <a:off x="5681890" y="1381646"/>
              <a:ext cx="31893" cy="31848"/>
            </a:xfrm>
            <a:custGeom>
              <a:avLst/>
              <a:gdLst/>
              <a:ahLst/>
              <a:cxnLst/>
              <a:rect l="l" t="t" r="r" b="b"/>
              <a:pathLst>
                <a:path w="722" h="721" extrusionOk="0">
                  <a:moveTo>
                    <a:pt x="360" y="0"/>
                  </a:moveTo>
                  <a:cubicBezTo>
                    <a:pt x="162" y="0"/>
                    <a:pt x="1" y="161"/>
                    <a:pt x="1" y="360"/>
                  </a:cubicBezTo>
                  <a:cubicBezTo>
                    <a:pt x="1" y="559"/>
                    <a:pt x="162" y="720"/>
                    <a:pt x="360" y="720"/>
                  </a:cubicBezTo>
                  <a:cubicBezTo>
                    <a:pt x="560" y="720"/>
                    <a:pt x="721" y="559"/>
                    <a:pt x="721" y="360"/>
                  </a:cubicBezTo>
                  <a:cubicBezTo>
                    <a:pt x="721" y="161"/>
                    <a:pt x="560" y="0"/>
                    <a:pt x="3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3"/>
            <p:cNvSpPr/>
            <p:nvPr/>
          </p:nvSpPr>
          <p:spPr>
            <a:xfrm>
              <a:off x="5275459" y="1346484"/>
              <a:ext cx="48369" cy="48369"/>
            </a:xfrm>
            <a:custGeom>
              <a:avLst/>
              <a:gdLst/>
              <a:ahLst/>
              <a:cxnLst/>
              <a:rect l="l" t="t" r="r" b="b"/>
              <a:pathLst>
                <a:path w="1095" h="1095" extrusionOk="0">
                  <a:moveTo>
                    <a:pt x="548" y="1"/>
                  </a:moveTo>
                  <a:cubicBezTo>
                    <a:pt x="246" y="1"/>
                    <a:pt x="1" y="245"/>
                    <a:pt x="1" y="548"/>
                  </a:cubicBezTo>
                  <a:cubicBezTo>
                    <a:pt x="1" y="849"/>
                    <a:pt x="246" y="1094"/>
                    <a:pt x="548" y="1094"/>
                  </a:cubicBezTo>
                  <a:cubicBezTo>
                    <a:pt x="850" y="1094"/>
                    <a:pt x="1094" y="849"/>
                    <a:pt x="1094" y="548"/>
                  </a:cubicBezTo>
                  <a:cubicBezTo>
                    <a:pt x="1094" y="245"/>
                    <a:pt x="850" y="1"/>
                    <a:pt x="5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3"/>
            <p:cNvSpPr/>
            <p:nvPr/>
          </p:nvSpPr>
          <p:spPr>
            <a:xfrm>
              <a:off x="5728360" y="1481961"/>
              <a:ext cx="49341" cy="49341"/>
            </a:xfrm>
            <a:custGeom>
              <a:avLst/>
              <a:gdLst/>
              <a:ahLst/>
              <a:cxnLst/>
              <a:rect l="l" t="t" r="r" b="b"/>
              <a:pathLst>
                <a:path w="1117" h="1117" extrusionOk="0">
                  <a:moveTo>
                    <a:pt x="559" y="0"/>
                  </a:moveTo>
                  <a:cubicBezTo>
                    <a:pt x="251" y="0"/>
                    <a:pt x="0" y="251"/>
                    <a:pt x="0" y="558"/>
                  </a:cubicBezTo>
                  <a:cubicBezTo>
                    <a:pt x="0" y="867"/>
                    <a:pt x="251" y="1116"/>
                    <a:pt x="559" y="1116"/>
                  </a:cubicBezTo>
                  <a:cubicBezTo>
                    <a:pt x="867" y="1116"/>
                    <a:pt x="1117" y="867"/>
                    <a:pt x="1117" y="558"/>
                  </a:cubicBezTo>
                  <a:cubicBezTo>
                    <a:pt x="1117" y="251"/>
                    <a:pt x="867" y="0"/>
                    <a:pt x="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3"/>
            <p:cNvSpPr/>
            <p:nvPr/>
          </p:nvSpPr>
          <p:spPr>
            <a:xfrm>
              <a:off x="5521235" y="1689263"/>
              <a:ext cx="30965" cy="30965"/>
            </a:xfrm>
            <a:custGeom>
              <a:avLst/>
              <a:gdLst/>
              <a:ahLst/>
              <a:cxnLst/>
              <a:rect l="l" t="t" r="r" b="b"/>
              <a:pathLst>
                <a:path w="701" h="701" extrusionOk="0">
                  <a:moveTo>
                    <a:pt x="352" y="0"/>
                  </a:moveTo>
                  <a:cubicBezTo>
                    <a:pt x="158" y="0"/>
                    <a:pt x="1" y="157"/>
                    <a:pt x="1" y="351"/>
                  </a:cubicBezTo>
                  <a:cubicBezTo>
                    <a:pt x="1" y="544"/>
                    <a:pt x="158" y="700"/>
                    <a:pt x="352" y="700"/>
                  </a:cubicBezTo>
                  <a:cubicBezTo>
                    <a:pt x="544" y="700"/>
                    <a:pt x="701" y="544"/>
                    <a:pt x="701" y="351"/>
                  </a:cubicBezTo>
                  <a:cubicBezTo>
                    <a:pt x="701" y="157"/>
                    <a:pt x="544" y="0"/>
                    <a:pt x="3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3"/>
            <p:cNvSpPr/>
            <p:nvPr/>
          </p:nvSpPr>
          <p:spPr>
            <a:xfrm>
              <a:off x="5596814" y="1264986"/>
              <a:ext cx="27740" cy="27696"/>
            </a:xfrm>
            <a:custGeom>
              <a:avLst/>
              <a:gdLst/>
              <a:ahLst/>
              <a:cxnLst/>
              <a:rect l="l" t="t" r="r" b="b"/>
              <a:pathLst>
                <a:path w="628" h="627" extrusionOk="0">
                  <a:moveTo>
                    <a:pt x="314" y="0"/>
                  </a:moveTo>
                  <a:cubicBezTo>
                    <a:pt x="141" y="0"/>
                    <a:pt x="1" y="140"/>
                    <a:pt x="1" y="313"/>
                  </a:cubicBezTo>
                  <a:cubicBezTo>
                    <a:pt x="1" y="487"/>
                    <a:pt x="141" y="626"/>
                    <a:pt x="314" y="626"/>
                  </a:cubicBezTo>
                  <a:cubicBezTo>
                    <a:pt x="487" y="626"/>
                    <a:pt x="628" y="487"/>
                    <a:pt x="628" y="313"/>
                  </a:cubicBezTo>
                  <a:cubicBezTo>
                    <a:pt x="628" y="140"/>
                    <a:pt x="487" y="0"/>
                    <a:pt x="3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3"/>
            <p:cNvSpPr/>
            <p:nvPr/>
          </p:nvSpPr>
          <p:spPr>
            <a:xfrm>
              <a:off x="5299621" y="1490354"/>
              <a:ext cx="27254" cy="27210"/>
            </a:xfrm>
            <a:custGeom>
              <a:avLst/>
              <a:gdLst/>
              <a:ahLst/>
              <a:cxnLst/>
              <a:rect l="l" t="t" r="r" b="b"/>
              <a:pathLst>
                <a:path w="617" h="616" extrusionOk="0">
                  <a:moveTo>
                    <a:pt x="308" y="1"/>
                  </a:moveTo>
                  <a:cubicBezTo>
                    <a:pt x="139" y="1"/>
                    <a:pt x="1" y="138"/>
                    <a:pt x="1" y="308"/>
                  </a:cubicBezTo>
                  <a:cubicBezTo>
                    <a:pt x="1" y="478"/>
                    <a:pt x="139" y="616"/>
                    <a:pt x="308" y="616"/>
                  </a:cubicBezTo>
                  <a:cubicBezTo>
                    <a:pt x="478" y="616"/>
                    <a:pt x="616" y="478"/>
                    <a:pt x="616" y="308"/>
                  </a:cubicBezTo>
                  <a:cubicBezTo>
                    <a:pt x="616" y="138"/>
                    <a:pt x="478" y="1"/>
                    <a:pt x="3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3"/>
            <p:cNvSpPr/>
            <p:nvPr/>
          </p:nvSpPr>
          <p:spPr>
            <a:xfrm>
              <a:off x="5472159" y="1250321"/>
              <a:ext cx="143958" cy="260397"/>
            </a:xfrm>
            <a:custGeom>
              <a:avLst/>
              <a:gdLst/>
              <a:ahLst/>
              <a:cxnLst/>
              <a:rect l="l" t="t" r="r" b="b"/>
              <a:pathLst>
                <a:path w="3259" h="5895" extrusionOk="0">
                  <a:moveTo>
                    <a:pt x="260" y="1"/>
                  </a:moveTo>
                  <a:lnTo>
                    <a:pt x="0" y="49"/>
                  </a:lnTo>
                  <a:lnTo>
                    <a:pt x="1062" y="5894"/>
                  </a:lnTo>
                  <a:lnTo>
                    <a:pt x="3258" y="696"/>
                  </a:lnTo>
                  <a:lnTo>
                    <a:pt x="3014" y="594"/>
                  </a:lnTo>
                  <a:lnTo>
                    <a:pt x="1163" y="4974"/>
                  </a:lnTo>
                  <a:lnTo>
                    <a:pt x="2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3"/>
            <p:cNvSpPr/>
            <p:nvPr/>
          </p:nvSpPr>
          <p:spPr>
            <a:xfrm>
              <a:off x="5296883" y="1365478"/>
              <a:ext cx="245069" cy="144312"/>
            </a:xfrm>
            <a:custGeom>
              <a:avLst/>
              <a:gdLst/>
              <a:ahLst/>
              <a:cxnLst/>
              <a:rect l="l" t="t" r="r" b="b"/>
              <a:pathLst>
                <a:path w="5548" h="3267" extrusionOk="0">
                  <a:moveTo>
                    <a:pt x="126" y="1"/>
                  </a:moveTo>
                  <a:lnTo>
                    <a:pt x="0" y="233"/>
                  </a:lnTo>
                  <a:lnTo>
                    <a:pt x="4614" y="2726"/>
                  </a:lnTo>
                  <a:lnTo>
                    <a:pt x="362" y="3004"/>
                  </a:lnTo>
                  <a:lnTo>
                    <a:pt x="379" y="3267"/>
                  </a:lnTo>
                  <a:lnTo>
                    <a:pt x="5547" y="2930"/>
                  </a:lnTo>
                  <a:lnTo>
                    <a:pt x="1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3"/>
            <p:cNvSpPr/>
            <p:nvPr/>
          </p:nvSpPr>
          <p:spPr>
            <a:xfrm>
              <a:off x="5500430" y="1392335"/>
              <a:ext cx="253020" cy="120149"/>
            </a:xfrm>
            <a:custGeom>
              <a:avLst/>
              <a:gdLst/>
              <a:ahLst/>
              <a:cxnLst/>
              <a:rect l="l" t="t" r="r" b="b"/>
              <a:pathLst>
                <a:path w="5728" h="2720" extrusionOk="0">
                  <a:moveTo>
                    <a:pt x="4407" y="1"/>
                  </a:moveTo>
                  <a:lnTo>
                    <a:pt x="0" y="2318"/>
                  </a:lnTo>
                  <a:lnTo>
                    <a:pt x="5710" y="2720"/>
                  </a:lnTo>
                  <a:lnTo>
                    <a:pt x="5728" y="2456"/>
                  </a:lnTo>
                  <a:lnTo>
                    <a:pt x="945" y="2120"/>
                  </a:lnTo>
                  <a:lnTo>
                    <a:pt x="4531" y="236"/>
                  </a:lnTo>
                  <a:lnTo>
                    <a:pt x="44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3"/>
            <p:cNvSpPr/>
            <p:nvPr/>
          </p:nvSpPr>
          <p:spPr>
            <a:xfrm>
              <a:off x="5514432" y="1476484"/>
              <a:ext cx="171389" cy="228681"/>
            </a:xfrm>
            <a:custGeom>
              <a:avLst/>
              <a:gdLst/>
              <a:ahLst/>
              <a:cxnLst/>
              <a:rect l="l" t="t" r="r" b="b"/>
              <a:pathLst>
                <a:path w="3880" h="5177" extrusionOk="0">
                  <a:moveTo>
                    <a:pt x="1" y="0"/>
                  </a:moveTo>
                  <a:lnTo>
                    <a:pt x="374" y="5177"/>
                  </a:lnTo>
                  <a:lnTo>
                    <a:pt x="637" y="5157"/>
                  </a:lnTo>
                  <a:lnTo>
                    <a:pt x="310" y="629"/>
                  </a:lnTo>
                  <a:lnTo>
                    <a:pt x="310" y="629"/>
                  </a:lnTo>
                  <a:lnTo>
                    <a:pt x="3703" y="3638"/>
                  </a:lnTo>
                  <a:lnTo>
                    <a:pt x="3879" y="3441"/>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3"/>
            <p:cNvSpPr/>
            <p:nvPr/>
          </p:nvSpPr>
          <p:spPr>
            <a:xfrm>
              <a:off x="5339067" y="1485804"/>
              <a:ext cx="186187" cy="177176"/>
            </a:xfrm>
            <a:custGeom>
              <a:avLst/>
              <a:gdLst/>
              <a:ahLst/>
              <a:cxnLst/>
              <a:rect l="l" t="t" r="r" b="b"/>
              <a:pathLst>
                <a:path w="4215" h="4011" extrusionOk="0">
                  <a:moveTo>
                    <a:pt x="4033" y="0"/>
                  </a:moveTo>
                  <a:lnTo>
                    <a:pt x="0" y="3818"/>
                  </a:lnTo>
                  <a:lnTo>
                    <a:pt x="182" y="4011"/>
                  </a:lnTo>
                  <a:lnTo>
                    <a:pt x="4215" y="192"/>
                  </a:lnTo>
                  <a:lnTo>
                    <a:pt x="40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8" name="Google Shape;1198;p23"/>
          <p:cNvSpPr/>
          <p:nvPr/>
        </p:nvSpPr>
        <p:spPr>
          <a:xfrm>
            <a:off x="330642" y="635322"/>
            <a:ext cx="124390" cy="96517"/>
          </a:xfrm>
          <a:custGeom>
            <a:avLst/>
            <a:gdLst/>
            <a:ahLst/>
            <a:cxnLst/>
            <a:rect l="l" t="t" r="r" b="b"/>
            <a:pathLst>
              <a:path w="2816" h="2185" extrusionOk="0">
                <a:moveTo>
                  <a:pt x="1408" y="1"/>
                </a:moveTo>
                <a:cubicBezTo>
                  <a:pt x="3" y="1"/>
                  <a:pt x="0" y="2184"/>
                  <a:pt x="1408" y="2184"/>
                </a:cubicBezTo>
                <a:cubicBezTo>
                  <a:pt x="2813" y="2184"/>
                  <a:pt x="2816" y="1"/>
                  <a:pt x="1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3"/>
          <p:cNvSpPr/>
          <p:nvPr/>
        </p:nvSpPr>
        <p:spPr>
          <a:xfrm>
            <a:off x="8717451" y="1386736"/>
            <a:ext cx="124346" cy="96517"/>
          </a:xfrm>
          <a:custGeom>
            <a:avLst/>
            <a:gdLst/>
            <a:ahLst/>
            <a:cxnLst/>
            <a:rect l="l" t="t" r="r" b="b"/>
            <a:pathLst>
              <a:path w="2815" h="2185" extrusionOk="0">
                <a:moveTo>
                  <a:pt x="1407" y="1"/>
                </a:moveTo>
                <a:cubicBezTo>
                  <a:pt x="2" y="1"/>
                  <a:pt x="0" y="2184"/>
                  <a:pt x="1407" y="2184"/>
                </a:cubicBezTo>
                <a:cubicBezTo>
                  <a:pt x="2812" y="2184"/>
                  <a:pt x="2815" y="1"/>
                  <a:pt x="14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0" name="Google Shape;1200;p23"/>
          <p:cNvGrpSpPr/>
          <p:nvPr/>
        </p:nvGrpSpPr>
        <p:grpSpPr>
          <a:xfrm>
            <a:off x="7429412" y="4604003"/>
            <a:ext cx="321165" cy="319232"/>
            <a:chOff x="1034987" y="3936892"/>
            <a:chExt cx="374318" cy="372065"/>
          </a:xfrm>
        </p:grpSpPr>
        <p:sp>
          <p:nvSpPr>
            <p:cNvPr id="1201" name="Google Shape;1201;p23"/>
            <p:cNvSpPr/>
            <p:nvPr/>
          </p:nvSpPr>
          <p:spPr>
            <a:xfrm>
              <a:off x="1110876" y="4030317"/>
              <a:ext cx="214678" cy="214678"/>
            </a:xfrm>
            <a:custGeom>
              <a:avLst/>
              <a:gdLst/>
              <a:ahLst/>
              <a:cxnLst/>
              <a:rect l="l" t="t" r="r" b="b"/>
              <a:pathLst>
                <a:path w="4860" h="4860" extrusionOk="0">
                  <a:moveTo>
                    <a:pt x="2430" y="1"/>
                  </a:moveTo>
                  <a:cubicBezTo>
                    <a:pt x="1088" y="1"/>
                    <a:pt x="0" y="1088"/>
                    <a:pt x="0" y="2430"/>
                  </a:cubicBezTo>
                  <a:cubicBezTo>
                    <a:pt x="0" y="3772"/>
                    <a:pt x="1088" y="4859"/>
                    <a:pt x="2430" y="4859"/>
                  </a:cubicBezTo>
                  <a:cubicBezTo>
                    <a:pt x="3772" y="4859"/>
                    <a:pt x="4859" y="3772"/>
                    <a:pt x="4859" y="2430"/>
                  </a:cubicBezTo>
                  <a:cubicBezTo>
                    <a:pt x="4859" y="1088"/>
                    <a:pt x="3772" y="1"/>
                    <a:pt x="24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3"/>
            <p:cNvSpPr/>
            <p:nvPr/>
          </p:nvSpPr>
          <p:spPr>
            <a:xfrm>
              <a:off x="1163220" y="3936892"/>
              <a:ext cx="45321" cy="45321"/>
            </a:xfrm>
            <a:custGeom>
              <a:avLst/>
              <a:gdLst/>
              <a:ahLst/>
              <a:cxnLst/>
              <a:rect l="l" t="t" r="r" b="b"/>
              <a:pathLst>
                <a:path w="1026" h="1026" extrusionOk="0">
                  <a:moveTo>
                    <a:pt x="514" y="1"/>
                  </a:moveTo>
                  <a:cubicBezTo>
                    <a:pt x="230" y="1"/>
                    <a:pt x="1" y="230"/>
                    <a:pt x="1" y="514"/>
                  </a:cubicBezTo>
                  <a:cubicBezTo>
                    <a:pt x="1" y="796"/>
                    <a:pt x="230" y="1025"/>
                    <a:pt x="514" y="1025"/>
                  </a:cubicBezTo>
                  <a:cubicBezTo>
                    <a:pt x="796" y="1025"/>
                    <a:pt x="1025" y="796"/>
                    <a:pt x="1025" y="514"/>
                  </a:cubicBezTo>
                  <a:cubicBezTo>
                    <a:pt x="1025" y="230"/>
                    <a:pt x="796" y="1"/>
                    <a:pt x="5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3"/>
            <p:cNvSpPr/>
            <p:nvPr/>
          </p:nvSpPr>
          <p:spPr>
            <a:xfrm>
              <a:off x="1067057" y="4244951"/>
              <a:ext cx="36752" cy="36707"/>
            </a:xfrm>
            <a:custGeom>
              <a:avLst/>
              <a:gdLst/>
              <a:ahLst/>
              <a:cxnLst/>
              <a:rect l="l" t="t" r="r" b="b"/>
              <a:pathLst>
                <a:path w="832" h="831" extrusionOk="0">
                  <a:moveTo>
                    <a:pt x="416" y="0"/>
                  </a:moveTo>
                  <a:cubicBezTo>
                    <a:pt x="187" y="0"/>
                    <a:pt x="1" y="186"/>
                    <a:pt x="1" y="415"/>
                  </a:cubicBezTo>
                  <a:cubicBezTo>
                    <a:pt x="1" y="646"/>
                    <a:pt x="187" y="831"/>
                    <a:pt x="416" y="831"/>
                  </a:cubicBezTo>
                  <a:cubicBezTo>
                    <a:pt x="645" y="831"/>
                    <a:pt x="831" y="646"/>
                    <a:pt x="831" y="415"/>
                  </a:cubicBezTo>
                  <a:cubicBezTo>
                    <a:pt x="831" y="186"/>
                    <a:pt x="645" y="0"/>
                    <a:pt x="4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3"/>
            <p:cNvSpPr/>
            <p:nvPr/>
          </p:nvSpPr>
          <p:spPr>
            <a:xfrm>
              <a:off x="1325554" y="4231479"/>
              <a:ext cx="24781" cy="24781"/>
            </a:xfrm>
            <a:custGeom>
              <a:avLst/>
              <a:gdLst/>
              <a:ahLst/>
              <a:cxnLst/>
              <a:rect l="l" t="t" r="r" b="b"/>
              <a:pathLst>
                <a:path w="561" h="561" extrusionOk="0">
                  <a:moveTo>
                    <a:pt x="280" y="0"/>
                  </a:moveTo>
                  <a:cubicBezTo>
                    <a:pt x="125" y="0"/>
                    <a:pt x="0" y="125"/>
                    <a:pt x="0" y="280"/>
                  </a:cubicBezTo>
                  <a:cubicBezTo>
                    <a:pt x="0" y="436"/>
                    <a:pt x="125" y="560"/>
                    <a:pt x="280" y="560"/>
                  </a:cubicBezTo>
                  <a:cubicBezTo>
                    <a:pt x="435" y="560"/>
                    <a:pt x="561" y="436"/>
                    <a:pt x="561" y="280"/>
                  </a:cubicBezTo>
                  <a:cubicBezTo>
                    <a:pt x="561" y="125"/>
                    <a:pt x="435" y="0"/>
                    <a:pt x="2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3"/>
            <p:cNvSpPr/>
            <p:nvPr/>
          </p:nvSpPr>
          <p:spPr>
            <a:xfrm>
              <a:off x="1337922" y="4056644"/>
              <a:ext cx="23765" cy="23721"/>
            </a:xfrm>
            <a:custGeom>
              <a:avLst/>
              <a:gdLst/>
              <a:ahLst/>
              <a:cxnLst/>
              <a:rect l="l" t="t" r="r" b="b"/>
              <a:pathLst>
                <a:path w="538" h="537" extrusionOk="0">
                  <a:moveTo>
                    <a:pt x="268" y="0"/>
                  </a:moveTo>
                  <a:cubicBezTo>
                    <a:pt x="121" y="0"/>
                    <a:pt x="0" y="120"/>
                    <a:pt x="0" y="268"/>
                  </a:cubicBezTo>
                  <a:cubicBezTo>
                    <a:pt x="0" y="416"/>
                    <a:pt x="121" y="537"/>
                    <a:pt x="268" y="537"/>
                  </a:cubicBezTo>
                  <a:cubicBezTo>
                    <a:pt x="417" y="537"/>
                    <a:pt x="537" y="416"/>
                    <a:pt x="537" y="268"/>
                  </a:cubicBezTo>
                  <a:cubicBezTo>
                    <a:pt x="537" y="120"/>
                    <a:pt x="417" y="0"/>
                    <a:pt x="2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3"/>
            <p:cNvSpPr/>
            <p:nvPr/>
          </p:nvSpPr>
          <p:spPr>
            <a:xfrm>
              <a:off x="1034987" y="4030405"/>
              <a:ext cx="36089" cy="36045"/>
            </a:xfrm>
            <a:custGeom>
              <a:avLst/>
              <a:gdLst/>
              <a:ahLst/>
              <a:cxnLst/>
              <a:rect l="l" t="t" r="r" b="b"/>
              <a:pathLst>
                <a:path w="817" h="816" extrusionOk="0">
                  <a:moveTo>
                    <a:pt x="409" y="1"/>
                  </a:moveTo>
                  <a:cubicBezTo>
                    <a:pt x="184" y="1"/>
                    <a:pt x="1" y="183"/>
                    <a:pt x="1" y="408"/>
                  </a:cubicBezTo>
                  <a:cubicBezTo>
                    <a:pt x="1" y="634"/>
                    <a:pt x="184" y="815"/>
                    <a:pt x="409" y="815"/>
                  </a:cubicBezTo>
                  <a:cubicBezTo>
                    <a:pt x="634" y="815"/>
                    <a:pt x="817" y="634"/>
                    <a:pt x="817" y="408"/>
                  </a:cubicBezTo>
                  <a:cubicBezTo>
                    <a:pt x="817" y="183"/>
                    <a:pt x="634" y="1"/>
                    <a:pt x="4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3"/>
            <p:cNvSpPr/>
            <p:nvPr/>
          </p:nvSpPr>
          <p:spPr>
            <a:xfrm>
              <a:off x="1372554" y="4131384"/>
              <a:ext cx="36752" cy="36796"/>
            </a:xfrm>
            <a:custGeom>
              <a:avLst/>
              <a:gdLst/>
              <a:ahLst/>
              <a:cxnLst/>
              <a:rect l="l" t="t" r="r" b="b"/>
              <a:pathLst>
                <a:path w="832" h="833" extrusionOk="0">
                  <a:moveTo>
                    <a:pt x="417" y="1"/>
                  </a:moveTo>
                  <a:cubicBezTo>
                    <a:pt x="186" y="1"/>
                    <a:pt x="0" y="187"/>
                    <a:pt x="0" y="417"/>
                  </a:cubicBezTo>
                  <a:cubicBezTo>
                    <a:pt x="0" y="646"/>
                    <a:pt x="186" y="832"/>
                    <a:pt x="417" y="832"/>
                  </a:cubicBezTo>
                  <a:cubicBezTo>
                    <a:pt x="646" y="832"/>
                    <a:pt x="832" y="646"/>
                    <a:pt x="832" y="417"/>
                  </a:cubicBezTo>
                  <a:cubicBezTo>
                    <a:pt x="832" y="187"/>
                    <a:pt x="646" y="1"/>
                    <a:pt x="4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3"/>
            <p:cNvSpPr/>
            <p:nvPr/>
          </p:nvSpPr>
          <p:spPr>
            <a:xfrm>
              <a:off x="1218215" y="4285855"/>
              <a:ext cx="23102" cy="23102"/>
            </a:xfrm>
            <a:custGeom>
              <a:avLst/>
              <a:gdLst/>
              <a:ahLst/>
              <a:cxnLst/>
              <a:rect l="l" t="t" r="r" b="b"/>
              <a:pathLst>
                <a:path w="523" h="523" extrusionOk="0">
                  <a:moveTo>
                    <a:pt x="261" y="1"/>
                  </a:moveTo>
                  <a:cubicBezTo>
                    <a:pt x="117" y="1"/>
                    <a:pt x="0" y="118"/>
                    <a:pt x="0" y="262"/>
                  </a:cubicBezTo>
                  <a:cubicBezTo>
                    <a:pt x="0" y="406"/>
                    <a:pt x="117" y="523"/>
                    <a:pt x="261" y="523"/>
                  </a:cubicBezTo>
                  <a:cubicBezTo>
                    <a:pt x="405" y="523"/>
                    <a:pt x="522" y="406"/>
                    <a:pt x="522" y="262"/>
                  </a:cubicBezTo>
                  <a:cubicBezTo>
                    <a:pt x="522" y="118"/>
                    <a:pt x="405" y="1"/>
                    <a:pt x="2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3"/>
            <p:cNvSpPr/>
            <p:nvPr/>
          </p:nvSpPr>
          <p:spPr>
            <a:xfrm>
              <a:off x="1274491" y="3969624"/>
              <a:ext cx="20673" cy="20717"/>
            </a:xfrm>
            <a:custGeom>
              <a:avLst/>
              <a:gdLst/>
              <a:ahLst/>
              <a:cxnLst/>
              <a:rect l="l" t="t" r="r" b="b"/>
              <a:pathLst>
                <a:path w="468" h="469" extrusionOk="0">
                  <a:moveTo>
                    <a:pt x="234" y="1"/>
                  </a:moveTo>
                  <a:cubicBezTo>
                    <a:pt x="106" y="1"/>
                    <a:pt x="0" y="106"/>
                    <a:pt x="0" y="234"/>
                  </a:cubicBezTo>
                  <a:cubicBezTo>
                    <a:pt x="0" y="364"/>
                    <a:pt x="106" y="468"/>
                    <a:pt x="234" y="468"/>
                  </a:cubicBezTo>
                  <a:cubicBezTo>
                    <a:pt x="363" y="468"/>
                    <a:pt x="468" y="364"/>
                    <a:pt x="468" y="234"/>
                  </a:cubicBezTo>
                  <a:cubicBezTo>
                    <a:pt x="468" y="106"/>
                    <a:pt x="363"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3"/>
            <p:cNvSpPr/>
            <p:nvPr/>
          </p:nvSpPr>
          <p:spPr>
            <a:xfrm>
              <a:off x="1053054" y="4137656"/>
              <a:ext cx="20275" cy="20275"/>
            </a:xfrm>
            <a:custGeom>
              <a:avLst/>
              <a:gdLst/>
              <a:ahLst/>
              <a:cxnLst/>
              <a:rect l="l" t="t" r="r" b="b"/>
              <a:pathLst>
                <a:path w="459" h="459" extrusionOk="0">
                  <a:moveTo>
                    <a:pt x="230" y="0"/>
                  </a:moveTo>
                  <a:cubicBezTo>
                    <a:pt x="102" y="0"/>
                    <a:pt x="0" y="103"/>
                    <a:pt x="0" y="230"/>
                  </a:cubicBezTo>
                  <a:cubicBezTo>
                    <a:pt x="0" y="357"/>
                    <a:pt x="102" y="459"/>
                    <a:pt x="230" y="459"/>
                  </a:cubicBezTo>
                  <a:cubicBezTo>
                    <a:pt x="355" y="459"/>
                    <a:pt x="459" y="357"/>
                    <a:pt x="459" y="230"/>
                  </a:cubicBezTo>
                  <a:cubicBezTo>
                    <a:pt x="459" y="103"/>
                    <a:pt x="355" y="0"/>
                    <a:pt x="2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3"/>
            <p:cNvSpPr/>
            <p:nvPr/>
          </p:nvSpPr>
          <p:spPr>
            <a:xfrm>
              <a:off x="1181596" y="3958758"/>
              <a:ext cx="107251" cy="194050"/>
            </a:xfrm>
            <a:custGeom>
              <a:avLst/>
              <a:gdLst/>
              <a:ahLst/>
              <a:cxnLst/>
              <a:rect l="l" t="t" r="r" b="b"/>
              <a:pathLst>
                <a:path w="2428" h="4393" extrusionOk="0">
                  <a:moveTo>
                    <a:pt x="194" y="1"/>
                  </a:moveTo>
                  <a:lnTo>
                    <a:pt x="0" y="36"/>
                  </a:lnTo>
                  <a:lnTo>
                    <a:pt x="792" y="4393"/>
                  </a:lnTo>
                  <a:lnTo>
                    <a:pt x="2428" y="519"/>
                  </a:lnTo>
                  <a:lnTo>
                    <a:pt x="2246" y="443"/>
                  </a:lnTo>
                  <a:lnTo>
                    <a:pt x="868" y="3708"/>
                  </a:lnTo>
                  <a:lnTo>
                    <a:pt x="1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3"/>
            <p:cNvSpPr/>
            <p:nvPr/>
          </p:nvSpPr>
          <p:spPr>
            <a:xfrm>
              <a:off x="1050934" y="4044585"/>
              <a:ext cx="182697" cy="107604"/>
            </a:xfrm>
            <a:custGeom>
              <a:avLst/>
              <a:gdLst/>
              <a:ahLst/>
              <a:cxnLst/>
              <a:rect l="l" t="t" r="r" b="b"/>
              <a:pathLst>
                <a:path w="4136" h="2436" extrusionOk="0">
                  <a:moveTo>
                    <a:pt x="95" y="1"/>
                  </a:moveTo>
                  <a:lnTo>
                    <a:pt x="1" y="174"/>
                  </a:lnTo>
                  <a:lnTo>
                    <a:pt x="3439" y="2031"/>
                  </a:lnTo>
                  <a:lnTo>
                    <a:pt x="271" y="2238"/>
                  </a:lnTo>
                  <a:lnTo>
                    <a:pt x="283" y="2435"/>
                  </a:lnTo>
                  <a:lnTo>
                    <a:pt x="4136" y="2183"/>
                  </a:lnTo>
                  <a:lnTo>
                    <a:pt x="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3"/>
            <p:cNvSpPr/>
            <p:nvPr/>
          </p:nvSpPr>
          <p:spPr>
            <a:xfrm>
              <a:off x="1202622" y="4064595"/>
              <a:ext cx="188661" cy="89538"/>
            </a:xfrm>
            <a:custGeom>
              <a:avLst/>
              <a:gdLst/>
              <a:ahLst/>
              <a:cxnLst/>
              <a:rect l="l" t="t" r="r" b="b"/>
              <a:pathLst>
                <a:path w="4271" h="2027" extrusionOk="0">
                  <a:moveTo>
                    <a:pt x="3286" y="0"/>
                  </a:moveTo>
                  <a:lnTo>
                    <a:pt x="1" y="1728"/>
                  </a:lnTo>
                  <a:lnTo>
                    <a:pt x="4257" y="2027"/>
                  </a:lnTo>
                  <a:lnTo>
                    <a:pt x="4270" y="1830"/>
                  </a:lnTo>
                  <a:lnTo>
                    <a:pt x="706" y="1581"/>
                  </a:lnTo>
                  <a:lnTo>
                    <a:pt x="3378" y="175"/>
                  </a:lnTo>
                  <a:lnTo>
                    <a:pt x="32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3"/>
            <p:cNvSpPr/>
            <p:nvPr/>
          </p:nvSpPr>
          <p:spPr>
            <a:xfrm>
              <a:off x="1213091" y="4127276"/>
              <a:ext cx="127747" cy="170462"/>
            </a:xfrm>
            <a:custGeom>
              <a:avLst/>
              <a:gdLst/>
              <a:ahLst/>
              <a:cxnLst/>
              <a:rect l="l" t="t" r="r" b="b"/>
              <a:pathLst>
                <a:path w="2892" h="3859" extrusionOk="0">
                  <a:moveTo>
                    <a:pt x="1" y="1"/>
                  </a:moveTo>
                  <a:lnTo>
                    <a:pt x="279" y="3859"/>
                  </a:lnTo>
                  <a:lnTo>
                    <a:pt x="476" y="3845"/>
                  </a:lnTo>
                  <a:lnTo>
                    <a:pt x="232" y="469"/>
                  </a:lnTo>
                  <a:lnTo>
                    <a:pt x="2761" y="2713"/>
                  </a:lnTo>
                  <a:lnTo>
                    <a:pt x="2891" y="256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3"/>
            <p:cNvSpPr/>
            <p:nvPr/>
          </p:nvSpPr>
          <p:spPr>
            <a:xfrm>
              <a:off x="1082605" y="4134255"/>
              <a:ext cx="138790" cy="132032"/>
            </a:xfrm>
            <a:custGeom>
              <a:avLst/>
              <a:gdLst/>
              <a:ahLst/>
              <a:cxnLst/>
              <a:rect l="l" t="t" r="r" b="b"/>
              <a:pathLst>
                <a:path w="3142" h="2989" extrusionOk="0">
                  <a:moveTo>
                    <a:pt x="3007" y="0"/>
                  </a:moveTo>
                  <a:lnTo>
                    <a:pt x="1" y="2845"/>
                  </a:lnTo>
                  <a:lnTo>
                    <a:pt x="137" y="2988"/>
                  </a:lnTo>
                  <a:lnTo>
                    <a:pt x="3142" y="143"/>
                  </a:lnTo>
                  <a:lnTo>
                    <a:pt x="30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6" name="Google Shape;1216;p23"/>
          <p:cNvGrpSpPr/>
          <p:nvPr/>
        </p:nvGrpSpPr>
        <p:grpSpPr>
          <a:xfrm>
            <a:off x="205687" y="2000355"/>
            <a:ext cx="374318" cy="372065"/>
            <a:chOff x="1034987" y="3936892"/>
            <a:chExt cx="374318" cy="372065"/>
          </a:xfrm>
        </p:grpSpPr>
        <p:sp>
          <p:nvSpPr>
            <p:cNvPr id="1217" name="Google Shape;1217;p23"/>
            <p:cNvSpPr/>
            <p:nvPr/>
          </p:nvSpPr>
          <p:spPr>
            <a:xfrm>
              <a:off x="1110876" y="4030317"/>
              <a:ext cx="214678" cy="214678"/>
            </a:xfrm>
            <a:custGeom>
              <a:avLst/>
              <a:gdLst/>
              <a:ahLst/>
              <a:cxnLst/>
              <a:rect l="l" t="t" r="r" b="b"/>
              <a:pathLst>
                <a:path w="4860" h="4860" extrusionOk="0">
                  <a:moveTo>
                    <a:pt x="2430" y="1"/>
                  </a:moveTo>
                  <a:cubicBezTo>
                    <a:pt x="1088" y="1"/>
                    <a:pt x="0" y="1088"/>
                    <a:pt x="0" y="2430"/>
                  </a:cubicBezTo>
                  <a:cubicBezTo>
                    <a:pt x="0" y="3772"/>
                    <a:pt x="1088" y="4859"/>
                    <a:pt x="2430" y="4859"/>
                  </a:cubicBezTo>
                  <a:cubicBezTo>
                    <a:pt x="3772" y="4859"/>
                    <a:pt x="4859" y="3772"/>
                    <a:pt x="4859" y="2430"/>
                  </a:cubicBezTo>
                  <a:cubicBezTo>
                    <a:pt x="4859" y="1088"/>
                    <a:pt x="3772" y="1"/>
                    <a:pt x="24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3"/>
            <p:cNvSpPr/>
            <p:nvPr/>
          </p:nvSpPr>
          <p:spPr>
            <a:xfrm>
              <a:off x="1163220" y="3936892"/>
              <a:ext cx="45321" cy="45321"/>
            </a:xfrm>
            <a:custGeom>
              <a:avLst/>
              <a:gdLst/>
              <a:ahLst/>
              <a:cxnLst/>
              <a:rect l="l" t="t" r="r" b="b"/>
              <a:pathLst>
                <a:path w="1026" h="1026" extrusionOk="0">
                  <a:moveTo>
                    <a:pt x="514" y="1"/>
                  </a:moveTo>
                  <a:cubicBezTo>
                    <a:pt x="230" y="1"/>
                    <a:pt x="1" y="230"/>
                    <a:pt x="1" y="514"/>
                  </a:cubicBezTo>
                  <a:cubicBezTo>
                    <a:pt x="1" y="796"/>
                    <a:pt x="230" y="1025"/>
                    <a:pt x="514" y="1025"/>
                  </a:cubicBezTo>
                  <a:cubicBezTo>
                    <a:pt x="796" y="1025"/>
                    <a:pt x="1025" y="796"/>
                    <a:pt x="1025" y="514"/>
                  </a:cubicBezTo>
                  <a:cubicBezTo>
                    <a:pt x="1025" y="230"/>
                    <a:pt x="796" y="1"/>
                    <a:pt x="5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3"/>
            <p:cNvSpPr/>
            <p:nvPr/>
          </p:nvSpPr>
          <p:spPr>
            <a:xfrm>
              <a:off x="1067057" y="4244951"/>
              <a:ext cx="36752" cy="36707"/>
            </a:xfrm>
            <a:custGeom>
              <a:avLst/>
              <a:gdLst/>
              <a:ahLst/>
              <a:cxnLst/>
              <a:rect l="l" t="t" r="r" b="b"/>
              <a:pathLst>
                <a:path w="832" h="831" extrusionOk="0">
                  <a:moveTo>
                    <a:pt x="416" y="0"/>
                  </a:moveTo>
                  <a:cubicBezTo>
                    <a:pt x="187" y="0"/>
                    <a:pt x="1" y="186"/>
                    <a:pt x="1" y="415"/>
                  </a:cubicBezTo>
                  <a:cubicBezTo>
                    <a:pt x="1" y="646"/>
                    <a:pt x="187" y="831"/>
                    <a:pt x="416" y="831"/>
                  </a:cubicBezTo>
                  <a:cubicBezTo>
                    <a:pt x="645" y="831"/>
                    <a:pt x="831" y="646"/>
                    <a:pt x="831" y="415"/>
                  </a:cubicBezTo>
                  <a:cubicBezTo>
                    <a:pt x="831" y="186"/>
                    <a:pt x="645" y="0"/>
                    <a:pt x="4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3"/>
            <p:cNvSpPr/>
            <p:nvPr/>
          </p:nvSpPr>
          <p:spPr>
            <a:xfrm>
              <a:off x="1325554" y="4231479"/>
              <a:ext cx="24781" cy="24781"/>
            </a:xfrm>
            <a:custGeom>
              <a:avLst/>
              <a:gdLst/>
              <a:ahLst/>
              <a:cxnLst/>
              <a:rect l="l" t="t" r="r" b="b"/>
              <a:pathLst>
                <a:path w="561" h="561" extrusionOk="0">
                  <a:moveTo>
                    <a:pt x="280" y="0"/>
                  </a:moveTo>
                  <a:cubicBezTo>
                    <a:pt x="125" y="0"/>
                    <a:pt x="0" y="125"/>
                    <a:pt x="0" y="280"/>
                  </a:cubicBezTo>
                  <a:cubicBezTo>
                    <a:pt x="0" y="436"/>
                    <a:pt x="125" y="560"/>
                    <a:pt x="280" y="560"/>
                  </a:cubicBezTo>
                  <a:cubicBezTo>
                    <a:pt x="435" y="560"/>
                    <a:pt x="561" y="436"/>
                    <a:pt x="561" y="280"/>
                  </a:cubicBezTo>
                  <a:cubicBezTo>
                    <a:pt x="561" y="125"/>
                    <a:pt x="435" y="0"/>
                    <a:pt x="2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3"/>
            <p:cNvSpPr/>
            <p:nvPr/>
          </p:nvSpPr>
          <p:spPr>
            <a:xfrm>
              <a:off x="1337922" y="4056644"/>
              <a:ext cx="23765" cy="23721"/>
            </a:xfrm>
            <a:custGeom>
              <a:avLst/>
              <a:gdLst/>
              <a:ahLst/>
              <a:cxnLst/>
              <a:rect l="l" t="t" r="r" b="b"/>
              <a:pathLst>
                <a:path w="538" h="537" extrusionOk="0">
                  <a:moveTo>
                    <a:pt x="268" y="0"/>
                  </a:moveTo>
                  <a:cubicBezTo>
                    <a:pt x="121" y="0"/>
                    <a:pt x="0" y="120"/>
                    <a:pt x="0" y="268"/>
                  </a:cubicBezTo>
                  <a:cubicBezTo>
                    <a:pt x="0" y="416"/>
                    <a:pt x="121" y="537"/>
                    <a:pt x="268" y="537"/>
                  </a:cubicBezTo>
                  <a:cubicBezTo>
                    <a:pt x="417" y="537"/>
                    <a:pt x="537" y="416"/>
                    <a:pt x="537" y="268"/>
                  </a:cubicBezTo>
                  <a:cubicBezTo>
                    <a:pt x="537" y="120"/>
                    <a:pt x="417" y="0"/>
                    <a:pt x="2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3"/>
            <p:cNvSpPr/>
            <p:nvPr/>
          </p:nvSpPr>
          <p:spPr>
            <a:xfrm>
              <a:off x="1034987" y="4030405"/>
              <a:ext cx="36089" cy="36045"/>
            </a:xfrm>
            <a:custGeom>
              <a:avLst/>
              <a:gdLst/>
              <a:ahLst/>
              <a:cxnLst/>
              <a:rect l="l" t="t" r="r" b="b"/>
              <a:pathLst>
                <a:path w="817" h="816" extrusionOk="0">
                  <a:moveTo>
                    <a:pt x="409" y="1"/>
                  </a:moveTo>
                  <a:cubicBezTo>
                    <a:pt x="184" y="1"/>
                    <a:pt x="1" y="183"/>
                    <a:pt x="1" y="408"/>
                  </a:cubicBezTo>
                  <a:cubicBezTo>
                    <a:pt x="1" y="634"/>
                    <a:pt x="184" y="815"/>
                    <a:pt x="409" y="815"/>
                  </a:cubicBezTo>
                  <a:cubicBezTo>
                    <a:pt x="634" y="815"/>
                    <a:pt x="817" y="634"/>
                    <a:pt x="817" y="408"/>
                  </a:cubicBezTo>
                  <a:cubicBezTo>
                    <a:pt x="817" y="183"/>
                    <a:pt x="634" y="1"/>
                    <a:pt x="4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3"/>
            <p:cNvSpPr/>
            <p:nvPr/>
          </p:nvSpPr>
          <p:spPr>
            <a:xfrm>
              <a:off x="1372554" y="4131384"/>
              <a:ext cx="36752" cy="36796"/>
            </a:xfrm>
            <a:custGeom>
              <a:avLst/>
              <a:gdLst/>
              <a:ahLst/>
              <a:cxnLst/>
              <a:rect l="l" t="t" r="r" b="b"/>
              <a:pathLst>
                <a:path w="832" h="833" extrusionOk="0">
                  <a:moveTo>
                    <a:pt x="417" y="1"/>
                  </a:moveTo>
                  <a:cubicBezTo>
                    <a:pt x="186" y="1"/>
                    <a:pt x="0" y="187"/>
                    <a:pt x="0" y="417"/>
                  </a:cubicBezTo>
                  <a:cubicBezTo>
                    <a:pt x="0" y="646"/>
                    <a:pt x="186" y="832"/>
                    <a:pt x="417" y="832"/>
                  </a:cubicBezTo>
                  <a:cubicBezTo>
                    <a:pt x="646" y="832"/>
                    <a:pt x="832" y="646"/>
                    <a:pt x="832" y="417"/>
                  </a:cubicBezTo>
                  <a:cubicBezTo>
                    <a:pt x="832" y="187"/>
                    <a:pt x="646" y="1"/>
                    <a:pt x="4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3"/>
            <p:cNvSpPr/>
            <p:nvPr/>
          </p:nvSpPr>
          <p:spPr>
            <a:xfrm>
              <a:off x="1218215" y="4285855"/>
              <a:ext cx="23102" cy="23102"/>
            </a:xfrm>
            <a:custGeom>
              <a:avLst/>
              <a:gdLst/>
              <a:ahLst/>
              <a:cxnLst/>
              <a:rect l="l" t="t" r="r" b="b"/>
              <a:pathLst>
                <a:path w="523" h="523" extrusionOk="0">
                  <a:moveTo>
                    <a:pt x="261" y="1"/>
                  </a:moveTo>
                  <a:cubicBezTo>
                    <a:pt x="117" y="1"/>
                    <a:pt x="0" y="118"/>
                    <a:pt x="0" y="262"/>
                  </a:cubicBezTo>
                  <a:cubicBezTo>
                    <a:pt x="0" y="406"/>
                    <a:pt x="117" y="523"/>
                    <a:pt x="261" y="523"/>
                  </a:cubicBezTo>
                  <a:cubicBezTo>
                    <a:pt x="405" y="523"/>
                    <a:pt x="522" y="406"/>
                    <a:pt x="522" y="262"/>
                  </a:cubicBezTo>
                  <a:cubicBezTo>
                    <a:pt x="522" y="118"/>
                    <a:pt x="405" y="1"/>
                    <a:pt x="2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3"/>
            <p:cNvSpPr/>
            <p:nvPr/>
          </p:nvSpPr>
          <p:spPr>
            <a:xfrm>
              <a:off x="1274491" y="3969624"/>
              <a:ext cx="20673" cy="20717"/>
            </a:xfrm>
            <a:custGeom>
              <a:avLst/>
              <a:gdLst/>
              <a:ahLst/>
              <a:cxnLst/>
              <a:rect l="l" t="t" r="r" b="b"/>
              <a:pathLst>
                <a:path w="468" h="469" extrusionOk="0">
                  <a:moveTo>
                    <a:pt x="234" y="1"/>
                  </a:moveTo>
                  <a:cubicBezTo>
                    <a:pt x="106" y="1"/>
                    <a:pt x="0" y="106"/>
                    <a:pt x="0" y="234"/>
                  </a:cubicBezTo>
                  <a:cubicBezTo>
                    <a:pt x="0" y="364"/>
                    <a:pt x="106" y="468"/>
                    <a:pt x="234" y="468"/>
                  </a:cubicBezTo>
                  <a:cubicBezTo>
                    <a:pt x="363" y="468"/>
                    <a:pt x="468" y="364"/>
                    <a:pt x="468" y="234"/>
                  </a:cubicBezTo>
                  <a:cubicBezTo>
                    <a:pt x="468" y="106"/>
                    <a:pt x="363"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3"/>
            <p:cNvSpPr/>
            <p:nvPr/>
          </p:nvSpPr>
          <p:spPr>
            <a:xfrm>
              <a:off x="1053054" y="4137656"/>
              <a:ext cx="20275" cy="20275"/>
            </a:xfrm>
            <a:custGeom>
              <a:avLst/>
              <a:gdLst/>
              <a:ahLst/>
              <a:cxnLst/>
              <a:rect l="l" t="t" r="r" b="b"/>
              <a:pathLst>
                <a:path w="459" h="459" extrusionOk="0">
                  <a:moveTo>
                    <a:pt x="230" y="0"/>
                  </a:moveTo>
                  <a:cubicBezTo>
                    <a:pt x="102" y="0"/>
                    <a:pt x="0" y="103"/>
                    <a:pt x="0" y="230"/>
                  </a:cubicBezTo>
                  <a:cubicBezTo>
                    <a:pt x="0" y="357"/>
                    <a:pt x="102" y="459"/>
                    <a:pt x="230" y="459"/>
                  </a:cubicBezTo>
                  <a:cubicBezTo>
                    <a:pt x="355" y="459"/>
                    <a:pt x="459" y="357"/>
                    <a:pt x="459" y="230"/>
                  </a:cubicBezTo>
                  <a:cubicBezTo>
                    <a:pt x="459" y="103"/>
                    <a:pt x="355" y="0"/>
                    <a:pt x="2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3"/>
            <p:cNvSpPr/>
            <p:nvPr/>
          </p:nvSpPr>
          <p:spPr>
            <a:xfrm>
              <a:off x="1181596" y="3958758"/>
              <a:ext cx="107251" cy="194050"/>
            </a:xfrm>
            <a:custGeom>
              <a:avLst/>
              <a:gdLst/>
              <a:ahLst/>
              <a:cxnLst/>
              <a:rect l="l" t="t" r="r" b="b"/>
              <a:pathLst>
                <a:path w="2428" h="4393" extrusionOk="0">
                  <a:moveTo>
                    <a:pt x="194" y="1"/>
                  </a:moveTo>
                  <a:lnTo>
                    <a:pt x="0" y="36"/>
                  </a:lnTo>
                  <a:lnTo>
                    <a:pt x="792" y="4393"/>
                  </a:lnTo>
                  <a:lnTo>
                    <a:pt x="2428" y="519"/>
                  </a:lnTo>
                  <a:lnTo>
                    <a:pt x="2246" y="443"/>
                  </a:lnTo>
                  <a:lnTo>
                    <a:pt x="868" y="3708"/>
                  </a:lnTo>
                  <a:lnTo>
                    <a:pt x="1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3"/>
            <p:cNvSpPr/>
            <p:nvPr/>
          </p:nvSpPr>
          <p:spPr>
            <a:xfrm>
              <a:off x="1050934" y="4044585"/>
              <a:ext cx="182697" cy="107604"/>
            </a:xfrm>
            <a:custGeom>
              <a:avLst/>
              <a:gdLst/>
              <a:ahLst/>
              <a:cxnLst/>
              <a:rect l="l" t="t" r="r" b="b"/>
              <a:pathLst>
                <a:path w="4136" h="2436" extrusionOk="0">
                  <a:moveTo>
                    <a:pt x="95" y="1"/>
                  </a:moveTo>
                  <a:lnTo>
                    <a:pt x="1" y="174"/>
                  </a:lnTo>
                  <a:lnTo>
                    <a:pt x="3439" y="2031"/>
                  </a:lnTo>
                  <a:lnTo>
                    <a:pt x="271" y="2238"/>
                  </a:lnTo>
                  <a:lnTo>
                    <a:pt x="283" y="2435"/>
                  </a:lnTo>
                  <a:lnTo>
                    <a:pt x="4136" y="2183"/>
                  </a:lnTo>
                  <a:lnTo>
                    <a:pt x="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3"/>
            <p:cNvSpPr/>
            <p:nvPr/>
          </p:nvSpPr>
          <p:spPr>
            <a:xfrm>
              <a:off x="1202622" y="4064595"/>
              <a:ext cx="188661" cy="89538"/>
            </a:xfrm>
            <a:custGeom>
              <a:avLst/>
              <a:gdLst/>
              <a:ahLst/>
              <a:cxnLst/>
              <a:rect l="l" t="t" r="r" b="b"/>
              <a:pathLst>
                <a:path w="4271" h="2027" extrusionOk="0">
                  <a:moveTo>
                    <a:pt x="3286" y="0"/>
                  </a:moveTo>
                  <a:lnTo>
                    <a:pt x="1" y="1728"/>
                  </a:lnTo>
                  <a:lnTo>
                    <a:pt x="4257" y="2027"/>
                  </a:lnTo>
                  <a:lnTo>
                    <a:pt x="4270" y="1830"/>
                  </a:lnTo>
                  <a:lnTo>
                    <a:pt x="706" y="1581"/>
                  </a:lnTo>
                  <a:lnTo>
                    <a:pt x="3378" y="175"/>
                  </a:lnTo>
                  <a:lnTo>
                    <a:pt x="32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3"/>
            <p:cNvSpPr/>
            <p:nvPr/>
          </p:nvSpPr>
          <p:spPr>
            <a:xfrm>
              <a:off x="1213091" y="4127276"/>
              <a:ext cx="127747" cy="170462"/>
            </a:xfrm>
            <a:custGeom>
              <a:avLst/>
              <a:gdLst/>
              <a:ahLst/>
              <a:cxnLst/>
              <a:rect l="l" t="t" r="r" b="b"/>
              <a:pathLst>
                <a:path w="2892" h="3859" extrusionOk="0">
                  <a:moveTo>
                    <a:pt x="1" y="1"/>
                  </a:moveTo>
                  <a:lnTo>
                    <a:pt x="279" y="3859"/>
                  </a:lnTo>
                  <a:lnTo>
                    <a:pt x="476" y="3845"/>
                  </a:lnTo>
                  <a:lnTo>
                    <a:pt x="232" y="469"/>
                  </a:lnTo>
                  <a:lnTo>
                    <a:pt x="2761" y="2713"/>
                  </a:lnTo>
                  <a:lnTo>
                    <a:pt x="2891" y="256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3"/>
            <p:cNvSpPr/>
            <p:nvPr/>
          </p:nvSpPr>
          <p:spPr>
            <a:xfrm>
              <a:off x="1082605" y="4134255"/>
              <a:ext cx="138790" cy="132032"/>
            </a:xfrm>
            <a:custGeom>
              <a:avLst/>
              <a:gdLst/>
              <a:ahLst/>
              <a:cxnLst/>
              <a:rect l="l" t="t" r="r" b="b"/>
              <a:pathLst>
                <a:path w="3142" h="2989" extrusionOk="0">
                  <a:moveTo>
                    <a:pt x="3007" y="0"/>
                  </a:moveTo>
                  <a:lnTo>
                    <a:pt x="1" y="2845"/>
                  </a:lnTo>
                  <a:lnTo>
                    <a:pt x="137" y="2988"/>
                  </a:lnTo>
                  <a:lnTo>
                    <a:pt x="3142" y="143"/>
                  </a:lnTo>
                  <a:lnTo>
                    <a:pt x="30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520"/>
        <p:cNvGrpSpPr/>
        <p:nvPr/>
      </p:nvGrpSpPr>
      <p:grpSpPr>
        <a:xfrm>
          <a:off x="0" y="0"/>
          <a:ext cx="0" cy="0"/>
          <a:chOff x="0" y="0"/>
          <a:chExt cx="0" cy="0"/>
        </a:xfrm>
      </p:grpSpPr>
      <p:grpSp>
        <p:nvGrpSpPr>
          <p:cNvPr id="1521" name="Google Shape;1521;p28"/>
          <p:cNvGrpSpPr/>
          <p:nvPr/>
        </p:nvGrpSpPr>
        <p:grpSpPr>
          <a:xfrm>
            <a:off x="-12700" y="3175"/>
            <a:ext cx="9220200" cy="5200800"/>
            <a:chOff x="-12700" y="3175"/>
            <a:chExt cx="9220200" cy="5200800"/>
          </a:xfrm>
        </p:grpSpPr>
        <p:cxnSp>
          <p:nvCxnSpPr>
            <p:cNvPr id="1522" name="Google Shape;1522;p28"/>
            <p:cNvCxnSpPr/>
            <p:nvPr/>
          </p:nvCxnSpPr>
          <p:spPr>
            <a:xfrm>
              <a:off x="712213"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1523" name="Google Shape;1523;p28"/>
            <p:cNvCxnSpPr/>
            <p:nvPr/>
          </p:nvCxnSpPr>
          <p:spPr>
            <a:xfrm>
              <a:off x="1569943"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1524" name="Google Shape;1524;p28"/>
            <p:cNvCxnSpPr/>
            <p:nvPr/>
          </p:nvCxnSpPr>
          <p:spPr>
            <a:xfrm>
              <a:off x="2427674"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1525" name="Google Shape;1525;p28"/>
            <p:cNvCxnSpPr/>
            <p:nvPr/>
          </p:nvCxnSpPr>
          <p:spPr>
            <a:xfrm>
              <a:off x="3285404"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1526" name="Google Shape;1526;p28"/>
            <p:cNvCxnSpPr/>
            <p:nvPr/>
          </p:nvCxnSpPr>
          <p:spPr>
            <a:xfrm>
              <a:off x="4143135"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1527" name="Google Shape;1527;p28"/>
            <p:cNvCxnSpPr/>
            <p:nvPr/>
          </p:nvCxnSpPr>
          <p:spPr>
            <a:xfrm>
              <a:off x="5000865"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1528" name="Google Shape;1528;p28"/>
            <p:cNvCxnSpPr/>
            <p:nvPr/>
          </p:nvCxnSpPr>
          <p:spPr>
            <a:xfrm>
              <a:off x="5858596"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1529" name="Google Shape;1529;p28"/>
            <p:cNvCxnSpPr/>
            <p:nvPr/>
          </p:nvCxnSpPr>
          <p:spPr>
            <a:xfrm>
              <a:off x="6716326"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1530" name="Google Shape;1530;p28"/>
            <p:cNvCxnSpPr/>
            <p:nvPr/>
          </p:nvCxnSpPr>
          <p:spPr>
            <a:xfrm>
              <a:off x="7574057"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1531" name="Google Shape;1531;p28"/>
            <p:cNvCxnSpPr/>
            <p:nvPr/>
          </p:nvCxnSpPr>
          <p:spPr>
            <a:xfrm>
              <a:off x="8431788"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1532" name="Google Shape;1532;p28"/>
            <p:cNvCxnSpPr/>
            <p:nvPr/>
          </p:nvCxnSpPr>
          <p:spPr>
            <a:xfrm>
              <a:off x="-12700" y="676150"/>
              <a:ext cx="9220200" cy="0"/>
            </a:xfrm>
            <a:prstGeom prst="straightConnector1">
              <a:avLst/>
            </a:prstGeom>
            <a:noFill/>
            <a:ln w="9525" cap="flat" cmpd="sng">
              <a:solidFill>
                <a:schemeClr val="accent4"/>
              </a:solidFill>
              <a:prstDash val="solid"/>
              <a:round/>
              <a:headEnd type="none" w="med" len="med"/>
              <a:tailEnd type="none" w="med" len="med"/>
            </a:ln>
          </p:spPr>
        </p:cxnSp>
        <p:cxnSp>
          <p:nvCxnSpPr>
            <p:cNvPr id="1533" name="Google Shape;1533;p28"/>
            <p:cNvCxnSpPr/>
            <p:nvPr/>
          </p:nvCxnSpPr>
          <p:spPr>
            <a:xfrm>
              <a:off x="-12700" y="1434390"/>
              <a:ext cx="9220200" cy="0"/>
            </a:xfrm>
            <a:prstGeom prst="straightConnector1">
              <a:avLst/>
            </a:prstGeom>
            <a:noFill/>
            <a:ln w="9525" cap="flat" cmpd="sng">
              <a:solidFill>
                <a:schemeClr val="accent4"/>
              </a:solidFill>
              <a:prstDash val="solid"/>
              <a:round/>
              <a:headEnd type="none" w="med" len="med"/>
              <a:tailEnd type="none" w="med" len="med"/>
            </a:ln>
          </p:spPr>
        </p:cxnSp>
        <p:cxnSp>
          <p:nvCxnSpPr>
            <p:cNvPr id="1534" name="Google Shape;1534;p28"/>
            <p:cNvCxnSpPr/>
            <p:nvPr/>
          </p:nvCxnSpPr>
          <p:spPr>
            <a:xfrm>
              <a:off x="-12700" y="2192630"/>
              <a:ext cx="9220200" cy="0"/>
            </a:xfrm>
            <a:prstGeom prst="straightConnector1">
              <a:avLst/>
            </a:prstGeom>
            <a:noFill/>
            <a:ln w="9525" cap="flat" cmpd="sng">
              <a:solidFill>
                <a:schemeClr val="accent4"/>
              </a:solidFill>
              <a:prstDash val="solid"/>
              <a:round/>
              <a:headEnd type="none" w="med" len="med"/>
              <a:tailEnd type="none" w="med" len="med"/>
            </a:ln>
          </p:spPr>
        </p:cxnSp>
        <p:cxnSp>
          <p:nvCxnSpPr>
            <p:cNvPr id="1535" name="Google Shape;1535;p28"/>
            <p:cNvCxnSpPr/>
            <p:nvPr/>
          </p:nvCxnSpPr>
          <p:spPr>
            <a:xfrm>
              <a:off x="-12700" y="2950870"/>
              <a:ext cx="9220200" cy="0"/>
            </a:xfrm>
            <a:prstGeom prst="straightConnector1">
              <a:avLst/>
            </a:prstGeom>
            <a:noFill/>
            <a:ln w="9525" cap="flat" cmpd="sng">
              <a:solidFill>
                <a:schemeClr val="accent4"/>
              </a:solidFill>
              <a:prstDash val="solid"/>
              <a:round/>
              <a:headEnd type="none" w="med" len="med"/>
              <a:tailEnd type="none" w="med" len="med"/>
            </a:ln>
          </p:spPr>
        </p:cxnSp>
        <p:cxnSp>
          <p:nvCxnSpPr>
            <p:cNvPr id="1536" name="Google Shape;1536;p28"/>
            <p:cNvCxnSpPr/>
            <p:nvPr/>
          </p:nvCxnSpPr>
          <p:spPr>
            <a:xfrm>
              <a:off x="-12700" y="3709110"/>
              <a:ext cx="9220200" cy="0"/>
            </a:xfrm>
            <a:prstGeom prst="straightConnector1">
              <a:avLst/>
            </a:prstGeom>
            <a:noFill/>
            <a:ln w="9525" cap="flat" cmpd="sng">
              <a:solidFill>
                <a:schemeClr val="accent4"/>
              </a:solidFill>
              <a:prstDash val="solid"/>
              <a:round/>
              <a:headEnd type="none" w="med" len="med"/>
              <a:tailEnd type="none" w="med" len="med"/>
            </a:ln>
          </p:spPr>
        </p:cxnSp>
        <p:cxnSp>
          <p:nvCxnSpPr>
            <p:cNvPr id="1537" name="Google Shape;1537;p28"/>
            <p:cNvCxnSpPr/>
            <p:nvPr/>
          </p:nvCxnSpPr>
          <p:spPr>
            <a:xfrm>
              <a:off x="-12700" y="4467350"/>
              <a:ext cx="9220200" cy="0"/>
            </a:xfrm>
            <a:prstGeom prst="straightConnector1">
              <a:avLst/>
            </a:prstGeom>
            <a:noFill/>
            <a:ln w="9525" cap="flat" cmpd="sng">
              <a:solidFill>
                <a:schemeClr val="accent4"/>
              </a:solidFill>
              <a:prstDash val="solid"/>
              <a:round/>
              <a:headEnd type="none" w="med" len="med"/>
              <a:tailEnd type="none" w="med" len="med"/>
            </a:ln>
          </p:spPr>
        </p:cxnSp>
      </p:grpSp>
      <p:sp>
        <p:nvSpPr>
          <p:cNvPr id="1538" name="Google Shape;1538;p28"/>
          <p:cNvSpPr txBox="1">
            <a:spLocks noGrp="1"/>
          </p:cNvSpPr>
          <p:nvPr>
            <p:ph type="title" hasCustomPrompt="1"/>
          </p:nvPr>
        </p:nvSpPr>
        <p:spPr>
          <a:xfrm>
            <a:off x="713225" y="833425"/>
            <a:ext cx="3106200" cy="6057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539" name="Google Shape;1539;p28"/>
          <p:cNvSpPr txBox="1">
            <a:spLocks noGrp="1"/>
          </p:cNvSpPr>
          <p:nvPr>
            <p:ph type="subTitle" idx="1"/>
          </p:nvPr>
        </p:nvSpPr>
        <p:spPr>
          <a:xfrm>
            <a:off x="713225" y="1439125"/>
            <a:ext cx="3106200" cy="36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540" name="Google Shape;1540;p28"/>
          <p:cNvSpPr txBox="1">
            <a:spLocks noGrp="1"/>
          </p:cNvSpPr>
          <p:nvPr>
            <p:ph type="title" idx="2" hasCustomPrompt="1"/>
          </p:nvPr>
        </p:nvSpPr>
        <p:spPr>
          <a:xfrm>
            <a:off x="713225" y="2132262"/>
            <a:ext cx="3106200" cy="6036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500" b="1"/>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541" name="Google Shape;1541;p28"/>
          <p:cNvSpPr txBox="1">
            <a:spLocks noGrp="1"/>
          </p:cNvSpPr>
          <p:nvPr>
            <p:ph type="subTitle" idx="3"/>
          </p:nvPr>
        </p:nvSpPr>
        <p:spPr>
          <a:xfrm>
            <a:off x="713225" y="2741838"/>
            <a:ext cx="3106200" cy="35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542" name="Google Shape;1542;p28"/>
          <p:cNvSpPr txBox="1">
            <a:spLocks noGrp="1"/>
          </p:cNvSpPr>
          <p:nvPr>
            <p:ph type="title" idx="4" hasCustomPrompt="1"/>
          </p:nvPr>
        </p:nvSpPr>
        <p:spPr>
          <a:xfrm>
            <a:off x="713225" y="3429000"/>
            <a:ext cx="3106200" cy="6057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543" name="Google Shape;1543;p28"/>
          <p:cNvSpPr txBox="1">
            <a:spLocks noGrp="1"/>
          </p:cNvSpPr>
          <p:nvPr>
            <p:ph type="subTitle" idx="5"/>
          </p:nvPr>
        </p:nvSpPr>
        <p:spPr>
          <a:xfrm>
            <a:off x="713225" y="4040950"/>
            <a:ext cx="3106200" cy="36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544" name="Google Shape;1544;p28"/>
          <p:cNvSpPr/>
          <p:nvPr/>
        </p:nvSpPr>
        <p:spPr>
          <a:xfrm rot="10800000">
            <a:off x="3614442" y="-263572"/>
            <a:ext cx="2444510" cy="1292271"/>
          </a:xfrm>
          <a:custGeom>
            <a:avLst/>
            <a:gdLst/>
            <a:ahLst/>
            <a:cxnLst/>
            <a:rect l="l" t="t" r="r" b="b"/>
            <a:pathLst>
              <a:path w="181917" h="96169" extrusionOk="0">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8"/>
          <p:cNvSpPr/>
          <p:nvPr/>
        </p:nvSpPr>
        <p:spPr>
          <a:xfrm>
            <a:off x="327180" y="1383272"/>
            <a:ext cx="124390" cy="96517"/>
          </a:xfrm>
          <a:custGeom>
            <a:avLst/>
            <a:gdLst/>
            <a:ahLst/>
            <a:cxnLst/>
            <a:rect l="l" t="t" r="r" b="b"/>
            <a:pathLst>
              <a:path w="2816" h="2185" extrusionOk="0">
                <a:moveTo>
                  <a:pt x="1408" y="1"/>
                </a:moveTo>
                <a:cubicBezTo>
                  <a:pt x="3" y="1"/>
                  <a:pt x="0" y="2184"/>
                  <a:pt x="1408" y="2184"/>
                </a:cubicBezTo>
                <a:cubicBezTo>
                  <a:pt x="2813" y="2184"/>
                  <a:pt x="2816" y="1"/>
                  <a:pt x="14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6" name="Google Shape;1546;p28"/>
          <p:cNvGrpSpPr/>
          <p:nvPr/>
        </p:nvGrpSpPr>
        <p:grpSpPr>
          <a:xfrm>
            <a:off x="202212" y="2770430"/>
            <a:ext cx="374318" cy="372065"/>
            <a:chOff x="1034987" y="3936892"/>
            <a:chExt cx="374318" cy="372065"/>
          </a:xfrm>
        </p:grpSpPr>
        <p:sp>
          <p:nvSpPr>
            <p:cNvPr id="1547" name="Google Shape;1547;p28"/>
            <p:cNvSpPr/>
            <p:nvPr/>
          </p:nvSpPr>
          <p:spPr>
            <a:xfrm>
              <a:off x="1110876" y="4030317"/>
              <a:ext cx="214678" cy="214678"/>
            </a:xfrm>
            <a:custGeom>
              <a:avLst/>
              <a:gdLst/>
              <a:ahLst/>
              <a:cxnLst/>
              <a:rect l="l" t="t" r="r" b="b"/>
              <a:pathLst>
                <a:path w="4860" h="4860" extrusionOk="0">
                  <a:moveTo>
                    <a:pt x="2430" y="1"/>
                  </a:moveTo>
                  <a:cubicBezTo>
                    <a:pt x="1088" y="1"/>
                    <a:pt x="0" y="1088"/>
                    <a:pt x="0" y="2430"/>
                  </a:cubicBezTo>
                  <a:cubicBezTo>
                    <a:pt x="0" y="3772"/>
                    <a:pt x="1088" y="4859"/>
                    <a:pt x="2430" y="4859"/>
                  </a:cubicBezTo>
                  <a:cubicBezTo>
                    <a:pt x="3772" y="4859"/>
                    <a:pt x="4859" y="3772"/>
                    <a:pt x="4859" y="2430"/>
                  </a:cubicBezTo>
                  <a:cubicBezTo>
                    <a:pt x="4859" y="1088"/>
                    <a:pt x="3772" y="1"/>
                    <a:pt x="24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8"/>
            <p:cNvSpPr/>
            <p:nvPr/>
          </p:nvSpPr>
          <p:spPr>
            <a:xfrm>
              <a:off x="1163220" y="3936892"/>
              <a:ext cx="45321" cy="45321"/>
            </a:xfrm>
            <a:custGeom>
              <a:avLst/>
              <a:gdLst/>
              <a:ahLst/>
              <a:cxnLst/>
              <a:rect l="l" t="t" r="r" b="b"/>
              <a:pathLst>
                <a:path w="1026" h="1026" extrusionOk="0">
                  <a:moveTo>
                    <a:pt x="514" y="1"/>
                  </a:moveTo>
                  <a:cubicBezTo>
                    <a:pt x="230" y="1"/>
                    <a:pt x="1" y="230"/>
                    <a:pt x="1" y="514"/>
                  </a:cubicBezTo>
                  <a:cubicBezTo>
                    <a:pt x="1" y="796"/>
                    <a:pt x="230" y="1025"/>
                    <a:pt x="514" y="1025"/>
                  </a:cubicBezTo>
                  <a:cubicBezTo>
                    <a:pt x="796" y="1025"/>
                    <a:pt x="1025" y="796"/>
                    <a:pt x="1025" y="514"/>
                  </a:cubicBezTo>
                  <a:cubicBezTo>
                    <a:pt x="1025" y="230"/>
                    <a:pt x="796" y="1"/>
                    <a:pt x="5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8"/>
            <p:cNvSpPr/>
            <p:nvPr/>
          </p:nvSpPr>
          <p:spPr>
            <a:xfrm>
              <a:off x="1067057" y="4244951"/>
              <a:ext cx="36752" cy="36707"/>
            </a:xfrm>
            <a:custGeom>
              <a:avLst/>
              <a:gdLst/>
              <a:ahLst/>
              <a:cxnLst/>
              <a:rect l="l" t="t" r="r" b="b"/>
              <a:pathLst>
                <a:path w="832" h="831" extrusionOk="0">
                  <a:moveTo>
                    <a:pt x="416" y="0"/>
                  </a:moveTo>
                  <a:cubicBezTo>
                    <a:pt x="187" y="0"/>
                    <a:pt x="1" y="186"/>
                    <a:pt x="1" y="415"/>
                  </a:cubicBezTo>
                  <a:cubicBezTo>
                    <a:pt x="1" y="646"/>
                    <a:pt x="187" y="831"/>
                    <a:pt x="416" y="831"/>
                  </a:cubicBezTo>
                  <a:cubicBezTo>
                    <a:pt x="645" y="831"/>
                    <a:pt x="831" y="646"/>
                    <a:pt x="831" y="415"/>
                  </a:cubicBezTo>
                  <a:cubicBezTo>
                    <a:pt x="831" y="186"/>
                    <a:pt x="645" y="0"/>
                    <a:pt x="4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8"/>
            <p:cNvSpPr/>
            <p:nvPr/>
          </p:nvSpPr>
          <p:spPr>
            <a:xfrm>
              <a:off x="1325554" y="4231479"/>
              <a:ext cx="24781" cy="24781"/>
            </a:xfrm>
            <a:custGeom>
              <a:avLst/>
              <a:gdLst/>
              <a:ahLst/>
              <a:cxnLst/>
              <a:rect l="l" t="t" r="r" b="b"/>
              <a:pathLst>
                <a:path w="561" h="561" extrusionOk="0">
                  <a:moveTo>
                    <a:pt x="280" y="0"/>
                  </a:moveTo>
                  <a:cubicBezTo>
                    <a:pt x="125" y="0"/>
                    <a:pt x="0" y="125"/>
                    <a:pt x="0" y="280"/>
                  </a:cubicBezTo>
                  <a:cubicBezTo>
                    <a:pt x="0" y="436"/>
                    <a:pt x="125" y="560"/>
                    <a:pt x="280" y="560"/>
                  </a:cubicBezTo>
                  <a:cubicBezTo>
                    <a:pt x="435" y="560"/>
                    <a:pt x="561" y="436"/>
                    <a:pt x="561" y="280"/>
                  </a:cubicBezTo>
                  <a:cubicBezTo>
                    <a:pt x="561" y="125"/>
                    <a:pt x="435" y="0"/>
                    <a:pt x="2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8"/>
            <p:cNvSpPr/>
            <p:nvPr/>
          </p:nvSpPr>
          <p:spPr>
            <a:xfrm>
              <a:off x="1337922" y="4056644"/>
              <a:ext cx="23765" cy="23721"/>
            </a:xfrm>
            <a:custGeom>
              <a:avLst/>
              <a:gdLst/>
              <a:ahLst/>
              <a:cxnLst/>
              <a:rect l="l" t="t" r="r" b="b"/>
              <a:pathLst>
                <a:path w="538" h="537" extrusionOk="0">
                  <a:moveTo>
                    <a:pt x="268" y="0"/>
                  </a:moveTo>
                  <a:cubicBezTo>
                    <a:pt x="121" y="0"/>
                    <a:pt x="0" y="120"/>
                    <a:pt x="0" y="268"/>
                  </a:cubicBezTo>
                  <a:cubicBezTo>
                    <a:pt x="0" y="416"/>
                    <a:pt x="121" y="537"/>
                    <a:pt x="268" y="537"/>
                  </a:cubicBezTo>
                  <a:cubicBezTo>
                    <a:pt x="417" y="537"/>
                    <a:pt x="537" y="416"/>
                    <a:pt x="537" y="268"/>
                  </a:cubicBezTo>
                  <a:cubicBezTo>
                    <a:pt x="537" y="120"/>
                    <a:pt x="417" y="0"/>
                    <a:pt x="2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8"/>
            <p:cNvSpPr/>
            <p:nvPr/>
          </p:nvSpPr>
          <p:spPr>
            <a:xfrm>
              <a:off x="1034987" y="4030405"/>
              <a:ext cx="36089" cy="36045"/>
            </a:xfrm>
            <a:custGeom>
              <a:avLst/>
              <a:gdLst/>
              <a:ahLst/>
              <a:cxnLst/>
              <a:rect l="l" t="t" r="r" b="b"/>
              <a:pathLst>
                <a:path w="817" h="816" extrusionOk="0">
                  <a:moveTo>
                    <a:pt x="409" y="1"/>
                  </a:moveTo>
                  <a:cubicBezTo>
                    <a:pt x="184" y="1"/>
                    <a:pt x="1" y="183"/>
                    <a:pt x="1" y="408"/>
                  </a:cubicBezTo>
                  <a:cubicBezTo>
                    <a:pt x="1" y="634"/>
                    <a:pt x="184" y="815"/>
                    <a:pt x="409" y="815"/>
                  </a:cubicBezTo>
                  <a:cubicBezTo>
                    <a:pt x="634" y="815"/>
                    <a:pt x="817" y="634"/>
                    <a:pt x="817" y="408"/>
                  </a:cubicBezTo>
                  <a:cubicBezTo>
                    <a:pt x="817" y="183"/>
                    <a:pt x="634" y="1"/>
                    <a:pt x="4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8"/>
            <p:cNvSpPr/>
            <p:nvPr/>
          </p:nvSpPr>
          <p:spPr>
            <a:xfrm>
              <a:off x="1372554" y="4131384"/>
              <a:ext cx="36752" cy="36796"/>
            </a:xfrm>
            <a:custGeom>
              <a:avLst/>
              <a:gdLst/>
              <a:ahLst/>
              <a:cxnLst/>
              <a:rect l="l" t="t" r="r" b="b"/>
              <a:pathLst>
                <a:path w="832" h="833" extrusionOk="0">
                  <a:moveTo>
                    <a:pt x="417" y="1"/>
                  </a:moveTo>
                  <a:cubicBezTo>
                    <a:pt x="186" y="1"/>
                    <a:pt x="0" y="187"/>
                    <a:pt x="0" y="417"/>
                  </a:cubicBezTo>
                  <a:cubicBezTo>
                    <a:pt x="0" y="646"/>
                    <a:pt x="186" y="832"/>
                    <a:pt x="417" y="832"/>
                  </a:cubicBezTo>
                  <a:cubicBezTo>
                    <a:pt x="646" y="832"/>
                    <a:pt x="832" y="646"/>
                    <a:pt x="832" y="417"/>
                  </a:cubicBezTo>
                  <a:cubicBezTo>
                    <a:pt x="832" y="187"/>
                    <a:pt x="646" y="1"/>
                    <a:pt x="4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8"/>
            <p:cNvSpPr/>
            <p:nvPr/>
          </p:nvSpPr>
          <p:spPr>
            <a:xfrm>
              <a:off x="1218215" y="4285855"/>
              <a:ext cx="23102" cy="23102"/>
            </a:xfrm>
            <a:custGeom>
              <a:avLst/>
              <a:gdLst/>
              <a:ahLst/>
              <a:cxnLst/>
              <a:rect l="l" t="t" r="r" b="b"/>
              <a:pathLst>
                <a:path w="523" h="523" extrusionOk="0">
                  <a:moveTo>
                    <a:pt x="261" y="1"/>
                  </a:moveTo>
                  <a:cubicBezTo>
                    <a:pt x="117" y="1"/>
                    <a:pt x="0" y="118"/>
                    <a:pt x="0" y="262"/>
                  </a:cubicBezTo>
                  <a:cubicBezTo>
                    <a:pt x="0" y="406"/>
                    <a:pt x="117" y="523"/>
                    <a:pt x="261" y="523"/>
                  </a:cubicBezTo>
                  <a:cubicBezTo>
                    <a:pt x="405" y="523"/>
                    <a:pt x="522" y="406"/>
                    <a:pt x="522" y="262"/>
                  </a:cubicBezTo>
                  <a:cubicBezTo>
                    <a:pt x="522" y="118"/>
                    <a:pt x="405" y="1"/>
                    <a:pt x="2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8"/>
            <p:cNvSpPr/>
            <p:nvPr/>
          </p:nvSpPr>
          <p:spPr>
            <a:xfrm>
              <a:off x="1274491" y="3969624"/>
              <a:ext cx="20673" cy="20717"/>
            </a:xfrm>
            <a:custGeom>
              <a:avLst/>
              <a:gdLst/>
              <a:ahLst/>
              <a:cxnLst/>
              <a:rect l="l" t="t" r="r" b="b"/>
              <a:pathLst>
                <a:path w="468" h="469" extrusionOk="0">
                  <a:moveTo>
                    <a:pt x="234" y="1"/>
                  </a:moveTo>
                  <a:cubicBezTo>
                    <a:pt x="106" y="1"/>
                    <a:pt x="0" y="106"/>
                    <a:pt x="0" y="234"/>
                  </a:cubicBezTo>
                  <a:cubicBezTo>
                    <a:pt x="0" y="364"/>
                    <a:pt x="106" y="468"/>
                    <a:pt x="234" y="468"/>
                  </a:cubicBezTo>
                  <a:cubicBezTo>
                    <a:pt x="363" y="468"/>
                    <a:pt x="468" y="364"/>
                    <a:pt x="468" y="234"/>
                  </a:cubicBezTo>
                  <a:cubicBezTo>
                    <a:pt x="468" y="106"/>
                    <a:pt x="363"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8"/>
            <p:cNvSpPr/>
            <p:nvPr/>
          </p:nvSpPr>
          <p:spPr>
            <a:xfrm>
              <a:off x="1053054" y="4137656"/>
              <a:ext cx="20275" cy="20275"/>
            </a:xfrm>
            <a:custGeom>
              <a:avLst/>
              <a:gdLst/>
              <a:ahLst/>
              <a:cxnLst/>
              <a:rect l="l" t="t" r="r" b="b"/>
              <a:pathLst>
                <a:path w="459" h="459" extrusionOk="0">
                  <a:moveTo>
                    <a:pt x="230" y="0"/>
                  </a:moveTo>
                  <a:cubicBezTo>
                    <a:pt x="102" y="0"/>
                    <a:pt x="0" y="103"/>
                    <a:pt x="0" y="230"/>
                  </a:cubicBezTo>
                  <a:cubicBezTo>
                    <a:pt x="0" y="357"/>
                    <a:pt x="102" y="459"/>
                    <a:pt x="230" y="459"/>
                  </a:cubicBezTo>
                  <a:cubicBezTo>
                    <a:pt x="355" y="459"/>
                    <a:pt x="459" y="357"/>
                    <a:pt x="459" y="230"/>
                  </a:cubicBezTo>
                  <a:cubicBezTo>
                    <a:pt x="459" y="103"/>
                    <a:pt x="355" y="0"/>
                    <a:pt x="2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8"/>
            <p:cNvSpPr/>
            <p:nvPr/>
          </p:nvSpPr>
          <p:spPr>
            <a:xfrm>
              <a:off x="1181596" y="3958758"/>
              <a:ext cx="107251" cy="194050"/>
            </a:xfrm>
            <a:custGeom>
              <a:avLst/>
              <a:gdLst/>
              <a:ahLst/>
              <a:cxnLst/>
              <a:rect l="l" t="t" r="r" b="b"/>
              <a:pathLst>
                <a:path w="2428" h="4393" extrusionOk="0">
                  <a:moveTo>
                    <a:pt x="194" y="1"/>
                  </a:moveTo>
                  <a:lnTo>
                    <a:pt x="0" y="36"/>
                  </a:lnTo>
                  <a:lnTo>
                    <a:pt x="792" y="4393"/>
                  </a:lnTo>
                  <a:lnTo>
                    <a:pt x="2428" y="519"/>
                  </a:lnTo>
                  <a:lnTo>
                    <a:pt x="2246" y="443"/>
                  </a:lnTo>
                  <a:lnTo>
                    <a:pt x="868" y="3708"/>
                  </a:lnTo>
                  <a:lnTo>
                    <a:pt x="1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8"/>
            <p:cNvSpPr/>
            <p:nvPr/>
          </p:nvSpPr>
          <p:spPr>
            <a:xfrm>
              <a:off x="1050934" y="4044585"/>
              <a:ext cx="182697" cy="107604"/>
            </a:xfrm>
            <a:custGeom>
              <a:avLst/>
              <a:gdLst/>
              <a:ahLst/>
              <a:cxnLst/>
              <a:rect l="l" t="t" r="r" b="b"/>
              <a:pathLst>
                <a:path w="4136" h="2436" extrusionOk="0">
                  <a:moveTo>
                    <a:pt x="95" y="1"/>
                  </a:moveTo>
                  <a:lnTo>
                    <a:pt x="1" y="174"/>
                  </a:lnTo>
                  <a:lnTo>
                    <a:pt x="3439" y="2031"/>
                  </a:lnTo>
                  <a:lnTo>
                    <a:pt x="271" y="2238"/>
                  </a:lnTo>
                  <a:lnTo>
                    <a:pt x="283" y="2435"/>
                  </a:lnTo>
                  <a:lnTo>
                    <a:pt x="4136" y="2183"/>
                  </a:lnTo>
                  <a:lnTo>
                    <a:pt x="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8"/>
            <p:cNvSpPr/>
            <p:nvPr/>
          </p:nvSpPr>
          <p:spPr>
            <a:xfrm>
              <a:off x="1202622" y="4064595"/>
              <a:ext cx="188661" cy="89538"/>
            </a:xfrm>
            <a:custGeom>
              <a:avLst/>
              <a:gdLst/>
              <a:ahLst/>
              <a:cxnLst/>
              <a:rect l="l" t="t" r="r" b="b"/>
              <a:pathLst>
                <a:path w="4271" h="2027" extrusionOk="0">
                  <a:moveTo>
                    <a:pt x="3286" y="0"/>
                  </a:moveTo>
                  <a:lnTo>
                    <a:pt x="1" y="1728"/>
                  </a:lnTo>
                  <a:lnTo>
                    <a:pt x="4257" y="2027"/>
                  </a:lnTo>
                  <a:lnTo>
                    <a:pt x="4270" y="1830"/>
                  </a:lnTo>
                  <a:lnTo>
                    <a:pt x="706" y="1581"/>
                  </a:lnTo>
                  <a:lnTo>
                    <a:pt x="3378" y="175"/>
                  </a:lnTo>
                  <a:lnTo>
                    <a:pt x="32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8"/>
            <p:cNvSpPr/>
            <p:nvPr/>
          </p:nvSpPr>
          <p:spPr>
            <a:xfrm>
              <a:off x="1213091" y="4127276"/>
              <a:ext cx="127747" cy="170462"/>
            </a:xfrm>
            <a:custGeom>
              <a:avLst/>
              <a:gdLst/>
              <a:ahLst/>
              <a:cxnLst/>
              <a:rect l="l" t="t" r="r" b="b"/>
              <a:pathLst>
                <a:path w="2892" h="3859" extrusionOk="0">
                  <a:moveTo>
                    <a:pt x="1" y="1"/>
                  </a:moveTo>
                  <a:lnTo>
                    <a:pt x="279" y="3859"/>
                  </a:lnTo>
                  <a:lnTo>
                    <a:pt x="476" y="3845"/>
                  </a:lnTo>
                  <a:lnTo>
                    <a:pt x="232" y="469"/>
                  </a:lnTo>
                  <a:lnTo>
                    <a:pt x="2761" y="2713"/>
                  </a:lnTo>
                  <a:lnTo>
                    <a:pt x="2891" y="256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8"/>
            <p:cNvSpPr/>
            <p:nvPr/>
          </p:nvSpPr>
          <p:spPr>
            <a:xfrm>
              <a:off x="1082605" y="4134255"/>
              <a:ext cx="138790" cy="132032"/>
            </a:xfrm>
            <a:custGeom>
              <a:avLst/>
              <a:gdLst/>
              <a:ahLst/>
              <a:cxnLst/>
              <a:rect l="l" t="t" r="r" b="b"/>
              <a:pathLst>
                <a:path w="3142" h="2989" extrusionOk="0">
                  <a:moveTo>
                    <a:pt x="3007" y="0"/>
                  </a:moveTo>
                  <a:lnTo>
                    <a:pt x="1" y="2845"/>
                  </a:lnTo>
                  <a:lnTo>
                    <a:pt x="137" y="2988"/>
                  </a:lnTo>
                  <a:lnTo>
                    <a:pt x="3142" y="143"/>
                  </a:lnTo>
                  <a:lnTo>
                    <a:pt x="30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2" name="Google Shape;1562;p28"/>
          <p:cNvSpPr/>
          <p:nvPr/>
        </p:nvSpPr>
        <p:spPr>
          <a:xfrm>
            <a:off x="1508280" y="4802747"/>
            <a:ext cx="124390" cy="96517"/>
          </a:xfrm>
          <a:custGeom>
            <a:avLst/>
            <a:gdLst/>
            <a:ahLst/>
            <a:cxnLst/>
            <a:rect l="l" t="t" r="r" b="b"/>
            <a:pathLst>
              <a:path w="2816" h="2185" extrusionOk="0">
                <a:moveTo>
                  <a:pt x="1408" y="1"/>
                </a:moveTo>
                <a:cubicBezTo>
                  <a:pt x="3" y="1"/>
                  <a:pt x="0" y="2184"/>
                  <a:pt x="1408" y="2184"/>
                </a:cubicBezTo>
                <a:cubicBezTo>
                  <a:pt x="2813" y="2184"/>
                  <a:pt x="2816" y="1"/>
                  <a:pt x="1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3" name="Google Shape;1563;p28"/>
          <p:cNvGrpSpPr/>
          <p:nvPr/>
        </p:nvGrpSpPr>
        <p:grpSpPr>
          <a:xfrm>
            <a:off x="3041363" y="289904"/>
            <a:ext cx="502241" cy="499193"/>
            <a:chOff x="1566913" y="1398166"/>
            <a:chExt cx="502241" cy="499193"/>
          </a:xfrm>
        </p:grpSpPr>
        <p:sp>
          <p:nvSpPr>
            <p:cNvPr id="1564" name="Google Shape;1564;p28"/>
            <p:cNvSpPr/>
            <p:nvPr/>
          </p:nvSpPr>
          <p:spPr>
            <a:xfrm>
              <a:off x="1668730" y="1523483"/>
              <a:ext cx="288049" cy="288005"/>
            </a:xfrm>
            <a:custGeom>
              <a:avLst/>
              <a:gdLst/>
              <a:ahLst/>
              <a:cxnLst/>
              <a:rect l="l" t="t" r="r" b="b"/>
              <a:pathLst>
                <a:path w="6521" h="6520" extrusionOk="0">
                  <a:moveTo>
                    <a:pt x="3260" y="1"/>
                  </a:moveTo>
                  <a:cubicBezTo>
                    <a:pt x="1460" y="1"/>
                    <a:pt x="1" y="1460"/>
                    <a:pt x="1" y="3261"/>
                  </a:cubicBezTo>
                  <a:cubicBezTo>
                    <a:pt x="1" y="5061"/>
                    <a:pt x="1460" y="6520"/>
                    <a:pt x="3260" y="6520"/>
                  </a:cubicBezTo>
                  <a:cubicBezTo>
                    <a:pt x="5060" y="6520"/>
                    <a:pt x="6520" y="5061"/>
                    <a:pt x="6520" y="3261"/>
                  </a:cubicBezTo>
                  <a:cubicBezTo>
                    <a:pt x="6520" y="1460"/>
                    <a:pt x="5060" y="1"/>
                    <a:pt x="32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8"/>
            <p:cNvSpPr/>
            <p:nvPr/>
          </p:nvSpPr>
          <p:spPr>
            <a:xfrm>
              <a:off x="1739009" y="1398166"/>
              <a:ext cx="60693" cy="60781"/>
            </a:xfrm>
            <a:custGeom>
              <a:avLst/>
              <a:gdLst/>
              <a:ahLst/>
              <a:cxnLst/>
              <a:rect l="l" t="t" r="r" b="b"/>
              <a:pathLst>
                <a:path w="1374" h="1376" extrusionOk="0">
                  <a:moveTo>
                    <a:pt x="688" y="0"/>
                  </a:moveTo>
                  <a:cubicBezTo>
                    <a:pt x="308" y="0"/>
                    <a:pt x="0" y="308"/>
                    <a:pt x="0" y="688"/>
                  </a:cubicBezTo>
                  <a:cubicBezTo>
                    <a:pt x="0" y="1067"/>
                    <a:pt x="308" y="1375"/>
                    <a:pt x="688" y="1375"/>
                  </a:cubicBezTo>
                  <a:cubicBezTo>
                    <a:pt x="1067" y="1375"/>
                    <a:pt x="1374" y="1067"/>
                    <a:pt x="1374" y="688"/>
                  </a:cubicBezTo>
                  <a:cubicBezTo>
                    <a:pt x="1374" y="308"/>
                    <a:pt x="1067" y="0"/>
                    <a:pt x="6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8"/>
            <p:cNvSpPr/>
            <p:nvPr/>
          </p:nvSpPr>
          <p:spPr>
            <a:xfrm>
              <a:off x="1609892" y="1811444"/>
              <a:ext cx="49341" cy="49252"/>
            </a:xfrm>
            <a:custGeom>
              <a:avLst/>
              <a:gdLst/>
              <a:ahLst/>
              <a:cxnLst/>
              <a:rect l="l" t="t" r="r" b="b"/>
              <a:pathLst>
                <a:path w="1117" h="1115" extrusionOk="0">
                  <a:moveTo>
                    <a:pt x="559" y="1"/>
                  </a:moveTo>
                  <a:cubicBezTo>
                    <a:pt x="251" y="1"/>
                    <a:pt x="1" y="251"/>
                    <a:pt x="1" y="558"/>
                  </a:cubicBezTo>
                  <a:cubicBezTo>
                    <a:pt x="1" y="865"/>
                    <a:pt x="251" y="1115"/>
                    <a:pt x="559" y="1115"/>
                  </a:cubicBezTo>
                  <a:cubicBezTo>
                    <a:pt x="867" y="1115"/>
                    <a:pt x="1116" y="865"/>
                    <a:pt x="1116" y="558"/>
                  </a:cubicBezTo>
                  <a:cubicBezTo>
                    <a:pt x="1116" y="251"/>
                    <a:pt x="867" y="1"/>
                    <a:pt x="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8"/>
            <p:cNvSpPr/>
            <p:nvPr/>
          </p:nvSpPr>
          <p:spPr>
            <a:xfrm>
              <a:off x="1956735" y="1793333"/>
              <a:ext cx="33262" cy="33306"/>
            </a:xfrm>
            <a:custGeom>
              <a:avLst/>
              <a:gdLst/>
              <a:ahLst/>
              <a:cxnLst/>
              <a:rect l="l" t="t" r="r" b="b"/>
              <a:pathLst>
                <a:path w="753" h="754" extrusionOk="0">
                  <a:moveTo>
                    <a:pt x="377" y="0"/>
                  </a:moveTo>
                  <a:cubicBezTo>
                    <a:pt x="168" y="0"/>
                    <a:pt x="0" y="169"/>
                    <a:pt x="0" y="377"/>
                  </a:cubicBezTo>
                  <a:cubicBezTo>
                    <a:pt x="0" y="585"/>
                    <a:pt x="168" y="754"/>
                    <a:pt x="377" y="754"/>
                  </a:cubicBezTo>
                  <a:cubicBezTo>
                    <a:pt x="584" y="754"/>
                    <a:pt x="752" y="585"/>
                    <a:pt x="752" y="377"/>
                  </a:cubicBezTo>
                  <a:cubicBezTo>
                    <a:pt x="752" y="169"/>
                    <a:pt x="584"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8"/>
            <p:cNvSpPr/>
            <p:nvPr/>
          </p:nvSpPr>
          <p:spPr>
            <a:xfrm>
              <a:off x="1973300" y="1558777"/>
              <a:ext cx="31893" cy="31848"/>
            </a:xfrm>
            <a:custGeom>
              <a:avLst/>
              <a:gdLst/>
              <a:ahLst/>
              <a:cxnLst/>
              <a:rect l="l" t="t" r="r" b="b"/>
              <a:pathLst>
                <a:path w="722" h="721" extrusionOk="0">
                  <a:moveTo>
                    <a:pt x="361" y="0"/>
                  </a:moveTo>
                  <a:cubicBezTo>
                    <a:pt x="163" y="0"/>
                    <a:pt x="1" y="161"/>
                    <a:pt x="1" y="360"/>
                  </a:cubicBezTo>
                  <a:cubicBezTo>
                    <a:pt x="1" y="558"/>
                    <a:pt x="163" y="720"/>
                    <a:pt x="361" y="720"/>
                  </a:cubicBezTo>
                  <a:cubicBezTo>
                    <a:pt x="560" y="720"/>
                    <a:pt x="721" y="558"/>
                    <a:pt x="721" y="360"/>
                  </a:cubicBezTo>
                  <a:cubicBezTo>
                    <a:pt x="721" y="161"/>
                    <a:pt x="560" y="0"/>
                    <a:pt x="3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8"/>
            <p:cNvSpPr/>
            <p:nvPr/>
          </p:nvSpPr>
          <p:spPr>
            <a:xfrm>
              <a:off x="1566913" y="1523572"/>
              <a:ext cx="48369" cy="48369"/>
            </a:xfrm>
            <a:custGeom>
              <a:avLst/>
              <a:gdLst/>
              <a:ahLst/>
              <a:cxnLst/>
              <a:rect l="l" t="t" r="r" b="b"/>
              <a:pathLst>
                <a:path w="1095" h="1095" extrusionOk="0">
                  <a:moveTo>
                    <a:pt x="547" y="1"/>
                  </a:moveTo>
                  <a:cubicBezTo>
                    <a:pt x="246" y="1"/>
                    <a:pt x="1" y="246"/>
                    <a:pt x="1" y="548"/>
                  </a:cubicBezTo>
                  <a:cubicBezTo>
                    <a:pt x="1" y="850"/>
                    <a:pt x="246" y="1094"/>
                    <a:pt x="547" y="1094"/>
                  </a:cubicBezTo>
                  <a:cubicBezTo>
                    <a:pt x="849" y="1094"/>
                    <a:pt x="1094" y="850"/>
                    <a:pt x="1094" y="548"/>
                  </a:cubicBezTo>
                  <a:cubicBezTo>
                    <a:pt x="1094" y="246"/>
                    <a:pt x="849" y="1"/>
                    <a:pt x="5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8"/>
            <p:cNvSpPr/>
            <p:nvPr/>
          </p:nvSpPr>
          <p:spPr>
            <a:xfrm>
              <a:off x="2019813" y="1659093"/>
              <a:ext cx="49341" cy="49341"/>
            </a:xfrm>
            <a:custGeom>
              <a:avLst/>
              <a:gdLst/>
              <a:ahLst/>
              <a:cxnLst/>
              <a:rect l="l" t="t" r="r" b="b"/>
              <a:pathLst>
                <a:path w="1117" h="1117" extrusionOk="0">
                  <a:moveTo>
                    <a:pt x="559" y="0"/>
                  </a:moveTo>
                  <a:cubicBezTo>
                    <a:pt x="250" y="0"/>
                    <a:pt x="0" y="251"/>
                    <a:pt x="0" y="558"/>
                  </a:cubicBezTo>
                  <a:cubicBezTo>
                    <a:pt x="0" y="867"/>
                    <a:pt x="250" y="1116"/>
                    <a:pt x="559" y="1116"/>
                  </a:cubicBezTo>
                  <a:cubicBezTo>
                    <a:pt x="867" y="1116"/>
                    <a:pt x="1117" y="867"/>
                    <a:pt x="1117" y="558"/>
                  </a:cubicBezTo>
                  <a:cubicBezTo>
                    <a:pt x="1117" y="251"/>
                    <a:pt x="867" y="0"/>
                    <a:pt x="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8"/>
            <p:cNvSpPr/>
            <p:nvPr/>
          </p:nvSpPr>
          <p:spPr>
            <a:xfrm>
              <a:off x="1812688" y="1866395"/>
              <a:ext cx="30965" cy="30965"/>
            </a:xfrm>
            <a:custGeom>
              <a:avLst/>
              <a:gdLst/>
              <a:ahLst/>
              <a:cxnLst/>
              <a:rect l="l" t="t" r="r" b="b"/>
              <a:pathLst>
                <a:path w="701" h="701" extrusionOk="0">
                  <a:moveTo>
                    <a:pt x="351" y="0"/>
                  </a:moveTo>
                  <a:cubicBezTo>
                    <a:pt x="157" y="0"/>
                    <a:pt x="1" y="157"/>
                    <a:pt x="1" y="350"/>
                  </a:cubicBezTo>
                  <a:cubicBezTo>
                    <a:pt x="1" y="544"/>
                    <a:pt x="157" y="700"/>
                    <a:pt x="351" y="700"/>
                  </a:cubicBezTo>
                  <a:cubicBezTo>
                    <a:pt x="544" y="700"/>
                    <a:pt x="701" y="544"/>
                    <a:pt x="701" y="350"/>
                  </a:cubicBezTo>
                  <a:cubicBezTo>
                    <a:pt x="701" y="157"/>
                    <a:pt x="544" y="0"/>
                    <a:pt x="3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8"/>
            <p:cNvSpPr/>
            <p:nvPr/>
          </p:nvSpPr>
          <p:spPr>
            <a:xfrm>
              <a:off x="1888268" y="1442074"/>
              <a:ext cx="27696" cy="27740"/>
            </a:xfrm>
            <a:custGeom>
              <a:avLst/>
              <a:gdLst/>
              <a:ahLst/>
              <a:cxnLst/>
              <a:rect l="l" t="t" r="r" b="b"/>
              <a:pathLst>
                <a:path w="627" h="628" extrusionOk="0">
                  <a:moveTo>
                    <a:pt x="314" y="0"/>
                  </a:moveTo>
                  <a:cubicBezTo>
                    <a:pt x="140" y="0"/>
                    <a:pt x="1" y="141"/>
                    <a:pt x="1" y="314"/>
                  </a:cubicBezTo>
                  <a:cubicBezTo>
                    <a:pt x="1" y="488"/>
                    <a:pt x="140" y="627"/>
                    <a:pt x="314" y="627"/>
                  </a:cubicBezTo>
                  <a:cubicBezTo>
                    <a:pt x="487" y="627"/>
                    <a:pt x="627" y="488"/>
                    <a:pt x="627" y="314"/>
                  </a:cubicBezTo>
                  <a:cubicBezTo>
                    <a:pt x="627" y="141"/>
                    <a:pt x="487" y="0"/>
                    <a:pt x="3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8"/>
            <p:cNvSpPr/>
            <p:nvPr/>
          </p:nvSpPr>
          <p:spPr>
            <a:xfrm>
              <a:off x="1591075" y="1667486"/>
              <a:ext cx="27210" cy="27210"/>
            </a:xfrm>
            <a:custGeom>
              <a:avLst/>
              <a:gdLst/>
              <a:ahLst/>
              <a:cxnLst/>
              <a:rect l="l" t="t" r="r" b="b"/>
              <a:pathLst>
                <a:path w="616" h="616" extrusionOk="0">
                  <a:moveTo>
                    <a:pt x="308" y="1"/>
                  </a:moveTo>
                  <a:cubicBezTo>
                    <a:pt x="139" y="1"/>
                    <a:pt x="0" y="138"/>
                    <a:pt x="0" y="308"/>
                  </a:cubicBezTo>
                  <a:cubicBezTo>
                    <a:pt x="0" y="477"/>
                    <a:pt x="139" y="616"/>
                    <a:pt x="308" y="616"/>
                  </a:cubicBezTo>
                  <a:cubicBezTo>
                    <a:pt x="478" y="616"/>
                    <a:pt x="615" y="477"/>
                    <a:pt x="615" y="308"/>
                  </a:cubicBezTo>
                  <a:cubicBezTo>
                    <a:pt x="615" y="138"/>
                    <a:pt x="478" y="1"/>
                    <a:pt x="3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8"/>
            <p:cNvSpPr/>
            <p:nvPr/>
          </p:nvSpPr>
          <p:spPr>
            <a:xfrm>
              <a:off x="1763613" y="1427452"/>
              <a:ext cx="143914" cy="260397"/>
            </a:xfrm>
            <a:custGeom>
              <a:avLst/>
              <a:gdLst/>
              <a:ahLst/>
              <a:cxnLst/>
              <a:rect l="l" t="t" r="r" b="b"/>
              <a:pathLst>
                <a:path w="3258" h="5895" extrusionOk="0">
                  <a:moveTo>
                    <a:pt x="260" y="1"/>
                  </a:moveTo>
                  <a:lnTo>
                    <a:pt x="0" y="48"/>
                  </a:lnTo>
                  <a:lnTo>
                    <a:pt x="1061" y="5894"/>
                  </a:lnTo>
                  <a:lnTo>
                    <a:pt x="3257" y="696"/>
                  </a:lnTo>
                  <a:lnTo>
                    <a:pt x="3014" y="594"/>
                  </a:lnTo>
                  <a:lnTo>
                    <a:pt x="1163" y="4974"/>
                  </a:lnTo>
                  <a:lnTo>
                    <a:pt x="2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8"/>
            <p:cNvSpPr/>
            <p:nvPr/>
          </p:nvSpPr>
          <p:spPr>
            <a:xfrm>
              <a:off x="1588336" y="1542610"/>
              <a:ext cx="245069" cy="144312"/>
            </a:xfrm>
            <a:custGeom>
              <a:avLst/>
              <a:gdLst/>
              <a:ahLst/>
              <a:cxnLst/>
              <a:rect l="l" t="t" r="r" b="b"/>
              <a:pathLst>
                <a:path w="5548" h="3267" extrusionOk="0">
                  <a:moveTo>
                    <a:pt x="126" y="1"/>
                  </a:moveTo>
                  <a:lnTo>
                    <a:pt x="0" y="233"/>
                  </a:lnTo>
                  <a:lnTo>
                    <a:pt x="4614" y="2726"/>
                  </a:lnTo>
                  <a:lnTo>
                    <a:pt x="362" y="3004"/>
                  </a:lnTo>
                  <a:lnTo>
                    <a:pt x="379" y="3267"/>
                  </a:lnTo>
                  <a:lnTo>
                    <a:pt x="5547" y="2930"/>
                  </a:lnTo>
                  <a:lnTo>
                    <a:pt x="1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8"/>
            <p:cNvSpPr/>
            <p:nvPr/>
          </p:nvSpPr>
          <p:spPr>
            <a:xfrm>
              <a:off x="1791795" y="1569467"/>
              <a:ext cx="253108" cy="120193"/>
            </a:xfrm>
            <a:custGeom>
              <a:avLst/>
              <a:gdLst/>
              <a:ahLst/>
              <a:cxnLst/>
              <a:rect l="l" t="t" r="r" b="b"/>
              <a:pathLst>
                <a:path w="5730" h="2721" extrusionOk="0">
                  <a:moveTo>
                    <a:pt x="4409" y="1"/>
                  </a:moveTo>
                  <a:lnTo>
                    <a:pt x="1" y="2318"/>
                  </a:lnTo>
                  <a:lnTo>
                    <a:pt x="5711" y="2720"/>
                  </a:lnTo>
                  <a:lnTo>
                    <a:pt x="5730" y="2456"/>
                  </a:lnTo>
                  <a:lnTo>
                    <a:pt x="947" y="2120"/>
                  </a:lnTo>
                  <a:lnTo>
                    <a:pt x="4532" y="235"/>
                  </a:lnTo>
                  <a:lnTo>
                    <a:pt x="44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8"/>
            <p:cNvSpPr/>
            <p:nvPr/>
          </p:nvSpPr>
          <p:spPr>
            <a:xfrm>
              <a:off x="1805842" y="1653616"/>
              <a:ext cx="171433" cy="228681"/>
            </a:xfrm>
            <a:custGeom>
              <a:avLst/>
              <a:gdLst/>
              <a:ahLst/>
              <a:cxnLst/>
              <a:rect l="l" t="t" r="r" b="b"/>
              <a:pathLst>
                <a:path w="3881" h="5177" extrusionOk="0">
                  <a:moveTo>
                    <a:pt x="1" y="1"/>
                  </a:moveTo>
                  <a:lnTo>
                    <a:pt x="374" y="5177"/>
                  </a:lnTo>
                  <a:lnTo>
                    <a:pt x="638" y="5158"/>
                  </a:lnTo>
                  <a:lnTo>
                    <a:pt x="311" y="629"/>
                  </a:lnTo>
                  <a:lnTo>
                    <a:pt x="3704" y="3639"/>
                  </a:lnTo>
                  <a:lnTo>
                    <a:pt x="3880" y="344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8"/>
            <p:cNvSpPr/>
            <p:nvPr/>
          </p:nvSpPr>
          <p:spPr>
            <a:xfrm>
              <a:off x="1630609" y="1663024"/>
              <a:ext cx="186231" cy="177176"/>
            </a:xfrm>
            <a:custGeom>
              <a:avLst/>
              <a:gdLst/>
              <a:ahLst/>
              <a:cxnLst/>
              <a:rect l="l" t="t" r="r" b="b"/>
              <a:pathLst>
                <a:path w="4216" h="4011" extrusionOk="0">
                  <a:moveTo>
                    <a:pt x="4033" y="1"/>
                  </a:moveTo>
                  <a:lnTo>
                    <a:pt x="0" y="3819"/>
                  </a:lnTo>
                  <a:lnTo>
                    <a:pt x="183" y="4011"/>
                  </a:lnTo>
                  <a:lnTo>
                    <a:pt x="4216" y="194"/>
                  </a:lnTo>
                  <a:lnTo>
                    <a:pt x="40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9" name="Google Shape;1579;p28"/>
          <p:cNvSpPr/>
          <p:nvPr/>
        </p:nvSpPr>
        <p:spPr>
          <a:xfrm>
            <a:off x="4391763" y="775425"/>
            <a:ext cx="5887240" cy="4915690"/>
          </a:xfrm>
          <a:custGeom>
            <a:avLst/>
            <a:gdLst/>
            <a:ahLst/>
            <a:cxnLst/>
            <a:rect l="l" t="t" r="r" b="b"/>
            <a:pathLst>
              <a:path w="64523" h="53875" extrusionOk="0">
                <a:moveTo>
                  <a:pt x="46200" y="0"/>
                </a:moveTo>
                <a:cubicBezTo>
                  <a:pt x="41038" y="0"/>
                  <a:pt x="35891" y="1916"/>
                  <a:pt x="31662" y="4939"/>
                </a:cubicBezTo>
                <a:cubicBezTo>
                  <a:pt x="28098" y="7486"/>
                  <a:pt x="25084" y="10793"/>
                  <a:pt x="21302" y="13001"/>
                </a:cubicBezTo>
                <a:cubicBezTo>
                  <a:pt x="17325" y="15323"/>
                  <a:pt x="12591" y="16375"/>
                  <a:pt x="9099" y="19378"/>
                </a:cubicBezTo>
                <a:cubicBezTo>
                  <a:pt x="4540" y="23298"/>
                  <a:pt x="0" y="36730"/>
                  <a:pt x="3606" y="42405"/>
                </a:cubicBezTo>
                <a:cubicBezTo>
                  <a:pt x="5926" y="46058"/>
                  <a:pt x="21996" y="49577"/>
                  <a:pt x="26856" y="51399"/>
                </a:cubicBezTo>
                <a:cubicBezTo>
                  <a:pt x="30717" y="52847"/>
                  <a:pt x="35024" y="53875"/>
                  <a:pt x="39153" y="53875"/>
                </a:cubicBezTo>
                <a:cubicBezTo>
                  <a:pt x="43259" y="53875"/>
                  <a:pt x="47190" y="52859"/>
                  <a:pt x="50337" y="50229"/>
                </a:cubicBezTo>
                <a:cubicBezTo>
                  <a:pt x="52794" y="48176"/>
                  <a:pt x="54476" y="45355"/>
                  <a:pt x="55944" y="42509"/>
                </a:cubicBezTo>
                <a:cubicBezTo>
                  <a:pt x="58798" y="36981"/>
                  <a:pt x="61032" y="31154"/>
                  <a:pt x="62605" y="25136"/>
                </a:cubicBezTo>
                <a:cubicBezTo>
                  <a:pt x="63742" y="20780"/>
                  <a:pt x="64523" y="16134"/>
                  <a:pt x="63263" y="11812"/>
                </a:cubicBezTo>
                <a:cubicBezTo>
                  <a:pt x="61495" y="5749"/>
                  <a:pt x="55727" y="1310"/>
                  <a:pt x="49504" y="271"/>
                </a:cubicBezTo>
                <a:cubicBezTo>
                  <a:pt x="48408" y="88"/>
                  <a:pt x="47304" y="0"/>
                  <a:pt x="462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CUSTOM_8_1_1">
    <p:spTree>
      <p:nvGrpSpPr>
        <p:cNvPr id="1" name="Shape 1639"/>
        <p:cNvGrpSpPr/>
        <p:nvPr/>
      </p:nvGrpSpPr>
      <p:grpSpPr>
        <a:xfrm>
          <a:off x="0" y="0"/>
          <a:ext cx="0" cy="0"/>
          <a:chOff x="0" y="0"/>
          <a:chExt cx="0" cy="0"/>
        </a:xfrm>
      </p:grpSpPr>
      <p:grpSp>
        <p:nvGrpSpPr>
          <p:cNvPr id="1640" name="Google Shape;1640;p30"/>
          <p:cNvGrpSpPr/>
          <p:nvPr/>
        </p:nvGrpSpPr>
        <p:grpSpPr>
          <a:xfrm>
            <a:off x="-12700" y="3175"/>
            <a:ext cx="9220200" cy="5200800"/>
            <a:chOff x="-12700" y="3175"/>
            <a:chExt cx="9220200" cy="5200800"/>
          </a:xfrm>
        </p:grpSpPr>
        <p:cxnSp>
          <p:nvCxnSpPr>
            <p:cNvPr id="1641" name="Google Shape;1641;p30"/>
            <p:cNvCxnSpPr/>
            <p:nvPr/>
          </p:nvCxnSpPr>
          <p:spPr>
            <a:xfrm>
              <a:off x="712213"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1642" name="Google Shape;1642;p30"/>
            <p:cNvCxnSpPr/>
            <p:nvPr/>
          </p:nvCxnSpPr>
          <p:spPr>
            <a:xfrm>
              <a:off x="1569943"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1643" name="Google Shape;1643;p30"/>
            <p:cNvCxnSpPr/>
            <p:nvPr/>
          </p:nvCxnSpPr>
          <p:spPr>
            <a:xfrm>
              <a:off x="2427674"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1644" name="Google Shape;1644;p30"/>
            <p:cNvCxnSpPr/>
            <p:nvPr/>
          </p:nvCxnSpPr>
          <p:spPr>
            <a:xfrm>
              <a:off x="3285404"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1645" name="Google Shape;1645;p30"/>
            <p:cNvCxnSpPr/>
            <p:nvPr/>
          </p:nvCxnSpPr>
          <p:spPr>
            <a:xfrm>
              <a:off x="4143135"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1646" name="Google Shape;1646;p30"/>
            <p:cNvCxnSpPr/>
            <p:nvPr/>
          </p:nvCxnSpPr>
          <p:spPr>
            <a:xfrm>
              <a:off x="5000865"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1647" name="Google Shape;1647;p30"/>
            <p:cNvCxnSpPr/>
            <p:nvPr/>
          </p:nvCxnSpPr>
          <p:spPr>
            <a:xfrm>
              <a:off x="5858596"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1648" name="Google Shape;1648;p30"/>
            <p:cNvCxnSpPr/>
            <p:nvPr/>
          </p:nvCxnSpPr>
          <p:spPr>
            <a:xfrm>
              <a:off x="6716326"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1649" name="Google Shape;1649;p30"/>
            <p:cNvCxnSpPr/>
            <p:nvPr/>
          </p:nvCxnSpPr>
          <p:spPr>
            <a:xfrm>
              <a:off x="7574057"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1650" name="Google Shape;1650;p30"/>
            <p:cNvCxnSpPr/>
            <p:nvPr/>
          </p:nvCxnSpPr>
          <p:spPr>
            <a:xfrm>
              <a:off x="8431788" y="3175"/>
              <a:ext cx="0" cy="5200800"/>
            </a:xfrm>
            <a:prstGeom prst="straightConnector1">
              <a:avLst/>
            </a:prstGeom>
            <a:noFill/>
            <a:ln w="9525" cap="flat" cmpd="sng">
              <a:solidFill>
                <a:schemeClr val="accent4"/>
              </a:solidFill>
              <a:prstDash val="solid"/>
              <a:round/>
              <a:headEnd type="none" w="med" len="med"/>
              <a:tailEnd type="none" w="med" len="med"/>
            </a:ln>
          </p:spPr>
        </p:cxnSp>
        <p:cxnSp>
          <p:nvCxnSpPr>
            <p:cNvPr id="1651" name="Google Shape;1651;p30"/>
            <p:cNvCxnSpPr/>
            <p:nvPr/>
          </p:nvCxnSpPr>
          <p:spPr>
            <a:xfrm>
              <a:off x="-12700" y="676150"/>
              <a:ext cx="9220200" cy="0"/>
            </a:xfrm>
            <a:prstGeom prst="straightConnector1">
              <a:avLst/>
            </a:prstGeom>
            <a:noFill/>
            <a:ln w="9525" cap="flat" cmpd="sng">
              <a:solidFill>
                <a:schemeClr val="accent4"/>
              </a:solidFill>
              <a:prstDash val="solid"/>
              <a:round/>
              <a:headEnd type="none" w="med" len="med"/>
              <a:tailEnd type="none" w="med" len="med"/>
            </a:ln>
          </p:spPr>
        </p:cxnSp>
        <p:cxnSp>
          <p:nvCxnSpPr>
            <p:cNvPr id="1652" name="Google Shape;1652;p30"/>
            <p:cNvCxnSpPr/>
            <p:nvPr/>
          </p:nvCxnSpPr>
          <p:spPr>
            <a:xfrm>
              <a:off x="-12700" y="1434390"/>
              <a:ext cx="9220200" cy="0"/>
            </a:xfrm>
            <a:prstGeom prst="straightConnector1">
              <a:avLst/>
            </a:prstGeom>
            <a:noFill/>
            <a:ln w="9525" cap="flat" cmpd="sng">
              <a:solidFill>
                <a:schemeClr val="accent4"/>
              </a:solidFill>
              <a:prstDash val="solid"/>
              <a:round/>
              <a:headEnd type="none" w="med" len="med"/>
              <a:tailEnd type="none" w="med" len="med"/>
            </a:ln>
          </p:spPr>
        </p:cxnSp>
        <p:cxnSp>
          <p:nvCxnSpPr>
            <p:cNvPr id="1653" name="Google Shape;1653;p30"/>
            <p:cNvCxnSpPr/>
            <p:nvPr/>
          </p:nvCxnSpPr>
          <p:spPr>
            <a:xfrm>
              <a:off x="-12700" y="2192630"/>
              <a:ext cx="9220200" cy="0"/>
            </a:xfrm>
            <a:prstGeom prst="straightConnector1">
              <a:avLst/>
            </a:prstGeom>
            <a:noFill/>
            <a:ln w="9525" cap="flat" cmpd="sng">
              <a:solidFill>
                <a:schemeClr val="accent4"/>
              </a:solidFill>
              <a:prstDash val="solid"/>
              <a:round/>
              <a:headEnd type="none" w="med" len="med"/>
              <a:tailEnd type="none" w="med" len="med"/>
            </a:ln>
          </p:spPr>
        </p:cxnSp>
        <p:cxnSp>
          <p:nvCxnSpPr>
            <p:cNvPr id="1654" name="Google Shape;1654;p30"/>
            <p:cNvCxnSpPr/>
            <p:nvPr/>
          </p:nvCxnSpPr>
          <p:spPr>
            <a:xfrm>
              <a:off x="-12700" y="2950870"/>
              <a:ext cx="9220200" cy="0"/>
            </a:xfrm>
            <a:prstGeom prst="straightConnector1">
              <a:avLst/>
            </a:prstGeom>
            <a:noFill/>
            <a:ln w="9525" cap="flat" cmpd="sng">
              <a:solidFill>
                <a:schemeClr val="accent4"/>
              </a:solidFill>
              <a:prstDash val="solid"/>
              <a:round/>
              <a:headEnd type="none" w="med" len="med"/>
              <a:tailEnd type="none" w="med" len="med"/>
            </a:ln>
          </p:spPr>
        </p:cxnSp>
        <p:cxnSp>
          <p:nvCxnSpPr>
            <p:cNvPr id="1655" name="Google Shape;1655;p30"/>
            <p:cNvCxnSpPr/>
            <p:nvPr/>
          </p:nvCxnSpPr>
          <p:spPr>
            <a:xfrm>
              <a:off x="-12700" y="3709110"/>
              <a:ext cx="9220200" cy="0"/>
            </a:xfrm>
            <a:prstGeom prst="straightConnector1">
              <a:avLst/>
            </a:prstGeom>
            <a:noFill/>
            <a:ln w="9525" cap="flat" cmpd="sng">
              <a:solidFill>
                <a:schemeClr val="accent4"/>
              </a:solidFill>
              <a:prstDash val="solid"/>
              <a:round/>
              <a:headEnd type="none" w="med" len="med"/>
              <a:tailEnd type="none" w="med" len="med"/>
            </a:ln>
          </p:spPr>
        </p:cxnSp>
        <p:cxnSp>
          <p:nvCxnSpPr>
            <p:cNvPr id="1656" name="Google Shape;1656;p30"/>
            <p:cNvCxnSpPr/>
            <p:nvPr/>
          </p:nvCxnSpPr>
          <p:spPr>
            <a:xfrm>
              <a:off x="-12700" y="4467350"/>
              <a:ext cx="9220200" cy="0"/>
            </a:xfrm>
            <a:prstGeom prst="straightConnector1">
              <a:avLst/>
            </a:prstGeom>
            <a:noFill/>
            <a:ln w="9525" cap="flat" cmpd="sng">
              <a:solidFill>
                <a:schemeClr val="accent4"/>
              </a:solidFill>
              <a:prstDash val="solid"/>
              <a:round/>
              <a:headEnd type="none" w="med" len="med"/>
              <a:tailEnd type="none" w="med" len="med"/>
            </a:ln>
          </p:spPr>
        </p:cxnSp>
      </p:grpSp>
      <p:sp>
        <p:nvSpPr>
          <p:cNvPr id="1657" name="Google Shape;1657;p30"/>
          <p:cNvSpPr txBox="1">
            <a:spLocks noGrp="1"/>
          </p:cNvSpPr>
          <p:nvPr>
            <p:ph type="title"/>
          </p:nvPr>
        </p:nvSpPr>
        <p:spPr>
          <a:xfrm>
            <a:off x="720000" y="4504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58" name="Google Shape;1658;p30"/>
          <p:cNvSpPr/>
          <p:nvPr/>
        </p:nvSpPr>
        <p:spPr>
          <a:xfrm rot="5400000">
            <a:off x="-675641" y="3765599"/>
            <a:ext cx="1873290" cy="990541"/>
          </a:xfrm>
          <a:custGeom>
            <a:avLst/>
            <a:gdLst/>
            <a:ahLst/>
            <a:cxnLst/>
            <a:rect l="l" t="t" r="r" b="b"/>
            <a:pathLst>
              <a:path w="181917" h="96169" extrusionOk="0">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0"/>
          <p:cNvSpPr/>
          <p:nvPr/>
        </p:nvSpPr>
        <p:spPr>
          <a:xfrm rot="10800000" flipH="1">
            <a:off x="7394106" y="-92047"/>
            <a:ext cx="1882841" cy="995349"/>
          </a:xfrm>
          <a:custGeom>
            <a:avLst/>
            <a:gdLst/>
            <a:ahLst/>
            <a:cxnLst/>
            <a:rect l="l" t="t" r="r" b="b"/>
            <a:pathLst>
              <a:path w="181917" h="96169" extrusionOk="0">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0" name="Google Shape;1660;p30"/>
          <p:cNvGrpSpPr/>
          <p:nvPr/>
        </p:nvGrpSpPr>
        <p:grpSpPr>
          <a:xfrm>
            <a:off x="8619020" y="2772802"/>
            <a:ext cx="321183" cy="319234"/>
            <a:chOff x="5275459" y="1221034"/>
            <a:chExt cx="502241" cy="499193"/>
          </a:xfrm>
        </p:grpSpPr>
        <p:sp>
          <p:nvSpPr>
            <p:cNvPr id="1661" name="Google Shape;1661;p30"/>
            <p:cNvSpPr/>
            <p:nvPr/>
          </p:nvSpPr>
          <p:spPr>
            <a:xfrm>
              <a:off x="5377277" y="1346352"/>
              <a:ext cx="288049" cy="288005"/>
            </a:xfrm>
            <a:custGeom>
              <a:avLst/>
              <a:gdLst/>
              <a:ahLst/>
              <a:cxnLst/>
              <a:rect l="l" t="t" r="r" b="b"/>
              <a:pathLst>
                <a:path w="6521" h="6520" extrusionOk="0">
                  <a:moveTo>
                    <a:pt x="3261" y="0"/>
                  </a:moveTo>
                  <a:cubicBezTo>
                    <a:pt x="1461" y="0"/>
                    <a:pt x="1" y="1460"/>
                    <a:pt x="1" y="3261"/>
                  </a:cubicBezTo>
                  <a:cubicBezTo>
                    <a:pt x="1" y="5061"/>
                    <a:pt x="1461" y="6520"/>
                    <a:pt x="3261" y="6520"/>
                  </a:cubicBezTo>
                  <a:cubicBezTo>
                    <a:pt x="5060" y="6520"/>
                    <a:pt x="6520" y="5061"/>
                    <a:pt x="6520" y="3261"/>
                  </a:cubicBezTo>
                  <a:cubicBezTo>
                    <a:pt x="6520" y="1460"/>
                    <a:pt x="5060" y="0"/>
                    <a:pt x="3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0"/>
            <p:cNvSpPr/>
            <p:nvPr/>
          </p:nvSpPr>
          <p:spPr>
            <a:xfrm>
              <a:off x="5447555" y="1221034"/>
              <a:ext cx="60781" cy="60781"/>
            </a:xfrm>
            <a:custGeom>
              <a:avLst/>
              <a:gdLst/>
              <a:ahLst/>
              <a:cxnLst/>
              <a:rect l="l" t="t" r="r" b="b"/>
              <a:pathLst>
                <a:path w="1376" h="1376" extrusionOk="0">
                  <a:moveTo>
                    <a:pt x="688" y="0"/>
                  </a:moveTo>
                  <a:cubicBezTo>
                    <a:pt x="308" y="0"/>
                    <a:pt x="0" y="308"/>
                    <a:pt x="0" y="688"/>
                  </a:cubicBezTo>
                  <a:cubicBezTo>
                    <a:pt x="0" y="1067"/>
                    <a:pt x="308" y="1375"/>
                    <a:pt x="688" y="1375"/>
                  </a:cubicBezTo>
                  <a:cubicBezTo>
                    <a:pt x="1067" y="1375"/>
                    <a:pt x="1375" y="1067"/>
                    <a:pt x="1375" y="688"/>
                  </a:cubicBezTo>
                  <a:cubicBezTo>
                    <a:pt x="1375" y="308"/>
                    <a:pt x="1067" y="0"/>
                    <a:pt x="6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0"/>
            <p:cNvSpPr/>
            <p:nvPr/>
          </p:nvSpPr>
          <p:spPr>
            <a:xfrm>
              <a:off x="5318527" y="1634312"/>
              <a:ext cx="49252" cy="49297"/>
            </a:xfrm>
            <a:custGeom>
              <a:avLst/>
              <a:gdLst/>
              <a:ahLst/>
              <a:cxnLst/>
              <a:rect l="l" t="t" r="r" b="b"/>
              <a:pathLst>
                <a:path w="1115" h="1116" extrusionOk="0">
                  <a:moveTo>
                    <a:pt x="557" y="1"/>
                  </a:moveTo>
                  <a:cubicBezTo>
                    <a:pt x="250" y="1"/>
                    <a:pt x="0" y="250"/>
                    <a:pt x="0" y="558"/>
                  </a:cubicBezTo>
                  <a:cubicBezTo>
                    <a:pt x="0" y="866"/>
                    <a:pt x="250" y="1116"/>
                    <a:pt x="557" y="1116"/>
                  </a:cubicBezTo>
                  <a:cubicBezTo>
                    <a:pt x="865" y="1116"/>
                    <a:pt x="1114" y="866"/>
                    <a:pt x="1114" y="558"/>
                  </a:cubicBezTo>
                  <a:cubicBezTo>
                    <a:pt x="1114" y="250"/>
                    <a:pt x="865" y="1"/>
                    <a:pt x="5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0"/>
            <p:cNvSpPr/>
            <p:nvPr/>
          </p:nvSpPr>
          <p:spPr>
            <a:xfrm>
              <a:off x="5665281" y="1616246"/>
              <a:ext cx="33306" cy="33262"/>
            </a:xfrm>
            <a:custGeom>
              <a:avLst/>
              <a:gdLst/>
              <a:ahLst/>
              <a:cxnLst/>
              <a:rect l="l" t="t" r="r" b="b"/>
              <a:pathLst>
                <a:path w="754" h="753" extrusionOk="0">
                  <a:moveTo>
                    <a:pt x="377" y="0"/>
                  </a:moveTo>
                  <a:cubicBezTo>
                    <a:pt x="169" y="0"/>
                    <a:pt x="0" y="168"/>
                    <a:pt x="0" y="376"/>
                  </a:cubicBezTo>
                  <a:cubicBezTo>
                    <a:pt x="0" y="583"/>
                    <a:pt x="169" y="752"/>
                    <a:pt x="377" y="752"/>
                  </a:cubicBezTo>
                  <a:cubicBezTo>
                    <a:pt x="584" y="752"/>
                    <a:pt x="753" y="583"/>
                    <a:pt x="753" y="376"/>
                  </a:cubicBezTo>
                  <a:cubicBezTo>
                    <a:pt x="753" y="168"/>
                    <a:pt x="584"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0"/>
            <p:cNvSpPr/>
            <p:nvPr/>
          </p:nvSpPr>
          <p:spPr>
            <a:xfrm>
              <a:off x="5681890" y="1381646"/>
              <a:ext cx="31893" cy="31848"/>
            </a:xfrm>
            <a:custGeom>
              <a:avLst/>
              <a:gdLst/>
              <a:ahLst/>
              <a:cxnLst/>
              <a:rect l="l" t="t" r="r" b="b"/>
              <a:pathLst>
                <a:path w="722" h="721" extrusionOk="0">
                  <a:moveTo>
                    <a:pt x="360" y="0"/>
                  </a:moveTo>
                  <a:cubicBezTo>
                    <a:pt x="162" y="0"/>
                    <a:pt x="1" y="161"/>
                    <a:pt x="1" y="360"/>
                  </a:cubicBezTo>
                  <a:cubicBezTo>
                    <a:pt x="1" y="559"/>
                    <a:pt x="162" y="720"/>
                    <a:pt x="360" y="720"/>
                  </a:cubicBezTo>
                  <a:cubicBezTo>
                    <a:pt x="560" y="720"/>
                    <a:pt x="721" y="559"/>
                    <a:pt x="721" y="360"/>
                  </a:cubicBezTo>
                  <a:cubicBezTo>
                    <a:pt x="721" y="161"/>
                    <a:pt x="560" y="0"/>
                    <a:pt x="3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0"/>
            <p:cNvSpPr/>
            <p:nvPr/>
          </p:nvSpPr>
          <p:spPr>
            <a:xfrm>
              <a:off x="5275459" y="1346484"/>
              <a:ext cx="48369" cy="48369"/>
            </a:xfrm>
            <a:custGeom>
              <a:avLst/>
              <a:gdLst/>
              <a:ahLst/>
              <a:cxnLst/>
              <a:rect l="l" t="t" r="r" b="b"/>
              <a:pathLst>
                <a:path w="1095" h="1095" extrusionOk="0">
                  <a:moveTo>
                    <a:pt x="548" y="1"/>
                  </a:moveTo>
                  <a:cubicBezTo>
                    <a:pt x="246" y="1"/>
                    <a:pt x="1" y="245"/>
                    <a:pt x="1" y="548"/>
                  </a:cubicBezTo>
                  <a:cubicBezTo>
                    <a:pt x="1" y="849"/>
                    <a:pt x="246" y="1094"/>
                    <a:pt x="548" y="1094"/>
                  </a:cubicBezTo>
                  <a:cubicBezTo>
                    <a:pt x="850" y="1094"/>
                    <a:pt x="1094" y="849"/>
                    <a:pt x="1094" y="548"/>
                  </a:cubicBezTo>
                  <a:cubicBezTo>
                    <a:pt x="1094" y="245"/>
                    <a:pt x="850" y="1"/>
                    <a:pt x="5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0"/>
            <p:cNvSpPr/>
            <p:nvPr/>
          </p:nvSpPr>
          <p:spPr>
            <a:xfrm>
              <a:off x="5728360" y="1481961"/>
              <a:ext cx="49341" cy="49341"/>
            </a:xfrm>
            <a:custGeom>
              <a:avLst/>
              <a:gdLst/>
              <a:ahLst/>
              <a:cxnLst/>
              <a:rect l="l" t="t" r="r" b="b"/>
              <a:pathLst>
                <a:path w="1117" h="1117" extrusionOk="0">
                  <a:moveTo>
                    <a:pt x="559" y="0"/>
                  </a:moveTo>
                  <a:cubicBezTo>
                    <a:pt x="251" y="0"/>
                    <a:pt x="0" y="251"/>
                    <a:pt x="0" y="558"/>
                  </a:cubicBezTo>
                  <a:cubicBezTo>
                    <a:pt x="0" y="867"/>
                    <a:pt x="251" y="1116"/>
                    <a:pt x="559" y="1116"/>
                  </a:cubicBezTo>
                  <a:cubicBezTo>
                    <a:pt x="867" y="1116"/>
                    <a:pt x="1117" y="867"/>
                    <a:pt x="1117" y="558"/>
                  </a:cubicBezTo>
                  <a:cubicBezTo>
                    <a:pt x="1117" y="251"/>
                    <a:pt x="867" y="0"/>
                    <a:pt x="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0"/>
            <p:cNvSpPr/>
            <p:nvPr/>
          </p:nvSpPr>
          <p:spPr>
            <a:xfrm>
              <a:off x="5521235" y="1689263"/>
              <a:ext cx="30965" cy="30965"/>
            </a:xfrm>
            <a:custGeom>
              <a:avLst/>
              <a:gdLst/>
              <a:ahLst/>
              <a:cxnLst/>
              <a:rect l="l" t="t" r="r" b="b"/>
              <a:pathLst>
                <a:path w="701" h="701" extrusionOk="0">
                  <a:moveTo>
                    <a:pt x="352" y="0"/>
                  </a:moveTo>
                  <a:cubicBezTo>
                    <a:pt x="158" y="0"/>
                    <a:pt x="1" y="157"/>
                    <a:pt x="1" y="351"/>
                  </a:cubicBezTo>
                  <a:cubicBezTo>
                    <a:pt x="1" y="544"/>
                    <a:pt x="158" y="700"/>
                    <a:pt x="352" y="700"/>
                  </a:cubicBezTo>
                  <a:cubicBezTo>
                    <a:pt x="544" y="700"/>
                    <a:pt x="701" y="544"/>
                    <a:pt x="701" y="351"/>
                  </a:cubicBezTo>
                  <a:cubicBezTo>
                    <a:pt x="701" y="157"/>
                    <a:pt x="544" y="0"/>
                    <a:pt x="3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0"/>
            <p:cNvSpPr/>
            <p:nvPr/>
          </p:nvSpPr>
          <p:spPr>
            <a:xfrm>
              <a:off x="5596814" y="1264986"/>
              <a:ext cx="27740" cy="27696"/>
            </a:xfrm>
            <a:custGeom>
              <a:avLst/>
              <a:gdLst/>
              <a:ahLst/>
              <a:cxnLst/>
              <a:rect l="l" t="t" r="r" b="b"/>
              <a:pathLst>
                <a:path w="628" h="627" extrusionOk="0">
                  <a:moveTo>
                    <a:pt x="314" y="0"/>
                  </a:moveTo>
                  <a:cubicBezTo>
                    <a:pt x="141" y="0"/>
                    <a:pt x="1" y="140"/>
                    <a:pt x="1" y="313"/>
                  </a:cubicBezTo>
                  <a:cubicBezTo>
                    <a:pt x="1" y="487"/>
                    <a:pt x="141" y="626"/>
                    <a:pt x="314" y="626"/>
                  </a:cubicBezTo>
                  <a:cubicBezTo>
                    <a:pt x="487" y="626"/>
                    <a:pt x="628" y="487"/>
                    <a:pt x="628" y="313"/>
                  </a:cubicBezTo>
                  <a:cubicBezTo>
                    <a:pt x="628" y="140"/>
                    <a:pt x="487" y="0"/>
                    <a:pt x="3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0"/>
            <p:cNvSpPr/>
            <p:nvPr/>
          </p:nvSpPr>
          <p:spPr>
            <a:xfrm>
              <a:off x="5299621" y="1490354"/>
              <a:ext cx="27254" cy="27210"/>
            </a:xfrm>
            <a:custGeom>
              <a:avLst/>
              <a:gdLst/>
              <a:ahLst/>
              <a:cxnLst/>
              <a:rect l="l" t="t" r="r" b="b"/>
              <a:pathLst>
                <a:path w="617" h="616" extrusionOk="0">
                  <a:moveTo>
                    <a:pt x="308" y="1"/>
                  </a:moveTo>
                  <a:cubicBezTo>
                    <a:pt x="139" y="1"/>
                    <a:pt x="1" y="138"/>
                    <a:pt x="1" y="308"/>
                  </a:cubicBezTo>
                  <a:cubicBezTo>
                    <a:pt x="1" y="478"/>
                    <a:pt x="139" y="616"/>
                    <a:pt x="308" y="616"/>
                  </a:cubicBezTo>
                  <a:cubicBezTo>
                    <a:pt x="478" y="616"/>
                    <a:pt x="616" y="478"/>
                    <a:pt x="616" y="308"/>
                  </a:cubicBezTo>
                  <a:cubicBezTo>
                    <a:pt x="616" y="138"/>
                    <a:pt x="478" y="1"/>
                    <a:pt x="3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0"/>
            <p:cNvSpPr/>
            <p:nvPr/>
          </p:nvSpPr>
          <p:spPr>
            <a:xfrm>
              <a:off x="5472159" y="1250321"/>
              <a:ext cx="143958" cy="260397"/>
            </a:xfrm>
            <a:custGeom>
              <a:avLst/>
              <a:gdLst/>
              <a:ahLst/>
              <a:cxnLst/>
              <a:rect l="l" t="t" r="r" b="b"/>
              <a:pathLst>
                <a:path w="3259" h="5895" extrusionOk="0">
                  <a:moveTo>
                    <a:pt x="260" y="1"/>
                  </a:moveTo>
                  <a:lnTo>
                    <a:pt x="0" y="49"/>
                  </a:lnTo>
                  <a:lnTo>
                    <a:pt x="1062" y="5894"/>
                  </a:lnTo>
                  <a:lnTo>
                    <a:pt x="3258" y="696"/>
                  </a:lnTo>
                  <a:lnTo>
                    <a:pt x="3014" y="594"/>
                  </a:lnTo>
                  <a:lnTo>
                    <a:pt x="1163" y="4974"/>
                  </a:lnTo>
                  <a:lnTo>
                    <a:pt x="2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0"/>
            <p:cNvSpPr/>
            <p:nvPr/>
          </p:nvSpPr>
          <p:spPr>
            <a:xfrm>
              <a:off x="5296883" y="1365478"/>
              <a:ext cx="245069" cy="144312"/>
            </a:xfrm>
            <a:custGeom>
              <a:avLst/>
              <a:gdLst/>
              <a:ahLst/>
              <a:cxnLst/>
              <a:rect l="l" t="t" r="r" b="b"/>
              <a:pathLst>
                <a:path w="5548" h="3267" extrusionOk="0">
                  <a:moveTo>
                    <a:pt x="126" y="1"/>
                  </a:moveTo>
                  <a:lnTo>
                    <a:pt x="0" y="233"/>
                  </a:lnTo>
                  <a:lnTo>
                    <a:pt x="4614" y="2726"/>
                  </a:lnTo>
                  <a:lnTo>
                    <a:pt x="362" y="3004"/>
                  </a:lnTo>
                  <a:lnTo>
                    <a:pt x="379" y="3267"/>
                  </a:lnTo>
                  <a:lnTo>
                    <a:pt x="5547" y="2930"/>
                  </a:lnTo>
                  <a:lnTo>
                    <a:pt x="1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0"/>
            <p:cNvSpPr/>
            <p:nvPr/>
          </p:nvSpPr>
          <p:spPr>
            <a:xfrm>
              <a:off x="5500430" y="1392335"/>
              <a:ext cx="253020" cy="120149"/>
            </a:xfrm>
            <a:custGeom>
              <a:avLst/>
              <a:gdLst/>
              <a:ahLst/>
              <a:cxnLst/>
              <a:rect l="l" t="t" r="r" b="b"/>
              <a:pathLst>
                <a:path w="5728" h="2720" extrusionOk="0">
                  <a:moveTo>
                    <a:pt x="4407" y="1"/>
                  </a:moveTo>
                  <a:lnTo>
                    <a:pt x="0" y="2318"/>
                  </a:lnTo>
                  <a:lnTo>
                    <a:pt x="5710" y="2720"/>
                  </a:lnTo>
                  <a:lnTo>
                    <a:pt x="5728" y="2456"/>
                  </a:lnTo>
                  <a:lnTo>
                    <a:pt x="945" y="2120"/>
                  </a:lnTo>
                  <a:lnTo>
                    <a:pt x="4531" y="236"/>
                  </a:lnTo>
                  <a:lnTo>
                    <a:pt x="44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0"/>
            <p:cNvSpPr/>
            <p:nvPr/>
          </p:nvSpPr>
          <p:spPr>
            <a:xfrm>
              <a:off x="5514432" y="1476484"/>
              <a:ext cx="171389" cy="228681"/>
            </a:xfrm>
            <a:custGeom>
              <a:avLst/>
              <a:gdLst/>
              <a:ahLst/>
              <a:cxnLst/>
              <a:rect l="l" t="t" r="r" b="b"/>
              <a:pathLst>
                <a:path w="3880" h="5177" extrusionOk="0">
                  <a:moveTo>
                    <a:pt x="1" y="0"/>
                  </a:moveTo>
                  <a:lnTo>
                    <a:pt x="374" y="5177"/>
                  </a:lnTo>
                  <a:lnTo>
                    <a:pt x="637" y="5157"/>
                  </a:lnTo>
                  <a:lnTo>
                    <a:pt x="310" y="629"/>
                  </a:lnTo>
                  <a:lnTo>
                    <a:pt x="310" y="629"/>
                  </a:lnTo>
                  <a:lnTo>
                    <a:pt x="3703" y="3638"/>
                  </a:lnTo>
                  <a:lnTo>
                    <a:pt x="3879" y="3441"/>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0"/>
            <p:cNvSpPr/>
            <p:nvPr/>
          </p:nvSpPr>
          <p:spPr>
            <a:xfrm>
              <a:off x="5339067" y="1485804"/>
              <a:ext cx="186187" cy="177176"/>
            </a:xfrm>
            <a:custGeom>
              <a:avLst/>
              <a:gdLst/>
              <a:ahLst/>
              <a:cxnLst/>
              <a:rect l="l" t="t" r="r" b="b"/>
              <a:pathLst>
                <a:path w="4215" h="4011" extrusionOk="0">
                  <a:moveTo>
                    <a:pt x="4033" y="0"/>
                  </a:moveTo>
                  <a:lnTo>
                    <a:pt x="0" y="3818"/>
                  </a:lnTo>
                  <a:lnTo>
                    <a:pt x="182" y="4011"/>
                  </a:lnTo>
                  <a:lnTo>
                    <a:pt x="4215" y="192"/>
                  </a:lnTo>
                  <a:lnTo>
                    <a:pt x="40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6" name="Google Shape;1676;p30"/>
          <p:cNvSpPr/>
          <p:nvPr/>
        </p:nvSpPr>
        <p:spPr>
          <a:xfrm>
            <a:off x="330642" y="1389372"/>
            <a:ext cx="124390" cy="96517"/>
          </a:xfrm>
          <a:custGeom>
            <a:avLst/>
            <a:gdLst/>
            <a:ahLst/>
            <a:cxnLst/>
            <a:rect l="l" t="t" r="r" b="b"/>
            <a:pathLst>
              <a:path w="2816" h="2185" extrusionOk="0">
                <a:moveTo>
                  <a:pt x="1408" y="1"/>
                </a:moveTo>
                <a:cubicBezTo>
                  <a:pt x="3" y="1"/>
                  <a:pt x="0" y="2184"/>
                  <a:pt x="1408" y="2184"/>
                </a:cubicBezTo>
                <a:cubicBezTo>
                  <a:pt x="2813" y="2184"/>
                  <a:pt x="2816" y="1"/>
                  <a:pt x="1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7" name="Google Shape;1677;p30"/>
          <p:cNvGrpSpPr/>
          <p:nvPr/>
        </p:nvGrpSpPr>
        <p:grpSpPr>
          <a:xfrm>
            <a:off x="205687" y="2746380"/>
            <a:ext cx="374318" cy="372065"/>
            <a:chOff x="1034987" y="3936892"/>
            <a:chExt cx="374318" cy="372065"/>
          </a:xfrm>
        </p:grpSpPr>
        <p:sp>
          <p:nvSpPr>
            <p:cNvPr id="1678" name="Google Shape;1678;p30"/>
            <p:cNvSpPr/>
            <p:nvPr/>
          </p:nvSpPr>
          <p:spPr>
            <a:xfrm>
              <a:off x="1110876" y="4030317"/>
              <a:ext cx="214678" cy="214678"/>
            </a:xfrm>
            <a:custGeom>
              <a:avLst/>
              <a:gdLst/>
              <a:ahLst/>
              <a:cxnLst/>
              <a:rect l="l" t="t" r="r" b="b"/>
              <a:pathLst>
                <a:path w="4860" h="4860" extrusionOk="0">
                  <a:moveTo>
                    <a:pt x="2430" y="1"/>
                  </a:moveTo>
                  <a:cubicBezTo>
                    <a:pt x="1088" y="1"/>
                    <a:pt x="0" y="1088"/>
                    <a:pt x="0" y="2430"/>
                  </a:cubicBezTo>
                  <a:cubicBezTo>
                    <a:pt x="0" y="3772"/>
                    <a:pt x="1088" y="4859"/>
                    <a:pt x="2430" y="4859"/>
                  </a:cubicBezTo>
                  <a:cubicBezTo>
                    <a:pt x="3772" y="4859"/>
                    <a:pt x="4859" y="3772"/>
                    <a:pt x="4859" y="2430"/>
                  </a:cubicBezTo>
                  <a:cubicBezTo>
                    <a:pt x="4859" y="1088"/>
                    <a:pt x="3772" y="1"/>
                    <a:pt x="2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0"/>
            <p:cNvSpPr/>
            <p:nvPr/>
          </p:nvSpPr>
          <p:spPr>
            <a:xfrm>
              <a:off x="1163220" y="3936892"/>
              <a:ext cx="45321" cy="45321"/>
            </a:xfrm>
            <a:custGeom>
              <a:avLst/>
              <a:gdLst/>
              <a:ahLst/>
              <a:cxnLst/>
              <a:rect l="l" t="t" r="r" b="b"/>
              <a:pathLst>
                <a:path w="1026" h="1026" extrusionOk="0">
                  <a:moveTo>
                    <a:pt x="514" y="1"/>
                  </a:moveTo>
                  <a:cubicBezTo>
                    <a:pt x="230" y="1"/>
                    <a:pt x="1" y="230"/>
                    <a:pt x="1" y="514"/>
                  </a:cubicBezTo>
                  <a:cubicBezTo>
                    <a:pt x="1" y="796"/>
                    <a:pt x="230" y="1025"/>
                    <a:pt x="514" y="1025"/>
                  </a:cubicBezTo>
                  <a:cubicBezTo>
                    <a:pt x="796" y="1025"/>
                    <a:pt x="1025" y="796"/>
                    <a:pt x="1025" y="514"/>
                  </a:cubicBezTo>
                  <a:cubicBezTo>
                    <a:pt x="1025" y="230"/>
                    <a:pt x="796" y="1"/>
                    <a:pt x="5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0"/>
            <p:cNvSpPr/>
            <p:nvPr/>
          </p:nvSpPr>
          <p:spPr>
            <a:xfrm>
              <a:off x="1067057" y="4244951"/>
              <a:ext cx="36752" cy="36707"/>
            </a:xfrm>
            <a:custGeom>
              <a:avLst/>
              <a:gdLst/>
              <a:ahLst/>
              <a:cxnLst/>
              <a:rect l="l" t="t" r="r" b="b"/>
              <a:pathLst>
                <a:path w="832" h="831" extrusionOk="0">
                  <a:moveTo>
                    <a:pt x="416" y="0"/>
                  </a:moveTo>
                  <a:cubicBezTo>
                    <a:pt x="187" y="0"/>
                    <a:pt x="1" y="186"/>
                    <a:pt x="1" y="415"/>
                  </a:cubicBezTo>
                  <a:cubicBezTo>
                    <a:pt x="1" y="646"/>
                    <a:pt x="187" y="831"/>
                    <a:pt x="416" y="831"/>
                  </a:cubicBezTo>
                  <a:cubicBezTo>
                    <a:pt x="645" y="831"/>
                    <a:pt x="831" y="646"/>
                    <a:pt x="831" y="415"/>
                  </a:cubicBezTo>
                  <a:cubicBezTo>
                    <a:pt x="831" y="186"/>
                    <a:pt x="645" y="0"/>
                    <a:pt x="4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0"/>
            <p:cNvSpPr/>
            <p:nvPr/>
          </p:nvSpPr>
          <p:spPr>
            <a:xfrm>
              <a:off x="1325554" y="4231479"/>
              <a:ext cx="24781" cy="24781"/>
            </a:xfrm>
            <a:custGeom>
              <a:avLst/>
              <a:gdLst/>
              <a:ahLst/>
              <a:cxnLst/>
              <a:rect l="l" t="t" r="r" b="b"/>
              <a:pathLst>
                <a:path w="561" h="561" extrusionOk="0">
                  <a:moveTo>
                    <a:pt x="280" y="0"/>
                  </a:moveTo>
                  <a:cubicBezTo>
                    <a:pt x="125" y="0"/>
                    <a:pt x="0" y="125"/>
                    <a:pt x="0" y="280"/>
                  </a:cubicBezTo>
                  <a:cubicBezTo>
                    <a:pt x="0" y="436"/>
                    <a:pt x="125" y="560"/>
                    <a:pt x="280" y="560"/>
                  </a:cubicBezTo>
                  <a:cubicBezTo>
                    <a:pt x="435" y="560"/>
                    <a:pt x="561" y="436"/>
                    <a:pt x="561" y="280"/>
                  </a:cubicBezTo>
                  <a:cubicBezTo>
                    <a:pt x="561" y="125"/>
                    <a:pt x="435" y="0"/>
                    <a:pt x="2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0"/>
            <p:cNvSpPr/>
            <p:nvPr/>
          </p:nvSpPr>
          <p:spPr>
            <a:xfrm>
              <a:off x="1337922" y="4056644"/>
              <a:ext cx="23765" cy="23721"/>
            </a:xfrm>
            <a:custGeom>
              <a:avLst/>
              <a:gdLst/>
              <a:ahLst/>
              <a:cxnLst/>
              <a:rect l="l" t="t" r="r" b="b"/>
              <a:pathLst>
                <a:path w="538" h="537" extrusionOk="0">
                  <a:moveTo>
                    <a:pt x="268" y="0"/>
                  </a:moveTo>
                  <a:cubicBezTo>
                    <a:pt x="121" y="0"/>
                    <a:pt x="0" y="120"/>
                    <a:pt x="0" y="268"/>
                  </a:cubicBezTo>
                  <a:cubicBezTo>
                    <a:pt x="0" y="416"/>
                    <a:pt x="121" y="537"/>
                    <a:pt x="268" y="537"/>
                  </a:cubicBezTo>
                  <a:cubicBezTo>
                    <a:pt x="417" y="537"/>
                    <a:pt x="537" y="416"/>
                    <a:pt x="537" y="268"/>
                  </a:cubicBezTo>
                  <a:cubicBezTo>
                    <a:pt x="537" y="120"/>
                    <a:pt x="417" y="0"/>
                    <a:pt x="2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0"/>
            <p:cNvSpPr/>
            <p:nvPr/>
          </p:nvSpPr>
          <p:spPr>
            <a:xfrm>
              <a:off x="1034987" y="4030405"/>
              <a:ext cx="36089" cy="36045"/>
            </a:xfrm>
            <a:custGeom>
              <a:avLst/>
              <a:gdLst/>
              <a:ahLst/>
              <a:cxnLst/>
              <a:rect l="l" t="t" r="r" b="b"/>
              <a:pathLst>
                <a:path w="817" h="816" extrusionOk="0">
                  <a:moveTo>
                    <a:pt x="409" y="1"/>
                  </a:moveTo>
                  <a:cubicBezTo>
                    <a:pt x="184" y="1"/>
                    <a:pt x="1" y="183"/>
                    <a:pt x="1" y="408"/>
                  </a:cubicBezTo>
                  <a:cubicBezTo>
                    <a:pt x="1" y="634"/>
                    <a:pt x="184" y="815"/>
                    <a:pt x="409" y="815"/>
                  </a:cubicBezTo>
                  <a:cubicBezTo>
                    <a:pt x="634" y="815"/>
                    <a:pt x="817" y="634"/>
                    <a:pt x="817" y="408"/>
                  </a:cubicBezTo>
                  <a:cubicBezTo>
                    <a:pt x="817" y="183"/>
                    <a:pt x="634" y="1"/>
                    <a:pt x="4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0"/>
            <p:cNvSpPr/>
            <p:nvPr/>
          </p:nvSpPr>
          <p:spPr>
            <a:xfrm>
              <a:off x="1372554" y="4131384"/>
              <a:ext cx="36752" cy="36796"/>
            </a:xfrm>
            <a:custGeom>
              <a:avLst/>
              <a:gdLst/>
              <a:ahLst/>
              <a:cxnLst/>
              <a:rect l="l" t="t" r="r" b="b"/>
              <a:pathLst>
                <a:path w="832" h="833" extrusionOk="0">
                  <a:moveTo>
                    <a:pt x="417" y="1"/>
                  </a:moveTo>
                  <a:cubicBezTo>
                    <a:pt x="186" y="1"/>
                    <a:pt x="0" y="187"/>
                    <a:pt x="0" y="417"/>
                  </a:cubicBezTo>
                  <a:cubicBezTo>
                    <a:pt x="0" y="646"/>
                    <a:pt x="186" y="832"/>
                    <a:pt x="417" y="832"/>
                  </a:cubicBezTo>
                  <a:cubicBezTo>
                    <a:pt x="646" y="832"/>
                    <a:pt x="832" y="646"/>
                    <a:pt x="832" y="417"/>
                  </a:cubicBezTo>
                  <a:cubicBezTo>
                    <a:pt x="832" y="187"/>
                    <a:pt x="646" y="1"/>
                    <a:pt x="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0"/>
            <p:cNvSpPr/>
            <p:nvPr/>
          </p:nvSpPr>
          <p:spPr>
            <a:xfrm>
              <a:off x="1218215" y="4285855"/>
              <a:ext cx="23102" cy="23102"/>
            </a:xfrm>
            <a:custGeom>
              <a:avLst/>
              <a:gdLst/>
              <a:ahLst/>
              <a:cxnLst/>
              <a:rect l="l" t="t" r="r" b="b"/>
              <a:pathLst>
                <a:path w="523" h="523" extrusionOk="0">
                  <a:moveTo>
                    <a:pt x="261" y="1"/>
                  </a:moveTo>
                  <a:cubicBezTo>
                    <a:pt x="117" y="1"/>
                    <a:pt x="0" y="118"/>
                    <a:pt x="0" y="262"/>
                  </a:cubicBezTo>
                  <a:cubicBezTo>
                    <a:pt x="0" y="406"/>
                    <a:pt x="117" y="523"/>
                    <a:pt x="261" y="523"/>
                  </a:cubicBezTo>
                  <a:cubicBezTo>
                    <a:pt x="405" y="523"/>
                    <a:pt x="522" y="406"/>
                    <a:pt x="522" y="262"/>
                  </a:cubicBezTo>
                  <a:cubicBezTo>
                    <a:pt x="522" y="118"/>
                    <a:pt x="405" y="1"/>
                    <a:pt x="2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0"/>
            <p:cNvSpPr/>
            <p:nvPr/>
          </p:nvSpPr>
          <p:spPr>
            <a:xfrm>
              <a:off x="1274491" y="3969624"/>
              <a:ext cx="20673" cy="20717"/>
            </a:xfrm>
            <a:custGeom>
              <a:avLst/>
              <a:gdLst/>
              <a:ahLst/>
              <a:cxnLst/>
              <a:rect l="l" t="t" r="r" b="b"/>
              <a:pathLst>
                <a:path w="468" h="469" extrusionOk="0">
                  <a:moveTo>
                    <a:pt x="234" y="1"/>
                  </a:moveTo>
                  <a:cubicBezTo>
                    <a:pt x="106" y="1"/>
                    <a:pt x="0" y="106"/>
                    <a:pt x="0" y="234"/>
                  </a:cubicBezTo>
                  <a:cubicBezTo>
                    <a:pt x="0" y="364"/>
                    <a:pt x="106" y="468"/>
                    <a:pt x="234" y="468"/>
                  </a:cubicBezTo>
                  <a:cubicBezTo>
                    <a:pt x="363" y="468"/>
                    <a:pt x="468" y="364"/>
                    <a:pt x="468" y="234"/>
                  </a:cubicBezTo>
                  <a:cubicBezTo>
                    <a:pt x="468" y="106"/>
                    <a:pt x="363" y="1"/>
                    <a:pt x="2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0"/>
            <p:cNvSpPr/>
            <p:nvPr/>
          </p:nvSpPr>
          <p:spPr>
            <a:xfrm>
              <a:off x="1053054" y="4137656"/>
              <a:ext cx="20275" cy="20275"/>
            </a:xfrm>
            <a:custGeom>
              <a:avLst/>
              <a:gdLst/>
              <a:ahLst/>
              <a:cxnLst/>
              <a:rect l="l" t="t" r="r" b="b"/>
              <a:pathLst>
                <a:path w="459" h="459" extrusionOk="0">
                  <a:moveTo>
                    <a:pt x="230" y="0"/>
                  </a:moveTo>
                  <a:cubicBezTo>
                    <a:pt x="102" y="0"/>
                    <a:pt x="0" y="103"/>
                    <a:pt x="0" y="230"/>
                  </a:cubicBezTo>
                  <a:cubicBezTo>
                    <a:pt x="0" y="357"/>
                    <a:pt x="102" y="459"/>
                    <a:pt x="230" y="459"/>
                  </a:cubicBezTo>
                  <a:cubicBezTo>
                    <a:pt x="355" y="459"/>
                    <a:pt x="459" y="357"/>
                    <a:pt x="459" y="230"/>
                  </a:cubicBezTo>
                  <a:cubicBezTo>
                    <a:pt x="459" y="103"/>
                    <a:pt x="355" y="0"/>
                    <a:pt x="2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0"/>
            <p:cNvSpPr/>
            <p:nvPr/>
          </p:nvSpPr>
          <p:spPr>
            <a:xfrm>
              <a:off x="1181596" y="3958758"/>
              <a:ext cx="107251" cy="194050"/>
            </a:xfrm>
            <a:custGeom>
              <a:avLst/>
              <a:gdLst/>
              <a:ahLst/>
              <a:cxnLst/>
              <a:rect l="l" t="t" r="r" b="b"/>
              <a:pathLst>
                <a:path w="2428" h="4393" extrusionOk="0">
                  <a:moveTo>
                    <a:pt x="194" y="1"/>
                  </a:moveTo>
                  <a:lnTo>
                    <a:pt x="0" y="36"/>
                  </a:lnTo>
                  <a:lnTo>
                    <a:pt x="792" y="4393"/>
                  </a:lnTo>
                  <a:lnTo>
                    <a:pt x="2428" y="519"/>
                  </a:lnTo>
                  <a:lnTo>
                    <a:pt x="2246" y="443"/>
                  </a:lnTo>
                  <a:lnTo>
                    <a:pt x="868" y="3708"/>
                  </a:lnTo>
                  <a:lnTo>
                    <a:pt x="1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0"/>
            <p:cNvSpPr/>
            <p:nvPr/>
          </p:nvSpPr>
          <p:spPr>
            <a:xfrm>
              <a:off x="1050934" y="4044585"/>
              <a:ext cx="182697" cy="107604"/>
            </a:xfrm>
            <a:custGeom>
              <a:avLst/>
              <a:gdLst/>
              <a:ahLst/>
              <a:cxnLst/>
              <a:rect l="l" t="t" r="r" b="b"/>
              <a:pathLst>
                <a:path w="4136" h="2436" extrusionOk="0">
                  <a:moveTo>
                    <a:pt x="95" y="1"/>
                  </a:moveTo>
                  <a:lnTo>
                    <a:pt x="1" y="174"/>
                  </a:lnTo>
                  <a:lnTo>
                    <a:pt x="3439" y="2031"/>
                  </a:lnTo>
                  <a:lnTo>
                    <a:pt x="271" y="2238"/>
                  </a:lnTo>
                  <a:lnTo>
                    <a:pt x="283" y="2435"/>
                  </a:lnTo>
                  <a:lnTo>
                    <a:pt x="4136" y="2183"/>
                  </a:lnTo>
                  <a:lnTo>
                    <a:pt x="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0"/>
            <p:cNvSpPr/>
            <p:nvPr/>
          </p:nvSpPr>
          <p:spPr>
            <a:xfrm>
              <a:off x="1202622" y="4064595"/>
              <a:ext cx="188661" cy="89538"/>
            </a:xfrm>
            <a:custGeom>
              <a:avLst/>
              <a:gdLst/>
              <a:ahLst/>
              <a:cxnLst/>
              <a:rect l="l" t="t" r="r" b="b"/>
              <a:pathLst>
                <a:path w="4271" h="2027" extrusionOk="0">
                  <a:moveTo>
                    <a:pt x="3286" y="0"/>
                  </a:moveTo>
                  <a:lnTo>
                    <a:pt x="1" y="1728"/>
                  </a:lnTo>
                  <a:lnTo>
                    <a:pt x="4257" y="2027"/>
                  </a:lnTo>
                  <a:lnTo>
                    <a:pt x="4270" y="1830"/>
                  </a:lnTo>
                  <a:lnTo>
                    <a:pt x="706" y="1581"/>
                  </a:lnTo>
                  <a:lnTo>
                    <a:pt x="3378" y="175"/>
                  </a:lnTo>
                  <a:lnTo>
                    <a:pt x="3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0"/>
            <p:cNvSpPr/>
            <p:nvPr/>
          </p:nvSpPr>
          <p:spPr>
            <a:xfrm>
              <a:off x="1213091" y="4127276"/>
              <a:ext cx="127747" cy="170462"/>
            </a:xfrm>
            <a:custGeom>
              <a:avLst/>
              <a:gdLst/>
              <a:ahLst/>
              <a:cxnLst/>
              <a:rect l="l" t="t" r="r" b="b"/>
              <a:pathLst>
                <a:path w="2892" h="3859" extrusionOk="0">
                  <a:moveTo>
                    <a:pt x="1" y="1"/>
                  </a:moveTo>
                  <a:lnTo>
                    <a:pt x="279" y="3859"/>
                  </a:lnTo>
                  <a:lnTo>
                    <a:pt x="476" y="3845"/>
                  </a:lnTo>
                  <a:lnTo>
                    <a:pt x="232" y="469"/>
                  </a:lnTo>
                  <a:lnTo>
                    <a:pt x="2761" y="2713"/>
                  </a:lnTo>
                  <a:lnTo>
                    <a:pt x="2891" y="256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0"/>
            <p:cNvSpPr/>
            <p:nvPr/>
          </p:nvSpPr>
          <p:spPr>
            <a:xfrm>
              <a:off x="1082605" y="4134255"/>
              <a:ext cx="138790" cy="132032"/>
            </a:xfrm>
            <a:custGeom>
              <a:avLst/>
              <a:gdLst/>
              <a:ahLst/>
              <a:cxnLst/>
              <a:rect l="l" t="t" r="r" b="b"/>
              <a:pathLst>
                <a:path w="3142" h="2989" extrusionOk="0">
                  <a:moveTo>
                    <a:pt x="3007" y="0"/>
                  </a:moveTo>
                  <a:lnTo>
                    <a:pt x="1" y="2845"/>
                  </a:lnTo>
                  <a:lnTo>
                    <a:pt x="137" y="2988"/>
                  </a:lnTo>
                  <a:lnTo>
                    <a:pt x="3142" y="143"/>
                  </a:lnTo>
                  <a:lnTo>
                    <a:pt x="30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3" name="Google Shape;1693;p30"/>
          <p:cNvSpPr/>
          <p:nvPr/>
        </p:nvSpPr>
        <p:spPr>
          <a:xfrm>
            <a:off x="8717417" y="2146754"/>
            <a:ext cx="124390" cy="96517"/>
          </a:xfrm>
          <a:custGeom>
            <a:avLst/>
            <a:gdLst/>
            <a:ahLst/>
            <a:cxnLst/>
            <a:rect l="l" t="t" r="r" b="b"/>
            <a:pathLst>
              <a:path w="2816" h="2185" extrusionOk="0">
                <a:moveTo>
                  <a:pt x="1409" y="0"/>
                </a:moveTo>
                <a:cubicBezTo>
                  <a:pt x="3" y="0"/>
                  <a:pt x="1" y="2184"/>
                  <a:pt x="1409" y="2184"/>
                </a:cubicBezTo>
                <a:cubicBezTo>
                  <a:pt x="2813" y="2184"/>
                  <a:pt x="2815" y="0"/>
                  <a:pt x="14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500"/>
              <a:buFont typeface="Bebas Neue"/>
              <a:buNone/>
              <a:defRPr sz="3500">
                <a:solidFill>
                  <a:schemeClr val="dk2"/>
                </a:solidFill>
                <a:latin typeface="Bebas Neue"/>
                <a:ea typeface="Bebas Neue"/>
                <a:cs typeface="Bebas Neue"/>
                <a:sym typeface="Bebas Neue"/>
              </a:defRPr>
            </a:lvl1pPr>
            <a:lvl2pPr lvl="1" rtl="0">
              <a:spcBef>
                <a:spcPts val="0"/>
              </a:spcBef>
              <a:spcAft>
                <a:spcPts val="0"/>
              </a:spcAft>
              <a:buClr>
                <a:schemeClr val="dk2"/>
              </a:buClr>
              <a:buSzPts val="3500"/>
              <a:buFont typeface="Bebas Neue"/>
              <a:buNone/>
              <a:defRPr sz="3500">
                <a:solidFill>
                  <a:schemeClr val="dk2"/>
                </a:solidFill>
                <a:latin typeface="Bebas Neue"/>
                <a:ea typeface="Bebas Neue"/>
                <a:cs typeface="Bebas Neue"/>
                <a:sym typeface="Bebas Neue"/>
              </a:defRPr>
            </a:lvl2pPr>
            <a:lvl3pPr lvl="2" rtl="0">
              <a:spcBef>
                <a:spcPts val="0"/>
              </a:spcBef>
              <a:spcAft>
                <a:spcPts val="0"/>
              </a:spcAft>
              <a:buClr>
                <a:schemeClr val="dk2"/>
              </a:buClr>
              <a:buSzPts val="3500"/>
              <a:buFont typeface="Bebas Neue"/>
              <a:buNone/>
              <a:defRPr sz="3500">
                <a:solidFill>
                  <a:schemeClr val="dk2"/>
                </a:solidFill>
                <a:latin typeface="Bebas Neue"/>
                <a:ea typeface="Bebas Neue"/>
                <a:cs typeface="Bebas Neue"/>
                <a:sym typeface="Bebas Neue"/>
              </a:defRPr>
            </a:lvl3pPr>
            <a:lvl4pPr lvl="3" rtl="0">
              <a:spcBef>
                <a:spcPts val="0"/>
              </a:spcBef>
              <a:spcAft>
                <a:spcPts val="0"/>
              </a:spcAft>
              <a:buClr>
                <a:schemeClr val="dk2"/>
              </a:buClr>
              <a:buSzPts val="3500"/>
              <a:buFont typeface="Bebas Neue"/>
              <a:buNone/>
              <a:defRPr sz="3500">
                <a:solidFill>
                  <a:schemeClr val="dk2"/>
                </a:solidFill>
                <a:latin typeface="Bebas Neue"/>
                <a:ea typeface="Bebas Neue"/>
                <a:cs typeface="Bebas Neue"/>
                <a:sym typeface="Bebas Neue"/>
              </a:defRPr>
            </a:lvl4pPr>
            <a:lvl5pPr lvl="4" rtl="0">
              <a:spcBef>
                <a:spcPts val="0"/>
              </a:spcBef>
              <a:spcAft>
                <a:spcPts val="0"/>
              </a:spcAft>
              <a:buClr>
                <a:schemeClr val="dk2"/>
              </a:buClr>
              <a:buSzPts val="3500"/>
              <a:buFont typeface="Bebas Neue"/>
              <a:buNone/>
              <a:defRPr sz="3500">
                <a:solidFill>
                  <a:schemeClr val="dk2"/>
                </a:solidFill>
                <a:latin typeface="Bebas Neue"/>
                <a:ea typeface="Bebas Neue"/>
                <a:cs typeface="Bebas Neue"/>
                <a:sym typeface="Bebas Neue"/>
              </a:defRPr>
            </a:lvl5pPr>
            <a:lvl6pPr lvl="5" rtl="0">
              <a:spcBef>
                <a:spcPts val="0"/>
              </a:spcBef>
              <a:spcAft>
                <a:spcPts val="0"/>
              </a:spcAft>
              <a:buClr>
                <a:schemeClr val="dk2"/>
              </a:buClr>
              <a:buSzPts val="3500"/>
              <a:buFont typeface="Bebas Neue"/>
              <a:buNone/>
              <a:defRPr sz="3500">
                <a:solidFill>
                  <a:schemeClr val="dk2"/>
                </a:solidFill>
                <a:latin typeface="Bebas Neue"/>
                <a:ea typeface="Bebas Neue"/>
                <a:cs typeface="Bebas Neue"/>
                <a:sym typeface="Bebas Neue"/>
              </a:defRPr>
            </a:lvl6pPr>
            <a:lvl7pPr lvl="6" rtl="0">
              <a:spcBef>
                <a:spcPts val="0"/>
              </a:spcBef>
              <a:spcAft>
                <a:spcPts val="0"/>
              </a:spcAft>
              <a:buClr>
                <a:schemeClr val="dk2"/>
              </a:buClr>
              <a:buSzPts val="3500"/>
              <a:buFont typeface="Bebas Neue"/>
              <a:buNone/>
              <a:defRPr sz="3500">
                <a:solidFill>
                  <a:schemeClr val="dk2"/>
                </a:solidFill>
                <a:latin typeface="Bebas Neue"/>
                <a:ea typeface="Bebas Neue"/>
                <a:cs typeface="Bebas Neue"/>
                <a:sym typeface="Bebas Neue"/>
              </a:defRPr>
            </a:lvl7pPr>
            <a:lvl8pPr lvl="7" rtl="0">
              <a:spcBef>
                <a:spcPts val="0"/>
              </a:spcBef>
              <a:spcAft>
                <a:spcPts val="0"/>
              </a:spcAft>
              <a:buClr>
                <a:schemeClr val="dk2"/>
              </a:buClr>
              <a:buSzPts val="3500"/>
              <a:buFont typeface="Bebas Neue"/>
              <a:buNone/>
              <a:defRPr sz="3500">
                <a:solidFill>
                  <a:schemeClr val="dk2"/>
                </a:solidFill>
                <a:latin typeface="Bebas Neue"/>
                <a:ea typeface="Bebas Neue"/>
                <a:cs typeface="Bebas Neue"/>
                <a:sym typeface="Bebas Neue"/>
              </a:defRPr>
            </a:lvl8pPr>
            <a:lvl9pPr lvl="8" rtl="0">
              <a:spcBef>
                <a:spcPts val="0"/>
              </a:spcBef>
              <a:spcAft>
                <a:spcPts val="0"/>
              </a:spcAft>
              <a:buClr>
                <a:schemeClr val="dk2"/>
              </a:buClr>
              <a:buSzPts val="3500"/>
              <a:buFont typeface="Bebas Neue"/>
              <a:buNone/>
              <a:defRPr sz="3500">
                <a:solidFill>
                  <a:schemeClr val="dk2"/>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1pPr>
            <a:lvl2pPr marL="914400" lvl="1"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marL="1371600" lvl="2"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marL="1828800" lvl="3"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marL="2286000" lvl="4"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marL="2743200" lvl="5"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marL="3200400" lvl="6"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marL="3657600" lvl="7"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marL="4114800" lvl="8" indent="-317500">
              <a:lnSpc>
                <a:spcPct val="100000"/>
              </a:lnSpc>
              <a:spcBef>
                <a:spcPts val="1600"/>
              </a:spcBef>
              <a:spcAft>
                <a:spcPts val="1600"/>
              </a:spcAft>
              <a:buClr>
                <a:schemeClr val="dk1"/>
              </a:buClr>
              <a:buSzPts val="1400"/>
              <a:buFont typeface="Assistant"/>
              <a:buChar char="■"/>
              <a:defRPr>
                <a:solidFill>
                  <a:schemeClr val="dk1"/>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8" r:id="rId3"/>
    <p:sldLayoutId id="2147483659" r:id="rId4"/>
    <p:sldLayoutId id="2147483662" r:id="rId5"/>
    <p:sldLayoutId id="2147483667" r:id="rId6"/>
    <p:sldLayoutId id="2147483669" r:id="rId7"/>
    <p:sldLayoutId id="2147483674" r:id="rId8"/>
    <p:sldLayoutId id="2147483676" r:id="rId9"/>
    <p:sldLayoutId id="2147483682" r:id="rId10"/>
    <p:sldLayoutId id="2147483683"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content.iospress.com/articles/journal-of-x-ray-science-and-technology/xst00304" TargetMode="External"/><Relationship Id="rId2" Type="http://schemas.openxmlformats.org/officeDocument/2006/relationships/hyperlink" Target="https://ieeexplore.ieee.org/abstract/document/8741582/" TargetMode="External"/><Relationship Id="rId1" Type="http://schemas.openxmlformats.org/officeDocument/2006/relationships/slideLayout" Target="../slideLayouts/slideLayout9.xml"/><Relationship Id="rId5" Type="http://schemas.openxmlformats.org/officeDocument/2006/relationships/hyperlink" Target="https://link.springer.com/article/10.1007/s12559-020-09787-5" TargetMode="External"/><Relationship Id="rId4" Type="http://schemas.openxmlformats.org/officeDocument/2006/relationships/hyperlink" Target="https://ieeexplore.ieee.org/abstract/document/9389754/"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link.springer.com/chapter/10.1007/978-981-15-0339-9_13" TargetMode="External"/><Relationship Id="rId2" Type="http://schemas.openxmlformats.org/officeDocument/2006/relationships/hyperlink" Target="https://www.mdpi.com/2076-3417/10/9/3233" TargetMode="External"/><Relationship Id="rId1" Type="http://schemas.openxmlformats.org/officeDocument/2006/relationships/slideLayout" Target="../slideLayouts/slideLayout9.xml"/><Relationship Id="rId5" Type="http://schemas.openxmlformats.org/officeDocument/2006/relationships/hyperlink" Target="https://www.sciencedirect.com/science/article/pii/S0263224121008885" TargetMode="External"/><Relationship Id="rId4" Type="http://schemas.openxmlformats.org/officeDocument/2006/relationships/hyperlink" Target="https://ieeexplore.ieee.org/abstract/document/9175594/"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37"/>
        <p:cNvGrpSpPr/>
        <p:nvPr/>
      </p:nvGrpSpPr>
      <p:grpSpPr>
        <a:xfrm>
          <a:off x="0" y="0"/>
          <a:ext cx="0" cy="0"/>
          <a:chOff x="0" y="0"/>
          <a:chExt cx="0" cy="0"/>
        </a:xfrm>
      </p:grpSpPr>
      <p:sp>
        <p:nvSpPr>
          <p:cNvPr id="2138" name="Google Shape;2138;p41"/>
          <p:cNvSpPr txBox="1">
            <a:spLocks noGrp="1"/>
          </p:cNvSpPr>
          <p:nvPr>
            <p:ph type="ctrTitle"/>
          </p:nvPr>
        </p:nvSpPr>
        <p:spPr>
          <a:xfrm>
            <a:off x="713225" y="1066558"/>
            <a:ext cx="4908600" cy="2635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BCSE301L – PROJECT REVIEW 2</a:t>
            </a:r>
            <a:br>
              <a:rPr lang="en" sz="6000" b="1" dirty="0"/>
            </a:br>
            <a:r>
              <a:rPr lang="en" sz="5600" b="1" dirty="0"/>
              <a:t>PULMONITOR AI</a:t>
            </a:r>
            <a:br>
              <a:rPr lang="en" sz="8000" b="1" dirty="0"/>
            </a:br>
            <a:r>
              <a:rPr lang="en-US" sz="2000" dirty="0"/>
              <a:t>AUTOMATED DETECTION OF PULMONARY CONDITIONS</a:t>
            </a:r>
            <a:br>
              <a:rPr lang="en-US" sz="2000" dirty="0"/>
            </a:br>
            <a:r>
              <a:rPr lang="en-US" sz="2000" dirty="0"/>
              <a:t>USING MEDICAL IMAGE ANALYSIS OF CHEST XRAY SCANS</a:t>
            </a:r>
            <a:br>
              <a:rPr lang="en-US" sz="2000" dirty="0"/>
            </a:br>
            <a:r>
              <a:rPr lang="en-US" sz="2000" dirty="0"/>
              <a:t>AND MACHINE LEARNING TECHNIQUES</a:t>
            </a:r>
            <a:endParaRPr sz="8000" dirty="0"/>
          </a:p>
        </p:txBody>
      </p:sp>
      <p:grpSp>
        <p:nvGrpSpPr>
          <p:cNvPr id="2139" name="Google Shape;2139;p41"/>
          <p:cNvGrpSpPr/>
          <p:nvPr/>
        </p:nvGrpSpPr>
        <p:grpSpPr>
          <a:xfrm>
            <a:off x="5621834" y="1113434"/>
            <a:ext cx="502241" cy="499193"/>
            <a:chOff x="5275459" y="1221034"/>
            <a:chExt cx="502241" cy="499193"/>
          </a:xfrm>
        </p:grpSpPr>
        <p:sp>
          <p:nvSpPr>
            <p:cNvPr id="2140" name="Google Shape;2140;p41"/>
            <p:cNvSpPr/>
            <p:nvPr/>
          </p:nvSpPr>
          <p:spPr>
            <a:xfrm>
              <a:off x="5377277" y="1346352"/>
              <a:ext cx="288049" cy="288005"/>
            </a:xfrm>
            <a:custGeom>
              <a:avLst/>
              <a:gdLst/>
              <a:ahLst/>
              <a:cxnLst/>
              <a:rect l="l" t="t" r="r" b="b"/>
              <a:pathLst>
                <a:path w="6521" h="6520" extrusionOk="0">
                  <a:moveTo>
                    <a:pt x="3261" y="0"/>
                  </a:moveTo>
                  <a:cubicBezTo>
                    <a:pt x="1461" y="0"/>
                    <a:pt x="1" y="1460"/>
                    <a:pt x="1" y="3261"/>
                  </a:cubicBezTo>
                  <a:cubicBezTo>
                    <a:pt x="1" y="5061"/>
                    <a:pt x="1461" y="6520"/>
                    <a:pt x="3261" y="6520"/>
                  </a:cubicBezTo>
                  <a:cubicBezTo>
                    <a:pt x="5060" y="6520"/>
                    <a:pt x="6520" y="5061"/>
                    <a:pt x="6520" y="3261"/>
                  </a:cubicBezTo>
                  <a:cubicBezTo>
                    <a:pt x="6520" y="1460"/>
                    <a:pt x="5060" y="0"/>
                    <a:pt x="32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41"/>
            <p:cNvSpPr/>
            <p:nvPr/>
          </p:nvSpPr>
          <p:spPr>
            <a:xfrm>
              <a:off x="5447555" y="1221034"/>
              <a:ext cx="60781" cy="60781"/>
            </a:xfrm>
            <a:custGeom>
              <a:avLst/>
              <a:gdLst/>
              <a:ahLst/>
              <a:cxnLst/>
              <a:rect l="l" t="t" r="r" b="b"/>
              <a:pathLst>
                <a:path w="1376" h="1376" extrusionOk="0">
                  <a:moveTo>
                    <a:pt x="688" y="0"/>
                  </a:moveTo>
                  <a:cubicBezTo>
                    <a:pt x="308" y="0"/>
                    <a:pt x="0" y="308"/>
                    <a:pt x="0" y="688"/>
                  </a:cubicBezTo>
                  <a:cubicBezTo>
                    <a:pt x="0" y="1067"/>
                    <a:pt x="308" y="1375"/>
                    <a:pt x="688" y="1375"/>
                  </a:cubicBezTo>
                  <a:cubicBezTo>
                    <a:pt x="1067" y="1375"/>
                    <a:pt x="1375" y="1067"/>
                    <a:pt x="1375" y="688"/>
                  </a:cubicBezTo>
                  <a:cubicBezTo>
                    <a:pt x="1375" y="308"/>
                    <a:pt x="1067" y="0"/>
                    <a:pt x="6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41"/>
            <p:cNvSpPr/>
            <p:nvPr/>
          </p:nvSpPr>
          <p:spPr>
            <a:xfrm>
              <a:off x="5318527" y="1634312"/>
              <a:ext cx="49252" cy="49297"/>
            </a:xfrm>
            <a:custGeom>
              <a:avLst/>
              <a:gdLst/>
              <a:ahLst/>
              <a:cxnLst/>
              <a:rect l="l" t="t" r="r" b="b"/>
              <a:pathLst>
                <a:path w="1115" h="1116" extrusionOk="0">
                  <a:moveTo>
                    <a:pt x="557" y="1"/>
                  </a:moveTo>
                  <a:cubicBezTo>
                    <a:pt x="250" y="1"/>
                    <a:pt x="0" y="250"/>
                    <a:pt x="0" y="558"/>
                  </a:cubicBezTo>
                  <a:cubicBezTo>
                    <a:pt x="0" y="866"/>
                    <a:pt x="250" y="1116"/>
                    <a:pt x="557" y="1116"/>
                  </a:cubicBezTo>
                  <a:cubicBezTo>
                    <a:pt x="865" y="1116"/>
                    <a:pt x="1114" y="866"/>
                    <a:pt x="1114" y="558"/>
                  </a:cubicBezTo>
                  <a:cubicBezTo>
                    <a:pt x="1114" y="250"/>
                    <a:pt x="865" y="1"/>
                    <a:pt x="5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1"/>
            <p:cNvSpPr/>
            <p:nvPr/>
          </p:nvSpPr>
          <p:spPr>
            <a:xfrm>
              <a:off x="5665281" y="1616246"/>
              <a:ext cx="33306" cy="33262"/>
            </a:xfrm>
            <a:custGeom>
              <a:avLst/>
              <a:gdLst/>
              <a:ahLst/>
              <a:cxnLst/>
              <a:rect l="l" t="t" r="r" b="b"/>
              <a:pathLst>
                <a:path w="754" h="753" extrusionOk="0">
                  <a:moveTo>
                    <a:pt x="377" y="0"/>
                  </a:moveTo>
                  <a:cubicBezTo>
                    <a:pt x="169" y="0"/>
                    <a:pt x="0" y="168"/>
                    <a:pt x="0" y="376"/>
                  </a:cubicBezTo>
                  <a:cubicBezTo>
                    <a:pt x="0" y="583"/>
                    <a:pt x="169" y="752"/>
                    <a:pt x="377" y="752"/>
                  </a:cubicBezTo>
                  <a:cubicBezTo>
                    <a:pt x="584" y="752"/>
                    <a:pt x="753" y="583"/>
                    <a:pt x="753" y="376"/>
                  </a:cubicBezTo>
                  <a:cubicBezTo>
                    <a:pt x="753" y="168"/>
                    <a:pt x="584" y="0"/>
                    <a:pt x="3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1"/>
            <p:cNvSpPr/>
            <p:nvPr/>
          </p:nvSpPr>
          <p:spPr>
            <a:xfrm>
              <a:off x="5681890" y="1381646"/>
              <a:ext cx="31893" cy="31848"/>
            </a:xfrm>
            <a:custGeom>
              <a:avLst/>
              <a:gdLst/>
              <a:ahLst/>
              <a:cxnLst/>
              <a:rect l="l" t="t" r="r" b="b"/>
              <a:pathLst>
                <a:path w="722" h="721" extrusionOk="0">
                  <a:moveTo>
                    <a:pt x="360" y="0"/>
                  </a:moveTo>
                  <a:cubicBezTo>
                    <a:pt x="162" y="0"/>
                    <a:pt x="1" y="161"/>
                    <a:pt x="1" y="360"/>
                  </a:cubicBezTo>
                  <a:cubicBezTo>
                    <a:pt x="1" y="559"/>
                    <a:pt x="162" y="720"/>
                    <a:pt x="360" y="720"/>
                  </a:cubicBezTo>
                  <a:cubicBezTo>
                    <a:pt x="560" y="720"/>
                    <a:pt x="721" y="559"/>
                    <a:pt x="721" y="360"/>
                  </a:cubicBezTo>
                  <a:cubicBezTo>
                    <a:pt x="721" y="161"/>
                    <a:pt x="560" y="0"/>
                    <a:pt x="3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41"/>
            <p:cNvSpPr/>
            <p:nvPr/>
          </p:nvSpPr>
          <p:spPr>
            <a:xfrm>
              <a:off x="5275459" y="1346484"/>
              <a:ext cx="48369" cy="48369"/>
            </a:xfrm>
            <a:custGeom>
              <a:avLst/>
              <a:gdLst/>
              <a:ahLst/>
              <a:cxnLst/>
              <a:rect l="l" t="t" r="r" b="b"/>
              <a:pathLst>
                <a:path w="1095" h="1095" extrusionOk="0">
                  <a:moveTo>
                    <a:pt x="548" y="1"/>
                  </a:moveTo>
                  <a:cubicBezTo>
                    <a:pt x="246" y="1"/>
                    <a:pt x="1" y="245"/>
                    <a:pt x="1" y="548"/>
                  </a:cubicBezTo>
                  <a:cubicBezTo>
                    <a:pt x="1" y="849"/>
                    <a:pt x="246" y="1094"/>
                    <a:pt x="548" y="1094"/>
                  </a:cubicBezTo>
                  <a:cubicBezTo>
                    <a:pt x="850" y="1094"/>
                    <a:pt x="1094" y="849"/>
                    <a:pt x="1094" y="548"/>
                  </a:cubicBezTo>
                  <a:cubicBezTo>
                    <a:pt x="1094" y="245"/>
                    <a:pt x="850" y="1"/>
                    <a:pt x="5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1"/>
            <p:cNvSpPr/>
            <p:nvPr/>
          </p:nvSpPr>
          <p:spPr>
            <a:xfrm>
              <a:off x="5728360" y="1481961"/>
              <a:ext cx="49341" cy="49341"/>
            </a:xfrm>
            <a:custGeom>
              <a:avLst/>
              <a:gdLst/>
              <a:ahLst/>
              <a:cxnLst/>
              <a:rect l="l" t="t" r="r" b="b"/>
              <a:pathLst>
                <a:path w="1117" h="1117" extrusionOk="0">
                  <a:moveTo>
                    <a:pt x="559" y="0"/>
                  </a:moveTo>
                  <a:cubicBezTo>
                    <a:pt x="251" y="0"/>
                    <a:pt x="0" y="251"/>
                    <a:pt x="0" y="558"/>
                  </a:cubicBezTo>
                  <a:cubicBezTo>
                    <a:pt x="0" y="867"/>
                    <a:pt x="251" y="1116"/>
                    <a:pt x="559" y="1116"/>
                  </a:cubicBezTo>
                  <a:cubicBezTo>
                    <a:pt x="867" y="1116"/>
                    <a:pt x="1117" y="867"/>
                    <a:pt x="1117" y="558"/>
                  </a:cubicBezTo>
                  <a:cubicBezTo>
                    <a:pt x="1117" y="251"/>
                    <a:pt x="867" y="0"/>
                    <a:pt x="5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1"/>
            <p:cNvSpPr/>
            <p:nvPr/>
          </p:nvSpPr>
          <p:spPr>
            <a:xfrm>
              <a:off x="5521235" y="1689263"/>
              <a:ext cx="30965" cy="30965"/>
            </a:xfrm>
            <a:custGeom>
              <a:avLst/>
              <a:gdLst/>
              <a:ahLst/>
              <a:cxnLst/>
              <a:rect l="l" t="t" r="r" b="b"/>
              <a:pathLst>
                <a:path w="701" h="701" extrusionOk="0">
                  <a:moveTo>
                    <a:pt x="352" y="0"/>
                  </a:moveTo>
                  <a:cubicBezTo>
                    <a:pt x="158" y="0"/>
                    <a:pt x="1" y="157"/>
                    <a:pt x="1" y="351"/>
                  </a:cubicBezTo>
                  <a:cubicBezTo>
                    <a:pt x="1" y="544"/>
                    <a:pt x="158" y="700"/>
                    <a:pt x="352" y="700"/>
                  </a:cubicBezTo>
                  <a:cubicBezTo>
                    <a:pt x="544" y="700"/>
                    <a:pt x="701" y="544"/>
                    <a:pt x="701" y="351"/>
                  </a:cubicBezTo>
                  <a:cubicBezTo>
                    <a:pt x="701" y="157"/>
                    <a:pt x="544" y="0"/>
                    <a:pt x="3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1"/>
            <p:cNvSpPr/>
            <p:nvPr/>
          </p:nvSpPr>
          <p:spPr>
            <a:xfrm>
              <a:off x="5596814" y="1264986"/>
              <a:ext cx="27740" cy="27696"/>
            </a:xfrm>
            <a:custGeom>
              <a:avLst/>
              <a:gdLst/>
              <a:ahLst/>
              <a:cxnLst/>
              <a:rect l="l" t="t" r="r" b="b"/>
              <a:pathLst>
                <a:path w="628" h="627" extrusionOk="0">
                  <a:moveTo>
                    <a:pt x="314" y="0"/>
                  </a:moveTo>
                  <a:cubicBezTo>
                    <a:pt x="141" y="0"/>
                    <a:pt x="1" y="140"/>
                    <a:pt x="1" y="313"/>
                  </a:cubicBezTo>
                  <a:cubicBezTo>
                    <a:pt x="1" y="487"/>
                    <a:pt x="141" y="626"/>
                    <a:pt x="314" y="626"/>
                  </a:cubicBezTo>
                  <a:cubicBezTo>
                    <a:pt x="487" y="626"/>
                    <a:pt x="628" y="487"/>
                    <a:pt x="628" y="313"/>
                  </a:cubicBezTo>
                  <a:cubicBezTo>
                    <a:pt x="628" y="140"/>
                    <a:pt x="487" y="0"/>
                    <a:pt x="3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1"/>
            <p:cNvSpPr/>
            <p:nvPr/>
          </p:nvSpPr>
          <p:spPr>
            <a:xfrm>
              <a:off x="5299621" y="1490354"/>
              <a:ext cx="27254" cy="27210"/>
            </a:xfrm>
            <a:custGeom>
              <a:avLst/>
              <a:gdLst/>
              <a:ahLst/>
              <a:cxnLst/>
              <a:rect l="l" t="t" r="r" b="b"/>
              <a:pathLst>
                <a:path w="617" h="616" extrusionOk="0">
                  <a:moveTo>
                    <a:pt x="308" y="1"/>
                  </a:moveTo>
                  <a:cubicBezTo>
                    <a:pt x="139" y="1"/>
                    <a:pt x="1" y="138"/>
                    <a:pt x="1" y="308"/>
                  </a:cubicBezTo>
                  <a:cubicBezTo>
                    <a:pt x="1" y="478"/>
                    <a:pt x="139" y="616"/>
                    <a:pt x="308" y="616"/>
                  </a:cubicBezTo>
                  <a:cubicBezTo>
                    <a:pt x="478" y="616"/>
                    <a:pt x="616" y="478"/>
                    <a:pt x="616" y="308"/>
                  </a:cubicBezTo>
                  <a:cubicBezTo>
                    <a:pt x="616" y="138"/>
                    <a:pt x="478" y="1"/>
                    <a:pt x="3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1"/>
            <p:cNvSpPr/>
            <p:nvPr/>
          </p:nvSpPr>
          <p:spPr>
            <a:xfrm>
              <a:off x="5472159" y="1250321"/>
              <a:ext cx="143958" cy="260397"/>
            </a:xfrm>
            <a:custGeom>
              <a:avLst/>
              <a:gdLst/>
              <a:ahLst/>
              <a:cxnLst/>
              <a:rect l="l" t="t" r="r" b="b"/>
              <a:pathLst>
                <a:path w="3259" h="5895" extrusionOk="0">
                  <a:moveTo>
                    <a:pt x="260" y="1"/>
                  </a:moveTo>
                  <a:lnTo>
                    <a:pt x="0" y="49"/>
                  </a:lnTo>
                  <a:lnTo>
                    <a:pt x="1062" y="5894"/>
                  </a:lnTo>
                  <a:lnTo>
                    <a:pt x="3258" y="696"/>
                  </a:lnTo>
                  <a:lnTo>
                    <a:pt x="3014" y="594"/>
                  </a:lnTo>
                  <a:lnTo>
                    <a:pt x="1163" y="4974"/>
                  </a:lnTo>
                  <a:lnTo>
                    <a:pt x="2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1"/>
            <p:cNvSpPr/>
            <p:nvPr/>
          </p:nvSpPr>
          <p:spPr>
            <a:xfrm>
              <a:off x="5296883" y="1365478"/>
              <a:ext cx="245069" cy="144312"/>
            </a:xfrm>
            <a:custGeom>
              <a:avLst/>
              <a:gdLst/>
              <a:ahLst/>
              <a:cxnLst/>
              <a:rect l="l" t="t" r="r" b="b"/>
              <a:pathLst>
                <a:path w="5548" h="3267" extrusionOk="0">
                  <a:moveTo>
                    <a:pt x="126" y="1"/>
                  </a:moveTo>
                  <a:lnTo>
                    <a:pt x="0" y="233"/>
                  </a:lnTo>
                  <a:lnTo>
                    <a:pt x="4614" y="2726"/>
                  </a:lnTo>
                  <a:lnTo>
                    <a:pt x="362" y="3004"/>
                  </a:lnTo>
                  <a:lnTo>
                    <a:pt x="379" y="3267"/>
                  </a:lnTo>
                  <a:lnTo>
                    <a:pt x="5547" y="2930"/>
                  </a:lnTo>
                  <a:lnTo>
                    <a:pt x="1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1"/>
            <p:cNvSpPr/>
            <p:nvPr/>
          </p:nvSpPr>
          <p:spPr>
            <a:xfrm>
              <a:off x="5500430" y="1392335"/>
              <a:ext cx="253020" cy="120149"/>
            </a:xfrm>
            <a:custGeom>
              <a:avLst/>
              <a:gdLst/>
              <a:ahLst/>
              <a:cxnLst/>
              <a:rect l="l" t="t" r="r" b="b"/>
              <a:pathLst>
                <a:path w="5728" h="2720" extrusionOk="0">
                  <a:moveTo>
                    <a:pt x="4407" y="1"/>
                  </a:moveTo>
                  <a:lnTo>
                    <a:pt x="0" y="2318"/>
                  </a:lnTo>
                  <a:lnTo>
                    <a:pt x="5710" y="2720"/>
                  </a:lnTo>
                  <a:lnTo>
                    <a:pt x="5728" y="2456"/>
                  </a:lnTo>
                  <a:lnTo>
                    <a:pt x="945" y="2120"/>
                  </a:lnTo>
                  <a:lnTo>
                    <a:pt x="4531" y="236"/>
                  </a:lnTo>
                  <a:lnTo>
                    <a:pt x="44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1"/>
            <p:cNvSpPr/>
            <p:nvPr/>
          </p:nvSpPr>
          <p:spPr>
            <a:xfrm>
              <a:off x="5514432" y="1476484"/>
              <a:ext cx="171389" cy="228681"/>
            </a:xfrm>
            <a:custGeom>
              <a:avLst/>
              <a:gdLst/>
              <a:ahLst/>
              <a:cxnLst/>
              <a:rect l="l" t="t" r="r" b="b"/>
              <a:pathLst>
                <a:path w="3880" h="5177" extrusionOk="0">
                  <a:moveTo>
                    <a:pt x="1" y="0"/>
                  </a:moveTo>
                  <a:lnTo>
                    <a:pt x="374" y="5177"/>
                  </a:lnTo>
                  <a:lnTo>
                    <a:pt x="637" y="5157"/>
                  </a:lnTo>
                  <a:lnTo>
                    <a:pt x="310" y="629"/>
                  </a:lnTo>
                  <a:lnTo>
                    <a:pt x="310" y="629"/>
                  </a:lnTo>
                  <a:lnTo>
                    <a:pt x="3703" y="3638"/>
                  </a:lnTo>
                  <a:lnTo>
                    <a:pt x="3879" y="3441"/>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1"/>
            <p:cNvSpPr/>
            <p:nvPr/>
          </p:nvSpPr>
          <p:spPr>
            <a:xfrm>
              <a:off x="5339067" y="1485804"/>
              <a:ext cx="186187" cy="177176"/>
            </a:xfrm>
            <a:custGeom>
              <a:avLst/>
              <a:gdLst/>
              <a:ahLst/>
              <a:cxnLst/>
              <a:rect l="l" t="t" r="r" b="b"/>
              <a:pathLst>
                <a:path w="4215" h="4011" extrusionOk="0">
                  <a:moveTo>
                    <a:pt x="4033" y="0"/>
                  </a:moveTo>
                  <a:lnTo>
                    <a:pt x="0" y="3818"/>
                  </a:lnTo>
                  <a:lnTo>
                    <a:pt x="182" y="4011"/>
                  </a:lnTo>
                  <a:lnTo>
                    <a:pt x="4215" y="192"/>
                  </a:lnTo>
                  <a:lnTo>
                    <a:pt x="40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5" name="Google Shape;2155;p41"/>
          <p:cNvSpPr/>
          <p:nvPr/>
        </p:nvSpPr>
        <p:spPr>
          <a:xfrm>
            <a:off x="651030" y="606297"/>
            <a:ext cx="124390" cy="96517"/>
          </a:xfrm>
          <a:custGeom>
            <a:avLst/>
            <a:gdLst/>
            <a:ahLst/>
            <a:cxnLst/>
            <a:rect l="l" t="t" r="r" b="b"/>
            <a:pathLst>
              <a:path w="2816" h="2185" extrusionOk="0">
                <a:moveTo>
                  <a:pt x="1408" y="1"/>
                </a:moveTo>
                <a:cubicBezTo>
                  <a:pt x="3" y="1"/>
                  <a:pt x="0" y="2184"/>
                  <a:pt x="1408" y="2184"/>
                </a:cubicBezTo>
                <a:cubicBezTo>
                  <a:pt x="2813" y="2184"/>
                  <a:pt x="2816" y="1"/>
                  <a:pt x="1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41"/>
          <p:cNvSpPr/>
          <p:nvPr/>
        </p:nvSpPr>
        <p:spPr>
          <a:xfrm>
            <a:off x="7647964" y="1560836"/>
            <a:ext cx="124346" cy="96517"/>
          </a:xfrm>
          <a:custGeom>
            <a:avLst/>
            <a:gdLst/>
            <a:ahLst/>
            <a:cxnLst/>
            <a:rect l="l" t="t" r="r" b="b"/>
            <a:pathLst>
              <a:path w="2815" h="2185" extrusionOk="0">
                <a:moveTo>
                  <a:pt x="1407" y="1"/>
                </a:moveTo>
                <a:cubicBezTo>
                  <a:pt x="2" y="1"/>
                  <a:pt x="0" y="2184"/>
                  <a:pt x="1407" y="2184"/>
                </a:cubicBezTo>
                <a:cubicBezTo>
                  <a:pt x="2812" y="2184"/>
                  <a:pt x="2815" y="1"/>
                  <a:pt x="14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1"/>
          <p:cNvSpPr txBox="1">
            <a:spLocks noGrp="1"/>
          </p:cNvSpPr>
          <p:nvPr>
            <p:ph type="subTitle" idx="1"/>
          </p:nvPr>
        </p:nvSpPr>
        <p:spPr>
          <a:xfrm>
            <a:off x="817375" y="3938582"/>
            <a:ext cx="3619966" cy="65617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SAMARTHA ( 21BRS1698 )</a:t>
            </a:r>
          </a:p>
          <a:p>
            <a:pPr marL="0" lvl="0" indent="0" algn="l" rtl="0">
              <a:spcBef>
                <a:spcPts val="0"/>
              </a:spcBef>
              <a:spcAft>
                <a:spcPts val="0"/>
              </a:spcAft>
              <a:buNone/>
            </a:pPr>
            <a:r>
              <a:rPr lang="en" dirty="0"/>
              <a:t>M AADHITH ( 21BAI1192 )</a:t>
            </a:r>
            <a:endParaRPr dirty="0"/>
          </a:p>
        </p:txBody>
      </p:sp>
      <p:grpSp>
        <p:nvGrpSpPr>
          <p:cNvPr id="2158" name="Google Shape;2158;p41"/>
          <p:cNvGrpSpPr/>
          <p:nvPr/>
        </p:nvGrpSpPr>
        <p:grpSpPr>
          <a:xfrm>
            <a:off x="5498289" y="554450"/>
            <a:ext cx="3341643" cy="3628861"/>
            <a:chOff x="5498289" y="554450"/>
            <a:chExt cx="3341643" cy="3628861"/>
          </a:xfrm>
        </p:grpSpPr>
        <p:sp>
          <p:nvSpPr>
            <p:cNvPr id="2159" name="Google Shape;2159;p41"/>
            <p:cNvSpPr/>
            <p:nvPr/>
          </p:nvSpPr>
          <p:spPr>
            <a:xfrm>
              <a:off x="8331238" y="3045434"/>
              <a:ext cx="185388" cy="143821"/>
            </a:xfrm>
            <a:custGeom>
              <a:avLst/>
              <a:gdLst/>
              <a:ahLst/>
              <a:cxnLst/>
              <a:rect l="l" t="t" r="r" b="b"/>
              <a:pathLst>
                <a:path w="4576" h="3550" extrusionOk="0">
                  <a:moveTo>
                    <a:pt x="2288" y="1"/>
                  </a:moveTo>
                  <a:cubicBezTo>
                    <a:pt x="5" y="1"/>
                    <a:pt x="0" y="3549"/>
                    <a:pt x="2288" y="3549"/>
                  </a:cubicBezTo>
                  <a:cubicBezTo>
                    <a:pt x="4571" y="3549"/>
                    <a:pt x="4575" y="1"/>
                    <a:pt x="2288" y="1"/>
                  </a:cubicBezTo>
                  <a:close/>
                </a:path>
              </a:pathLst>
            </a:custGeom>
            <a:solidFill>
              <a:srgbClr val="7CD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41"/>
            <p:cNvSpPr/>
            <p:nvPr/>
          </p:nvSpPr>
          <p:spPr>
            <a:xfrm>
              <a:off x="6102073" y="2513643"/>
              <a:ext cx="172876" cy="134115"/>
            </a:xfrm>
            <a:custGeom>
              <a:avLst/>
              <a:gdLst/>
              <a:ahLst/>
              <a:cxnLst/>
              <a:rect l="l" t="t" r="r" b="b"/>
              <a:pathLst>
                <a:path w="4576" h="3550" extrusionOk="0">
                  <a:moveTo>
                    <a:pt x="2289" y="1"/>
                  </a:moveTo>
                  <a:cubicBezTo>
                    <a:pt x="5" y="1"/>
                    <a:pt x="1" y="3549"/>
                    <a:pt x="2289" y="3549"/>
                  </a:cubicBezTo>
                  <a:cubicBezTo>
                    <a:pt x="4571" y="3549"/>
                    <a:pt x="4576" y="1"/>
                    <a:pt x="22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1"/>
            <p:cNvSpPr/>
            <p:nvPr/>
          </p:nvSpPr>
          <p:spPr>
            <a:xfrm>
              <a:off x="5498289" y="1961309"/>
              <a:ext cx="1930349" cy="2222002"/>
            </a:xfrm>
            <a:custGeom>
              <a:avLst/>
              <a:gdLst/>
              <a:ahLst/>
              <a:cxnLst/>
              <a:rect l="l" t="t" r="r" b="b"/>
              <a:pathLst>
                <a:path w="51096" h="58816" extrusionOk="0">
                  <a:moveTo>
                    <a:pt x="26407" y="0"/>
                  </a:moveTo>
                  <a:cubicBezTo>
                    <a:pt x="26129" y="0"/>
                    <a:pt x="25851" y="18"/>
                    <a:pt x="25575" y="52"/>
                  </a:cubicBezTo>
                  <a:cubicBezTo>
                    <a:pt x="13422" y="1557"/>
                    <a:pt x="0" y="35730"/>
                    <a:pt x="4546" y="52444"/>
                  </a:cubicBezTo>
                  <a:cubicBezTo>
                    <a:pt x="5829" y="57161"/>
                    <a:pt x="7834" y="58816"/>
                    <a:pt x="10344" y="58816"/>
                  </a:cubicBezTo>
                  <a:cubicBezTo>
                    <a:pt x="12294" y="58816"/>
                    <a:pt x="14549" y="57817"/>
                    <a:pt x="17007" y="56479"/>
                  </a:cubicBezTo>
                  <a:cubicBezTo>
                    <a:pt x="21111" y="54242"/>
                    <a:pt x="25786" y="51057"/>
                    <a:pt x="30554" y="49998"/>
                  </a:cubicBezTo>
                  <a:cubicBezTo>
                    <a:pt x="51096" y="45437"/>
                    <a:pt x="40336" y="17"/>
                    <a:pt x="264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41"/>
            <p:cNvSpPr/>
            <p:nvPr/>
          </p:nvSpPr>
          <p:spPr>
            <a:xfrm>
              <a:off x="5551856" y="2030327"/>
              <a:ext cx="1810363" cy="2083920"/>
            </a:xfrm>
            <a:custGeom>
              <a:avLst/>
              <a:gdLst/>
              <a:ahLst/>
              <a:cxnLst/>
              <a:rect l="l" t="t" r="r" b="b"/>
              <a:pathLst>
                <a:path w="47920" h="55161" extrusionOk="0">
                  <a:moveTo>
                    <a:pt x="24764" y="1"/>
                  </a:moveTo>
                  <a:cubicBezTo>
                    <a:pt x="24503" y="1"/>
                    <a:pt x="24244" y="18"/>
                    <a:pt x="23985" y="51"/>
                  </a:cubicBezTo>
                  <a:cubicBezTo>
                    <a:pt x="12588" y="1461"/>
                    <a:pt x="0" y="33509"/>
                    <a:pt x="4263" y="49184"/>
                  </a:cubicBezTo>
                  <a:cubicBezTo>
                    <a:pt x="5466" y="53608"/>
                    <a:pt x="7347" y="55161"/>
                    <a:pt x="9701" y="55161"/>
                  </a:cubicBezTo>
                  <a:cubicBezTo>
                    <a:pt x="11530" y="55161"/>
                    <a:pt x="13644" y="54224"/>
                    <a:pt x="15949" y="52969"/>
                  </a:cubicBezTo>
                  <a:cubicBezTo>
                    <a:pt x="19799" y="50871"/>
                    <a:pt x="24183" y="47883"/>
                    <a:pt x="28654" y="46890"/>
                  </a:cubicBezTo>
                  <a:cubicBezTo>
                    <a:pt x="47920" y="42614"/>
                    <a:pt x="37828" y="18"/>
                    <a:pt x="24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41"/>
            <p:cNvSpPr/>
            <p:nvPr/>
          </p:nvSpPr>
          <p:spPr>
            <a:xfrm>
              <a:off x="6437302" y="2216378"/>
              <a:ext cx="327316" cy="215377"/>
            </a:xfrm>
            <a:custGeom>
              <a:avLst/>
              <a:gdLst/>
              <a:ahLst/>
              <a:cxnLst/>
              <a:rect l="l" t="t" r="r" b="b"/>
              <a:pathLst>
                <a:path w="8664" h="5701" fill="none" extrusionOk="0">
                  <a:moveTo>
                    <a:pt x="8664" y="3102"/>
                  </a:moveTo>
                  <a:lnTo>
                    <a:pt x="7454" y="4356"/>
                  </a:lnTo>
                  <a:cubicBezTo>
                    <a:pt x="6496" y="5352"/>
                    <a:pt x="5046" y="5701"/>
                    <a:pt x="3740" y="5249"/>
                  </a:cubicBezTo>
                  <a:lnTo>
                    <a:pt x="3740" y="5249"/>
                  </a:lnTo>
                  <a:cubicBezTo>
                    <a:pt x="1502" y="4476"/>
                    <a:pt x="0" y="2368"/>
                    <a:pt x="0" y="0"/>
                  </a:cubicBezTo>
                  <a:lnTo>
                    <a:pt x="0" y="0"/>
                  </a:lnTo>
                </a:path>
              </a:pathLst>
            </a:custGeom>
            <a:noFill/>
            <a:ln w="278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41"/>
            <p:cNvSpPr/>
            <p:nvPr/>
          </p:nvSpPr>
          <p:spPr>
            <a:xfrm>
              <a:off x="6172413" y="2380933"/>
              <a:ext cx="529886" cy="227089"/>
            </a:xfrm>
            <a:custGeom>
              <a:avLst/>
              <a:gdLst/>
              <a:ahLst/>
              <a:cxnLst/>
              <a:rect l="l" t="t" r="r" b="b"/>
              <a:pathLst>
                <a:path w="14026" h="6011" fill="none" extrusionOk="0">
                  <a:moveTo>
                    <a:pt x="14025" y="0"/>
                  </a:moveTo>
                  <a:lnTo>
                    <a:pt x="11662" y="2262"/>
                  </a:lnTo>
                  <a:cubicBezTo>
                    <a:pt x="9148" y="4667"/>
                    <a:pt x="5803" y="6010"/>
                    <a:pt x="2324" y="6010"/>
                  </a:cubicBezTo>
                  <a:lnTo>
                    <a:pt x="0" y="6010"/>
                  </a:lnTo>
                </a:path>
              </a:pathLst>
            </a:custGeom>
            <a:noFill/>
            <a:ln w="278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41"/>
            <p:cNvSpPr/>
            <p:nvPr/>
          </p:nvSpPr>
          <p:spPr>
            <a:xfrm>
              <a:off x="6248608" y="2495397"/>
              <a:ext cx="442391" cy="669744"/>
            </a:xfrm>
            <a:custGeom>
              <a:avLst/>
              <a:gdLst/>
              <a:ahLst/>
              <a:cxnLst/>
              <a:rect l="l" t="t" r="r" b="b"/>
              <a:pathLst>
                <a:path w="11710" h="17728" fill="none" extrusionOk="0">
                  <a:moveTo>
                    <a:pt x="11710" y="0"/>
                  </a:moveTo>
                  <a:lnTo>
                    <a:pt x="7254" y="4882"/>
                  </a:lnTo>
                  <a:cubicBezTo>
                    <a:pt x="3895" y="8560"/>
                    <a:pt x="1415" y="12952"/>
                    <a:pt x="0" y="17728"/>
                  </a:cubicBezTo>
                  <a:lnTo>
                    <a:pt x="0" y="17728"/>
                  </a:lnTo>
                </a:path>
              </a:pathLst>
            </a:custGeom>
            <a:noFill/>
            <a:ln w="278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41"/>
            <p:cNvSpPr/>
            <p:nvPr/>
          </p:nvSpPr>
          <p:spPr>
            <a:xfrm>
              <a:off x="6742311" y="2510696"/>
              <a:ext cx="96261" cy="498077"/>
            </a:xfrm>
            <a:custGeom>
              <a:avLst/>
              <a:gdLst/>
              <a:ahLst/>
              <a:cxnLst/>
              <a:rect l="l" t="t" r="r" b="b"/>
              <a:pathLst>
                <a:path w="2548" h="13184" fill="none" extrusionOk="0">
                  <a:moveTo>
                    <a:pt x="1875" y="0"/>
                  </a:moveTo>
                  <a:lnTo>
                    <a:pt x="1875" y="0"/>
                  </a:lnTo>
                  <a:cubicBezTo>
                    <a:pt x="1" y="4126"/>
                    <a:pt x="185" y="8894"/>
                    <a:pt x="2371" y="12863"/>
                  </a:cubicBezTo>
                  <a:lnTo>
                    <a:pt x="2548" y="13183"/>
                  </a:lnTo>
                </a:path>
              </a:pathLst>
            </a:custGeom>
            <a:noFill/>
            <a:ln w="278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41"/>
            <p:cNvSpPr/>
            <p:nvPr/>
          </p:nvSpPr>
          <p:spPr>
            <a:xfrm>
              <a:off x="6595926" y="2494452"/>
              <a:ext cx="106348" cy="694111"/>
            </a:xfrm>
            <a:custGeom>
              <a:avLst/>
              <a:gdLst/>
              <a:ahLst/>
              <a:cxnLst/>
              <a:rect l="l" t="t" r="r" b="b"/>
              <a:pathLst>
                <a:path w="2815" h="18373" fill="none" extrusionOk="0">
                  <a:moveTo>
                    <a:pt x="2814" y="0"/>
                  </a:moveTo>
                  <a:lnTo>
                    <a:pt x="1339" y="3902"/>
                  </a:lnTo>
                  <a:cubicBezTo>
                    <a:pt x="1" y="7443"/>
                    <a:pt x="31" y="11357"/>
                    <a:pt x="1428" y="14877"/>
                  </a:cubicBezTo>
                  <a:lnTo>
                    <a:pt x="2814" y="18372"/>
                  </a:lnTo>
                </a:path>
              </a:pathLst>
            </a:custGeom>
            <a:noFill/>
            <a:ln w="278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1"/>
            <p:cNvSpPr/>
            <p:nvPr/>
          </p:nvSpPr>
          <p:spPr>
            <a:xfrm>
              <a:off x="6545268" y="2224953"/>
              <a:ext cx="16547" cy="174841"/>
            </a:xfrm>
            <a:custGeom>
              <a:avLst/>
              <a:gdLst/>
              <a:ahLst/>
              <a:cxnLst/>
              <a:rect l="l" t="t" r="r" b="b"/>
              <a:pathLst>
                <a:path w="438" h="4628" fill="none" extrusionOk="0">
                  <a:moveTo>
                    <a:pt x="1" y="4627"/>
                  </a:moveTo>
                  <a:lnTo>
                    <a:pt x="131" y="4056"/>
                  </a:lnTo>
                  <a:cubicBezTo>
                    <a:pt x="438" y="2715"/>
                    <a:pt x="392" y="1318"/>
                    <a:pt x="1" y="0"/>
                  </a:cubicBezTo>
                  <a:lnTo>
                    <a:pt x="1" y="0"/>
                  </a:lnTo>
                </a:path>
              </a:pathLst>
            </a:custGeom>
            <a:noFill/>
            <a:ln w="278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41"/>
            <p:cNvSpPr/>
            <p:nvPr/>
          </p:nvSpPr>
          <p:spPr>
            <a:xfrm>
              <a:off x="6321404" y="2317544"/>
              <a:ext cx="162714" cy="30865"/>
            </a:xfrm>
            <a:custGeom>
              <a:avLst/>
              <a:gdLst/>
              <a:ahLst/>
              <a:cxnLst/>
              <a:rect l="l" t="t" r="r" b="b"/>
              <a:pathLst>
                <a:path w="4307" h="817" fill="none" extrusionOk="0">
                  <a:moveTo>
                    <a:pt x="4307" y="816"/>
                  </a:moveTo>
                  <a:lnTo>
                    <a:pt x="2762" y="816"/>
                  </a:lnTo>
                  <a:cubicBezTo>
                    <a:pt x="1782" y="816"/>
                    <a:pt x="823" y="533"/>
                    <a:pt x="1" y="1"/>
                  </a:cubicBezTo>
                </a:path>
              </a:pathLst>
            </a:custGeom>
            <a:noFill/>
            <a:ln w="278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41"/>
            <p:cNvSpPr/>
            <p:nvPr/>
          </p:nvSpPr>
          <p:spPr>
            <a:xfrm>
              <a:off x="6234177" y="2479304"/>
              <a:ext cx="221497" cy="89763"/>
            </a:xfrm>
            <a:custGeom>
              <a:avLst/>
              <a:gdLst/>
              <a:ahLst/>
              <a:cxnLst/>
              <a:rect l="l" t="t" r="r" b="b"/>
              <a:pathLst>
                <a:path w="5863" h="2376" fill="none" extrusionOk="0">
                  <a:moveTo>
                    <a:pt x="5863" y="2375"/>
                  </a:moveTo>
                  <a:lnTo>
                    <a:pt x="5132" y="1916"/>
                  </a:lnTo>
                  <a:cubicBezTo>
                    <a:pt x="3570" y="933"/>
                    <a:pt x="1824" y="282"/>
                    <a:pt x="0" y="1"/>
                  </a:cubicBezTo>
                  <a:lnTo>
                    <a:pt x="0" y="1"/>
                  </a:lnTo>
                </a:path>
              </a:pathLst>
            </a:custGeom>
            <a:noFill/>
            <a:ln w="278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41"/>
            <p:cNvSpPr/>
            <p:nvPr/>
          </p:nvSpPr>
          <p:spPr>
            <a:xfrm>
              <a:off x="6158737" y="2524183"/>
              <a:ext cx="381642" cy="282510"/>
            </a:xfrm>
            <a:custGeom>
              <a:avLst/>
              <a:gdLst/>
              <a:ahLst/>
              <a:cxnLst/>
              <a:rect l="l" t="t" r="r" b="b"/>
              <a:pathLst>
                <a:path w="10102" h="7478" fill="none" extrusionOk="0">
                  <a:moveTo>
                    <a:pt x="10101" y="1"/>
                  </a:moveTo>
                  <a:lnTo>
                    <a:pt x="8683" y="1626"/>
                  </a:lnTo>
                  <a:cubicBezTo>
                    <a:pt x="6351" y="4304"/>
                    <a:pt x="3357" y="6321"/>
                    <a:pt x="1" y="7478"/>
                  </a:cubicBezTo>
                </a:path>
              </a:pathLst>
            </a:custGeom>
            <a:noFill/>
            <a:ln w="278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1"/>
            <p:cNvSpPr/>
            <p:nvPr/>
          </p:nvSpPr>
          <p:spPr>
            <a:xfrm>
              <a:off x="6421172" y="2806640"/>
              <a:ext cx="58104" cy="309560"/>
            </a:xfrm>
            <a:custGeom>
              <a:avLst/>
              <a:gdLst/>
              <a:ahLst/>
              <a:cxnLst/>
              <a:rect l="l" t="t" r="r" b="b"/>
              <a:pathLst>
                <a:path w="1538" h="8194" fill="none" extrusionOk="0">
                  <a:moveTo>
                    <a:pt x="1" y="1"/>
                  </a:moveTo>
                  <a:lnTo>
                    <a:pt x="814" y="2611"/>
                  </a:lnTo>
                  <a:cubicBezTo>
                    <a:pt x="1376" y="4416"/>
                    <a:pt x="1538" y="6320"/>
                    <a:pt x="1287" y="8193"/>
                  </a:cubicBezTo>
                  <a:lnTo>
                    <a:pt x="1287" y="8193"/>
                  </a:lnTo>
                </a:path>
              </a:pathLst>
            </a:custGeom>
            <a:noFill/>
            <a:ln w="278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41"/>
            <p:cNvSpPr/>
            <p:nvPr/>
          </p:nvSpPr>
          <p:spPr>
            <a:xfrm>
              <a:off x="6128818" y="2874071"/>
              <a:ext cx="248547" cy="215906"/>
            </a:xfrm>
            <a:custGeom>
              <a:avLst/>
              <a:gdLst/>
              <a:ahLst/>
              <a:cxnLst/>
              <a:rect l="l" t="t" r="r" b="b"/>
              <a:pathLst>
                <a:path w="6579" h="5715" fill="none" extrusionOk="0">
                  <a:moveTo>
                    <a:pt x="6578" y="0"/>
                  </a:moveTo>
                  <a:lnTo>
                    <a:pt x="6578" y="0"/>
                  </a:lnTo>
                  <a:cubicBezTo>
                    <a:pt x="3917" y="828"/>
                    <a:pt x="1680" y="2656"/>
                    <a:pt x="339" y="5099"/>
                  </a:cubicBezTo>
                  <a:lnTo>
                    <a:pt x="1" y="5714"/>
                  </a:lnTo>
                </a:path>
              </a:pathLst>
            </a:custGeom>
            <a:noFill/>
            <a:ln w="278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41"/>
            <p:cNvSpPr/>
            <p:nvPr/>
          </p:nvSpPr>
          <p:spPr>
            <a:xfrm>
              <a:off x="6613303" y="2778420"/>
              <a:ext cx="88969" cy="146393"/>
            </a:xfrm>
            <a:custGeom>
              <a:avLst/>
              <a:gdLst/>
              <a:ahLst/>
              <a:cxnLst/>
              <a:rect l="l" t="t" r="r" b="b"/>
              <a:pathLst>
                <a:path w="2355" h="3875" fill="none" extrusionOk="0">
                  <a:moveTo>
                    <a:pt x="0" y="0"/>
                  </a:moveTo>
                  <a:lnTo>
                    <a:pt x="193" y="112"/>
                  </a:lnTo>
                  <a:cubicBezTo>
                    <a:pt x="1532" y="892"/>
                    <a:pt x="2354" y="2324"/>
                    <a:pt x="2354" y="3874"/>
                  </a:cubicBezTo>
                  <a:lnTo>
                    <a:pt x="2354" y="3874"/>
                  </a:lnTo>
                </a:path>
              </a:pathLst>
            </a:custGeom>
            <a:noFill/>
            <a:ln w="278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41"/>
            <p:cNvSpPr/>
            <p:nvPr/>
          </p:nvSpPr>
          <p:spPr>
            <a:xfrm>
              <a:off x="6767659" y="2677216"/>
              <a:ext cx="185079" cy="174387"/>
            </a:xfrm>
            <a:custGeom>
              <a:avLst/>
              <a:gdLst/>
              <a:ahLst/>
              <a:cxnLst/>
              <a:rect l="l" t="t" r="r" b="b"/>
              <a:pathLst>
                <a:path w="4899" h="4616" fill="none" extrusionOk="0">
                  <a:moveTo>
                    <a:pt x="0" y="1"/>
                  </a:moveTo>
                  <a:lnTo>
                    <a:pt x="2025" y="1414"/>
                  </a:lnTo>
                  <a:cubicBezTo>
                    <a:pt x="3216" y="2246"/>
                    <a:pt x="4200" y="3342"/>
                    <a:pt x="4899" y="4615"/>
                  </a:cubicBezTo>
                  <a:lnTo>
                    <a:pt x="4899" y="4615"/>
                  </a:lnTo>
                </a:path>
              </a:pathLst>
            </a:custGeom>
            <a:noFill/>
            <a:ln w="278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41"/>
            <p:cNvSpPr/>
            <p:nvPr/>
          </p:nvSpPr>
          <p:spPr>
            <a:xfrm>
              <a:off x="6550850" y="554450"/>
              <a:ext cx="1077567" cy="2083938"/>
            </a:xfrm>
            <a:custGeom>
              <a:avLst/>
              <a:gdLst/>
              <a:ahLst/>
              <a:cxnLst/>
              <a:rect l="l" t="t" r="r" b="b"/>
              <a:pathLst>
                <a:path w="28523" h="49871" extrusionOk="0">
                  <a:moveTo>
                    <a:pt x="11660" y="1"/>
                  </a:moveTo>
                  <a:lnTo>
                    <a:pt x="11660" y="30323"/>
                  </a:lnTo>
                  <a:cubicBezTo>
                    <a:pt x="11660" y="30867"/>
                    <a:pt x="11618" y="31409"/>
                    <a:pt x="11532" y="31946"/>
                  </a:cubicBezTo>
                  <a:cubicBezTo>
                    <a:pt x="11190" y="34103"/>
                    <a:pt x="10174" y="36098"/>
                    <a:pt x="8629" y="37643"/>
                  </a:cubicBezTo>
                  <a:lnTo>
                    <a:pt x="1068" y="45200"/>
                  </a:lnTo>
                  <a:cubicBezTo>
                    <a:pt x="0" y="46270"/>
                    <a:pt x="0" y="48002"/>
                    <a:pt x="1068" y="49069"/>
                  </a:cubicBezTo>
                  <a:cubicBezTo>
                    <a:pt x="1602" y="49603"/>
                    <a:pt x="2302" y="49870"/>
                    <a:pt x="3003" y="49870"/>
                  </a:cubicBezTo>
                  <a:cubicBezTo>
                    <a:pt x="3703" y="49870"/>
                    <a:pt x="4403" y="49603"/>
                    <a:pt x="4937" y="49069"/>
                  </a:cubicBezTo>
                  <a:lnTo>
                    <a:pt x="14395" y="39612"/>
                  </a:lnTo>
                  <a:lnTo>
                    <a:pt x="23853" y="49069"/>
                  </a:lnTo>
                  <a:cubicBezTo>
                    <a:pt x="24387" y="49603"/>
                    <a:pt x="25087" y="49870"/>
                    <a:pt x="25787" y="49870"/>
                  </a:cubicBezTo>
                  <a:cubicBezTo>
                    <a:pt x="26487" y="49870"/>
                    <a:pt x="27187" y="49603"/>
                    <a:pt x="27721" y="49069"/>
                  </a:cubicBezTo>
                  <a:cubicBezTo>
                    <a:pt x="28235" y="48557"/>
                    <a:pt x="28523" y="47861"/>
                    <a:pt x="28522" y="47136"/>
                  </a:cubicBezTo>
                  <a:cubicBezTo>
                    <a:pt x="28523" y="46410"/>
                    <a:pt x="28233" y="45714"/>
                    <a:pt x="27720" y="45201"/>
                  </a:cubicBezTo>
                  <a:lnTo>
                    <a:pt x="22570" y="40052"/>
                  </a:lnTo>
                  <a:lnTo>
                    <a:pt x="20161" y="37643"/>
                  </a:lnTo>
                  <a:cubicBezTo>
                    <a:pt x="18221" y="35702"/>
                    <a:pt x="17131" y="33069"/>
                    <a:pt x="17130" y="30323"/>
                  </a:cubicBezTo>
                  <a:lnTo>
                    <a:pt x="171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41"/>
            <p:cNvSpPr/>
            <p:nvPr/>
          </p:nvSpPr>
          <p:spPr>
            <a:xfrm>
              <a:off x="6934065" y="1785269"/>
              <a:ext cx="321234" cy="121195"/>
            </a:xfrm>
            <a:custGeom>
              <a:avLst/>
              <a:gdLst/>
              <a:ahLst/>
              <a:cxnLst/>
              <a:rect l="l" t="t" r="r" b="b"/>
              <a:pathLst>
                <a:path w="8503" h="3208" extrusionOk="0">
                  <a:moveTo>
                    <a:pt x="1603" y="0"/>
                  </a:moveTo>
                  <a:cubicBezTo>
                    <a:pt x="718" y="0"/>
                    <a:pt x="0" y="718"/>
                    <a:pt x="0" y="1603"/>
                  </a:cubicBezTo>
                  <a:cubicBezTo>
                    <a:pt x="0" y="2489"/>
                    <a:pt x="718" y="3207"/>
                    <a:pt x="1603" y="3207"/>
                  </a:cubicBezTo>
                  <a:lnTo>
                    <a:pt x="6900" y="3207"/>
                  </a:lnTo>
                  <a:cubicBezTo>
                    <a:pt x="7784" y="3206"/>
                    <a:pt x="8503" y="2488"/>
                    <a:pt x="8503" y="1603"/>
                  </a:cubicBezTo>
                  <a:cubicBezTo>
                    <a:pt x="8503" y="718"/>
                    <a:pt x="7784" y="0"/>
                    <a:pt x="69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41"/>
            <p:cNvSpPr/>
            <p:nvPr/>
          </p:nvSpPr>
          <p:spPr>
            <a:xfrm>
              <a:off x="6934065" y="1549089"/>
              <a:ext cx="321234" cy="121157"/>
            </a:xfrm>
            <a:custGeom>
              <a:avLst/>
              <a:gdLst/>
              <a:ahLst/>
              <a:cxnLst/>
              <a:rect l="l" t="t" r="r" b="b"/>
              <a:pathLst>
                <a:path w="8503" h="3207" extrusionOk="0">
                  <a:moveTo>
                    <a:pt x="1603" y="0"/>
                  </a:moveTo>
                  <a:cubicBezTo>
                    <a:pt x="718" y="0"/>
                    <a:pt x="0" y="717"/>
                    <a:pt x="0" y="1603"/>
                  </a:cubicBezTo>
                  <a:cubicBezTo>
                    <a:pt x="0" y="2488"/>
                    <a:pt x="718" y="3206"/>
                    <a:pt x="1603" y="3206"/>
                  </a:cubicBezTo>
                  <a:lnTo>
                    <a:pt x="6900" y="3206"/>
                  </a:lnTo>
                  <a:cubicBezTo>
                    <a:pt x="7784" y="3206"/>
                    <a:pt x="8503" y="2488"/>
                    <a:pt x="8503" y="1603"/>
                  </a:cubicBezTo>
                  <a:cubicBezTo>
                    <a:pt x="8503" y="718"/>
                    <a:pt x="7784" y="0"/>
                    <a:pt x="69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41"/>
            <p:cNvSpPr/>
            <p:nvPr/>
          </p:nvSpPr>
          <p:spPr>
            <a:xfrm>
              <a:off x="6934065" y="1312871"/>
              <a:ext cx="321234" cy="121195"/>
            </a:xfrm>
            <a:custGeom>
              <a:avLst/>
              <a:gdLst/>
              <a:ahLst/>
              <a:cxnLst/>
              <a:rect l="l" t="t" r="r" b="b"/>
              <a:pathLst>
                <a:path w="8503" h="3208" extrusionOk="0">
                  <a:moveTo>
                    <a:pt x="1603" y="1"/>
                  </a:moveTo>
                  <a:cubicBezTo>
                    <a:pt x="718" y="1"/>
                    <a:pt x="0" y="719"/>
                    <a:pt x="0" y="1603"/>
                  </a:cubicBezTo>
                  <a:cubicBezTo>
                    <a:pt x="0" y="2489"/>
                    <a:pt x="718" y="3208"/>
                    <a:pt x="1603" y="3208"/>
                  </a:cubicBezTo>
                  <a:lnTo>
                    <a:pt x="6900" y="3208"/>
                  </a:lnTo>
                  <a:cubicBezTo>
                    <a:pt x="7784" y="3206"/>
                    <a:pt x="8503" y="2488"/>
                    <a:pt x="8503" y="1603"/>
                  </a:cubicBezTo>
                  <a:cubicBezTo>
                    <a:pt x="8503" y="719"/>
                    <a:pt x="7784" y="1"/>
                    <a:pt x="6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1"/>
            <p:cNvSpPr/>
            <p:nvPr/>
          </p:nvSpPr>
          <p:spPr>
            <a:xfrm>
              <a:off x="6934065" y="1088704"/>
              <a:ext cx="321234" cy="121157"/>
            </a:xfrm>
            <a:custGeom>
              <a:avLst/>
              <a:gdLst/>
              <a:ahLst/>
              <a:cxnLst/>
              <a:rect l="l" t="t" r="r" b="b"/>
              <a:pathLst>
                <a:path w="8503" h="3207" extrusionOk="0">
                  <a:moveTo>
                    <a:pt x="1603" y="0"/>
                  </a:moveTo>
                  <a:cubicBezTo>
                    <a:pt x="718" y="0"/>
                    <a:pt x="0" y="717"/>
                    <a:pt x="0" y="1603"/>
                  </a:cubicBezTo>
                  <a:cubicBezTo>
                    <a:pt x="0" y="2488"/>
                    <a:pt x="718" y="3206"/>
                    <a:pt x="1603" y="3206"/>
                  </a:cubicBezTo>
                  <a:lnTo>
                    <a:pt x="6900" y="3206"/>
                  </a:lnTo>
                  <a:cubicBezTo>
                    <a:pt x="7784" y="3206"/>
                    <a:pt x="8503" y="2488"/>
                    <a:pt x="8503" y="1603"/>
                  </a:cubicBezTo>
                  <a:cubicBezTo>
                    <a:pt x="8503" y="719"/>
                    <a:pt x="7784" y="0"/>
                    <a:pt x="69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41"/>
            <p:cNvSpPr/>
            <p:nvPr/>
          </p:nvSpPr>
          <p:spPr>
            <a:xfrm>
              <a:off x="6942791" y="1961574"/>
              <a:ext cx="1897141" cy="2221548"/>
            </a:xfrm>
            <a:custGeom>
              <a:avLst/>
              <a:gdLst/>
              <a:ahLst/>
              <a:cxnLst/>
              <a:rect l="l" t="t" r="r" b="b"/>
              <a:pathLst>
                <a:path w="50217" h="58804" extrusionOk="0">
                  <a:moveTo>
                    <a:pt x="23721" y="0"/>
                  </a:moveTo>
                  <a:cubicBezTo>
                    <a:pt x="23718" y="0"/>
                    <a:pt x="23716" y="0"/>
                    <a:pt x="23713" y="0"/>
                  </a:cubicBezTo>
                  <a:cubicBezTo>
                    <a:pt x="23054" y="0"/>
                    <a:pt x="22401" y="103"/>
                    <a:pt x="21760" y="297"/>
                  </a:cubicBezTo>
                  <a:cubicBezTo>
                    <a:pt x="8837" y="4227"/>
                    <a:pt x="1" y="45644"/>
                    <a:pt x="19566" y="49988"/>
                  </a:cubicBezTo>
                  <a:cubicBezTo>
                    <a:pt x="21549" y="50428"/>
                    <a:pt x="23515" y="51236"/>
                    <a:pt x="25431" y="52191"/>
                  </a:cubicBezTo>
                  <a:cubicBezTo>
                    <a:pt x="30879" y="54905"/>
                    <a:pt x="35921" y="58804"/>
                    <a:pt x="39772" y="58804"/>
                  </a:cubicBezTo>
                  <a:cubicBezTo>
                    <a:pt x="42282" y="58804"/>
                    <a:pt x="44287" y="57149"/>
                    <a:pt x="45570" y="52432"/>
                  </a:cubicBezTo>
                  <a:cubicBezTo>
                    <a:pt x="50216" y="35343"/>
                    <a:pt x="36078" y="0"/>
                    <a:pt x="237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41"/>
            <p:cNvSpPr/>
            <p:nvPr/>
          </p:nvSpPr>
          <p:spPr>
            <a:xfrm>
              <a:off x="7269899" y="2030365"/>
              <a:ext cx="1388298" cy="2083920"/>
            </a:xfrm>
            <a:custGeom>
              <a:avLst/>
              <a:gdLst/>
              <a:ahLst/>
              <a:cxnLst/>
              <a:rect l="l" t="t" r="r" b="b"/>
              <a:pathLst>
                <a:path w="36748" h="55161" extrusionOk="0">
                  <a:moveTo>
                    <a:pt x="15283" y="1"/>
                  </a:moveTo>
                  <a:cubicBezTo>
                    <a:pt x="15281" y="1"/>
                    <a:pt x="15279" y="1"/>
                    <a:pt x="15276" y="1"/>
                  </a:cubicBezTo>
                  <a:cubicBezTo>
                    <a:pt x="14658" y="1"/>
                    <a:pt x="14044" y="99"/>
                    <a:pt x="13443" y="279"/>
                  </a:cubicBezTo>
                  <a:cubicBezTo>
                    <a:pt x="7040" y="2227"/>
                    <a:pt x="1707" y="13988"/>
                    <a:pt x="806" y="25253"/>
                  </a:cubicBezTo>
                  <a:cubicBezTo>
                    <a:pt x="1" y="35307"/>
                    <a:pt x="2729" y="44968"/>
                    <a:pt x="11385" y="46889"/>
                  </a:cubicBezTo>
                  <a:cubicBezTo>
                    <a:pt x="13246" y="47303"/>
                    <a:pt x="15090" y="48060"/>
                    <a:pt x="16887" y="48956"/>
                  </a:cubicBezTo>
                  <a:cubicBezTo>
                    <a:pt x="21998" y="51502"/>
                    <a:pt x="26728" y="55160"/>
                    <a:pt x="30340" y="55160"/>
                  </a:cubicBezTo>
                  <a:cubicBezTo>
                    <a:pt x="32694" y="55160"/>
                    <a:pt x="34574" y="53607"/>
                    <a:pt x="35777" y="49182"/>
                  </a:cubicBezTo>
                  <a:cubicBezTo>
                    <a:pt x="36514" y="46474"/>
                    <a:pt x="36747" y="43281"/>
                    <a:pt x="36569" y="39837"/>
                  </a:cubicBezTo>
                  <a:cubicBezTo>
                    <a:pt x="35704" y="22899"/>
                    <a:pt x="24916" y="1"/>
                    <a:pt x="152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3" name="Google Shape;2183;p41"/>
            <p:cNvGrpSpPr/>
            <p:nvPr/>
          </p:nvGrpSpPr>
          <p:grpSpPr>
            <a:xfrm>
              <a:off x="6133693" y="3348140"/>
              <a:ext cx="349359" cy="347189"/>
              <a:chOff x="7800845" y="2022677"/>
              <a:chExt cx="502241" cy="499193"/>
            </a:xfrm>
          </p:grpSpPr>
          <p:sp>
            <p:nvSpPr>
              <p:cNvPr id="2184" name="Google Shape;2184;p41"/>
              <p:cNvSpPr/>
              <p:nvPr/>
            </p:nvSpPr>
            <p:spPr>
              <a:xfrm>
                <a:off x="7902618" y="2148038"/>
                <a:ext cx="288005" cy="288049"/>
              </a:xfrm>
              <a:custGeom>
                <a:avLst/>
                <a:gdLst/>
                <a:ahLst/>
                <a:cxnLst/>
                <a:rect l="l" t="t" r="r" b="b"/>
                <a:pathLst>
                  <a:path w="6520" h="6521" extrusionOk="0">
                    <a:moveTo>
                      <a:pt x="3260" y="1"/>
                    </a:moveTo>
                    <a:cubicBezTo>
                      <a:pt x="1460" y="1"/>
                      <a:pt x="0" y="1460"/>
                      <a:pt x="0" y="3260"/>
                    </a:cubicBezTo>
                    <a:cubicBezTo>
                      <a:pt x="0" y="5060"/>
                      <a:pt x="1460" y="6520"/>
                      <a:pt x="3260" y="6520"/>
                    </a:cubicBezTo>
                    <a:cubicBezTo>
                      <a:pt x="5061" y="6520"/>
                      <a:pt x="6520" y="5060"/>
                      <a:pt x="6520" y="3260"/>
                    </a:cubicBezTo>
                    <a:cubicBezTo>
                      <a:pt x="6520" y="1460"/>
                      <a:pt x="5061" y="1"/>
                      <a:pt x="32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41"/>
              <p:cNvSpPr/>
              <p:nvPr/>
            </p:nvSpPr>
            <p:spPr>
              <a:xfrm>
                <a:off x="7972853" y="2022677"/>
                <a:ext cx="60781" cy="60781"/>
              </a:xfrm>
              <a:custGeom>
                <a:avLst/>
                <a:gdLst/>
                <a:ahLst/>
                <a:cxnLst/>
                <a:rect l="l" t="t" r="r" b="b"/>
                <a:pathLst>
                  <a:path w="1376" h="1376" extrusionOk="0">
                    <a:moveTo>
                      <a:pt x="688" y="0"/>
                    </a:moveTo>
                    <a:cubicBezTo>
                      <a:pt x="309" y="0"/>
                      <a:pt x="1" y="309"/>
                      <a:pt x="1" y="688"/>
                    </a:cubicBezTo>
                    <a:cubicBezTo>
                      <a:pt x="1" y="1068"/>
                      <a:pt x="309" y="1375"/>
                      <a:pt x="688" y="1375"/>
                    </a:cubicBezTo>
                    <a:cubicBezTo>
                      <a:pt x="1068" y="1375"/>
                      <a:pt x="1376" y="1068"/>
                      <a:pt x="1376" y="688"/>
                    </a:cubicBezTo>
                    <a:cubicBezTo>
                      <a:pt x="1376" y="309"/>
                      <a:pt x="1068" y="0"/>
                      <a:pt x="6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41"/>
              <p:cNvSpPr/>
              <p:nvPr/>
            </p:nvSpPr>
            <p:spPr>
              <a:xfrm>
                <a:off x="7843825" y="2436043"/>
                <a:ext cx="49252" cy="49252"/>
              </a:xfrm>
              <a:custGeom>
                <a:avLst/>
                <a:gdLst/>
                <a:ahLst/>
                <a:cxnLst/>
                <a:rect l="l" t="t" r="r" b="b"/>
                <a:pathLst>
                  <a:path w="1115" h="1115" extrusionOk="0">
                    <a:moveTo>
                      <a:pt x="558" y="0"/>
                    </a:moveTo>
                    <a:cubicBezTo>
                      <a:pt x="250" y="0"/>
                      <a:pt x="1" y="250"/>
                      <a:pt x="1" y="557"/>
                    </a:cubicBezTo>
                    <a:cubicBezTo>
                      <a:pt x="1" y="865"/>
                      <a:pt x="250" y="1114"/>
                      <a:pt x="558" y="1114"/>
                    </a:cubicBezTo>
                    <a:cubicBezTo>
                      <a:pt x="866" y="1114"/>
                      <a:pt x="1115" y="865"/>
                      <a:pt x="1115" y="557"/>
                    </a:cubicBezTo>
                    <a:cubicBezTo>
                      <a:pt x="1115" y="250"/>
                      <a:pt x="866" y="0"/>
                      <a:pt x="5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41"/>
              <p:cNvSpPr/>
              <p:nvPr/>
            </p:nvSpPr>
            <p:spPr>
              <a:xfrm>
                <a:off x="8190579" y="2417888"/>
                <a:ext cx="33306" cy="33262"/>
              </a:xfrm>
              <a:custGeom>
                <a:avLst/>
                <a:gdLst/>
                <a:ahLst/>
                <a:cxnLst/>
                <a:rect l="l" t="t" r="r" b="b"/>
                <a:pathLst>
                  <a:path w="754" h="753" extrusionOk="0">
                    <a:moveTo>
                      <a:pt x="377" y="1"/>
                    </a:moveTo>
                    <a:cubicBezTo>
                      <a:pt x="170" y="1"/>
                      <a:pt x="1" y="170"/>
                      <a:pt x="1" y="377"/>
                    </a:cubicBezTo>
                    <a:cubicBezTo>
                      <a:pt x="1" y="585"/>
                      <a:pt x="170" y="753"/>
                      <a:pt x="377" y="753"/>
                    </a:cubicBezTo>
                    <a:cubicBezTo>
                      <a:pt x="585" y="753"/>
                      <a:pt x="754" y="585"/>
                      <a:pt x="754" y="377"/>
                    </a:cubicBezTo>
                    <a:cubicBezTo>
                      <a:pt x="754" y="170"/>
                      <a:pt x="585" y="1"/>
                      <a:pt x="3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41"/>
              <p:cNvSpPr/>
              <p:nvPr/>
            </p:nvSpPr>
            <p:spPr>
              <a:xfrm>
                <a:off x="8207232" y="2183288"/>
                <a:ext cx="31848" cy="31848"/>
              </a:xfrm>
              <a:custGeom>
                <a:avLst/>
                <a:gdLst/>
                <a:ahLst/>
                <a:cxnLst/>
                <a:rect l="l" t="t" r="r" b="b"/>
                <a:pathLst>
                  <a:path w="721" h="721" extrusionOk="0">
                    <a:moveTo>
                      <a:pt x="361" y="0"/>
                    </a:moveTo>
                    <a:cubicBezTo>
                      <a:pt x="161" y="0"/>
                      <a:pt x="0" y="162"/>
                      <a:pt x="0" y="361"/>
                    </a:cubicBezTo>
                    <a:cubicBezTo>
                      <a:pt x="0" y="560"/>
                      <a:pt x="161" y="721"/>
                      <a:pt x="361" y="721"/>
                    </a:cubicBezTo>
                    <a:cubicBezTo>
                      <a:pt x="560" y="721"/>
                      <a:pt x="721" y="560"/>
                      <a:pt x="721" y="361"/>
                    </a:cubicBezTo>
                    <a:cubicBezTo>
                      <a:pt x="721" y="162"/>
                      <a:pt x="560" y="0"/>
                      <a:pt x="3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41"/>
              <p:cNvSpPr/>
              <p:nvPr/>
            </p:nvSpPr>
            <p:spPr>
              <a:xfrm>
                <a:off x="7800845" y="2148171"/>
                <a:ext cx="48325" cy="48325"/>
              </a:xfrm>
              <a:custGeom>
                <a:avLst/>
                <a:gdLst/>
                <a:ahLst/>
                <a:cxnLst/>
                <a:rect l="l" t="t" r="r" b="b"/>
                <a:pathLst>
                  <a:path w="1094" h="1094" extrusionOk="0">
                    <a:moveTo>
                      <a:pt x="547" y="0"/>
                    </a:moveTo>
                    <a:cubicBezTo>
                      <a:pt x="245" y="0"/>
                      <a:pt x="0" y="245"/>
                      <a:pt x="0" y="547"/>
                    </a:cubicBezTo>
                    <a:cubicBezTo>
                      <a:pt x="0" y="849"/>
                      <a:pt x="245" y="1094"/>
                      <a:pt x="547" y="1094"/>
                    </a:cubicBezTo>
                    <a:cubicBezTo>
                      <a:pt x="849" y="1094"/>
                      <a:pt x="1094" y="849"/>
                      <a:pt x="1094" y="547"/>
                    </a:cubicBezTo>
                    <a:cubicBezTo>
                      <a:pt x="1094" y="245"/>
                      <a:pt x="849" y="0"/>
                      <a:pt x="5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41"/>
              <p:cNvSpPr/>
              <p:nvPr/>
            </p:nvSpPr>
            <p:spPr>
              <a:xfrm>
                <a:off x="8253701" y="2283648"/>
                <a:ext cx="49385" cy="49341"/>
              </a:xfrm>
              <a:custGeom>
                <a:avLst/>
                <a:gdLst/>
                <a:ahLst/>
                <a:cxnLst/>
                <a:rect l="l" t="t" r="r" b="b"/>
                <a:pathLst>
                  <a:path w="1118" h="1117" extrusionOk="0">
                    <a:moveTo>
                      <a:pt x="559" y="0"/>
                    </a:moveTo>
                    <a:cubicBezTo>
                      <a:pt x="251" y="0"/>
                      <a:pt x="1" y="250"/>
                      <a:pt x="1" y="559"/>
                    </a:cubicBezTo>
                    <a:cubicBezTo>
                      <a:pt x="1" y="867"/>
                      <a:pt x="251" y="1117"/>
                      <a:pt x="559" y="1117"/>
                    </a:cubicBezTo>
                    <a:cubicBezTo>
                      <a:pt x="867" y="1117"/>
                      <a:pt x="1117" y="867"/>
                      <a:pt x="1117" y="559"/>
                    </a:cubicBezTo>
                    <a:cubicBezTo>
                      <a:pt x="1117" y="250"/>
                      <a:pt x="867" y="0"/>
                      <a:pt x="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41"/>
              <p:cNvSpPr/>
              <p:nvPr/>
            </p:nvSpPr>
            <p:spPr>
              <a:xfrm>
                <a:off x="8046621" y="2490950"/>
                <a:ext cx="30965" cy="30921"/>
              </a:xfrm>
              <a:custGeom>
                <a:avLst/>
                <a:gdLst/>
                <a:ahLst/>
                <a:cxnLst/>
                <a:rect l="l" t="t" r="r" b="b"/>
                <a:pathLst>
                  <a:path w="701" h="700" extrusionOk="0">
                    <a:moveTo>
                      <a:pt x="350" y="1"/>
                    </a:moveTo>
                    <a:cubicBezTo>
                      <a:pt x="157" y="1"/>
                      <a:pt x="0" y="157"/>
                      <a:pt x="0" y="350"/>
                    </a:cubicBezTo>
                    <a:cubicBezTo>
                      <a:pt x="0" y="543"/>
                      <a:pt x="157" y="699"/>
                      <a:pt x="350" y="699"/>
                    </a:cubicBezTo>
                    <a:cubicBezTo>
                      <a:pt x="544" y="699"/>
                      <a:pt x="700" y="543"/>
                      <a:pt x="700" y="350"/>
                    </a:cubicBezTo>
                    <a:cubicBezTo>
                      <a:pt x="700" y="157"/>
                      <a:pt x="544" y="1"/>
                      <a:pt x="3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41"/>
              <p:cNvSpPr/>
              <p:nvPr/>
            </p:nvSpPr>
            <p:spPr>
              <a:xfrm>
                <a:off x="8122156" y="2066629"/>
                <a:ext cx="27740" cy="27740"/>
              </a:xfrm>
              <a:custGeom>
                <a:avLst/>
                <a:gdLst/>
                <a:ahLst/>
                <a:cxnLst/>
                <a:rect l="l" t="t" r="r" b="b"/>
                <a:pathLst>
                  <a:path w="628" h="628" extrusionOk="0">
                    <a:moveTo>
                      <a:pt x="314" y="0"/>
                    </a:moveTo>
                    <a:cubicBezTo>
                      <a:pt x="141" y="0"/>
                      <a:pt x="0" y="141"/>
                      <a:pt x="0" y="315"/>
                    </a:cubicBezTo>
                    <a:cubicBezTo>
                      <a:pt x="0" y="487"/>
                      <a:pt x="141" y="628"/>
                      <a:pt x="314" y="628"/>
                    </a:cubicBezTo>
                    <a:cubicBezTo>
                      <a:pt x="487" y="628"/>
                      <a:pt x="627" y="487"/>
                      <a:pt x="627" y="315"/>
                    </a:cubicBezTo>
                    <a:cubicBezTo>
                      <a:pt x="627" y="141"/>
                      <a:pt x="487" y="0"/>
                      <a:pt x="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41"/>
              <p:cNvSpPr/>
              <p:nvPr/>
            </p:nvSpPr>
            <p:spPr>
              <a:xfrm>
                <a:off x="7825007" y="2291997"/>
                <a:ext cx="27166" cy="27254"/>
              </a:xfrm>
              <a:custGeom>
                <a:avLst/>
                <a:gdLst/>
                <a:ahLst/>
                <a:cxnLst/>
                <a:rect l="l" t="t" r="r" b="b"/>
                <a:pathLst>
                  <a:path w="615" h="617" extrusionOk="0">
                    <a:moveTo>
                      <a:pt x="307" y="1"/>
                    </a:moveTo>
                    <a:cubicBezTo>
                      <a:pt x="137" y="1"/>
                      <a:pt x="0" y="139"/>
                      <a:pt x="0" y="309"/>
                    </a:cubicBezTo>
                    <a:cubicBezTo>
                      <a:pt x="0" y="479"/>
                      <a:pt x="137" y="617"/>
                      <a:pt x="307" y="617"/>
                    </a:cubicBezTo>
                    <a:cubicBezTo>
                      <a:pt x="478" y="617"/>
                      <a:pt x="615" y="479"/>
                      <a:pt x="615" y="309"/>
                    </a:cubicBezTo>
                    <a:cubicBezTo>
                      <a:pt x="615" y="139"/>
                      <a:pt x="478" y="1"/>
                      <a:pt x="3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41"/>
              <p:cNvSpPr/>
              <p:nvPr/>
            </p:nvSpPr>
            <p:spPr>
              <a:xfrm>
                <a:off x="7997501" y="2052052"/>
                <a:ext cx="143914" cy="260353"/>
              </a:xfrm>
              <a:custGeom>
                <a:avLst/>
                <a:gdLst/>
                <a:ahLst/>
                <a:cxnLst/>
                <a:rect l="l" t="t" r="r" b="b"/>
                <a:pathLst>
                  <a:path w="3258" h="5894" extrusionOk="0">
                    <a:moveTo>
                      <a:pt x="261" y="0"/>
                    </a:moveTo>
                    <a:lnTo>
                      <a:pt x="1" y="47"/>
                    </a:lnTo>
                    <a:lnTo>
                      <a:pt x="1061" y="5893"/>
                    </a:lnTo>
                    <a:lnTo>
                      <a:pt x="3258" y="696"/>
                    </a:lnTo>
                    <a:lnTo>
                      <a:pt x="3014" y="592"/>
                    </a:lnTo>
                    <a:lnTo>
                      <a:pt x="1164" y="4973"/>
                    </a:lnTo>
                    <a:lnTo>
                      <a:pt x="2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41"/>
              <p:cNvSpPr/>
              <p:nvPr/>
            </p:nvSpPr>
            <p:spPr>
              <a:xfrm>
                <a:off x="7822224" y="2167209"/>
                <a:ext cx="245069" cy="144312"/>
              </a:xfrm>
              <a:custGeom>
                <a:avLst/>
                <a:gdLst/>
                <a:ahLst/>
                <a:cxnLst/>
                <a:rect l="l" t="t" r="r" b="b"/>
                <a:pathLst>
                  <a:path w="5548" h="3267" extrusionOk="0">
                    <a:moveTo>
                      <a:pt x="125" y="0"/>
                    </a:moveTo>
                    <a:lnTo>
                      <a:pt x="1" y="233"/>
                    </a:lnTo>
                    <a:lnTo>
                      <a:pt x="4613" y="2725"/>
                    </a:lnTo>
                    <a:lnTo>
                      <a:pt x="363" y="3002"/>
                    </a:lnTo>
                    <a:lnTo>
                      <a:pt x="380" y="3266"/>
                    </a:lnTo>
                    <a:lnTo>
                      <a:pt x="5548" y="2928"/>
                    </a:lnTo>
                    <a:lnTo>
                      <a:pt x="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41"/>
              <p:cNvSpPr/>
              <p:nvPr/>
            </p:nvSpPr>
            <p:spPr>
              <a:xfrm>
                <a:off x="8025727" y="2194066"/>
                <a:ext cx="253108" cy="120105"/>
              </a:xfrm>
              <a:custGeom>
                <a:avLst/>
                <a:gdLst/>
                <a:ahLst/>
                <a:cxnLst/>
                <a:rect l="l" t="t" r="r" b="b"/>
                <a:pathLst>
                  <a:path w="5730" h="2719" extrusionOk="0">
                    <a:moveTo>
                      <a:pt x="4409" y="0"/>
                    </a:moveTo>
                    <a:lnTo>
                      <a:pt x="0" y="2318"/>
                    </a:lnTo>
                    <a:lnTo>
                      <a:pt x="5711" y="2718"/>
                    </a:lnTo>
                    <a:lnTo>
                      <a:pt x="5729" y="2455"/>
                    </a:lnTo>
                    <a:lnTo>
                      <a:pt x="947" y="2119"/>
                    </a:lnTo>
                    <a:lnTo>
                      <a:pt x="4531" y="234"/>
                    </a:lnTo>
                    <a:lnTo>
                      <a:pt x="44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41"/>
              <p:cNvSpPr/>
              <p:nvPr/>
            </p:nvSpPr>
            <p:spPr>
              <a:xfrm>
                <a:off x="8039774" y="2278126"/>
                <a:ext cx="171389" cy="228769"/>
              </a:xfrm>
              <a:custGeom>
                <a:avLst/>
                <a:gdLst/>
                <a:ahLst/>
                <a:cxnLst/>
                <a:rect l="l" t="t" r="r" b="b"/>
                <a:pathLst>
                  <a:path w="3880" h="5179" extrusionOk="0">
                    <a:moveTo>
                      <a:pt x="0" y="1"/>
                    </a:moveTo>
                    <a:lnTo>
                      <a:pt x="373" y="5178"/>
                    </a:lnTo>
                    <a:lnTo>
                      <a:pt x="638" y="5159"/>
                    </a:lnTo>
                    <a:lnTo>
                      <a:pt x="311" y="630"/>
                    </a:lnTo>
                    <a:lnTo>
                      <a:pt x="3704" y="3640"/>
                    </a:lnTo>
                    <a:lnTo>
                      <a:pt x="3880" y="3442"/>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41"/>
              <p:cNvSpPr/>
              <p:nvPr/>
            </p:nvSpPr>
            <p:spPr>
              <a:xfrm>
                <a:off x="7864321" y="2287359"/>
                <a:ext cx="186231" cy="177176"/>
              </a:xfrm>
              <a:custGeom>
                <a:avLst/>
                <a:gdLst/>
                <a:ahLst/>
                <a:cxnLst/>
                <a:rect l="l" t="t" r="r" b="b"/>
                <a:pathLst>
                  <a:path w="4216" h="4011" extrusionOk="0">
                    <a:moveTo>
                      <a:pt x="4033" y="0"/>
                    </a:moveTo>
                    <a:lnTo>
                      <a:pt x="1" y="3819"/>
                    </a:lnTo>
                    <a:lnTo>
                      <a:pt x="183" y="4011"/>
                    </a:lnTo>
                    <a:lnTo>
                      <a:pt x="4216" y="193"/>
                    </a:lnTo>
                    <a:lnTo>
                      <a:pt x="40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9" name="Google Shape;2199;p41"/>
            <p:cNvGrpSpPr/>
            <p:nvPr/>
          </p:nvGrpSpPr>
          <p:grpSpPr>
            <a:xfrm>
              <a:off x="5972419" y="2655551"/>
              <a:ext cx="284319" cy="282543"/>
              <a:chOff x="7800845" y="2022677"/>
              <a:chExt cx="502241" cy="499193"/>
            </a:xfrm>
          </p:grpSpPr>
          <p:sp>
            <p:nvSpPr>
              <p:cNvPr id="2200" name="Google Shape;2200;p41"/>
              <p:cNvSpPr/>
              <p:nvPr/>
            </p:nvSpPr>
            <p:spPr>
              <a:xfrm>
                <a:off x="7902618" y="2148038"/>
                <a:ext cx="288005" cy="288049"/>
              </a:xfrm>
              <a:custGeom>
                <a:avLst/>
                <a:gdLst/>
                <a:ahLst/>
                <a:cxnLst/>
                <a:rect l="l" t="t" r="r" b="b"/>
                <a:pathLst>
                  <a:path w="6520" h="6521" extrusionOk="0">
                    <a:moveTo>
                      <a:pt x="3260" y="1"/>
                    </a:moveTo>
                    <a:cubicBezTo>
                      <a:pt x="1460" y="1"/>
                      <a:pt x="0" y="1460"/>
                      <a:pt x="0" y="3260"/>
                    </a:cubicBezTo>
                    <a:cubicBezTo>
                      <a:pt x="0" y="5060"/>
                      <a:pt x="1460" y="6520"/>
                      <a:pt x="3260" y="6520"/>
                    </a:cubicBezTo>
                    <a:cubicBezTo>
                      <a:pt x="5061" y="6520"/>
                      <a:pt x="6520" y="5060"/>
                      <a:pt x="6520" y="3260"/>
                    </a:cubicBezTo>
                    <a:cubicBezTo>
                      <a:pt x="6520" y="1460"/>
                      <a:pt x="5061" y="1"/>
                      <a:pt x="32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41"/>
              <p:cNvSpPr/>
              <p:nvPr/>
            </p:nvSpPr>
            <p:spPr>
              <a:xfrm>
                <a:off x="7972853" y="2022677"/>
                <a:ext cx="60781" cy="60781"/>
              </a:xfrm>
              <a:custGeom>
                <a:avLst/>
                <a:gdLst/>
                <a:ahLst/>
                <a:cxnLst/>
                <a:rect l="l" t="t" r="r" b="b"/>
                <a:pathLst>
                  <a:path w="1376" h="1376" extrusionOk="0">
                    <a:moveTo>
                      <a:pt x="688" y="0"/>
                    </a:moveTo>
                    <a:cubicBezTo>
                      <a:pt x="309" y="0"/>
                      <a:pt x="1" y="309"/>
                      <a:pt x="1" y="688"/>
                    </a:cubicBezTo>
                    <a:cubicBezTo>
                      <a:pt x="1" y="1068"/>
                      <a:pt x="309" y="1375"/>
                      <a:pt x="688" y="1375"/>
                    </a:cubicBezTo>
                    <a:cubicBezTo>
                      <a:pt x="1068" y="1375"/>
                      <a:pt x="1376" y="1068"/>
                      <a:pt x="1376" y="688"/>
                    </a:cubicBezTo>
                    <a:cubicBezTo>
                      <a:pt x="1376" y="309"/>
                      <a:pt x="1068" y="0"/>
                      <a:pt x="6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41"/>
              <p:cNvSpPr/>
              <p:nvPr/>
            </p:nvSpPr>
            <p:spPr>
              <a:xfrm>
                <a:off x="7843825" y="2436043"/>
                <a:ext cx="49252" cy="49252"/>
              </a:xfrm>
              <a:custGeom>
                <a:avLst/>
                <a:gdLst/>
                <a:ahLst/>
                <a:cxnLst/>
                <a:rect l="l" t="t" r="r" b="b"/>
                <a:pathLst>
                  <a:path w="1115" h="1115" extrusionOk="0">
                    <a:moveTo>
                      <a:pt x="558" y="0"/>
                    </a:moveTo>
                    <a:cubicBezTo>
                      <a:pt x="250" y="0"/>
                      <a:pt x="1" y="250"/>
                      <a:pt x="1" y="557"/>
                    </a:cubicBezTo>
                    <a:cubicBezTo>
                      <a:pt x="1" y="865"/>
                      <a:pt x="250" y="1114"/>
                      <a:pt x="558" y="1114"/>
                    </a:cubicBezTo>
                    <a:cubicBezTo>
                      <a:pt x="866" y="1114"/>
                      <a:pt x="1115" y="865"/>
                      <a:pt x="1115" y="557"/>
                    </a:cubicBezTo>
                    <a:cubicBezTo>
                      <a:pt x="1115" y="250"/>
                      <a:pt x="866" y="0"/>
                      <a:pt x="5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1"/>
              <p:cNvSpPr/>
              <p:nvPr/>
            </p:nvSpPr>
            <p:spPr>
              <a:xfrm>
                <a:off x="8190579" y="2417888"/>
                <a:ext cx="33306" cy="33262"/>
              </a:xfrm>
              <a:custGeom>
                <a:avLst/>
                <a:gdLst/>
                <a:ahLst/>
                <a:cxnLst/>
                <a:rect l="l" t="t" r="r" b="b"/>
                <a:pathLst>
                  <a:path w="754" h="753" extrusionOk="0">
                    <a:moveTo>
                      <a:pt x="377" y="1"/>
                    </a:moveTo>
                    <a:cubicBezTo>
                      <a:pt x="170" y="1"/>
                      <a:pt x="1" y="170"/>
                      <a:pt x="1" y="377"/>
                    </a:cubicBezTo>
                    <a:cubicBezTo>
                      <a:pt x="1" y="585"/>
                      <a:pt x="170" y="753"/>
                      <a:pt x="377" y="753"/>
                    </a:cubicBezTo>
                    <a:cubicBezTo>
                      <a:pt x="585" y="753"/>
                      <a:pt x="754" y="585"/>
                      <a:pt x="754" y="377"/>
                    </a:cubicBezTo>
                    <a:cubicBezTo>
                      <a:pt x="754" y="170"/>
                      <a:pt x="585" y="1"/>
                      <a:pt x="3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41"/>
              <p:cNvSpPr/>
              <p:nvPr/>
            </p:nvSpPr>
            <p:spPr>
              <a:xfrm>
                <a:off x="8207232" y="2183288"/>
                <a:ext cx="31848" cy="31848"/>
              </a:xfrm>
              <a:custGeom>
                <a:avLst/>
                <a:gdLst/>
                <a:ahLst/>
                <a:cxnLst/>
                <a:rect l="l" t="t" r="r" b="b"/>
                <a:pathLst>
                  <a:path w="721" h="721" extrusionOk="0">
                    <a:moveTo>
                      <a:pt x="361" y="0"/>
                    </a:moveTo>
                    <a:cubicBezTo>
                      <a:pt x="161" y="0"/>
                      <a:pt x="0" y="162"/>
                      <a:pt x="0" y="361"/>
                    </a:cubicBezTo>
                    <a:cubicBezTo>
                      <a:pt x="0" y="560"/>
                      <a:pt x="161" y="721"/>
                      <a:pt x="361" y="721"/>
                    </a:cubicBezTo>
                    <a:cubicBezTo>
                      <a:pt x="560" y="721"/>
                      <a:pt x="721" y="560"/>
                      <a:pt x="721" y="361"/>
                    </a:cubicBezTo>
                    <a:cubicBezTo>
                      <a:pt x="721" y="162"/>
                      <a:pt x="560" y="0"/>
                      <a:pt x="3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41"/>
              <p:cNvSpPr/>
              <p:nvPr/>
            </p:nvSpPr>
            <p:spPr>
              <a:xfrm>
                <a:off x="7800845" y="2148171"/>
                <a:ext cx="48325" cy="48325"/>
              </a:xfrm>
              <a:custGeom>
                <a:avLst/>
                <a:gdLst/>
                <a:ahLst/>
                <a:cxnLst/>
                <a:rect l="l" t="t" r="r" b="b"/>
                <a:pathLst>
                  <a:path w="1094" h="1094" extrusionOk="0">
                    <a:moveTo>
                      <a:pt x="547" y="0"/>
                    </a:moveTo>
                    <a:cubicBezTo>
                      <a:pt x="245" y="0"/>
                      <a:pt x="0" y="245"/>
                      <a:pt x="0" y="547"/>
                    </a:cubicBezTo>
                    <a:cubicBezTo>
                      <a:pt x="0" y="849"/>
                      <a:pt x="245" y="1094"/>
                      <a:pt x="547" y="1094"/>
                    </a:cubicBezTo>
                    <a:cubicBezTo>
                      <a:pt x="849" y="1094"/>
                      <a:pt x="1094" y="849"/>
                      <a:pt x="1094" y="547"/>
                    </a:cubicBezTo>
                    <a:cubicBezTo>
                      <a:pt x="1094" y="245"/>
                      <a:pt x="849" y="0"/>
                      <a:pt x="5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1"/>
              <p:cNvSpPr/>
              <p:nvPr/>
            </p:nvSpPr>
            <p:spPr>
              <a:xfrm>
                <a:off x="8253701" y="2283648"/>
                <a:ext cx="49385" cy="49341"/>
              </a:xfrm>
              <a:custGeom>
                <a:avLst/>
                <a:gdLst/>
                <a:ahLst/>
                <a:cxnLst/>
                <a:rect l="l" t="t" r="r" b="b"/>
                <a:pathLst>
                  <a:path w="1118" h="1117" extrusionOk="0">
                    <a:moveTo>
                      <a:pt x="559" y="0"/>
                    </a:moveTo>
                    <a:cubicBezTo>
                      <a:pt x="251" y="0"/>
                      <a:pt x="1" y="250"/>
                      <a:pt x="1" y="559"/>
                    </a:cubicBezTo>
                    <a:cubicBezTo>
                      <a:pt x="1" y="867"/>
                      <a:pt x="251" y="1117"/>
                      <a:pt x="559" y="1117"/>
                    </a:cubicBezTo>
                    <a:cubicBezTo>
                      <a:pt x="867" y="1117"/>
                      <a:pt x="1117" y="867"/>
                      <a:pt x="1117" y="559"/>
                    </a:cubicBezTo>
                    <a:cubicBezTo>
                      <a:pt x="1117" y="250"/>
                      <a:pt x="867" y="0"/>
                      <a:pt x="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1"/>
              <p:cNvSpPr/>
              <p:nvPr/>
            </p:nvSpPr>
            <p:spPr>
              <a:xfrm>
                <a:off x="8046621" y="2490950"/>
                <a:ext cx="30965" cy="30921"/>
              </a:xfrm>
              <a:custGeom>
                <a:avLst/>
                <a:gdLst/>
                <a:ahLst/>
                <a:cxnLst/>
                <a:rect l="l" t="t" r="r" b="b"/>
                <a:pathLst>
                  <a:path w="701" h="700" extrusionOk="0">
                    <a:moveTo>
                      <a:pt x="350" y="1"/>
                    </a:moveTo>
                    <a:cubicBezTo>
                      <a:pt x="157" y="1"/>
                      <a:pt x="0" y="157"/>
                      <a:pt x="0" y="350"/>
                    </a:cubicBezTo>
                    <a:cubicBezTo>
                      <a:pt x="0" y="543"/>
                      <a:pt x="157" y="699"/>
                      <a:pt x="350" y="699"/>
                    </a:cubicBezTo>
                    <a:cubicBezTo>
                      <a:pt x="544" y="699"/>
                      <a:pt x="700" y="543"/>
                      <a:pt x="700" y="350"/>
                    </a:cubicBezTo>
                    <a:cubicBezTo>
                      <a:pt x="700" y="157"/>
                      <a:pt x="544" y="1"/>
                      <a:pt x="3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41"/>
              <p:cNvSpPr/>
              <p:nvPr/>
            </p:nvSpPr>
            <p:spPr>
              <a:xfrm>
                <a:off x="8122156" y="2066629"/>
                <a:ext cx="27740" cy="27740"/>
              </a:xfrm>
              <a:custGeom>
                <a:avLst/>
                <a:gdLst/>
                <a:ahLst/>
                <a:cxnLst/>
                <a:rect l="l" t="t" r="r" b="b"/>
                <a:pathLst>
                  <a:path w="628" h="628" extrusionOk="0">
                    <a:moveTo>
                      <a:pt x="314" y="0"/>
                    </a:moveTo>
                    <a:cubicBezTo>
                      <a:pt x="141" y="0"/>
                      <a:pt x="0" y="141"/>
                      <a:pt x="0" y="315"/>
                    </a:cubicBezTo>
                    <a:cubicBezTo>
                      <a:pt x="0" y="487"/>
                      <a:pt x="141" y="628"/>
                      <a:pt x="314" y="628"/>
                    </a:cubicBezTo>
                    <a:cubicBezTo>
                      <a:pt x="487" y="628"/>
                      <a:pt x="627" y="487"/>
                      <a:pt x="627" y="315"/>
                    </a:cubicBezTo>
                    <a:cubicBezTo>
                      <a:pt x="627" y="141"/>
                      <a:pt x="487" y="0"/>
                      <a:pt x="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1"/>
              <p:cNvSpPr/>
              <p:nvPr/>
            </p:nvSpPr>
            <p:spPr>
              <a:xfrm>
                <a:off x="7825007" y="2291997"/>
                <a:ext cx="27166" cy="27254"/>
              </a:xfrm>
              <a:custGeom>
                <a:avLst/>
                <a:gdLst/>
                <a:ahLst/>
                <a:cxnLst/>
                <a:rect l="l" t="t" r="r" b="b"/>
                <a:pathLst>
                  <a:path w="615" h="617" extrusionOk="0">
                    <a:moveTo>
                      <a:pt x="307" y="1"/>
                    </a:moveTo>
                    <a:cubicBezTo>
                      <a:pt x="137" y="1"/>
                      <a:pt x="0" y="139"/>
                      <a:pt x="0" y="309"/>
                    </a:cubicBezTo>
                    <a:cubicBezTo>
                      <a:pt x="0" y="479"/>
                      <a:pt x="137" y="617"/>
                      <a:pt x="307" y="617"/>
                    </a:cubicBezTo>
                    <a:cubicBezTo>
                      <a:pt x="478" y="617"/>
                      <a:pt x="615" y="479"/>
                      <a:pt x="615" y="309"/>
                    </a:cubicBezTo>
                    <a:cubicBezTo>
                      <a:pt x="615" y="139"/>
                      <a:pt x="478" y="1"/>
                      <a:pt x="3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1"/>
              <p:cNvSpPr/>
              <p:nvPr/>
            </p:nvSpPr>
            <p:spPr>
              <a:xfrm>
                <a:off x="7997501" y="2052052"/>
                <a:ext cx="143914" cy="260353"/>
              </a:xfrm>
              <a:custGeom>
                <a:avLst/>
                <a:gdLst/>
                <a:ahLst/>
                <a:cxnLst/>
                <a:rect l="l" t="t" r="r" b="b"/>
                <a:pathLst>
                  <a:path w="3258" h="5894" extrusionOk="0">
                    <a:moveTo>
                      <a:pt x="261" y="0"/>
                    </a:moveTo>
                    <a:lnTo>
                      <a:pt x="1" y="47"/>
                    </a:lnTo>
                    <a:lnTo>
                      <a:pt x="1061" y="5893"/>
                    </a:lnTo>
                    <a:lnTo>
                      <a:pt x="3258" y="696"/>
                    </a:lnTo>
                    <a:lnTo>
                      <a:pt x="3014" y="592"/>
                    </a:lnTo>
                    <a:lnTo>
                      <a:pt x="1164" y="4973"/>
                    </a:lnTo>
                    <a:lnTo>
                      <a:pt x="2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41"/>
              <p:cNvSpPr/>
              <p:nvPr/>
            </p:nvSpPr>
            <p:spPr>
              <a:xfrm>
                <a:off x="7822224" y="2167209"/>
                <a:ext cx="245069" cy="144312"/>
              </a:xfrm>
              <a:custGeom>
                <a:avLst/>
                <a:gdLst/>
                <a:ahLst/>
                <a:cxnLst/>
                <a:rect l="l" t="t" r="r" b="b"/>
                <a:pathLst>
                  <a:path w="5548" h="3267" extrusionOk="0">
                    <a:moveTo>
                      <a:pt x="125" y="0"/>
                    </a:moveTo>
                    <a:lnTo>
                      <a:pt x="1" y="233"/>
                    </a:lnTo>
                    <a:lnTo>
                      <a:pt x="4613" y="2725"/>
                    </a:lnTo>
                    <a:lnTo>
                      <a:pt x="363" y="3002"/>
                    </a:lnTo>
                    <a:lnTo>
                      <a:pt x="380" y="3266"/>
                    </a:lnTo>
                    <a:lnTo>
                      <a:pt x="5548" y="2928"/>
                    </a:lnTo>
                    <a:lnTo>
                      <a:pt x="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1"/>
              <p:cNvSpPr/>
              <p:nvPr/>
            </p:nvSpPr>
            <p:spPr>
              <a:xfrm>
                <a:off x="8025727" y="2194066"/>
                <a:ext cx="253108" cy="120105"/>
              </a:xfrm>
              <a:custGeom>
                <a:avLst/>
                <a:gdLst/>
                <a:ahLst/>
                <a:cxnLst/>
                <a:rect l="l" t="t" r="r" b="b"/>
                <a:pathLst>
                  <a:path w="5730" h="2719" extrusionOk="0">
                    <a:moveTo>
                      <a:pt x="4409" y="0"/>
                    </a:moveTo>
                    <a:lnTo>
                      <a:pt x="0" y="2318"/>
                    </a:lnTo>
                    <a:lnTo>
                      <a:pt x="5711" y="2718"/>
                    </a:lnTo>
                    <a:lnTo>
                      <a:pt x="5729" y="2455"/>
                    </a:lnTo>
                    <a:lnTo>
                      <a:pt x="947" y="2119"/>
                    </a:lnTo>
                    <a:lnTo>
                      <a:pt x="4531" y="234"/>
                    </a:lnTo>
                    <a:lnTo>
                      <a:pt x="44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41"/>
              <p:cNvSpPr/>
              <p:nvPr/>
            </p:nvSpPr>
            <p:spPr>
              <a:xfrm>
                <a:off x="8039774" y="2278126"/>
                <a:ext cx="171389" cy="228769"/>
              </a:xfrm>
              <a:custGeom>
                <a:avLst/>
                <a:gdLst/>
                <a:ahLst/>
                <a:cxnLst/>
                <a:rect l="l" t="t" r="r" b="b"/>
                <a:pathLst>
                  <a:path w="3880" h="5179" extrusionOk="0">
                    <a:moveTo>
                      <a:pt x="0" y="1"/>
                    </a:moveTo>
                    <a:lnTo>
                      <a:pt x="373" y="5178"/>
                    </a:lnTo>
                    <a:lnTo>
                      <a:pt x="638" y="5159"/>
                    </a:lnTo>
                    <a:lnTo>
                      <a:pt x="311" y="630"/>
                    </a:lnTo>
                    <a:lnTo>
                      <a:pt x="3704" y="3640"/>
                    </a:lnTo>
                    <a:lnTo>
                      <a:pt x="3880" y="3442"/>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41"/>
              <p:cNvSpPr/>
              <p:nvPr/>
            </p:nvSpPr>
            <p:spPr>
              <a:xfrm>
                <a:off x="7864321" y="2287359"/>
                <a:ext cx="186231" cy="177176"/>
              </a:xfrm>
              <a:custGeom>
                <a:avLst/>
                <a:gdLst/>
                <a:ahLst/>
                <a:cxnLst/>
                <a:rect l="l" t="t" r="r" b="b"/>
                <a:pathLst>
                  <a:path w="4216" h="4011" extrusionOk="0">
                    <a:moveTo>
                      <a:pt x="4033" y="0"/>
                    </a:moveTo>
                    <a:lnTo>
                      <a:pt x="1" y="3819"/>
                    </a:lnTo>
                    <a:lnTo>
                      <a:pt x="183" y="4011"/>
                    </a:lnTo>
                    <a:lnTo>
                      <a:pt x="4216" y="193"/>
                    </a:lnTo>
                    <a:lnTo>
                      <a:pt x="40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5" name="Google Shape;2215;p41"/>
            <p:cNvGrpSpPr/>
            <p:nvPr/>
          </p:nvGrpSpPr>
          <p:grpSpPr>
            <a:xfrm>
              <a:off x="6718019" y="2689001"/>
              <a:ext cx="284319" cy="282543"/>
              <a:chOff x="7800845" y="2022677"/>
              <a:chExt cx="502241" cy="499193"/>
            </a:xfrm>
          </p:grpSpPr>
          <p:sp>
            <p:nvSpPr>
              <p:cNvPr id="2216" name="Google Shape;2216;p41"/>
              <p:cNvSpPr/>
              <p:nvPr/>
            </p:nvSpPr>
            <p:spPr>
              <a:xfrm>
                <a:off x="7902618" y="2148038"/>
                <a:ext cx="288005" cy="288049"/>
              </a:xfrm>
              <a:custGeom>
                <a:avLst/>
                <a:gdLst/>
                <a:ahLst/>
                <a:cxnLst/>
                <a:rect l="l" t="t" r="r" b="b"/>
                <a:pathLst>
                  <a:path w="6520" h="6521" extrusionOk="0">
                    <a:moveTo>
                      <a:pt x="3260" y="1"/>
                    </a:moveTo>
                    <a:cubicBezTo>
                      <a:pt x="1460" y="1"/>
                      <a:pt x="0" y="1460"/>
                      <a:pt x="0" y="3260"/>
                    </a:cubicBezTo>
                    <a:cubicBezTo>
                      <a:pt x="0" y="5060"/>
                      <a:pt x="1460" y="6520"/>
                      <a:pt x="3260" y="6520"/>
                    </a:cubicBezTo>
                    <a:cubicBezTo>
                      <a:pt x="5061" y="6520"/>
                      <a:pt x="6520" y="5060"/>
                      <a:pt x="6520" y="3260"/>
                    </a:cubicBezTo>
                    <a:cubicBezTo>
                      <a:pt x="6520" y="1460"/>
                      <a:pt x="5061" y="1"/>
                      <a:pt x="32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41"/>
              <p:cNvSpPr/>
              <p:nvPr/>
            </p:nvSpPr>
            <p:spPr>
              <a:xfrm>
                <a:off x="7972853" y="2022677"/>
                <a:ext cx="60781" cy="60781"/>
              </a:xfrm>
              <a:custGeom>
                <a:avLst/>
                <a:gdLst/>
                <a:ahLst/>
                <a:cxnLst/>
                <a:rect l="l" t="t" r="r" b="b"/>
                <a:pathLst>
                  <a:path w="1376" h="1376" extrusionOk="0">
                    <a:moveTo>
                      <a:pt x="688" y="0"/>
                    </a:moveTo>
                    <a:cubicBezTo>
                      <a:pt x="309" y="0"/>
                      <a:pt x="1" y="309"/>
                      <a:pt x="1" y="688"/>
                    </a:cubicBezTo>
                    <a:cubicBezTo>
                      <a:pt x="1" y="1068"/>
                      <a:pt x="309" y="1375"/>
                      <a:pt x="688" y="1375"/>
                    </a:cubicBezTo>
                    <a:cubicBezTo>
                      <a:pt x="1068" y="1375"/>
                      <a:pt x="1376" y="1068"/>
                      <a:pt x="1376" y="688"/>
                    </a:cubicBezTo>
                    <a:cubicBezTo>
                      <a:pt x="1376" y="309"/>
                      <a:pt x="1068" y="0"/>
                      <a:pt x="6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41"/>
              <p:cNvSpPr/>
              <p:nvPr/>
            </p:nvSpPr>
            <p:spPr>
              <a:xfrm>
                <a:off x="7843825" y="2436043"/>
                <a:ext cx="49252" cy="49252"/>
              </a:xfrm>
              <a:custGeom>
                <a:avLst/>
                <a:gdLst/>
                <a:ahLst/>
                <a:cxnLst/>
                <a:rect l="l" t="t" r="r" b="b"/>
                <a:pathLst>
                  <a:path w="1115" h="1115" extrusionOk="0">
                    <a:moveTo>
                      <a:pt x="558" y="0"/>
                    </a:moveTo>
                    <a:cubicBezTo>
                      <a:pt x="250" y="0"/>
                      <a:pt x="1" y="250"/>
                      <a:pt x="1" y="557"/>
                    </a:cubicBezTo>
                    <a:cubicBezTo>
                      <a:pt x="1" y="865"/>
                      <a:pt x="250" y="1114"/>
                      <a:pt x="558" y="1114"/>
                    </a:cubicBezTo>
                    <a:cubicBezTo>
                      <a:pt x="866" y="1114"/>
                      <a:pt x="1115" y="865"/>
                      <a:pt x="1115" y="557"/>
                    </a:cubicBezTo>
                    <a:cubicBezTo>
                      <a:pt x="1115" y="250"/>
                      <a:pt x="866" y="0"/>
                      <a:pt x="5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41"/>
              <p:cNvSpPr/>
              <p:nvPr/>
            </p:nvSpPr>
            <p:spPr>
              <a:xfrm>
                <a:off x="8190579" y="2417888"/>
                <a:ext cx="33306" cy="33262"/>
              </a:xfrm>
              <a:custGeom>
                <a:avLst/>
                <a:gdLst/>
                <a:ahLst/>
                <a:cxnLst/>
                <a:rect l="l" t="t" r="r" b="b"/>
                <a:pathLst>
                  <a:path w="754" h="753" extrusionOk="0">
                    <a:moveTo>
                      <a:pt x="377" y="1"/>
                    </a:moveTo>
                    <a:cubicBezTo>
                      <a:pt x="170" y="1"/>
                      <a:pt x="1" y="170"/>
                      <a:pt x="1" y="377"/>
                    </a:cubicBezTo>
                    <a:cubicBezTo>
                      <a:pt x="1" y="585"/>
                      <a:pt x="170" y="753"/>
                      <a:pt x="377" y="753"/>
                    </a:cubicBezTo>
                    <a:cubicBezTo>
                      <a:pt x="585" y="753"/>
                      <a:pt x="754" y="585"/>
                      <a:pt x="754" y="377"/>
                    </a:cubicBezTo>
                    <a:cubicBezTo>
                      <a:pt x="754" y="170"/>
                      <a:pt x="585" y="1"/>
                      <a:pt x="3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41"/>
              <p:cNvSpPr/>
              <p:nvPr/>
            </p:nvSpPr>
            <p:spPr>
              <a:xfrm>
                <a:off x="8207232" y="2183288"/>
                <a:ext cx="31848" cy="31848"/>
              </a:xfrm>
              <a:custGeom>
                <a:avLst/>
                <a:gdLst/>
                <a:ahLst/>
                <a:cxnLst/>
                <a:rect l="l" t="t" r="r" b="b"/>
                <a:pathLst>
                  <a:path w="721" h="721" extrusionOk="0">
                    <a:moveTo>
                      <a:pt x="361" y="0"/>
                    </a:moveTo>
                    <a:cubicBezTo>
                      <a:pt x="161" y="0"/>
                      <a:pt x="0" y="162"/>
                      <a:pt x="0" y="361"/>
                    </a:cubicBezTo>
                    <a:cubicBezTo>
                      <a:pt x="0" y="560"/>
                      <a:pt x="161" y="721"/>
                      <a:pt x="361" y="721"/>
                    </a:cubicBezTo>
                    <a:cubicBezTo>
                      <a:pt x="560" y="721"/>
                      <a:pt x="721" y="560"/>
                      <a:pt x="721" y="361"/>
                    </a:cubicBezTo>
                    <a:cubicBezTo>
                      <a:pt x="721" y="162"/>
                      <a:pt x="560" y="0"/>
                      <a:pt x="3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1"/>
              <p:cNvSpPr/>
              <p:nvPr/>
            </p:nvSpPr>
            <p:spPr>
              <a:xfrm>
                <a:off x="7800845" y="2148171"/>
                <a:ext cx="48325" cy="48325"/>
              </a:xfrm>
              <a:custGeom>
                <a:avLst/>
                <a:gdLst/>
                <a:ahLst/>
                <a:cxnLst/>
                <a:rect l="l" t="t" r="r" b="b"/>
                <a:pathLst>
                  <a:path w="1094" h="1094" extrusionOk="0">
                    <a:moveTo>
                      <a:pt x="547" y="0"/>
                    </a:moveTo>
                    <a:cubicBezTo>
                      <a:pt x="245" y="0"/>
                      <a:pt x="0" y="245"/>
                      <a:pt x="0" y="547"/>
                    </a:cubicBezTo>
                    <a:cubicBezTo>
                      <a:pt x="0" y="849"/>
                      <a:pt x="245" y="1094"/>
                      <a:pt x="547" y="1094"/>
                    </a:cubicBezTo>
                    <a:cubicBezTo>
                      <a:pt x="849" y="1094"/>
                      <a:pt x="1094" y="849"/>
                      <a:pt x="1094" y="547"/>
                    </a:cubicBezTo>
                    <a:cubicBezTo>
                      <a:pt x="1094" y="245"/>
                      <a:pt x="849" y="0"/>
                      <a:pt x="5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41"/>
              <p:cNvSpPr/>
              <p:nvPr/>
            </p:nvSpPr>
            <p:spPr>
              <a:xfrm>
                <a:off x="8253701" y="2283648"/>
                <a:ext cx="49385" cy="49341"/>
              </a:xfrm>
              <a:custGeom>
                <a:avLst/>
                <a:gdLst/>
                <a:ahLst/>
                <a:cxnLst/>
                <a:rect l="l" t="t" r="r" b="b"/>
                <a:pathLst>
                  <a:path w="1118" h="1117" extrusionOk="0">
                    <a:moveTo>
                      <a:pt x="559" y="0"/>
                    </a:moveTo>
                    <a:cubicBezTo>
                      <a:pt x="251" y="0"/>
                      <a:pt x="1" y="250"/>
                      <a:pt x="1" y="559"/>
                    </a:cubicBezTo>
                    <a:cubicBezTo>
                      <a:pt x="1" y="867"/>
                      <a:pt x="251" y="1117"/>
                      <a:pt x="559" y="1117"/>
                    </a:cubicBezTo>
                    <a:cubicBezTo>
                      <a:pt x="867" y="1117"/>
                      <a:pt x="1117" y="867"/>
                      <a:pt x="1117" y="559"/>
                    </a:cubicBezTo>
                    <a:cubicBezTo>
                      <a:pt x="1117" y="250"/>
                      <a:pt x="867" y="0"/>
                      <a:pt x="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41"/>
              <p:cNvSpPr/>
              <p:nvPr/>
            </p:nvSpPr>
            <p:spPr>
              <a:xfrm>
                <a:off x="8046621" y="2490950"/>
                <a:ext cx="30965" cy="30921"/>
              </a:xfrm>
              <a:custGeom>
                <a:avLst/>
                <a:gdLst/>
                <a:ahLst/>
                <a:cxnLst/>
                <a:rect l="l" t="t" r="r" b="b"/>
                <a:pathLst>
                  <a:path w="701" h="700" extrusionOk="0">
                    <a:moveTo>
                      <a:pt x="350" y="1"/>
                    </a:moveTo>
                    <a:cubicBezTo>
                      <a:pt x="157" y="1"/>
                      <a:pt x="0" y="157"/>
                      <a:pt x="0" y="350"/>
                    </a:cubicBezTo>
                    <a:cubicBezTo>
                      <a:pt x="0" y="543"/>
                      <a:pt x="157" y="699"/>
                      <a:pt x="350" y="699"/>
                    </a:cubicBezTo>
                    <a:cubicBezTo>
                      <a:pt x="544" y="699"/>
                      <a:pt x="700" y="543"/>
                      <a:pt x="700" y="350"/>
                    </a:cubicBezTo>
                    <a:cubicBezTo>
                      <a:pt x="700" y="157"/>
                      <a:pt x="544" y="1"/>
                      <a:pt x="3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1"/>
              <p:cNvSpPr/>
              <p:nvPr/>
            </p:nvSpPr>
            <p:spPr>
              <a:xfrm>
                <a:off x="8122156" y="2066629"/>
                <a:ext cx="27740" cy="27740"/>
              </a:xfrm>
              <a:custGeom>
                <a:avLst/>
                <a:gdLst/>
                <a:ahLst/>
                <a:cxnLst/>
                <a:rect l="l" t="t" r="r" b="b"/>
                <a:pathLst>
                  <a:path w="628" h="628" extrusionOk="0">
                    <a:moveTo>
                      <a:pt x="314" y="0"/>
                    </a:moveTo>
                    <a:cubicBezTo>
                      <a:pt x="141" y="0"/>
                      <a:pt x="0" y="141"/>
                      <a:pt x="0" y="315"/>
                    </a:cubicBezTo>
                    <a:cubicBezTo>
                      <a:pt x="0" y="487"/>
                      <a:pt x="141" y="628"/>
                      <a:pt x="314" y="628"/>
                    </a:cubicBezTo>
                    <a:cubicBezTo>
                      <a:pt x="487" y="628"/>
                      <a:pt x="627" y="487"/>
                      <a:pt x="627" y="315"/>
                    </a:cubicBezTo>
                    <a:cubicBezTo>
                      <a:pt x="627" y="141"/>
                      <a:pt x="487" y="0"/>
                      <a:pt x="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1"/>
              <p:cNvSpPr/>
              <p:nvPr/>
            </p:nvSpPr>
            <p:spPr>
              <a:xfrm>
                <a:off x="7825007" y="2291997"/>
                <a:ext cx="27166" cy="27254"/>
              </a:xfrm>
              <a:custGeom>
                <a:avLst/>
                <a:gdLst/>
                <a:ahLst/>
                <a:cxnLst/>
                <a:rect l="l" t="t" r="r" b="b"/>
                <a:pathLst>
                  <a:path w="615" h="617" extrusionOk="0">
                    <a:moveTo>
                      <a:pt x="307" y="1"/>
                    </a:moveTo>
                    <a:cubicBezTo>
                      <a:pt x="137" y="1"/>
                      <a:pt x="0" y="139"/>
                      <a:pt x="0" y="309"/>
                    </a:cubicBezTo>
                    <a:cubicBezTo>
                      <a:pt x="0" y="479"/>
                      <a:pt x="137" y="617"/>
                      <a:pt x="307" y="617"/>
                    </a:cubicBezTo>
                    <a:cubicBezTo>
                      <a:pt x="478" y="617"/>
                      <a:pt x="615" y="479"/>
                      <a:pt x="615" y="309"/>
                    </a:cubicBezTo>
                    <a:cubicBezTo>
                      <a:pt x="615" y="139"/>
                      <a:pt x="478" y="1"/>
                      <a:pt x="3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1"/>
              <p:cNvSpPr/>
              <p:nvPr/>
            </p:nvSpPr>
            <p:spPr>
              <a:xfrm>
                <a:off x="7997501" y="2052052"/>
                <a:ext cx="143914" cy="260353"/>
              </a:xfrm>
              <a:custGeom>
                <a:avLst/>
                <a:gdLst/>
                <a:ahLst/>
                <a:cxnLst/>
                <a:rect l="l" t="t" r="r" b="b"/>
                <a:pathLst>
                  <a:path w="3258" h="5894" extrusionOk="0">
                    <a:moveTo>
                      <a:pt x="261" y="0"/>
                    </a:moveTo>
                    <a:lnTo>
                      <a:pt x="1" y="47"/>
                    </a:lnTo>
                    <a:lnTo>
                      <a:pt x="1061" y="5893"/>
                    </a:lnTo>
                    <a:lnTo>
                      <a:pt x="3258" y="696"/>
                    </a:lnTo>
                    <a:lnTo>
                      <a:pt x="3014" y="592"/>
                    </a:lnTo>
                    <a:lnTo>
                      <a:pt x="1164" y="4973"/>
                    </a:lnTo>
                    <a:lnTo>
                      <a:pt x="2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1"/>
              <p:cNvSpPr/>
              <p:nvPr/>
            </p:nvSpPr>
            <p:spPr>
              <a:xfrm>
                <a:off x="7822224" y="2167209"/>
                <a:ext cx="245069" cy="144312"/>
              </a:xfrm>
              <a:custGeom>
                <a:avLst/>
                <a:gdLst/>
                <a:ahLst/>
                <a:cxnLst/>
                <a:rect l="l" t="t" r="r" b="b"/>
                <a:pathLst>
                  <a:path w="5548" h="3267" extrusionOk="0">
                    <a:moveTo>
                      <a:pt x="125" y="0"/>
                    </a:moveTo>
                    <a:lnTo>
                      <a:pt x="1" y="233"/>
                    </a:lnTo>
                    <a:lnTo>
                      <a:pt x="4613" y="2725"/>
                    </a:lnTo>
                    <a:lnTo>
                      <a:pt x="363" y="3002"/>
                    </a:lnTo>
                    <a:lnTo>
                      <a:pt x="380" y="3266"/>
                    </a:lnTo>
                    <a:lnTo>
                      <a:pt x="5548" y="2928"/>
                    </a:lnTo>
                    <a:lnTo>
                      <a:pt x="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1"/>
              <p:cNvSpPr/>
              <p:nvPr/>
            </p:nvSpPr>
            <p:spPr>
              <a:xfrm>
                <a:off x="8025727" y="2194066"/>
                <a:ext cx="253108" cy="120105"/>
              </a:xfrm>
              <a:custGeom>
                <a:avLst/>
                <a:gdLst/>
                <a:ahLst/>
                <a:cxnLst/>
                <a:rect l="l" t="t" r="r" b="b"/>
                <a:pathLst>
                  <a:path w="5730" h="2719" extrusionOk="0">
                    <a:moveTo>
                      <a:pt x="4409" y="0"/>
                    </a:moveTo>
                    <a:lnTo>
                      <a:pt x="0" y="2318"/>
                    </a:lnTo>
                    <a:lnTo>
                      <a:pt x="5711" y="2718"/>
                    </a:lnTo>
                    <a:lnTo>
                      <a:pt x="5729" y="2455"/>
                    </a:lnTo>
                    <a:lnTo>
                      <a:pt x="947" y="2119"/>
                    </a:lnTo>
                    <a:lnTo>
                      <a:pt x="4531" y="234"/>
                    </a:lnTo>
                    <a:lnTo>
                      <a:pt x="44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1"/>
              <p:cNvSpPr/>
              <p:nvPr/>
            </p:nvSpPr>
            <p:spPr>
              <a:xfrm>
                <a:off x="8039774" y="2278126"/>
                <a:ext cx="171389" cy="228769"/>
              </a:xfrm>
              <a:custGeom>
                <a:avLst/>
                <a:gdLst/>
                <a:ahLst/>
                <a:cxnLst/>
                <a:rect l="l" t="t" r="r" b="b"/>
                <a:pathLst>
                  <a:path w="3880" h="5179" extrusionOk="0">
                    <a:moveTo>
                      <a:pt x="0" y="1"/>
                    </a:moveTo>
                    <a:lnTo>
                      <a:pt x="373" y="5178"/>
                    </a:lnTo>
                    <a:lnTo>
                      <a:pt x="638" y="5159"/>
                    </a:lnTo>
                    <a:lnTo>
                      <a:pt x="311" y="630"/>
                    </a:lnTo>
                    <a:lnTo>
                      <a:pt x="3704" y="3640"/>
                    </a:lnTo>
                    <a:lnTo>
                      <a:pt x="3880" y="3442"/>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1"/>
              <p:cNvSpPr/>
              <p:nvPr/>
            </p:nvSpPr>
            <p:spPr>
              <a:xfrm>
                <a:off x="7864321" y="2287359"/>
                <a:ext cx="186231" cy="177176"/>
              </a:xfrm>
              <a:custGeom>
                <a:avLst/>
                <a:gdLst/>
                <a:ahLst/>
                <a:cxnLst/>
                <a:rect l="l" t="t" r="r" b="b"/>
                <a:pathLst>
                  <a:path w="4216" h="4011" extrusionOk="0">
                    <a:moveTo>
                      <a:pt x="4033" y="0"/>
                    </a:moveTo>
                    <a:lnTo>
                      <a:pt x="1" y="3819"/>
                    </a:lnTo>
                    <a:lnTo>
                      <a:pt x="183" y="4011"/>
                    </a:lnTo>
                    <a:lnTo>
                      <a:pt x="4216" y="193"/>
                    </a:lnTo>
                    <a:lnTo>
                      <a:pt x="40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1" name="Google Shape;2231;p41"/>
            <p:cNvGrpSpPr/>
            <p:nvPr/>
          </p:nvGrpSpPr>
          <p:grpSpPr>
            <a:xfrm>
              <a:off x="6360893" y="2875655"/>
              <a:ext cx="236656" cy="235220"/>
              <a:chOff x="7800845" y="2022677"/>
              <a:chExt cx="502241" cy="499193"/>
            </a:xfrm>
          </p:grpSpPr>
          <p:sp>
            <p:nvSpPr>
              <p:cNvPr id="2232" name="Google Shape;2232;p41"/>
              <p:cNvSpPr/>
              <p:nvPr/>
            </p:nvSpPr>
            <p:spPr>
              <a:xfrm>
                <a:off x="7902618" y="2148038"/>
                <a:ext cx="288005" cy="288049"/>
              </a:xfrm>
              <a:custGeom>
                <a:avLst/>
                <a:gdLst/>
                <a:ahLst/>
                <a:cxnLst/>
                <a:rect l="l" t="t" r="r" b="b"/>
                <a:pathLst>
                  <a:path w="6520" h="6521" extrusionOk="0">
                    <a:moveTo>
                      <a:pt x="3260" y="1"/>
                    </a:moveTo>
                    <a:cubicBezTo>
                      <a:pt x="1460" y="1"/>
                      <a:pt x="0" y="1460"/>
                      <a:pt x="0" y="3260"/>
                    </a:cubicBezTo>
                    <a:cubicBezTo>
                      <a:pt x="0" y="5060"/>
                      <a:pt x="1460" y="6520"/>
                      <a:pt x="3260" y="6520"/>
                    </a:cubicBezTo>
                    <a:cubicBezTo>
                      <a:pt x="5061" y="6520"/>
                      <a:pt x="6520" y="5060"/>
                      <a:pt x="6520" y="3260"/>
                    </a:cubicBezTo>
                    <a:cubicBezTo>
                      <a:pt x="6520" y="1460"/>
                      <a:pt x="5061" y="1"/>
                      <a:pt x="32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41"/>
              <p:cNvSpPr/>
              <p:nvPr/>
            </p:nvSpPr>
            <p:spPr>
              <a:xfrm>
                <a:off x="7972853" y="2022677"/>
                <a:ext cx="60781" cy="60781"/>
              </a:xfrm>
              <a:custGeom>
                <a:avLst/>
                <a:gdLst/>
                <a:ahLst/>
                <a:cxnLst/>
                <a:rect l="l" t="t" r="r" b="b"/>
                <a:pathLst>
                  <a:path w="1376" h="1376" extrusionOk="0">
                    <a:moveTo>
                      <a:pt x="688" y="0"/>
                    </a:moveTo>
                    <a:cubicBezTo>
                      <a:pt x="309" y="0"/>
                      <a:pt x="1" y="309"/>
                      <a:pt x="1" y="688"/>
                    </a:cubicBezTo>
                    <a:cubicBezTo>
                      <a:pt x="1" y="1068"/>
                      <a:pt x="309" y="1375"/>
                      <a:pt x="688" y="1375"/>
                    </a:cubicBezTo>
                    <a:cubicBezTo>
                      <a:pt x="1068" y="1375"/>
                      <a:pt x="1376" y="1068"/>
                      <a:pt x="1376" y="688"/>
                    </a:cubicBezTo>
                    <a:cubicBezTo>
                      <a:pt x="1376" y="309"/>
                      <a:pt x="1068" y="0"/>
                      <a:pt x="6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41"/>
              <p:cNvSpPr/>
              <p:nvPr/>
            </p:nvSpPr>
            <p:spPr>
              <a:xfrm>
                <a:off x="7843825" y="2436043"/>
                <a:ext cx="49252" cy="49252"/>
              </a:xfrm>
              <a:custGeom>
                <a:avLst/>
                <a:gdLst/>
                <a:ahLst/>
                <a:cxnLst/>
                <a:rect l="l" t="t" r="r" b="b"/>
                <a:pathLst>
                  <a:path w="1115" h="1115" extrusionOk="0">
                    <a:moveTo>
                      <a:pt x="558" y="0"/>
                    </a:moveTo>
                    <a:cubicBezTo>
                      <a:pt x="250" y="0"/>
                      <a:pt x="1" y="250"/>
                      <a:pt x="1" y="557"/>
                    </a:cubicBezTo>
                    <a:cubicBezTo>
                      <a:pt x="1" y="865"/>
                      <a:pt x="250" y="1114"/>
                      <a:pt x="558" y="1114"/>
                    </a:cubicBezTo>
                    <a:cubicBezTo>
                      <a:pt x="866" y="1114"/>
                      <a:pt x="1115" y="865"/>
                      <a:pt x="1115" y="557"/>
                    </a:cubicBezTo>
                    <a:cubicBezTo>
                      <a:pt x="1115" y="250"/>
                      <a:pt x="866" y="0"/>
                      <a:pt x="5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41"/>
              <p:cNvSpPr/>
              <p:nvPr/>
            </p:nvSpPr>
            <p:spPr>
              <a:xfrm>
                <a:off x="8190579" y="2417888"/>
                <a:ext cx="33306" cy="33262"/>
              </a:xfrm>
              <a:custGeom>
                <a:avLst/>
                <a:gdLst/>
                <a:ahLst/>
                <a:cxnLst/>
                <a:rect l="l" t="t" r="r" b="b"/>
                <a:pathLst>
                  <a:path w="754" h="753" extrusionOk="0">
                    <a:moveTo>
                      <a:pt x="377" y="1"/>
                    </a:moveTo>
                    <a:cubicBezTo>
                      <a:pt x="170" y="1"/>
                      <a:pt x="1" y="170"/>
                      <a:pt x="1" y="377"/>
                    </a:cubicBezTo>
                    <a:cubicBezTo>
                      <a:pt x="1" y="585"/>
                      <a:pt x="170" y="753"/>
                      <a:pt x="377" y="753"/>
                    </a:cubicBezTo>
                    <a:cubicBezTo>
                      <a:pt x="585" y="753"/>
                      <a:pt x="754" y="585"/>
                      <a:pt x="754" y="377"/>
                    </a:cubicBezTo>
                    <a:cubicBezTo>
                      <a:pt x="754" y="170"/>
                      <a:pt x="585" y="1"/>
                      <a:pt x="3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41"/>
              <p:cNvSpPr/>
              <p:nvPr/>
            </p:nvSpPr>
            <p:spPr>
              <a:xfrm>
                <a:off x="8207232" y="2183288"/>
                <a:ext cx="31848" cy="31848"/>
              </a:xfrm>
              <a:custGeom>
                <a:avLst/>
                <a:gdLst/>
                <a:ahLst/>
                <a:cxnLst/>
                <a:rect l="l" t="t" r="r" b="b"/>
                <a:pathLst>
                  <a:path w="721" h="721" extrusionOk="0">
                    <a:moveTo>
                      <a:pt x="361" y="0"/>
                    </a:moveTo>
                    <a:cubicBezTo>
                      <a:pt x="161" y="0"/>
                      <a:pt x="0" y="162"/>
                      <a:pt x="0" y="361"/>
                    </a:cubicBezTo>
                    <a:cubicBezTo>
                      <a:pt x="0" y="560"/>
                      <a:pt x="161" y="721"/>
                      <a:pt x="361" y="721"/>
                    </a:cubicBezTo>
                    <a:cubicBezTo>
                      <a:pt x="560" y="721"/>
                      <a:pt x="721" y="560"/>
                      <a:pt x="721" y="361"/>
                    </a:cubicBezTo>
                    <a:cubicBezTo>
                      <a:pt x="721" y="162"/>
                      <a:pt x="560" y="0"/>
                      <a:pt x="3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41"/>
              <p:cNvSpPr/>
              <p:nvPr/>
            </p:nvSpPr>
            <p:spPr>
              <a:xfrm>
                <a:off x="7800845" y="2148171"/>
                <a:ext cx="48325" cy="48325"/>
              </a:xfrm>
              <a:custGeom>
                <a:avLst/>
                <a:gdLst/>
                <a:ahLst/>
                <a:cxnLst/>
                <a:rect l="l" t="t" r="r" b="b"/>
                <a:pathLst>
                  <a:path w="1094" h="1094" extrusionOk="0">
                    <a:moveTo>
                      <a:pt x="547" y="0"/>
                    </a:moveTo>
                    <a:cubicBezTo>
                      <a:pt x="245" y="0"/>
                      <a:pt x="0" y="245"/>
                      <a:pt x="0" y="547"/>
                    </a:cubicBezTo>
                    <a:cubicBezTo>
                      <a:pt x="0" y="849"/>
                      <a:pt x="245" y="1094"/>
                      <a:pt x="547" y="1094"/>
                    </a:cubicBezTo>
                    <a:cubicBezTo>
                      <a:pt x="849" y="1094"/>
                      <a:pt x="1094" y="849"/>
                      <a:pt x="1094" y="547"/>
                    </a:cubicBezTo>
                    <a:cubicBezTo>
                      <a:pt x="1094" y="245"/>
                      <a:pt x="849" y="0"/>
                      <a:pt x="5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41"/>
              <p:cNvSpPr/>
              <p:nvPr/>
            </p:nvSpPr>
            <p:spPr>
              <a:xfrm>
                <a:off x="8253701" y="2283648"/>
                <a:ext cx="49385" cy="49341"/>
              </a:xfrm>
              <a:custGeom>
                <a:avLst/>
                <a:gdLst/>
                <a:ahLst/>
                <a:cxnLst/>
                <a:rect l="l" t="t" r="r" b="b"/>
                <a:pathLst>
                  <a:path w="1118" h="1117" extrusionOk="0">
                    <a:moveTo>
                      <a:pt x="559" y="0"/>
                    </a:moveTo>
                    <a:cubicBezTo>
                      <a:pt x="251" y="0"/>
                      <a:pt x="1" y="250"/>
                      <a:pt x="1" y="559"/>
                    </a:cubicBezTo>
                    <a:cubicBezTo>
                      <a:pt x="1" y="867"/>
                      <a:pt x="251" y="1117"/>
                      <a:pt x="559" y="1117"/>
                    </a:cubicBezTo>
                    <a:cubicBezTo>
                      <a:pt x="867" y="1117"/>
                      <a:pt x="1117" y="867"/>
                      <a:pt x="1117" y="559"/>
                    </a:cubicBezTo>
                    <a:cubicBezTo>
                      <a:pt x="1117" y="250"/>
                      <a:pt x="867" y="0"/>
                      <a:pt x="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41"/>
              <p:cNvSpPr/>
              <p:nvPr/>
            </p:nvSpPr>
            <p:spPr>
              <a:xfrm>
                <a:off x="8046621" y="2490950"/>
                <a:ext cx="30965" cy="30921"/>
              </a:xfrm>
              <a:custGeom>
                <a:avLst/>
                <a:gdLst/>
                <a:ahLst/>
                <a:cxnLst/>
                <a:rect l="l" t="t" r="r" b="b"/>
                <a:pathLst>
                  <a:path w="701" h="700" extrusionOk="0">
                    <a:moveTo>
                      <a:pt x="350" y="1"/>
                    </a:moveTo>
                    <a:cubicBezTo>
                      <a:pt x="157" y="1"/>
                      <a:pt x="0" y="157"/>
                      <a:pt x="0" y="350"/>
                    </a:cubicBezTo>
                    <a:cubicBezTo>
                      <a:pt x="0" y="543"/>
                      <a:pt x="157" y="699"/>
                      <a:pt x="350" y="699"/>
                    </a:cubicBezTo>
                    <a:cubicBezTo>
                      <a:pt x="544" y="699"/>
                      <a:pt x="700" y="543"/>
                      <a:pt x="700" y="350"/>
                    </a:cubicBezTo>
                    <a:cubicBezTo>
                      <a:pt x="700" y="157"/>
                      <a:pt x="544" y="1"/>
                      <a:pt x="3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1"/>
              <p:cNvSpPr/>
              <p:nvPr/>
            </p:nvSpPr>
            <p:spPr>
              <a:xfrm>
                <a:off x="8122156" y="2066629"/>
                <a:ext cx="27740" cy="27740"/>
              </a:xfrm>
              <a:custGeom>
                <a:avLst/>
                <a:gdLst/>
                <a:ahLst/>
                <a:cxnLst/>
                <a:rect l="l" t="t" r="r" b="b"/>
                <a:pathLst>
                  <a:path w="628" h="628" extrusionOk="0">
                    <a:moveTo>
                      <a:pt x="314" y="0"/>
                    </a:moveTo>
                    <a:cubicBezTo>
                      <a:pt x="141" y="0"/>
                      <a:pt x="0" y="141"/>
                      <a:pt x="0" y="315"/>
                    </a:cubicBezTo>
                    <a:cubicBezTo>
                      <a:pt x="0" y="487"/>
                      <a:pt x="141" y="628"/>
                      <a:pt x="314" y="628"/>
                    </a:cubicBezTo>
                    <a:cubicBezTo>
                      <a:pt x="487" y="628"/>
                      <a:pt x="627" y="487"/>
                      <a:pt x="627" y="315"/>
                    </a:cubicBezTo>
                    <a:cubicBezTo>
                      <a:pt x="627" y="141"/>
                      <a:pt x="487" y="0"/>
                      <a:pt x="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1"/>
              <p:cNvSpPr/>
              <p:nvPr/>
            </p:nvSpPr>
            <p:spPr>
              <a:xfrm>
                <a:off x="7825007" y="2291997"/>
                <a:ext cx="27166" cy="27254"/>
              </a:xfrm>
              <a:custGeom>
                <a:avLst/>
                <a:gdLst/>
                <a:ahLst/>
                <a:cxnLst/>
                <a:rect l="l" t="t" r="r" b="b"/>
                <a:pathLst>
                  <a:path w="615" h="617" extrusionOk="0">
                    <a:moveTo>
                      <a:pt x="307" y="1"/>
                    </a:moveTo>
                    <a:cubicBezTo>
                      <a:pt x="137" y="1"/>
                      <a:pt x="0" y="139"/>
                      <a:pt x="0" y="309"/>
                    </a:cubicBezTo>
                    <a:cubicBezTo>
                      <a:pt x="0" y="479"/>
                      <a:pt x="137" y="617"/>
                      <a:pt x="307" y="617"/>
                    </a:cubicBezTo>
                    <a:cubicBezTo>
                      <a:pt x="478" y="617"/>
                      <a:pt x="615" y="479"/>
                      <a:pt x="615" y="309"/>
                    </a:cubicBezTo>
                    <a:cubicBezTo>
                      <a:pt x="615" y="139"/>
                      <a:pt x="478" y="1"/>
                      <a:pt x="3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1"/>
              <p:cNvSpPr/>
              <p:nvPr/>
            </p:nvSpPr>
            <p:spPr>
              <a:xfrm>
                <a:off x="7997501" y="2052052"/>
                <a:ext cx="143914" cy="260353"/>
              </a:xfrm>
              <a:custGeom>
                <a:avLst/>
                <a:gdLst/>
                <a:ahLst/>
                <a:cxnLst/>
                <a:rect l="l" t="t" r="r" b="b"/>
                <a:pathLst>
                  <a:path w="3258" h="5894" extrusionOk="0">
                    <a:moveTo>
                      <a:pt x="261" y="0"/>
                    </a:moveTo>
                    <a:lnTo>
                      <a:pt x="1" y="47"/>
                    </a:lnTo>
                    <a:lnTo>
                      <a:pt x="1061" y="5893"/>
                    </a:lnTo>
                    <a:lnTo>
                      <a:pt x="3258" y="696"/>
                    </a:lnTo>
                    <a:lnTo>
                      <a:pt x="3014" y="592"/>
                    </a:lnTo>
                    <a:lnTo>
                      <a:pt x="1164" y="4973"/>
                    </a:lnTo>
                    <a:lnTo>
                      <a:pt x="2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1"/>
              <p:cNvSpPr/>
              <p:nvPr/>
            </p:nvSpPr>
            <p:spPr>
              <a:xfrm>
                <a:off x="7822224" y="2167209"/>
                <a:ext cx="245069" cy="144312"/>
              </a:xfrm>
              <a:custGeom>
                <a:avLst/>
                <a:gdLst/>
                <a:ahLst/>
                <a:cxnLst/>
                <a:rect l="l" t="t" r="r" b="b"/>
                <a:pathLst>
                  <a:path w="5548" h="3267" extrusionOk="0">
                    <a:moveTo>
                      <a:pt x="125" y="0"/>
                    </a:moveTo>
                    <a:lnTo>
                      <a:pt x="1" y="233"/>
                    </a:lnTo>
                    <a:lnTo>
                      <a:pt x="4613" y="2725"/>
                    </a:lnTo>
                    <a:lnTo>
                      <a:pt x="363" y="3002"/>
                    </a:lnTo>
                    <a:lnTo>
                      <a:pt x="380" y="3266"/>
                    </a:lnTo>
                    <a:lnTo>
                      <a:pt x="5548" y="2928"/>
                    </a:lnTo>
                    <a:lnTo>
                      <a:pt x="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1"/>
              <p:cNvSpPr/>
              <p:nvPr/>
            </p:nvSpPr>
            <p:spPr>
              <a:xfrm>
                <a:off x="8025727" y="2194066"/>
                <a:ext cx="253108" cy="120105"/>
              </a:xfrm>
              <a:custGeom>
                <a:avLst/>
                <a:gdLst/>
                <a:ahLst/>
                <a:cxnLst/>
                <a:rect l="l" t="t" r="r" b="b"/>
                <a:pathLst>
                  <a:path w="5730" h="2719" extrusionOk="0">
                    <a:moveTo>
                      <a:pt x="4409" y="0"/>
                    </a:moveTo>
                    <a:lnTo>
                      <a:pt x="0" y="2318"/>
                    </a:lnTo>
                    <a:lnTo>
                      <a:pt x="5711" y="2718"/>
                    </a:lnTo>
                    <a:lnTo>
                      <a:pt x="5729" y="2455"/>
                    </a:lnTo>
                    <a:lnTo>
                      <a:pt x="947" y="2119"/>
                    </a:lnTo>
                    <a:lnTo>
                      <a:pt x="4531" y="234"/>
                    </a:lnTo>
                    <a:lnTo>
                      <a:pt x="44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41"/>
              <p:cNvSpPr/>
              <p:nvPr/>
            </p:nvSpPr>
            <p:spPr>
              <a:xfrm>
                <a:off x="8039774" y="2278126"/>
                <a:ext cx="171389" cy="228769"/>
              </a:xfrm>
              <a:custGeom>
                <a:avLst/>
                <a:gdLst/>
                <a:ahLst/>
                <a:cxnLst/>
                <a:rect l="l" t="t" r="r" b="b"/>
                <a:pathLst>
                  <a:path w="3880" h="5179" extrusionOk="0">
                    <a:moveTo>
                      <a:pt x="0" y="1"/>
                    </a:moveTo>
                    <a:lnTo>
                      <a:pt x="373" y="5178"/>
                    </a:lnTo>
                    <a:lnTo>
                      <a:pt x="638" y="5159"/>
                    </a:lnTo>
                    <a:lnTo>
                      <a:pt x="311" y="630"/>
                    </a:lnTo>
                    <a:lnTo>
                      <a:pt x="3704" y="3640"/>
                    </a:lnTo>
                    <a:lnTo>
                      <a:pt x="3880" y="3442"/>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41"/>
              <p:cNvSpPr/>
              <p:nvPr/>
            </p:nvSpPr>
            <p:spPr>
              <a:xfrm>
                <a:off x="7864321" y="2287359"/>
                <a:ext cx="186231" cy="177176"/>
              </a:xfrm>
              <a:custGeom>
                <a:avLst/>
                <a:gdLst/>
                <a:ahLst/>
                <a:cxnLst/>
                <a:rect l="l" t="t" r="r" b="b"/>
                <a:pathLst>
                  <a:path w="4216" h="4011" extrusionOk="0">
                    <a:moveTo>
                      <a:pt x="4033" y="0"/>
                    </a:moveTo>
                    <a:lnTo>
                      <a:pt x="1" y="3819"/>
                    </a:lnTo>
                    <a:lnTo>
                      <a:pt x="183" y="4011"/>
                    </a:lnTo>
                    <a:lnTo>
                      <a:pt x="4216" y="193"/>
                    </a:lnTo>
                    <a:lnTo>
                      <a:pt x="40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798;p49">
            <a:extLst>
              <a:ext uri="{FF2B5EF4-FFF2-40B4-BE49-F238E27FC236}">
                <a16:creationId xmlns:a16="http://schemas.microsoft.com/office/drawing/2014/main" id="{04F3F6BD-9237-4F31-4E6F-832783A9981B}"/>
              </a:ext>
            </a:extLst>
          </p:cNvPr>
          <p:cNvSpPr txBox="1">
            <a:spLocks/>
          </p:cNvSpPr>
          <p:nvPr/>
        </p:nvSpPr>
        <p:spPr>
          <a:xfrm>
            <a:off x="0" y="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500"/>
              <a:buFont typeface="Bebas Neue"/>
              <a:buNone/>
              <a:defRPr sz="35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3500"/>
              <a:buFont typeface="Bebas Neue"/>
              <a:buNone/>
              <a:defRPr sz="3500" b="0" i="0" u="none" strike="noStrike" cap="none">
                <a:solidFill>
                  <a:schemeClr val="dk2"/>
                </a:solidFill>
                <a:latin typeface="Bebas Neue"/>
                <a:ea typeface="Bebas Neue"/>
                <a:cs typeface="Bebas Neue"/>
                <a:sym typeface="Bebas Neue"/>
              </a:defRPr>
            </a:lvl2pPr>
            <a:lvl3pPr marR="0" lvl="2" algn="l" rtl="0">
              <a:lnSpc>
                <a:spcPct val="100000"/>
              </a:lnSpc>
              <a:spcBef>
                <a:spcPts val="0"/>
              </a:spcBef>
              <a:spcAft>
                <a:spcPts val="0"/>
              </a:spcAft>
              <a:buClr>
                <a:schemeClr val="dk2"/>
              </a:buClr>
              <a:buSzPts val="3500"/>
              <a:buFont typeface="Bebas Neue"/>
              <a:buNone/>
              <a:defRPr sz="3500" b="0" i="0" u="none" strike="noStrike" cap="none">
                <a:solidFill>
                  <a:schemeClr val="dk2"/>
                </a:solidFill>
                <a:latin typeface="Bebas Neue"/>
                <a:ea typeface="Bebas Neue"/>
                <a:cs typeface="Bebas Neue"/>
                <a:sym typeface="Bebas Neue"/>
              </a:defRPr>
            </a:lvl3pPr>
            <a:lvl4pPr marR="0" lvl="3" algn="l" rtl="0">
              <a:lnSpc>
                <a:spcPct val="100000"/>
              </a:lnSpc>
              <a:spcBef>
                <a:spcPts val="0"/>
              </a:spcBef>
              <a:spcAft>
                <a:spcPts val="0"/>
              </a:spcAft>
              <a:buClr>
                <a:schemeClr val="dk2"/>
              </a:buClr>
              <a:buSzPts val="3500"/>
              <a:buFont typeface="Bebas Neue"/>
              <a:buNone/>
              <a:defRPr sz="3500" b="0" i="0" u="none" strike="noStrike" cap="none">
                <a:solidFill>
                  <a:schemeClr val="dk2"/>
                </a:solidFill>
                <a:latin typeface="Bebas Neue"/>
                <a:ea typeface="Bebas Neue"/>
                <a:cs typeface="Bebas Neue"/>
                <a:sym typeface="Bebas Neue"/>
              </a:defRPr>
            </a:lvl4pPr>
            <a:lvl5pPr marR="0" lvl="4" algn="l" rtl="0">
              <a:lnSpc>
                <a:spcPct val="100000"/>
              </a:lnSpc>
              <a:spcBef>
                <a:spcPts val="0"/>
              </a:spcBef>
              <a:spcAft>
                <a:spcPts val="0"/>
              </a:spcAft>
              <a:buClr>
                <a:schemeClr val="dk2"/>
              </a:buClr>
              <a:buSzPts val="3500"/>
              <a:buFont typeface="Bebas Neue"/>
              <a:buNone/>
              <a:defRPr sz="3500" b="0" i="0" u="none" strike="noStrike" cap="none">
                <a:solidFill>
                  <a:schemeClr val="dk2"/>
                </a:solidFill>
                <a:latin typeface="Bebas Neue"/>
                <a:ea typeface="Bebas Neue"/>
                <a:cs typeface="Bebas Neue"/>
                <a:sym typeface="Bebas Neue"/>
              </a:defRPr>
            </a:lvl5pPr>
            <a:lvl6pPr marR="0" lvl="5" algn="l" rtl="0">
              <a:lnSpc>
                <a:spcPct val="100000"/>
              </a:lnSpc>
              <a:spcBef>
                <a:spcPts val="0"/>
              </a:spcBef>
              <a:spcAft>
                <a:spcPts val="0"/>
              </a:spcAft>
              <a:buClr>
                <a:schemeClr val="dk2"/>
              </a:buClr>
              <a:buSzPts val="3500"/>
              <a:buFont typeface="Bebas Neue"/>
              <a:buNone/>
              <a:defRPr sz="3500" b="0" i="0" u="none" strike="noStrike" cap="none">
                <a:solidFill>
                  <a:schemeClr val="dk2"/>
                </a:solidFill>
                <a:latin typeface="Bebas Neue"/>
                <a:ea typeface="Bebas Neue"/>
                <a:cs typeface="Bebas Neue"/>
                <a:sym typeface="Bebas Neue"/>
              </a:defRPr>
            </a:lvl6pPr>
            <a:lvl7pPr marR="0" lvl="6" algn="l" rtl="0">
              <a:lnSpc>
                <a:spcPct val="100000"/>
              </a:lnSpc>
              <a:spcBef>
                <a:spcPts val="0"/>
              </a:spcBef>
              <a:spcAft>
                <a:spcPts val="0"/>
              </a:spcAft>
              <a:buClr>
                <a:schemeClr val="dk2"/>
              </a:buClr>
              <a:buSzPts val="3500"/>
              <a:buFont typeface="Bebas Neue"/>
              <a:buNone/>
              <a:defRPr sz="3500" b="0" i="0" u="none" strike="noStrike" cap="none">
                <a:solidFill>
                  <a:schemeClr val="dk2"/>
                </a:solidFill>
                <a:latin typeface="Bebas Neue"/>
                <a:ea typeface="Bebas Neue"/>
                <a:cs typeface="Bebas Neue"/>
                <a:sym typeface="Bebas Neue"/>
              </a:defRPr>
            </a:lvl7pPr>
            <a:lvl8pPr marR="0" lvl="7" algn="l" rtl="0">
              <a:lnSpc>
                <a:spcPct val="100000"/>
              </a:lnSpc>
              <a:spcBef>
                <a:spcPts val="0"/>
              </a:spcBef>
              <a:spcAft>
                <a:spcPts val="0"/>
              </a:spcAft>
              <a:buClr>
                <a:schemeClr val="dk2"/>
              </a:buClr>
              <a:buSzPts val="3500"/>
              <a:buFont typeface="Bebas Neue"/>
              <a:buNone/>
              <a:defRPr sz="3500" b="0" i="0" u="none" strike="noStrike" cap="none">
                <a:solidFill>
                  <a:schemeClr val="dk2"/>
                </a:solidFill>
                <a:latin typeface="Bebas Neue"/>
                <a:ea typeface="Bebas Neue"/>
                <a:cs typeface="Bebas Neue"/>
                <a:sym typeface="Bebas Neue"/>
              </a:defRPr>
            </a:lvl8pPr>
            <a:lvl9pPr marR="0" lvl="8" algn="l" rtl="0">
              <a:lnSpc>
                <a:spcPct val="100000"/>
              </a:lnSpc>
              <a:spcBef>
                <a:spcPts val="0"/>
              </a:spcBef>
              <a:spcAft>
                <a:spcPts val="0"/>
              </a:spcAft>
              <a:buClr>
                <a:schemeClr val="dk2"/>
              </a:buClr>
              <a:buSzPts val="3500"/>
              <a:buFont typeface="Bebas Neue"/>
              <a:buNone/>
              <a:defRPr sz="3500" b="0" i="0" u="none" strike="noStrike" cap="none">
                <a:solidFill>
                  <a:schemeClr val="dk2"/>
                </a:solidFill>
                <a:latin typeface="Bebas Neue"/>
                <a:ea typeface="Bebas Neue"/>
                <a:cs typeface="Bebas Neue"/>
                <a:sym typeface="Bebas Neue"/>
              </a:defRPr>
            </a:lvl9pPr>
          </a:lstStyle>
          <a:p>
            <a:pPr algn="l"/>
            <a:r>
              <a:rPr lang="en-IN" dirty="0"/>
              <a:t>MODULES USED</a:t>
            </a:r>
          </a:p>
        </p:txBody>
      </p:sp>
      <p:sp>
        <p:nvSpPr>
          <p:cNvPr id="5" name="Google Shape;2799;p49">
            <a:extLst>
              <a:ext uri="{FF2B5EF4-FFF2-40B4-BE49-F238E27FC236}">
                <a16:creationId xmlns:a16="http://schemas.microsoft.com/office/drawing/2014/main" id="{F893B47D-B9EC-780A-C916-0C96A5C7BFEF}"/>
              </a:ext>
            </a:extLst>
          </p:cNvPr>
          <p:cNvSpPr txBox="1">
            <a:spLocks noGrp="1"/>
          </p:cNvSpPr>
          <p:nvPr>
            <p:ph type="subTitle" idx="1"/>
          </p:nvPr>
        </p:nvSpPr>
        <p:spPr>
          <a:xfrm>
            <a:off x="3307080" y="339504"/>
            <a:ext cx="3374289" cy="393504"/>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t>Landing Page</a:t>
            </a:r>
          </a:p>
          <a:p>
            <a:pPr marL="742950" lvl="1" indent="-285750" algn="l">
              <a:buFont typeface="Arial" panose="020B0604020202020204" pitchFamily="34" charset="0"/>
              <a:buChar char="•"/>
            </a:pPr>
            <a:r>
              <a:rPr lang="en-US" dirty="0"/>
              <a:t>Upload Image</a:t>
            </a:r>
          </a:p>
          <a:p>
            <a:pPr marL="742950" lvl="1" indent="-285750" algn="l">
              <a:buFont typeface="Arial" panose="020B0604020202020204" pitchFamily="34" charset="0"/>
              <a:buChar char="•"/>
            </a:pPr>
            <a:r>
              <a:rPr lang="en-US" dirty="0"/>
              <a:t>View Result</a:t>
            </a:r>
          </a:p>
          <a:p>
            <a:pPr marL="742950" lvl="1" indent="-285750" algn="l">
              <a:buFont typeface="Arial" panose="020B0604020202020204" pitchFamily="34" charset="0"/>
              <a:buChar char="•"/>
            </a:pPr>
            <a:r>
              <a:rPr lang="en-US" dirty="0"/>
              <a:t>View Recommendations</a:t>
            </a:r>
          </a:p>
          <a:p>
            <a:pPr marL="285750" lvl="0" indent="-285750" algn="l" rtl="0">
              <a:spcBef>
                <a:spcPts val="0"/>
              </a:spcBef>
              <a:spcAft>
                <a:spcPts val="0"/>
              </a:spcAft>
              <a:buFont typeface="Arial" panose="020B0604020202020204" pitchFamily="34" charset="0"/>
              <a:buChar char="•"/>
            </a:pPr>
            <a:r>
              <a:rPr lang="en-US" dirty="0"/>
              <a:t>About Page</a:t>
            </a:r>
          </a:p>
          <a:p>
            <a:pPr marL="285750" lvl="0" indent="-285750" algn="l" rtl="0">
              <a:spcBef>
                <a:spcPts val="0"/>
              </a:spcBef>
              <a:spcAft>
                <a:spcPts val="0"/>
              </a:spcAft>
              <a:buFont typeface="Arial" panose="020B0604020202020204" pitchFamily="34" charset="0"/>
              <a:buChar char="•"/>
            </a:pPr>
            <a:r>
              <a:rPr lang="en-US" dirty="0"/>
              <a:t>Contact Page</a:t>
            </a:r>
          </a:p>
        </p:txBody>
      </p:sp>
      <p:sp>
        <p:nvSpPr>
          <p:cNvPr id="7" name="Google Shape;2805;p49">
            <a:extLst>
              <a:ext uri="{FF2B5EF4-FFF2-40B4-BE49-F238E27FC236}">
                <a16:creationId xmlns:a16="http://schemas.microsoft.com/office/drawing/2014/main" id="{2AFE72B2-1AB4-5142-2D69-DC102734DB2F}"/>
              </a:ext>
            </a:extLst>
          </p:cNvPr>
          <p:cNvSpPr/>
          <p:nvPr/>
        </p:nvSpPr>
        <p:spPr>
          <a:xfrm>
            <a:off x="195728" y="723049"/>
            <a:ext cx="829200" cy="447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2820;p49">
            <a:extLst>
              <a:ext uri="{FF2B5EF4-FFF2-40B4-BE49-F238E27FC236}">
                <a16:creationId xmlns:a16="http://schemas.microsoft.com/office/drawing/2014/main" id="{26D1C72B-8308-9705-B071-D6B9ED4F5202}"/>
              </a:ext>
            </a:extLst>
          </p:cNvPr>
          <p:cNvGrpSpPr/>
          <p:nvPr/>
        </p:nvGrpSpPr>
        <p:grpSpPr>
          <a:xfrm>
            <a:off x="425092" y="803368"/>
            <a:ext cx="370473" cy="286961"/>
            <a:chOff x="2248672" y="2310265"/>
            <a:chExt cx="367387" cy="284571"/>
          </a:xfrm>
        </p:grpSpPr>
        <p:sp>
          <p:nvSpPr>
            <p:cNvPr id="9" name="Google Shape;2821;p49">
              <a:extLst>
                <a:ext uri="{FF2B5EF4-FFF2-40B4-BE49-F238E27FC236}">
                  <a16:creationId xmlns:a16="http://schemas.microsoft.com/office/drawing/2014/main" id="{8D77886B-2730-FA9E-6169-0EB9FC3A4457}"/>
                </a:ext>
              </a:extLst>
            </p:cNvPr>
            <p:cNvSpPr/>
            <p:nvPr/>
          </p:nvSpPr>
          <p:spPr>
            <a:xfrm>
              <a:off x="2357314" y="2310265"/>
              <a:ext cx="178993" cy="207299"/>
            </a:xfrm>
            <a:custGeom>
              <a:avLst/>
              <a:gdLst/>
              <a:ahLst/>
              <a:cxnLst/>
              <a:rect l="l" t="t" r="r" b="b"/>
              <a:pathLst>
                <a:path w="5198" h="6020" extrusionOk="0">
                  <a:moveTo>
                    <a:pt x="3638" y="1204"/>
                  </a:moveTo>
                  <a:cubicBezTo>
                    <a:pt x="3761" y="1204"/>
                    <a:pt x="3884" y="1227"/>
                    <a:pt x="4001" y="1276"/>
                  </a:cubicBezTo>
                  <a:cubicBezTo>
                    <a:pt x="4356" y="1423"/>
                    <a:pt x="4587" y="1768"/>
                    <a:pt x="4587" y="2151"/>
                  </a:cubicBezTo>
                  <a:cubicBezTo>
                    <a:pt x="4586" y="2674"/>
                    <a:pt x="4162" y="3097"/>
                    <a:pt x="3639" y="3098"/>
                  </a:cubicBezTo>
                  <a:cubicBezTo>
                    <a:pt x="3255" y="3098"/>
                    <a:pt x="2911" y="2867"/>
                    <a:pt x="2763" y="2514"/>
                  </a:cubicBezTo>
                  <a:cubicBezTo>
                    <a:pt x="2617" y="2160"/>
                    <a:pt x="2699" y="1753"/>
                    <a:pt x="2969" y="1481"/>
                  </a:cubicBezTo>
                  <a:cubicBezTo>
                    <a:pt x="3150" y="1300"/>
                    <a:pt x="3392" y="1204"/>
                    <a:pt x="3638" y="1204"/>
                  </a:cubicBezTo>
                  <a:close/>
                  <a:moveTo>
                    <a:pt x="2177" y="1"/>
                  </a:moveTo>
                  <a:cubicBezTo>
                    <a:pt x="2124" y="1"/>
                    <a:pt x="2031" y="1"/>
                    <a:pt x="1702" y="350"/>
                  </a:cubicBezTo>
                  <a:cubicBezTo>
                    <a:pt x="1499" y="565"/>
                    <a:pt x="1273" y="845"/>
                    <a:pt x="1066" y="1136"/>
                  </a:cubicBezTo>
                  <a:cubicBezTo>
                    <a:pt x="1021" y="1199"/>
                    <a:pt x="1026" y="1285"/>
                    <a:pt x="1081" y="1341"/>
                  </a:cubicBezTo>
                  <a:cubicBezTo>
                    <a:pt x="1112" y="1371"/>
                    <a:pt x="1151" y="1386"/>
                    <a:pt x="1190" y="1386"/>
                  </a:cubicBezTo>
                  <a:cubicBezTo>
                    <a:pt x="1239" y="1386"/>
                    <a:pt x="1288" y="1363"/>
                    <a:pt x="1319" y="1320"/>
                  </a:cubicBezTo>
                  <a:cubicBezTo>
                    <a:pt x="1694" y="791"/>
                    <a:pt x="2045" y="427"/>
                    <a:pt x="2177" y="330"/>
                  </a:cubicBezTo>
                  <a:cubicBezTo>
                    <a:pt x="2293" y="415"/>
                    <a:pt x="2575" y="702"/>
                    <a:pt x="2900" y="1134"/>
                  </a:cubicBezTo>
                  <a:cubicBezTo>
                    <a:pt x="2888" y="1144"/>
                    <a:pt x="2875" y="1153"/>
                    <a:pt x="2863" y="1163"/>
                  </a:cubicBezTo>
                  <a:lnTo>
                    <a:pt x="2763" y="1064"/>
                  </a:lnTo>
                  <a:cubicBezTo>
                    <a:pt x="2732" y="1031"/>
                    <a:pt x="2690" y="1015"/>
                    <a:pt x="2648" y="1015"/>
                  </a:cubicBezTo>
                  <a:cubicBezTo>
                    <a:pt x="2615" y="1015"/>
                    <a:pt x="2581" y="1025"/>
                    <a:pt x="2552" y="1046"/>
                  </a:cubicBezTo>
                  <a:cubicBezTo>
                    <a:pt x="2478" y="1105"/>
                    <a:pt x="2472" y="1213"/>
                    <a:pt x="2538" y="1281"/>
                  </a:cubicBezTo>
                  <a:lnTo>
                    <a:pt x="2641" y="1384"/>
                  </a:lnTo>
                  <a:cubicBezTo>
                    <a:pt x="2502" y="1562"/>
                    <a:pt x="2414" y="1776"/>
                    <a:pt x="2385" y="2000"/>
                  </a:cubicBezTo>
                  <a:lnTo>
                    <a:pt x="2245" y="2000"/>
                  </a:lnTo>
                  <a:cubicBezTo>
                    <a:pt x="2244" y="2000"/>
                    <a:pt x="2244" y="2000"/>
                    <a:pt x="2243" y="2000"/>
                  </a:cubicBezTo>
                  <a:cubicBezTo>
                    <a:pt x="2164" y="2000"/>
                    <a:pt x="2095" y="2058"/>
                    <a:pt x="2085" y="2137"/>
                  </a:cubicBezTo>
                  <a:cubicBezTo>
                    <a:pt x="2072" y="2230"/>
                    <a:pt x="2145" y="2313"/>
                    <a:pt x="2240" y="2313"/>
                  </a:cubicBezTo>
                  <a:lnTo>
                    <a:pt x="2385" y="2313"/>
                  </a:lnTo>
                  <a:cubicBezTo>
                    <a:pt x="2414" y="2537"/>
                    <a:pt x="2502" y="2751"/>
                    <a:pt x="2641" y="2929"/>
                  </a:cubicBezTo>
                  <a:lnTo>
                    <a:pt x="2541" y="3029"/>
                  </a:lnTo>
                  <a:cubicBezTo>
                    <a:pt x="2489" y="3081"/>
                    <a:pt x="2477" y="3175"/>
                    <a:pt x="2521" y="3235"/>
                  </a:cubicBezTo>
                  <a:cubicBezTo>
                    <a:pt x="2552" y="3278"/>
                    <a:pt x="2600" y="3300"/>
                    <a:pt x="2648" y="3300"/>
                  </a:cubicBezTo>
                  <a:cubicBezTo>
                    <a:pt x="2688" y="3300"/>
                    <a:pt x="2728" y="3284"/>
                    <a:pt x="2759" y="3253"/>
                  </a:cubicBezTo>
                  <a:lnTo>
                    <a:pt x="2863" y="3150"/>
                  </a:lnTo>
                  <a:cubicBezTo>
                    <a:pt x="3041" y="3290"/>
                    <a:pt x="3253" y="3378"/>
                    <a:pt x="3479" y="3406"/>
                  </a:cubicBezTo>
                  <a:lnTo>
                    <a:pt x="3479" y="3546"/>
                  </a:lnTo>
                  <a:cubicBezTo>
                    <a:pt x="3478" y="3627"/>
                    <a:pt x="3536" y="3696"/>
                    <a:pt x="3615" y="3707"/>
                  </a:cubicBezTo>
                  <a:cubicBezTo>
                    <a:pt x="3622" y="3708"/>
                    <a:pt x="3629" y="3708"/>
                    <a:pt x="3636" y="3708"/>
                  </a:cubicBezTo>
                  <a:cubicBezTo>
                    <a:pt x="3720" y="3708"/>
                    <a:pt x="3791" y="3639"/>
                    <a:pt x="3791" y="3553"/>
                  </a:cubicBezTo>
                  <a:lnTo>
                    <a:pt x="3791" y="3406"/>
                  </a:lnTo>
                  <a:cubicBezTo>
                    <a:pt x="3864" y="3398"/>
                    <a:pt x="3934" y="3382"/>
                    <a:pt x="4005" y="3361"/>
                  </a:cubicBezTo>
                  <a:cubicBezTo>
                    <a:pt x="4028" y="3488"/>
                    <a:pt x="4040" y="3617"/>
                    <a:pt x="4041" y="3746"/>
                  </a:cubicBezTo>
                  <a:cubicBezTo>
                    <a:pt x="4041" y="5453"/>
                    <a:pt x="2874" y="5707"/>
                    <a:pt x="2177" y="5707"/>
                  </a:cubicBezTo>
                  <a:cubicBezTo>
                    <a:pt x="1480" y="5707"/>
                    <a:pt x="313" y="5453"/>
                    <a:pt x="313" y="3746"/>
                  </a:cubicBezTo>
                  <a:cubicBezTo>
                    <a:pt x="313" y="3096"/>
                    <a:pt x="665" y="2367"/>
                    <a:pt x="961" y="1868"/>
                  </a:cubicBezTo>
                  <a:cubicBezTo>
                    <a:pt x="1002" y="1794"/>
                    <a:pt x="978" y="1701"/>
                    <a:pt x="905" y="1658"/>
                  </a:cubicBezTo>
                  <a:cubicBezTo>
                    <a:pt x="880" y="1643"/>
                    <a:pt x="852" y="1636"/>
                    <a:pt x="825" y="1636"/>
                  </a:cubicBezTo>
                  <a:cubicBezTo>
                    <a:pt x="773" y="1636"/>
                    <a:pt x="722" y="1662"/>
                    <a:pt x="693" y="1709"/>
                  </a:cubicBezTo>
                  <a:cubicBezTo>
                    <a:pt x="377" y="2240"/>
                    <a:pt x="0" y="3026"/>
                    <a:pt x="0" y="3746"/>
                  </a:cubicBezTo>
                  <a:cubicBezTo>
                    <a:pt x="0" y="5191"/>
                    <a:pt x="794" y="6020"/>
                    <a:pt x="2177" y="6020"/>
                  </a:cubicBezTo>
                  <a:cubicBezTo>
                    <a:pt x="3560" y="6020"/>
                    <a:pt x="4353" y="5191"/>
                    <a:pt x="4353" y="3746"/>
                  </a:cubicBezTo>
                  <a:cubicBezTo>
                    <a:pt x="4352" y="3572"/>
                    <a:pt x="4333" y="3398"/>
                    <a:pt x="4296" y="3228"/>
                  </a:cubicBezTo>
                  <a:cubicBezTo>
                    <a:pt x="4335" y="3204"/>
                    <a:pt x="4372" y="3178"/>
                    <a:pt x="4407" y="3150"/>
                  </a:cubicBezTo>
                  <a:lnTo>
                    <a:pt x="4511" y="3253"/>
                  </a:lnTo>
                  <a:cubicBezTo>
                    <a:pt x="4542" y="3284"/>
                    <a:pt x="4581" y="3299"/>
                    <a:pt x="4621" y="3299"/>
                  </a:cubicBezTo>
                  <a:cubicBezTo>
                    <a:pt x="4669" y="3299"/>
                    <a:pt x="4718" y="3277"/>
                    <a:pt x="4749" y="3234"/>
                  </a:cubicBezTo>
                  <a:cubicBezTo>
                    <a:pt x="4793" y="3175"/>
                    <a:pt x="4780" y="3081"/>
                    <a:pt x="4729" y="3029"/>
                  </a:cubicBezTo>
                  <a:lnTo>
                    <a:pt x="4629" y="2929"/>
                  </a:lnTo>
                  <a:cubicBezTo>
                    <a:pt x="4768" y="2751"/>
                    <a:pt x="4856" y="2537"/>
                    <a:pt x="4885" y="2313"/>
                  </a:cubicBezTo>
                  <a:lnTo>
                    <a:pt x="5025" y="2313"/>
                  </a:lnTo>
                  <a:cubicBezTo>
                    <a:pt x="5025" y="2313"/>
                    <a:pt x="5026" y="2313"/>
                    <a:pt x="5027" y="2313"/>
                  </a:cubicBezTo>
                  <a:cubicBezTo>
                    <a:pt x="5106" y="2313"/>
                    <a:pt x="5174" y="2255"/>
                    <a:pt x="5185" y="2175"/>
                  </a:cubicBezTo>
                  <a:cubicBezTo>
                    <a:pt x="5197" y="2083"/>
                    <a:pt x="5125" y="2000"/>
                    <a:pt x="5030" y="2000"/>
                  </a:cubicBezTo>
                  <a:lnTo>
                    <a:pt x="4885" y="2000"/>
                  </a:lnTo>
                  <a:cubicBezTo>
                    <a:pt x="4856" y="1775"/>
                    <a:pt x="4768" y="1562"/>
                    <a:pt x="4629" y="1383"/>
                  </a:cubicBezTo>
                  <a:lnTo>
                    <a:pt x="4729" y="1284"/>
                  </a:lnTo>
                  <a:cubicBezTo>
                    <a:pt x="4786" y="1228"/>
                    <a:pt x="4794" y="1138"/>
                    <a:pt x="4745" y="1074"/>
                  </a:cubicBezTo>
                  <a:cubicBezTo>
                    <a:pt x="4715" y="1034"/>
                    <a:pt x="4669" y="1013"/>
                    <a:pt x="4622" y="1013"/>
                  </a:cubicBezTo>
                  <a:cubicBezTo>
                    <a:pt x="4583" y="1013"/>
                    <a:pt x="4543" y="1028"/>
                    <a:pt x="4512" y="1059"/>
                  </a:cubicBezTo>
                  <a:lnTo>
                    <a:pt x="4407" y="1163"/>
                  </a:lnTo>
                  <a:cubicBezTo>
                    <a:pt x="4229" y="1023"/>
                    <a:pt x="4016" y="934"/>
                    <a:pt x="3791" y="906"/>
                  </a:cubicBezTo>
                  <a:lnTo>
                    <a:pt x="3791" y="767"/>
                  </a:lnTo>
                  <a:cubicBezTo>
                    <a:pt x="3792" y="686"/>
                    <a:pt x="3734" y="617"/>
                    <a:pt x="3655" y="606"/>
                  </a:cubicBezTo>
                  <a:cubicBezTo>
                    <a:pt x="3648" y="605"/>
                    <a:pt x="3641" y="605"/>
                    <a:pt x="3634" y="605"/>
                  </a:cubicBezTo>
                  <a:cubicBezTo>
                    <a:pt x="3550" y="605"/>
                    <a:pt x="3479" y="674"/>
                    <a:pt x="3479" y="761"/>
                  </a:cubicBezTo>
                  <a:lnTo>
                    <a:pt x="3479" y="906"/>
                  </a:lnTo>
                  <a:cubicBezTo>
                    <a:pt x="3375" y="920"/>
                    <a:pt x="3274" y="945"/>
                    <a:pt x="3177" y="983"/>
                  </a:cubicBezTo>
                  <a:cubicBezTo>
                    <a:pt x="3008" y="753"/>
                    <a:pt x="2825" y="535"/>
                    <a:pt x="2630" y="327"/>
                  </a:cubicBezTo>
                  <a:cubicBezTo>
                    <a:pt x="2319" y="1"/>
                    <a:pt x="2230" y="1"/>
                    <a:pt x="21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22;p49">
              <a:extLst>
                <a:ext uri="{FF2B5EF4-FFF2-40B4-BE49-F238E27FC236}">
                  <a16:creationId xmlns:a16="http://schemas.microsoft.com/office/drawing/2014/main" id="{F8EE6B55-E717-4D16-8991-1C05A0E6C39D}"/>
                </a:ext>
              </a:extLst>
            </p:cNvPr>
            <p:cNvSpPr/>
            <p:nvPr/>
          </p:nvSpPr>
          <p:spPr>
            <a:xfrm>
              <a:off x="2248672" y="2491737"/>
              <a:ext cx="301478" cy="89014"/>
            </a:xfrm>
            <a:custGeom>
              <a:avLst/>
              <a:gdLst/>
              <a:ahLst/>
              <a:cxnLst/>
              <a:rect l="l" t="t" r="r" b="b"/>
              <a:pathLst>
                <a:path w="8755" h="2585" extrusionOk="0">
                  <a:moveTo>
                    <a:pt x="2441" y="522"/>
                  </a:moveTo>
                  <a:cubicBezTo>
                    <a:pt x="2649" y="522"/>
                    <a:pt x="2837" y="647"/>
                    <a:pt x="2917" y="840"/>
                  </a:cubicBezTo>
                  <a:cubicBezTo>
                    <a:pt x="2997" y="1033"/>
                    <a:pt x="2953" y="1254"/>
                    <a:pt x="2806" y="1401"/>
                  </a:cubicBezTo>
                  <a:cubicBezTo>
                    <a:pt x="2707" y="1500"/>
                    <a:pt x="2575" y="1552"/>
                    <a:pt x="2441" y="1552"/>
                  </a:cubicBezTo>
                  <a:cubicBezTo>
                    <a:pt x="2375" y="1552"/>
                    <a:pt x="2307" y="1539"/>
                    <a:pt x="2243" y="1512"/>
                  </a:cubicBezTo>
                  <a:cubicBezTo>
                    <a:pt x="2052" y="1433"/>
                    <a:pt x="1925" y="1245"/>
                    <a:pt x="1926" y="1037"/>
                  </a:cubicBezTo>
                  <a:cubicBezTo>
                    <a:pt x="1926" y="752"/>
                    <a:pt x="2156" y="522"/>
                    <a:pt x="2441" y="522"/>
                  </a:cubicBezTo>
                  <a:close/>
                  <a:moveTo>
                    <a:pt x="2436" y="0"/>
                  </a:moveTo>
                  <a:cubicBezTo>
                    <a:pt x="2352" y="0"/>
                    <a:pt x="2281" y="69"/>
                    <a:pt x="2281" y="157"/>
                  </a:cubicBezTo>
                  <a:lnTo>
                    <a:pt x="2281" y="218"/>
                  </a:lnTo>
                  <a:cubicBezTo>
                    <a:pt x="2171" y="240"/>
                    <a:pt x="2066" y="283"/>
                    <a:pt x="1974" y="346"/>
                  </a:cubicBezTo>
                  <a:lnTo>
                    <a:pt x="1933" y="306"/>
                  </a:lnTo>
                  <a:cubicBezTo>
                    <a:pt x="1902" y="274"/>
                    <a:pt x="1860" y="258"/>
                    <a:pt x="1818" y="258"/>
                  </a:cubicBezTo>
                  <a:cubicBezTo>
                    <a:pt x="1785" y="258"/>
                    <a:pt x="1752" y="268"/>
                    <a:pt x="1723" y="290"/>
                  </a:cubicBezTo>
                  <a:cubicBezTo>
                    <a:pt x="1649" y="347"/>
                    <a:pt x="1641" y="457"/>
                    <a:pt x="1709" y="523"/>
                  </a:cubicBezTo>
                  <a:lnTo>
                    <a:pt x="1753" y="567"/>
                  </a:lnTo>
                  <a:cubicBezTo>
                    <a:pt x="1689" y="660"/>
                    <a:pt x="1646" y="765"/>
                    <a:pt x="1625" y="875"/>
                  </a:cubicBezTo>
                  <a:lnTo>
                    <a:pt x="1567" y="875"/>
                  </a:lnTo>
                  <a:cubicBezTo>
                    <a:pt x="1566" y="875"/>
                    <a:pt x="1565" y="875"/>
                    <a:pt x="1564" y="875"/>
                  </a:cubicBezTo>
                  <a:cubicBezTo>
                    <a:pt x="1491" y="875"/>
                    <a:pt x="1428" y="926"/>
                    <a:pt x="1410" y="996"/>
                  </a:cubicBezTo>
                  <a:cubicBezTo>
                    <a:pt x="1387" y="1094"/>
                    <a:pt x="1462" y="1188"/>
                    <a:pt x="1562" y="1188"/>
                  </a:cubicBezTo>
                  <a:lnTo>
                    <a:pt x="1625" y="1188"/>
                  </a:lnTo>
                  <a:cubicBezTo>
                    <a:pt x="1629" y="1211"/>
                    <a:pt x="1635" y="1234"/>
                    <a:pt x="1641" y="1256"/>
                  </a:cubicBezTo>
                  <a:cubicBezTo>
                    <a:pt x="176" y="1493"/>
                    <a:pt x="1" y="1791"/>
                    <a:pt x="1" y="1999"/>
                  </a:cubicBezTo>
                  <a:cubicBezTo>
                    <a:pt x="1" y="2239"/>
                    <a:pt x="273" y="2423"/>
                    <a:pt x="856" y="2580"/>
                  </a:cubicBezTo>
                  <a:cubicBezTo>
                    <a:pt x="869" y="2583"/>
                    <a:pt x="882" y="2584"/>
                    <a:pt x="896" y="2584"/>
                  </a:cubicBezTo>
                  <a:cubicBezTo>
                    <a:pt x="975" y="2584"/>
                    <a:pt x="1041" y="2526"/>
                    <a:pt x="1051" y="2449"/>
                  </a:cubicBezTo>
                  <a:cubicBezTo>
                    <a:pt x="1060" y="2371"/>
                    <a:pt x="1012" y="2298"/>
                    <a:pt x="936" y="2277"/>
                  </a:cubicBezTo>
                  <a:cubicBezTo>
                    <a:pt x="413" y="2137"/>
                    <a:pt x="325" y="2020"/>
                    <a:pt x="313" y="1998"/>
                  </a:cubicBezTo>
                  <a:cubicBezTo>
                    <a:pt x="346" y="1928"/>
                    <a:pt x="648" y="1734"/>
                    <a:pt x="1687" y="1565"/>
                  </a:cubicBezTo>
                  <a:lnTo>
                    <a:pt x="1687" y="1565"/>
                  </a:lnTo>
                  <a:cubicBezTo>
                    <a:pt x="1644" y="1632"/>
                    <a:pt x="1659" y="1721"/>
                    <a:pt x="1721" y="1771"/>
                  </a:cubicBezTo>
                  <a:cubicBezTo>
                    <a:pt x="1749" y="1794"/>
                    <a:pt x="1784" y="1805"/>
                    <a:pt x="1819" y="1805"/>
                  </a:cubicBezTo>
                  <a:cubicBezTo>
                    <a:pt x="1859" y="1805"/>
                    <a:pt x="1898" y="1790"/>
                    <a:pt x="1929" y="1760"/>
                  </a:cubicBezTo>
                  <a:lnTo>
                    <a:pt x="1973" y="1716"/>
                  </a:lnTo>
                  <a:cubicBezTo>
                    <a:pt x="2066" y="1779"/>
                    <a:pt x="2171" y="1823"/>
                    <a:pt x="2281" y="1844"/>
                  </a:cubicBezTo>
                  <a:lnTo>
                    <a:pt x="2281" y="1902"/>
                  </a:lnTo>
                  <a:cubicBezTo>
                    <a:pt x="2280" y="1976"/>
                    <a:pt x="2330" y="2041"/>
                    <a:pt x="2402" y="2058"/>
                  </a:cubicBezTo>
                  <a:cubicBezTo>
                    <a:pt x="2414" y="2061"/>
                    <a:pt x="2425" y="2062"/>
                    <a:pt x="2437" y="2062"/>
                  </a:cubicBezTo>
                  <a:cubicBezTo>
                    <a:pt x="2521" y="2062"/>
                    <a:pt x="2593" y="1994"/>
                    <a:pt x="2593" y="1906"/>
                  </a:cubicBezTo>
                  <a:lnTo>
                    <a:pt x="2593" y="1844"/>
                  </a:lnTo>
                  <a:cubicBezTo>
                    <a:pt x="2703" y="1823"/>
                    <a:pt x="2808" y="1779"/>
                    <a:pt x="2901" y="1716"/>
                  </a:cubicBezTo>
                  <a:lnTo>
                    <a:pt x="2945" y="1760"/>
                  </a:lnTo>
                  <a:cubicBezTo>
                    <a:pt x="2976" y="1791"/>
                    <a:pt x="3016" y="1806"/>
                    <a:pt x="3056" y="1806"/>
                  </a:cubicBezTo>
                  <a:cubicBezTo>
                    <a:pt x="3109" y="1806"/>
                    <a:pt x="3161" y="1779"/>
                    <a:pt x="3191" y="1728"/>
                  </a:cubicBezTo>
                  <a:cubicBezTo>
                    <a:pt x="3225" y="1672"/>
                    <a:pt x="3211" y="1584"/>
                    <a:pt x="3163" y="1535"/>
                  </a:cubicBezTo>
                  <a:lnTo>
                    <a:pt x="3121" y="1495"/>
                  </a:lnTo>
                  <a:cubicBezTo>
                    <a:pt x="3143" y="1464"/>
                    <a:pt x="3162" y="1431"/>
                    <a:pt x="3179" y="1397"/>
                  </a:cubicBezTo>
                  <a:cubicBezTo>
                    <a:pt x="3855" y="1347"/>
                    <a:pt x="4579" y="1321"/>
                    <a:pt x="5332" y="1321"/>
                  </a:cubicBezTo>
                  <a:cubicBezTo>
                    <a:pt x="6510" y="1321"/>
                    <a:pt x="7661" y="1387"/>
                    <a:pt x="8574" y="1506"/>
                  </a:cubicBezTo>
                  <a:cubicBezTo>
                    <a:pt x="8580" y="1507"/>
                    <a:pt x="8587" y="1508"/>
                    <a:pt x="8593" y="1508"/>
                  </a:cubicBezTo>
                  <a:cubicBezTo>
                    <a:pt x="8676" y="1507"/>
                    <a:pt x="8744" y="1443"/>
                    <a:pt x="8750" y="1362"/>
                  </a:cubicBezTo>
                  <a:cubicBezTo>
                    <a:pt x="8754" y="1279"/>
                    <a:pt x="8696" y="1208"/>
                    <a:pt x="8614" y="1197"/>
                  </a:cubicBezTo>
                  <a:cubicBezTo>
                    <a:pt x="7689" y="1076"/>
                    <a:pt x="6524" y="1008"/>
                    <a:pt x="5332" y="1008"/>
                  </a:cubicBezTo>
                  <a:cubicBezTo>
                    <a:pt x="4685" y="1008"/>
                    <a:pt x="4058" y="1027"/>
                    <a:pt x="3465" y="1063"/>
                  </a:cubicBezTo>
                  <a:cubicBezTo>
                    <a:pt x="3473" y="1025"/>
                    <a:pt x="3466" y="984"/>
                    <a:pt x="3445" y="950"/>
                  </a:cubicBezTo>
                  <a:cubicBezTo>
                    <a:pt x="3416" y="903"/>
                    <a:pt x="3363" y="874"/>
                    <a:pt x="3308" y="874"/>
                  </a:cubicBezTo>
                  <a:cubicBezTo>
                    <a:pt x="3307" y="874"/>
                    <a:pt x="3306" y="874"/>
                    <a:pt x="3305" y="874"/>
                  </a:cubicBezTo>
                  <a:lnTo>
                    <a:pt x="3250" y="874"/>
                  </a:lnTo>
                  <a:cubicBezTo>
                    <a:pt x="3228" y="764"/>
                    <a:pt x="3185" y="658"/>
                    <a:pt x="3121" y="566"/>
                  </a:cubicBezTo>
                  <a:lnTo>
                    <a:pt x="3162" y="526"/>
                  </a:lnTo>
                  <a:cubicBezTo>
                    <a:pt x="3219" y="470"/>
                    <a:pt x="3227" y="380"/>
                    <a:pt x="3179" y="315"/>
                  </a:cubicBezTo>
                  <a:cubicBezTo>
                    <a:pt x="3148" y="276"/>
                    <a:pt x="3102" y="255"/>
                    <a:pt x="3056" y="255"/>
                  </a:cubicBezTo>
                  <a:cubicBezTo>
                    <a:pt x="3016" y="255"/>
                    <a:pt x="2976" y="270"/>
                    <a:pt x="2945" y="301"/>
                  </a:cubicBezTo>
                  <a:lnTo>
                    <a:pt x="2901" y="345"/>
                  </a:lnTo>
                  <a:cubicBezTo>
                    <a:pt x="2808" y="282"/>
                    <a:pt x="2703" y="238"/>
                    <a:pt x="2593" y="217"/>
                  </a:cubicBezTo>
                  <a:lnTo>
                    <a:pt x="2593" y="161"/>
                  </a:lnTo>
                  <a:cubicBezTo>
                    <a:pt x="2594" y="82"/>
                    <a:pt x="2536" y="14"/>
                    <a:pt x="2457" y="2"/>
                  </a:cubicBezTo>
                  <a:cubicBezTo>
                    <a:pt x="2450" y="1"/>
                    <a:pt x="2443" y="0"/>
                    <a:pt x="24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23;p49">
              <a:extLst>
                <a:ext uri="{FF2B5EF4-FFF2-40B4-BE49-F238E27FC236}">
                  <a16:creationId xmlns:a16="http://schemas.microsoft.com/office/drawing/2014/main" id="{5126D699-F8E6-7A97-6C96-C7BFB7617E25}"/>
                </a:ext>
              </a:extLst>
            </p:cNvPr>
            <p:cNvSpPr/>
            <p:nvPr/>
          </p:nvSpPr>
          <p:spPr>
            <a:xfrm>
              <a:off x="2296536" y="2536641"/>
              <a:ext cx="319522" cy="58195"/>
            </a:xfrm>
            <a:custGeom>
              <a:avLst/>
              <a:gdLst/>
              <a:ahLst/>
              <a:cxnLst/>
              <a:rect l="l" t="t" r="r" b="b"/>
              <a:pathLst>
                <a:path w="9279" h="1690" extrusionOk="0">
                  <a:moveTo>
                    <a:pt x="7873" y="1"/>
                  </a:moveTo>
                  <a:cubicBezTo>
                    <a:pt x="7799" y="1"/>
                    <a:pt x="7734" y="53"/>
                    <a:pt x="7720" y="129"/>
                  </a:cubicBezTo>
                  <a:cubicBezTo>
                    <a:pt x="7704" y="214"/>
                    <a:pt x="7760" y="295"/>
                    <a:pt x="7845" y="312"/>
                  </a:cubicBezTo>
                  <a:cubicBezTo>
                    <a:pt x="8801" y="490"/>
                    <a:pt x="8947" y="674"/>
                    <a:pt x="8964" y="701"/>
                  </a:cubicBezTo>
                  <a:cubicBezTo>
                    <a:pt x="8931" y="772"/>
                    <a:pt x="8613" y="977"/>
                    <a:pt x="7493" y="1149"/>
                  </a:cubicBezTo>
                  <a:cubicBezTo>
                    <a:pt x="6533" y="1297"/>
                    <a:pt x="5275" y="1377"/>
                    <a:pt x="3946" y="1377"/>
                  </a:cubicBezTo>
                  <a:cubicBezTo>
                    <a:pt x="2529" y="1377"/>
                    <a:pt x="1162" y="1282"/>
                    <a:pt x="195" y="1116"/>
                  </a:cubicBezTo>
                  <a:cubicBezTo>
                    <a:pt x="186" y="1114"/>
                    <a:pt x="177" y="1114"/>
                    <a:pt x="168" y="1114"/>
                  </a:cubicBezTo>
                  <a:cubicBezTo>
                    <a:pt x="94" y="1114"/>
                    <a:pt x="29" y="1167"/>
                    <a:pt x="15" y="1244"/>
                  </a:cubicBezTo>
                  <a:cubicBezTo>
                    <a:pt x="1" y="1329"/>
                    <a:pt x="58" y="1409"/>
                    <a:pt x="142" y="1424"/>
                  </a:cubicBezTo>
                  <a:cubicBezTo>
                    <a:pt x="1140" y="1595"/>
                    <a:pt x="2492" y="1689"/>
                    <a:pt x="3946" y="1689"/>
                  </a:cubicBezTo>
                  <a:cubicBezTo>
                    <a:pt x="5337" y="1689"/>
                    <a:pt x="6646" y="1603"/>
                    <a:pt x="7631" y="1444"/>
                  </a:cubicBezTo>
                  <a:cubicBezTo>
                    <a:pt x="9108" y="1206"/>
                    <a:pt x="9279" y="906"/>
                    <a:pt x="9279" y="701"/>
                  </a:cubicBezTo>
                  <a:cubicBezTo>
                    <a:pt x="9279" y="445"/>
                    <a:pt x="8957" y="307"/>
                    <a:pt x="8852" y="262"/>
                  </a:cubicBezTo>
                  <a:lnTo>
                    <a:pt x="8851" y="262"/>
                  </a:lnTo>
                  <a:cubicBezTo>
                    <a:pt x="8627" y="167"/>
                    <a:pt x="8308" y="81"/>
                    <a:pt x="7903" y="4"/>
                  </a:cubicBezTo>
                  <a:cubicBezTo>
                    <a:pt x="7893" y="2"/>
                    <a:pt x="7883" y="1"/>
                    <a:pt x="78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24;p49">
              <a:extLst>
                <a:ext uri="{FF2B5EF4-FFF2-40B4-BE49-F238E27FC236}">
                  <a16:creationId xmlns:a16="http://schemas.microsoft.com/office/drawing/2014/main" id="{234630F8-DD82-15F5-D07C-00863CFCED2C}"/>
                </a:ext>
              </a:extLst>
            </p:cNvPr>
            <p:cNvSpPr/>
            <p:nvPr/>
          </p:nvSpPr>
          <p:spPr>
            <a:xfrm>
              <a:off x="2461893" y="2361711"/>
              <a:ext cx="35089" cy="33746"/>
            </a:xfrm>
            <a:custGeom>
              <a:avLst/>
              <a:gdLst/>
              <a:ahLst/>
              <a:cxnLst/>
              <a:rect l="l" t="t" r="r" b="b"/>
              <a:pathLst>
                <a:path w="1019" h="980" extrusionOk="0">
                  <a:moveTo>
                    <a:pt x="527" y="312"/>
                  </a:moveTo>
                  <a:cubicBezTo>
                    <a:pt x="618" y="312"/>
                    <a:pt x="706" y="383"/>
                    <a:pt x="706" y="490"/>
                  </a:cubicBezTo>
                  <a:cubicBezTo>
                    <a:pt x="706" y="588"/>
                    <a:pt x="627" y="667"/>
                    <a:pt x="529" y="667"/>
                  </a:cubicBezTo>
                  <a:cubicBezTo>
                    <a:pt x="370" y="667"/>
                    <a:pt x="291" y="476"/>
                    <a:pt x="403" y="364"/>
                  </a:cubicBezTo>
                  <a:cubicBezTo>
                    <a:pt x="439" y="328"/>
                    <a:pt x="484" y="312"/>
                    <a:pt x="527" y="312"/>
                  </a:cubicBezTo>
                  <a:close/>
                  <a:moveTo>
                    <a:pt x="529" y="0"/>
                  </a:moveTo>
                  <a:cubicBezTo>
                    <a:pt x="331" y="0"/>
                    <a:pt x="152" y="119"/>
                    <a:pt x="76" y="303"/>
                  </a:cubicBezTo>
                  <a:cubicBezTo>
                    <a:pt x="0" y="485"/>
                    <a:pt x="42" y="695"/>
                    <a:pt x="182" y="836"/>
                  </a:cubicBezTo>
                  <a:cubicBezTo>
                    <a:pt x="276" y="930"/>
                    <a:pt x="401" y="979"/>
                    <a:pt x="528" y="979"/>
                  </a:cubicBezTo>
                  <a:cubicBezTo>
                    <a:pt x="592" y="979"/>
                    <a:pt x="655" y="967"/>
                    <a:pt x="716" y="942"/>
                  </a:cubicBezTo>
                  <a:cubicBezTo>
                    <a:pt x="899" y="866"/>
                    <a:pt x="1018" y="688"/>
                    <a:pt x="1018" y="490"/>
                  </a:cubicBezTo>
                  <a:cubicBezTo>
                    <a:pt x="1018" y="219"/>
                    <a:pt x="799" y="0"/>
                    <a:pt x="5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2802;p49">
            <a:extLst>
              <a:ext uri="{FF2B5EF4-FFF2-40B4-BE49-F238E27FC236}">
                <a16:creationId xmlns:a16="http://schemas.microsoft.com/office/drawing/2014/main" id="{5B3A65BC-BE04-F05C-6C59-B9113E5DAD7C}"/>
              </a:ext>
            </a:extLst>
          </p:cNvPr>
          <p:cNvSpPr txBox="1">
            <a:spLocks/>
          </p:cNvSpPr>
          <p:nvPr/>
        </p:nvSpPr>
        <p:spPr>
          <a:xfrm>
            <a:off x="901021" y="873398"/>
            <a:ext cx="2175300" cy="447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2400" dirty="0">
                <a:solidFill>
                  <a:schemeClr val="bg2"/>
                </a:solidFill>
                <a:latin typeface="Bebas Neue" panose="020B0606020202050201" pitchFamily="34" charset="0"/>
              </a:rPr>
              <a:t>USER INTERACTION</a:t>
            </a:r>
          </a:p>
        </p:txBody>
      </p:sp>
      <p:sp>
        <p:nvSpPr>
          <p:cNvPr id="20" name="Google Shape;2802;p49">
            <a:extLst>
              <a:ext uri="{FF2B5EF4-FFF2-40B4-BE49-F238E27FC236}">
                <a16:creationId xmlns:a16="http://schemas.microsoft.com/office/drawing/2014/main" id="{DDCE08A9-9333-1882-616D-5157A42DC697}"/>
              </a:ext>
            </a:extLst>
          </p:cNvPr>
          <p:cNvSpPr txBox="1">
            <a:spLocks/>
          </p:cNvSpPr>
          <p:nvPr/>
        </p:nvSpPr>
        <p:spPr>
          <a:xfrm>
            <a:off x="749468" y="2790530"/>
            <a:ext cx="2274532" cy="447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2400" dirty="0">
                <a:solidFill>
                  <a:schemeClr val="bg2"/>
                </a:solidFill>
                <a:latin typeface="Bebas Neue" panose="020B0606020202050201" pitchFamily="34" charset="0"/>
              </a:rPr>
              <a:t>TENSORFLOW</a:t>
            </a:r>
          </a:p>
          <a:p>
            <a:pPr algn="ctr"/>
            <a:r>
              <a:rPr lang="en-IN" sz="2400" dirty="0">
                <a:solidFill>
                  <a:schemeClr val="bg2"/>
                </a:solidFill>
                <a:latin typeface="Bebas Neue" panose="020B0606020202050201" pitchFamily="34" charset="0"/>
              </a:rPr>
              <a:t>                     CLASSIFIER</a:t>
            </a:r>
          </a:p>
        </p:txBody>
      </p:sp>
      <p:sp>
        <p:nvSpPr>
          <p:cNvPr id="21" name="Google Shape;2807;p49">
            <a:extLst>
              <a:ext uri="{FF2B5EF4-FFF2-40B4-BE49-F238E27FC236}">
                <a16:creationId xmlns:a16="http://schemas.microsoft.com/office/drawing/2014/main" id="{CC237D34-1AE7-C308-E67D-FE5BEBF9ABBE}"/>
              </a:ext>
            </a:extLst>
          </p:cNvPr>
          <p:cNvSpPr/>
          <p:nvPr/>
        </p:nvSpPr>
        <p:spPr>
          <a:xfrm>
            <a:off x="195728" y="2545745"/>
            <a:ext cx="829200" cy="447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808;p49">
            <a:extLst>
              <a:ext uri="{FF2B5EF4-FFF2-40B4-BE49-F238E27FC236}">
                <a16:creationId xmlns:a16="http://schemas.microsoft.com/office/drawing/2014/main" id="{DC034A2B-E96C-1EBB-D410-2889CC6A470B}"/>
              </a:ext>
            </a:extLst>
          </p:cNvPr>
          <p:cNvGrpSpPr/>
          <p:nvPr/>
        </p:nvGrpSpPr>
        <p:grpSpPr>
          <a:xfrm>
            <a:off x="423199" y="2584569"/>
            <a:ext cx="374258" cy="369952"/>
            <a:chOff x="7160790" y="3485256"/>
            <a:chExt cx="371140" cy="366870"/>
          </a:xfrm>
        </p:grpSpPr>
        <p:sp>
          <p:nvSpPr>
            <p:cNvPr id="23" name="Google Shape;2809;p49">
              <a:extLst>
                <a:ext uri="{FF2B5EF4-FFF2-40B4-BE49-F238E27FC236}">
                  <a16:creationId xmlns:a16="http://schemas.microsoft.com/office/drawing/2014/main" id="{49979081-1382-0BDD-421B-263D0542D55C}"/>
                </a:ext>
              </a:extLst>
            </p:cNvPr>
            <p:cNvSpPr/>
            <p:nvPr/>
          </p:nvSpPr>
          <p:spPr>
            <a:xfrm>
              <a:off x="7302352" y="3626680"/>
              <a:ext cx="229578" cy="225446"/>
            </a:xfrm>
            <a:custGeom>
              <a:avLst/>
              <a:gdLst/>
              <a:ahLst/>
              <a:cxnLst/>
              <a:rect l="l" t="t" r="r" b="b"/>
              <a:pathLst>
                <a:path w="6667" h="6547" extrusionOk="0">
                  <a:moveTo>
                    <a:pt x="5829" y="746"/>
                  </a:moveTo>
                  <a:cubicBezTo>
                    <a:pt x="6087" y="746"/>
                    <a:pt x="6316" y="962"/>
                    <a:pt x="6298" y="1246"/>
                  </a:cubicBezTo>
                  <a:cubicBezTo>
                    <a:pt x="6281" y="1504"/>
                    <a:pt x="6065" y="1684"/>
                    <a:pt x="5830" y="1684"/>
                  </a:cubicBezTo>
                  <a:cubicBezTo>
                    <a:pt x="5760" y="1684"/>
                    <a:pt x="5689" y="1668"/>
                    <a:pt x="5620" y="1633"/>
                  </a:cubicBezTo>
                  <a:cubicBezTo>
                    <a:pt x="5351" y="1499"/>
                    <a:pt x="5062" y="1414"/>
                    <a:pt x="4764" y="1385"/>
                  </a:cubicBezTo>
                  <a:cubicBezTo>
                    <a:pt x="4766" y="1329"/>
                    <a:pt x="4767" y="1271"/>
                    <a:pt x="4767" y="1215"/>
                  </a:cubicBezTo>
                  <a:cubicBezTo>
                    <a:pt x="4767" y="1158"/>
                    <a:pt x="4766" y="1101"/>
                    <a:pt x="4764" y="1045"/>
                  </a:cubicBezTo>
                  <a:cubicBezTo>
                    <a:pt x="5063" y="1011"/>
                    <a:pt x="5356" y="926"/>
                    <a:pt x="5627" y="793"/>
                  </a:cubicBezTo>
                  <a:cubicBezTo>
                    <a:pt x="5693" y="761"/>
                    <a:pt x="5762" y="746"/>
                    <a:pt x="5829" y="746"/>
                  </a:cubicBezTo>
                  <a:close/>
                  <a:moveTo>
                    <a:pt x="3547" y="3218"/>
                  </a:moveTo>
                  <a:cubicBezTo>
                    <a:pt x="3607" y="3218"/>
                    <a:pt x="3667" y="3229"/>
                    <a:pt x="3725" y="3253"/>
                  </a:cubicBezTo>
                  <a:cubicBezTo>
                    <a:pt x="3900" y="3326"/>
                    <a:pt x="4015" y="3497"/>
                    <a:pt x="4015" y="3687"/>
                  </a:cubicBezTo>
                  <a:cubicBezTo>
                    <a:pt x="4015" y="3945"/>
                    <a:pt x="3805" y="4155"/>
                    <a:pt x="3546" y="4155"/>
                  </a:cubicBezTo>
                  <a:cubicBezTo>
                    <a:pt x="3357" y="4155"/>
                    <a:pt x="3186" y="4041"/>
                    <a:pt x="3113" y="3866"/>
                  </a:cubicBezTo>
                  <a:cubicBezTo>
                    <a:pt x="3041" y="3691"/>
                    <a:pt x="3080" y="3490"/>
                    <a:pt x="3215" y="3355"/>
                  </a:cubicBezTo>
                  <a:cubicBezTo>
                    <a:pt x="3305" y="3266"/>
                    <a:pt x="3425" y="3218"/>
                    <a:pt x="3547" y="3218"/>
                  </a:cubicBezTo>
                  <a:close/>
                  <a:moveTo>
                    <a:pt x="1279" y="3577"/>
                  </a:moveTo>
                  <a:cubicBezTo>
                    <a:pt x="1362" y="3577"/>
                    <a:pt x="1434" y="3645"/>
                    <a:pt x="1434" y="3733"/>
                  </a:cubicBezTo>
                  <a:lnTo>
                    <a:pt x="1434" y="4444"/>
                  </a:lnTo>
                  <a:cubicBezTo>
                    <a:pt x="1434" y="4821"/>
                    <a:pt x="1523" y="5197"/>
                    <a:pt x="1700" y="5564"/>
                  </a:cubicBezTo>
                  <a:cubicBezTo>
                    <a:pt x="1789" y="5748"/>
                    <a:pt x="1748" y="5969"/>
                    <a:pt x="1598" y="6109"/>
                  </a:cubicBezTo>
                  <a:cubicBezTo>
                    <a:pt x="1509" y="6192"/>
                    <a:pt x="1394" y="6235"/>
                    <a:pt x="1278" y="6235"/>
                  </a:cubicBezTo>
                  <a:cubicBezTo>
                    <a:pt x="1180" y="6235"/>
                    <a:pt x="1081" y="6204"/>
                    <a:pt x="997" y="6142"/>
                  </a:cubicBezTo>
                  <a:cubicBezTo>
                    <a:pt x="816" y="6006"/>
                    <a:pt x="757" y="5759"/>
                    <a:pt x="859" y="5556"/>
                  </a:cubicBezTo>
                  <a:cubicBezTo>
                    <a:pt x="1031" y="5211"/>
                    <a:pt x="1122" y="4830"/>
                    <a:pt x="1122" y="4444"/>
                  </a:cubicBezTo>
                  <a:lnTo>
                    <a:pt x="1122" y="3737"/>
                  </a:lnTo>
                  <a:cubicBezTo>
                    <a:pt x="1121" y="3664"/>
                    <a:pt x="1170" y="3599"/>
                    <a:pt x="1243" y="3581"/>
                  </a:cubicBezTo>
                  <a:cubicBezTo>
                    <a:pt x="1255" y="3578"/>
                    <a:pt x="1267" y="3577"/>
                    <a:pt x="1279" y="3577"/>
                  </a:cubicBezTo>
                  <a:close/>
                  <a:moveTo>
                    <a:pt x="4443" y="1"/>
                  </a:moveTo>
                  <a:cubicBezTo>
                    <a:pt x="4328" y="1"/>
                    <a:pt x="4257" y="109"/>
                    <a:pt x="4291" y="207"/>
                  </a:cubicBezTo>
                  <a:cubicBezTo>
                    <a:pt x="4603" y="1146"/>
                    <a:pt x="4462" y="2176"/>
                    <a:pt x="3908" y="2996"/>
                  </a:cubicBezTo>
                  <a:cubicBezTo>
                    <a:pt x="3800" y="2938"/>
                    <a:pt x="3676" y="2906"/>
                    <a:pt x="3545" y="2906"/>
                  </a:cubicBezTo>
                  <a:cubicBezTo>
                    <a:pt x="3368" y="2906"/>
                    <a:pt x="3178" y="2965"/>
                    <a:pt x="2991" y="3103"/>
                  </a:cubicBezTo>
                  <a:cubicBezTo>
                    <a:pt x="2979" y="3113"/>
                    <a:pt x="2967" y="3124"/>
                    <a:pt x="2958" y="3138"/>
                  </a:cubicBezTo>
                  <a:cubicBezTo>
                    <a:pt x="2739" y="3435"/>
                    <a:pt x="2722" y="3744"/>
                    <a:pt x="2825" y="3990"/>
                  </a:cubicBezTo>
                  <a:cubicBezTo>
                    <a:pt x="2491" y="4176"/>
                    <a:pt x="2125" y="4301"/>
                    <a:pt x="1747" y="4358"/>
                  </a:cubicBezTo>
                  <a:lnTo>
                    <a:pt x="1747" y="3549"/>
                  </a:lnTo>
                  <a:cubicBezTo>
                    <a:pt x="1747" y="3524"/>
                    <a:pt x="1737" y="3499"/>
                    <a:pt x="1719" y="3480"/>
                  </a:cubicBezTo>
                  <a:cubicBezTo>
                    <a:pt x="1575" y="3327"/>
                    <a:pt x="1419" y="3264"/>
                    <a:pt x="1278" y="3264"/>
                  </a:cubicBezTo>
                  <a:cubicBezTo>
                    <a:pt x="1019" y="3264"/>
                    <a:pt x="809" y="3475"/>
                    <a:pt x="809" y="3733"/>
                  </a:cubicBezTo>
                  <a:lnTo>
                    <a:pt x="809" y="4358"/>
                  </a:lnTo>
                  <a:cubicBezTo>
                    <a:pt x="603" y="4327"/>
                    <a:pt x="401" y="4276"/>
                    <a:pt x="205" y="4206"/>
                  </a:cubicBezTo>
                  <a:cubicBezTo>
                    <a:pt x="202" y="4205"/>
                    <a:pt x="198" y="4204"/>
                    <a:pt x="195" y="4204"/>
                  </a:cubicBezTo>
                  <a:cubicBezTo>
                    <a:pt x="190" y="4204"/>
                    <a:pt x="185" y="4205"/>
                    <a:pt x="181" y="4207"/>
                  </a:cubicBezTo>
                  <a:cubicBezTo>
                    <a:pt x="0" y="4290"/>
                    <a:pt x="37" y="4480"/>
                    <a:pt x="163" y="4522"/>
                  </a:cubicBezTo>
                  <a:cubicBezTo>
                    <a:pt x="369" y="4591"/>
                    <a:pt x="581" y="4642"/>
                    <a:pt x="797" y="4670"/>
                  </a:cubicBezTo>
                  <a:cubicBezTo>
                    <a:pt x="771" y="4930"/>
                    <a:pt x="697" y="5182"/>
                    <a:pt x="580" y="5415"/>
                  </a:cubicBezTo>
                  <a:cubicBezTo>
                    <a:pt x="411" y="5749"/>
                    <a:pt x="492" y="6196"/>
                    <a:pt x="881" y="6461"/>
                  </a:cubicBezTo>
                  <a:cubicBezTo>
                    <a:pt x="894" y="6469"/>
                    <a:pt x="907" y="6476"/>
                    <a:pt x="921" y="6480"/>
                  </a:cubicBezTo>
                  <a:cubicBezTo>
                    <a:pt x="1051" y="6522"/>
                    <a:pt x="1166" y="6547"/>
                    <a:pt x="1279" y="6547"/>
                  </a:cubicBezTo>
                  <a:cubicBezTo>
                    <a:pt x="1582" y="6547"/>
                    <a:pt x="1858" y="6376"/>
                    <a:pt x="2003" y="6072"/>
                  </a:cubicBezTo>
                  <a:cubicBezTo>
                    <a:pt x="2006" y="6066"/>
                    <a:pt x="2010" y="6058"/>
                    <a:pt x="2012" y="6050"/>
                  </a:cubicBezTo>
                  <a:cubicBezTo>
                    <a:pt x="2085" y="5830"/>
                    <a:pt x="2074" y="5616"/>
                    <a:pt x="1982" y="5426"/>
                  </a:cubicBezTo>
                  <a:cubicBezTo>
                    <a:pt x="1866" y="5189"/>
                    <a:pt x="1790" y="4933"/>
                    <a:pt x="1760" y="4670"/>
                  </a:cubicBezTo>
                  <a:cubicBezTo>
                    <a:pt x="2197" y="4610"/>
                    <a:pt x="2619" y="4466"/>
                    <a:pt x="3003" y="4248"/>
                  </a:cubicBezTo>
                  <a:cubicBezTo>
                    <a:pt x="3144" y="4384"/>
                    <a:pt x="3335" y="4467"/>
                    <a:pt x="3545" y="4467"/>
                  </a:cubicBezTo>
                  <a:cubicBezTo>
                    <a:pt x="3722" y="4467"/>
                    <a:pt x="3912" y="4409"/>
                    <a:pt x="4097" y="4272"/>
                  </a:cubicBezTo>
                  <a:cubicBezTo>
                    <a:pt x="4110" y="4262"/>
                    <a:pt x="4121" y="4251"/>
                    <a:pt x="4131" y="4238"/>
                  </a:cubicBezTo>
                  <a:cubicBezTo>
                    <a:pt x="4412" y="3857"/>
                    <a:pt x="4364" y="3456"/>
                    <a:pt x="4151" y="3195"/>
                  </a:cubicBezTo>
                  <a:cubicBezTo>
                    <a:pt x="4461" y="2748"/>
                    <a:pt x="4660" y="2234"/>
                    <a:pt x="4734" y="1695"/>
                  </a:cubicBezTo>
                  <a:cubicBezTo>
                    <a:pt x="4994" y="1721"/>
                    <a:pt x="5246" y="1795"/>
                    <a:pt x="5478" y="1912"/>
                  </a:cubicBezTo>
                  <a:cubicBezTo>
                    <a:pt x="5587" y="1967"/>
                    <a:pt x="5707" y="1995"/>
                    <a:pt x="5829" y="1995"/>
                  </a:cubicBezTo>
                  <a:cubicBezTo>
                    <a:pt x="5848" y="1995"/>
                    <a:pt x="5865" y="1994"/>
                    <a:pt x="5883" y="1993"/>
                  </a:cubicBezTo>
                  <a:cubicBezTo>
                    <a:pt x="6183" y="1973"/>
                    <a:pt x="6446" y="1781"/>
                    <a:pt x="6556" y="1500"/>
                  </a:cubicBezTo>
                  <a:cubicBezTo>
                    <a:pt x="6666" y="1220"/>
                    <a:pt x="6606" y="899"/>
                    <a:pt x="6399" y="679"/>
                  </a:cubicBezTo>
                  <a:lnTo>
                    <a:pt x="6399" y="681"/>
                  </a:lnTo>
                  <a:cubicBezTo>
                    <a:pt x="6250" y="524"/>
                    <a:pt x="6045" y="435"/>
                    <a:pt x="5829" y="434"/>
                  </a:cubicBezTo>
                  <a:cubicBezTo>
                    <a:pt x="5711" y="434"/>
                    <a:pt x="5596" y="460"/>
                    <a:pt x="5490" y="512"/>
                  </a:cubicBezTo>
                  <a:cubicBezTo>
                    <a:pt x="5252" y="628"/>
                    <a:pt x="4996" y="704"/>
                    <a:pt x="4733" y="734"/>
                  </a:cubicBezTo>
                  <a:cubicBezTo>
                    <a:pt x="4701" y="500"/>
                    <a:pt x="4645" y="270"/>
                    <a:pt x="4567" y="48"/>
                  </a:cubicBezTo>
                  <a:cubicBezTo>
                    <a:pt x="4564" y="40"/>
                    <a:pt x="4558" y="33"/>
                    <a:pt x="4550" y="29"/>
                  </a:cubicBezTo>
                  <a:cubicBezTo>
                    <a:pt x="4512" y="9"/>
                    <a:pt x="4476" y="1"/>
                    <a:pt x="44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810;p49">
              <a:extLst>
                <a:ext uri="{FF2B5EF4-FFF2-40B4-BE49-F238E27FC236}">
                  <a16:creationId xmlns:a16="http://schemas.microsoft.com/office/drawing/2014/main" id="{6C7527B1-7FE8-3303-A558-ACD7979805A8}"/>
                </a:ext>
              </a:extLst>
            </p:cNvPr>
            <p:cNvSpPr/>
            <p:nvPr/>
          </p:nvSpPr>
          <p:spPr>
            <a:xfrm>
              <a:off x="7160790" y="3485256"/>
              <a:ext cx="323551" cy="323861"/>
            </a:xfrm>
            <a:custGeom>
              <a:avLst/>
              <a:gdLst/>
              <a:ahLst/>
              <a:cxnLst/>
              <a:rect l="l" t="t" r="r" b="b"/>
              <a:pathLst>
                <a:path w="9396" h="9405" extrusionOk="0">
                  <a:moveTo>
                    <a:pt x="8543" y="1784"/>
                  </a:moveTo>
                  <a:cubicBezTo>
                    <a:pt x="8547" y="1784"/>
                    <a:pt x="8552" y="1784"/>
                    <a:pt x="8556" y="1785"/>
                  </a:cubicBezTo>
                  <a:cubicBezTo>
                    <a:pt x="8662" y="1788"/>
                    <a:pt x="8763" y="1835"/>
                    <a:pt x="8833" y="1916"/>
                  </a:cubicBezTo>
                  <a:cubicBezTo>
                    <a:pt x="9014" y="2122"/>
                    <a:pt x="8925" y="2447"/>
                    <a:pt x="8665" y="2534"/>
                  </a:cubicBezTo>
                  <a:cubicBezTo>
                    <a:pt x="8398" y="2623"/>
                    <a:pt x="8153" y="2762"/>
                    <a:pt x="7941" y="2943"/>
                  </a:cubicBezTo>
                  <a:cubicBezTo>
                    <a:pt x="7886" y="2884"/>
                    <a:pt x="7828" y="2827"/>
                    <a:pt x="7769" y="2772"/>
                  </a:cubicBezTo>
                  <a:cubicBezTo>
                    <a:pt x="7951" y="2556"/>
                    <a:pt x="8089" y="2308"/>
                    <a:pt x="8181" y="2042"/>
                  </a:cubicBezTo>
                  <a:lnTo>
                    <a:pt x="8181" y="2041"/>
                  </a:lnTo>
                  <a:cubicBezTo>
                    <a:pt x="8235" y="1888"/>
                    <a:pt x="8380" y="1784"/>
                    <a:pt x="8543" y="1784"/>
                  </a:cubicBezTo>
                  <a:close/>
                  <a:moveTo>
                    <a:pt x="5391" y="302"/>
                  </a:moveTo>
                  <a:cubicBezTo>
                    <a:pt x="5739" y="305"/>
                    <a:pt x="5964" y="671"/>
                    <a:pt x="5807" y="981"/>
                  </a:cubicBezTo>
                  <a:cubicBezTo>
                    <a:pt x="5634" y="1327"/>
                    <a:pt x="5545" y="1708"/>
                    <a:pt x="5545" y="2094"/>
                  </a:cubicBezTo>
                  <a:lnTo>
                    <a:pt x="5545" y="2800"/>
                  </a:lnTo>
                  <a:cubicBezTo>
                    <a:pt x="5546" y="2874"/>
                    <a:pt x="5496" y="2940"/>
                    <a:pt x="5424" y="2958"/>
                  </a:cubicBezTo>
                  <a:cubicBezTo>
                    <a:pt x="5413" y="2960"/>
                    <a:pt x="5401" y="2961"/>
                    <a:pt x="5390" y="2961"/>
                  </a:cubicBezTo>
                  <a:cubicBezTo>
                    <a:pt x="5305" y="2961"/>
                    <a:pt x="5233" y="2893"/>
                    <a:pt x="5233" y="2805"/>
                  </a:cubicBezTo>
                  <a:lnTo>
                    <a:pt x="5233" y="2095"/>
                  </a:lnTo>
                  <a:cubicBezTo>
                    <a:pt x="5233" y="1718"/>
                    <a:pt x="5142" y="1340"/>
                    <a:pt x="4966" y="975"/>
                  </a:cubicBezTo>
                  <a:cubicBezTo>
                    <a:pt x="4878" y="790"/>
                    <a:pt x="4919" y="570"/>
                    <a:pt x="5068" y="429"/>
                  </a:cubicBezTo>
                  <a:lnTo>
                    <a:pt x="5069" y="430"/>
                  </a:lnTo>
                  <a:cubicBezTo>
                    <a:pt x="5155" y="348"/>
                    <a:pt x="5269" y="302"/>
                    <a:pt x="5389" y="302"/>
                  </a:cubicBezTo>
                  <a:close/>
                  <a:moveTo>
                    <a:pt x="838" y="4863"/>
                  </a:moveTo>
                  <a:cubicBezTo>
                    <a:pt x="844" y="4863"/>
                    <a:pt x="850" y="4863"/>
                    <a:pt x="857" y="4863"/>
                  </a:cubicBezTo>
                  <a:cubicBezTo>
                    <a:pt x="922" y="4866"/>
                    <a:pt x="984" y="4882"/>
                    <a:pt x="1041" y="4910"/>
                  </a:cubicBezTo>
                  <a:cubicBezTo>
                    <a:pt x="1408" y="5086"/>
                    <a:pt x="1784" y="5176"/>
                    <a:pt x="2162" y="5176"/>
                  </a:cubicBezTo>
                  <a:lnTo>
                    <a:pt x="2867" y="5176"/>
                  </a:lnTo>
                  <a:cubicBezTo>
                    <a:pt x="2868" y="5176"/>
                    <a:pt x="2869" y="5176"/>
                    <a:pt x="2869" y="5176"/>
                  </a:cubicBezTo>
                  <a:cubicBezTo>
                    <a:pt x="2943" y="5176"/>
                    <a:pt x="3007" y="5225"/>
                    <a:pt x="3024" y="5297"/>
                  </a:cubicBezTo>
                  <a:cubicBezTo>
                    <a:pt x="3046" y="5395"/>
                    <a:pt x="2973" y="5488"/>
                    <a:pt x="2871" y="5488"/>
                  </a:cubicBezTo>
                  <a:lnTo>
                    <a:pt x="2162" y="5488"/>
                  </a:lnTo>
                  <a:cubicBezTo>
                    <a:pt x="1775" y="5488"/>
                    <a:pt x="1395" y="5578"/>
                    <a:pt x="1050" y="5750"/>
                  </a:cubicBezTo>
                  <a:lnTo>
                    <a:pt x="1049" y="5750"/>
                  </a:lnTo>
                  <a:cubicBezTo>
                    <a:pt x="981" y="5785"/>
                    <a:pt x="909" y="5801"/>
                    <a:pt x="839" y="5801"/>
                  </a:cubicBezTo>
                  <a:cubicBezTo>
                    <a:pt x="628" y="5801"/>
                    <a:pt x="430" y="5656"/>
                    <a:pt x="380" y="5431"/>
                  </a:cubicBezTo>
                  <a:cubicBezTo>
                    <a:pt x="317" y="5138"/>
                    <a:pt x="541" y="4863"/>
                    <a:pt x="838" y="4863"/>
                  </a:cubicBezTo>
                  <a:close/>
                  <a:moveTo>
                    <a:pt x="2853" y="7716"/>
                  </a:moveTo>
                  <a:cubicBezTo>
                    <a:pt x="2899" y="7765"/>
                    <a:pt x="2947" y="7813"/>
                    <a:pt x="2997" y="7861"/>
                  </a:cubicBezTo>
                  <a:lnTo>
                    <a:pt x="2836" y="8021"/>
                  </a:lnTo>
                  <a:cubicBezTo>
                    <a:pt x="2613" y="8244"/>
                    <a:pt x="2442" y="8520"/>
                    <a:pt x="2330" y="8841"/>
                  </a:cubicBezTo>
                  <a:cubicBezTo>
                    <a:pt x="2275" y="8997"/>
                    <a:pt x="2133" y="9083"/>
                    <a:pt x="1989" y="9083"/>
                  </a:cubicBezTo>
                  <a:cubicBezTo>
                    <a:pt x="1891" y="9083"/>
                    <a:pt x="1792" y="9043"/>
                    <a:pt x="1719" y="8960"/>
                  </a:cubicBezTo>
                  <a:cubicBezTo>
                    <a:pt x="1603" y="8824"/>
                    <a:pt x="1602" y="8622"/>
                    <a:pt x="1718" y="8486"/>
                  </a:cubicBezTo>
                  <a:cubicBezTo>
                    <a:pt x="1761" y="8437"/>
                    <a:pt x="1815" y="8401"/>
                    <a:pt x="1877" y="8380"/>
                  </a:cubicBezTo>
                  <a:cubicBezTo>
                    <a:pt x="2184" y="8278"/>
                    <a:pt x="2463" y="8106"/>
                    <a:pt x="2691" y="7876"/>
                  </a:cubicBezTo>
                  <a:lnTo>
                    <a:pt x="2853" y="7716"/>
                  </a:lnTo>
                  <a:close/>
                  <a:moveTo>
                    <a:pt x="5387" y="0"/>
                  </a:moveTo>
                  <a:cubicBezTo>
                    <a:pt x="4956" y="0"/>
                    <a:pt x="4591" y="359"/>
                    <a:pt x="4609" y="812"/>
                  </a:cubicBezTo>
                  <a:cubicBezTo>
                    <a:pt x="4612" y="919"/>
                    <a:pt x="4639" y="1024"/>
                    <a:pt x="4685" y="1120"/>
                  </a:cubicBezTo>
                  <a:cubicBezTo>
                    <a:pt x="4801" y="1358"/>
                    <a:pt x="4877" y="1614"/>
                    <a:pt x="4908" y="1877"/>
                  </a:cubicBezTo>
                  <a:cubicBezTo>
                    <a:pt x="4553" y="1925"/>
                    <a:pt x="4207" y="2030"/>
                    <a:pt x="3884" y="2184"/>
                  </a:cubicBezTo>
                  <a:cubicBezTo>
                    <a:pt x="3664" y="1966"/>
                    <a:pt x="3366" y="1845"/>
                    <a:pt x="3057" y="1845"/>
                  </a:cubicBezTo>
                  <a:cubicBezTo>
                    <a:pt x="3056" y="1845"/>
                    <a:pt x="3055" y="1845"/>
                    <a:pt x="3053" y="1845"/>
                  </a:cubicBezTo>
                  <a:cubicBezTo>
                    <a:pt x="2967" y="1845"/>
                    <a:pt x="2897" y="1915"/>
                    <a:pt x="2897" y="2001"/>
                  </a:cubicBezTo>
                  <a:cubicBezTo>
                    <a:pt x="2897" y="2088"/>
                    <a:pt x="2967" y="2158"/>
                    <a:pt x="3053" y="2158"/>
                  </a:cubicBezTo>
                  <a:cubicBezTo>
                    <a:pt x="3055" y="2158"/>
                    <a:pt x="3056" y="2158"/>
                    <a:pt x="3057" y="2158"/>
                  </a:cubicBezTo>
                  <a:cubicBezTo>
                    <a:pt x="3251" y="2158"/>
                    <a:pt x="3439" y="2223"/>
                    <a:pt x="3591" y="2343"/>
                  </a:cubicBezTo>
                  <a:cubicBezTo>
                    <a:pt x="3093" y="2642"/>
                    <a:pt x="2678" y="3061"/>
                    <a:pt x="2382" y="3562"/>
                  </a:cubicBezTo>
                  <a:cubicBezTo>
                    <a:pt x="2081" y="3185"/>
                    <a:pt x="2146" y="2637"/>
                    <a:pt x="2526" y="2340"/>
                  </a:cubicBezTo>
                  <a:cubicBezTo>
                    <a:pt x="2587" y="2293"/>
                    <a:pt x="2605" y="2206"/>
                    <a:pt x="2567" y="2138"/>
                  </a:cubicBezTo>
                  <a:cubicBezTo>
                    <a:pt x="2537" y="2088"/>
                    <a:pt x="2485" y="2060"/>
                    <a:pt x="2431" y="2060"/>
                  </a:cubicBezTo>
                  <a:cubicBezTo>
                    <a:pt x="2398" y="2060"/>
                    <a:pt x="2364" y="2070"/>
                    <a:pt x="2335" y="2093"/>
                  </a:cubicBezTo>
                  <a:cubicBezTo>
                    <a:pt x="1775" y="2527"/>
                    <a:pt x="1725" y="3356"/>
                    <a:pt x="2228" y="3856"/>
                  </a:cubicBezTo>
                  <a:cubicBezTo>
                    <a:pt x="2080" y="4171"/>
                    <a:pt x="1981" y="4507"/>
                    <a:pt x="1933" y="4851"/>
                  </a:cubicBezTo>
                  <a:cubicBezTo>
                    <a:pt x="1670" y="4821"/>
                    <a:pt x="1414" y="4746"/>
                    <a:pt x="1177" y="4629"/>
                  </a:cubicBezTo>
                  <a:cubicBezTo>
                    <a:pt x="1071" y="4578"/>
                    <a:pt x="955" y="4552"/>
                    <a:pt x="838" y="4552"/>
                  </a:cubicBezTo>
                  <a:cubicBezTo>
                    <a:pt x="622" y="4552"/>
                    <a:pt x="415" y="4641"/>
                    <a:pt x="268" y="4799"/>
                  </a:cubicBezTo>
                  <a:cubicBezTo>
                    <a:pt x="61" y="5019"/>
                    <a:pt x="1" y="5338"/>
                    <a:pt x="111" y="5618"/>
                  </a:cubicBezTo>
                  <a:cubicBezTo>
                    <a:pt x="221" y="5900"/>
                    <a:pt x="484" y="6091"/>
                    <a:pt x="784" y="6112"/>
                  </a:cubicBezTo>
                  <a:cubicBezTo>
                    <a:pt x="802" y="6113"/>
                    <a:pt x="819" y="6113"/>
                    <a:pt x="837" y="6113"/>
                  </a:cubicBezTo>
                  <a:cubicBezTo>
                    <a:pt x="839" y="6113"/>
                    <a:pt x="841" y="6113"/>
                    <a:pt x="844" y="6113"/>
                  </a:cubicBezTo>
                  <a:cubicBezTo>
                    <a:pt x="963" y="6113"/>
                    <a:pt x="1082" y="6085"/>
                    <a:pt x="1189" y="6031"/>
                  </a:cubicBezTo>
                  <a:cubicBezTo>
                    <a:pt x="1422" y="5914"/>
                    <a:pt x="1674" y="5841"/>
                    <a:pt x="1933" y="5813"/>
                  </a:cubicBezTo>
                  <a:cubicBezTo>
                    <a:pt x="2019" y="6425"/>
                    <a:pt x="2265" y="7004"/>
                    <a:pt x="2647" y="7489"/>
                  </a:cubicBezTo>
                  <a:lnTo>
                    <a:pt x="2470" y="7666"/>
                  </a:lnTo>
                  <a:cubicBezTo>
                    <a:pt x="2275" y="7861"/>
                    <a:pt x="2038" y="8007"/>
                    <a:pt x="1778" y="8094"/>
                  </a:cubicBezTo>
                  <a:cubicBezTo>
                    <a:pt x="1320" y="8245"/>
                    <a:pt x="1166" y="8814"/>
                    <a:pt x="1483" y="9177"/>
                  </a:cubicBezTo>
                  <a:cubicBezTo>
                    <a:pt x="1606" y="9317"/>
                    <a:pt x="1781" y="9400"/>
                    <a:pt x="1967" y="9405"/>
                  </a:cubicBezTo>
                  <a:lnTo>
                    <a:pt x="1989" y="9405"/>
                  </a:lnTo>
                  <a:cubicBezTo>
                    <a:pt x="2167" y="9405"/>
                    <a:pt x="2339" y="9334"/>
                    <a:pt x="2465" y="9208"/>
                  </a:cubicBezTo>
                  <a:cubicBezTo>
                    <a:pt x="2537" y="9136"/>
                    <a:pt x="2591" y="9050"/>
                    <a:pt x="2624" y="8955"/>
                  </a:cubicBezTo>
                  <a:cubicBezTo>
                    <a:pt x="2721" y="8678"/>
                    <a:pt x="2866" y="8442"/>
                    <a:pt x="3055" y="8251"/>
                  </a:cubicBezTo>
                  <a:lnTo>
                    <a:pt x="3232" y="8074"/>
                  </a:lnTo>
                  <a:cubicBezTo>
                    <a:pt x="3361" y="8176"/>
                    <a:pt x="3496" y="8268"/>
                    <a:pt x="3637" y="8349"/>
                  </a:cubicBezTo>
                  <a:cubicBezTo>
                    <a:pt x="3662" y="8365"/>
                    <a:pt x="3690" y="8372"/>
                    <a:pt x="3717" y="8372"/>
                  </a:cubicBezTo>
                  <a:cubicBezTo>
                    <a:pt x="3771" y="8372"/>
                    <a:pt x="3823" y="8344"/>
                    <a:pt x="3852" y="8294"/>
                  </a:cubicBezTo>
                  <a:cubicBezTo>
                    <a:pt x="3896" y="8220"/>
                    <a:pt x="3869" y="8123"/>
                    <a:pt x="3795" y="8080"/>
                  </a:cubicBezTo>
                  <a:cubicBezTo>
                    <a:pt x="2959" y="7593"/>
                    <a:pt x="2390" y="6755"/>
                    <a:pt x="2247" y="5801"/>
                  </a:cubicBezTo>
                  <a:lnTo>
                    <a:pt x="2860" y="5801"/>
                  </a:lnTo>
                  <a:cubicBezTo>
                    <a:pt x="3105" y="5801"/>
                    <a:pt x="3316" y="5618"/>
                    <a:pt x="3338" y="5376"/>
                  </a:cubicBezTo>
                  <a:cubicBezTo>
                    <a:pt x="3363" y="5101"/>
                    <a:pt x="3148" y="4863"/>
                    <a:pt x="2871" y="4863"/>
                  </a:cubicBezTo>
                  <a:lnTo>
                    <a:pt x="2247" y="4863"/>
                  </a:lnTo>
                  <a:cubicBezTo>
                    <a:pt x="2297" y="4527"/>
                    <a:pt x="2400" y="4201"/>
                    <a:pt x="2553" y="3897"/>
                  </a:cubicBezTo>
                  <a:cubicBezTo>
                    <a:pt x="2557" y="3892"/>
                    <a:pt x="2560" y="3886"/>
                    <a:pt x="2562" y="3881"/>
                  </a:cubicBezTo>
                  <a:cubicBezTo>
                    <a:pt x="2863" y="3298"/>
                    <a:pt x="3336" y="2820"/>
                    <a:pt x="3917" y="2516"/>
                  </a:cubicBezTo>
                  <a:cubicBezTo>
                    <a:pt x="3920" y="2514"/>
                    <a:pt x="3924" y="2513"/>
                    <a:pt x="3928" y="2511"/>
                  </a:cubicBezTo>
                  <a:cubicBezTo>
                    <a:pt x="4238" y="2349"/>
                    <a:pt x="4574" y="2241"/>
                    <a:pt x="4920" y="2191"/>
                  </a:cubicBezTo>
                  <a:lnTo>
                    <a:pt x="4920" y="2804"/>
                  </a:lnTo>
                  <a:cubicBezTo>
                    <a:pt x="4920" y="3048"/>
                    <a:pt x="5103" y="3259"/>
                    <a:pt x="5345" y="3281"/>
                  </a:cubicBezTo>
                  <a:cubicBezTo>
                    <a:pt x="5360" y="3282"/>
                    <a:pt x="5374" y="3283"/>
                    <a:pt x="5389" y="3283"/>
                  </a:cubicBezTo>
                  <a:cubicBezTo>
                    <a:pt x="5645" y="3283"/>
                    <a:pt x="5858" y="3076"/>
                    <a:pt x="5858" y="2815"/>
                  </a:cubicBezTo>
                  <a:lnTo>
                    <a:pt x="5858" y="2191"/>
                  </a:lnTo>
                  <a:cubicBezTo>
                    <a:pt x="6810" y="2334"/>
                    <a:pt x="7646" y="2899"/>
                    <a:pt x="8132" y="3729"/>
                  </a:cubicBezTo>
                  <a:cubicBezTo>
                    <a:pt x="8162" y="3780"/>
                    <a:pt x="8214" y="3806"/>
                    <a:pt x="8268" y="3806"/>
                  </a:cubicBezTo>
                  <a:cubicBezTo>
                    <a:pt x="8304" y="3806"/>
                    <a:pt x="8342" y="3793"/>
                    <a:pt x="8372" y="3766"/>
                  </a:cubicBezTo>
                  <a:cubicBezTo>
                    <a:pt x="8427" y="3715"/>
                    <a:pt x="8439" y="3631"/>
                    <a:pt x="8400" y="3567"/>
                  </a:cubicBezTo>
                  <a:cubicBezTo>
                    <a:pt x="8322" y="3436"/>
                    <a:pt x="8237" y="3310"/>
                    <a:pt x="8143" y="3190"/>
                  </a:cubicBezTo>
                  <a:cubicBezTo>
                    <a:pt x="8325" y="3035"/>
                    <a:pt x="8535" y="2916"/>
                    <a:pt x="8762" y="2841"/>
                  </a:cubicBezTo>
                  <a:cubicBezTo>
                    <a:pt x="9236" y="2684"/>
                    <a:pt x="9395" y="2095"/>
                    <a:pt x="9066" y="1720"/>
                  </a:cubicBezTo>
                  <a:cubicBezTo>
                    <a:pt x="8940" y="1573"/>
                    <a:pt x="8758" y="1488"/>
                    <a:pt x="8565" y="1482"/>
                  </a:cubicBezTo>
                  <a:cubicBezTo>
                    <a:pt x="8558" y="1482"/>
                    <a:pt x="8551" y="1482"/>
                    <a:pt x="8545" y="1482"/>
                  </a:cubicBezTo>
                  <a:cubicBezTo>
                    <a:pt x="8360" y="1482"/>
                    <a:pt x="8182" y="1555"/>
                    <a:pt x="8051" y="1686"/>
                  </a:cubicBezTo>
                  <a:cubicBezTo>
                    <a:pt x="7976" y="1759"/>
                    <a:pt x="7920" y="1850"/>
                    <a:pt x="7886" y="1949"/>
                  </a:cubicBezTo>
                  <a:cubicBezTo>
                    <a:pt x="7806" y="2179"/>
                    <a:pt x="7686" y="2392"/>
                    <a:pt x="7530" y="2579"/>
                  </a:cubicBezTo>
                  <a:cubicBezTo>
                    <a:pt x="7048" y="2203"/>
                    <a:pt x="6475" y="1962"/>
                    <a:pt x="5870" y="1877"/>
                  </a:cubicBezTo>
                  <a:cubicBezTo>
                    <a:pt x="5896" y="1617"/>
                    <a:pt x="5970" y="1365"/>
                    <a:pt x="6087" y="1132"/>
                  </a:cubicBezTo>
                  <a:cubicBezTo>
                    <a:pt x="6317" y="677"/>
                    <a:pt x="6054" y="126"/>
                    <a:pt x="5555" y="19"/>
                  </a:cubicBezTo>
                  <a:cubicBezTo>
                    <a:pt x="5498" y="6"/>
                    <a:pt x="5442" y="0"/>
                    <a:pt x="5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11;p49">
              <a:extLst>
                <a:ext uri="{FF2B5EF4-FFF2-40B4-BE49-F238E27FC236}">
                  <a16:creationId xmlns:a16="http://schemas.microsoft.com/office/drawing/2014/main" id="{BD812695-1A3F-18D3-9C84-4107C23469A5}"/>
                </a:ext>
              </a:extLst>
            </p:cNvPr>
            <p:cNvSpPr/>
            <p:nvPr/>
          </p:nvSpPr>
          <p:spPr>
            <a:xfrm>
              <a:off x="7360754" y="3600613"/>
              <a:ext cx="59607" cy="57403"/>
            </a:xfrm>
            <a:custGeom>
              <a:avLst/>
              <a:gdLst/>
              <a:ahLst/>
              <a:cxnLst/>
              <a:rect l="l" t="t" r="r" b="b"/>
              <a:pathLst>
                <a:path w="1731" h="1667" extrusionOk="0">
                  <a:moveTo>
                    <a:pt x="833" y="313"/>
                  </a:moveTo>
                  <a:cubicBezTo>
                    <a:pt x="1120" y="313"/>
                    <a:pt x="1354" y="546"/>
                    <a:pt x="1354" y="833"/>
                  </a:cubicBezTo>
                  <a:cubicBezTo>
                    <a:pt x="1354" y="1044"/>
                    <a:pt x="1227" y="1234"/>
                    <a:pt x="1032" y="1314"/>
                  </a:cubicBezTo>
                  <a:cubicBezTo>
                    <a:pt x="968" y="1341"/>
                    <a:pt x="900" y="1354"/>
                    <a:pt x="833" y="1354"/>
                  </a:cubicBezTo>
                  <a:cubicBezTo>
                    <a:pt x="697" y="1354"/>
                    <a:pt x="564" y="1301"/>
                    <a:pt x="464" y="1202"/>
                  </a:cubicBezTo>
                  <a:cubicBezTo>
                    <a:pt x="316" y="1052"/>
                    <a:pt x="271" y="829"/>
                    <a:pt x="352" y="634"/>
                  </a:cubicBezTo>
                  <a:cubicBezTo>
                    <a:pt x="433" y="439"/>
                    <a:pt x="622" y="313"/>
                    <a:pt x="833" y="313"/>
                  </a:cubicBezTo>
                  <a:close/>
                  <a:moveTo>
                    <a:pt x="833" y="0"/>
                  </a:moveTo>
                  <a:cubicBezTo>
                    <a:pt x="373" y="0"/>
                    <a:pt x="0" y="373"/>
                    <a:pt x="0" y="833"/>
                  </a:cubicBezTo>
                  <a:cubicBezTo>
                    <a:pt x="0" y="1170"/>
                    <a:pt x="203" y="1474"/>
                    <a:pt x="514" y="1603"/>
                  </a:cubicBezTo>
                  <a:cubicBezTo>
                    <a:pt x="617" y="1646"/>
                    <a:pt x="726" y="1667"/>
                    <a:pt x="833" y="1667"/>
                  </a:cubicBezTo>
                  <a:cubicBezTo>
                    <a:pt x="1050" y="1667"/>
                    <a:pt x="1263" y="1582"/>
                    <a:pt x="1422" y="1422"/>
                  </a:cubicBezTo>
                  <a:cubicBezTo>
                    <a:pt x="1661" y="1184"/>
                    <a:pt x="1731" y="826"/>
                    <a:pt x="1602" y="514"/>
                  </a:cubicBezTo>
                  <a:cubicBezTo>
                    <a:pt x="1473" y="203"/>
                    <a:pt x="1170" y="0"/>
                    <a:pt x="8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812;p49">
              <a:extLst>
                <a:ext uri="{FF2B5EF4-FFF2-40B4-BE49-F238E27FC236}">
                  <a16:creationId xmlns:a16="http://schemas.microsoft.com/office/drawing/2014/main" id="{A88D2469-B55D-F965-16F6-485A95C62E4F}"/>
                </a:ext>
              </a:extLst>
            </p:cNvPr>
            <p:cNvSpPr/>
            <p:nvPr/>
          </p:nvSpPr>
          <p:spPr>
            <a:xfrm>
              <a:off x="7284205" y="3692210"/>
              <a:ext cx="44008" cy="42321"/>
            </a:xfrm>
            <a:custGeom>
              <a:avLst/>
              <a:gdLst/>
              <a:ahLst/>
              <a:cxnLst/>
              <a:rect l="l" t="t" r="r" b="b"/>
              <a:pathLst>
                <a:path w="1278" h="1229" extrusionOk="0">
                  <a:moveTo>
                    <a:pt x="614" y="311"/>
                  </a:moveTo>
                  <a:cubicBezTo>
                    <a:pt x="782" y="311"/>
                    <a:pt x="917" y="447"/>
                    <a:pt x="917" y="614"/>
                  </a:cubicBezTo>
                  <a:cubicBezTo>
                    <a:pt x="917" y="797"/>
                    <a:pt x="768" y="918"/>
                    <a:pt x="612" y="918"/>
                  </a:cubicBezTo>
                  <a:cubicBezTo>
                    <a:pt x="537" y="918"/>
                    <a:pt x="462" y="890"/>
                    <a:pt x="400" y="829"/>
                  </a:cubicBezTo>
                  <a:cubicBezTo>
                    <a:pt x="209" y="637"/>
                    <a:pt x="345" y="311"/>
                    <a:pt x="614" y="311"/>
                  </a:cubicBezTo>
                  <a:close/>
                  <a:moveTo>
                    <a:pt x="614" y="0"/>
                  </a:moveTo>
                  <a:cubicBezTo>
                    <a:pt x="275" y="0"/>
                    <a:pt x="0" y="275"/>
                    <a:pt x="0" y="614"/>
                  </a:cubicBezTo>
                  <a:cubicBezTo>
                    <a:pt x="0" y="863"/>
                    <a:pt x="150" y="1087"/>
                    <a:pt x="380" y="1182"/>
                  </a:cubicBezTo>
                  <a:cubicBezTo>
                    <a:pt x="456" y="1214"/>
                    <a:pt x="536" y="1229"/>
                    <a:pt x="615" y="1229"/>
                  </a:cubicBezTo>
                  <a:cubicBezTo>
                    <a:pt x="775" y="1229"/>
                    <a:pt x="932" y="1166"/>
                    <a:pt x="1049" y="1049"/>
                  </a:cubicBezTo>
                  <a:cubicBezTo>
                    <a:pt x="1225" y="874"/>
                    <a:pt x="1278" y="609"/>
                    <a:pt x="1182" y="380"/>
                  </a:cubicBezTo>
                  <a:cubicBezTo>
                    <a:pt x="1088" y="150"/>
                    <a:pt x="863"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2799;p49">
            <a:extLst>
              <a:ext uri="{FF2B5EF4-FFF2-40B4-BE49-F238E27FC236}">
                <a16:creationId xmlns:a16="http://schemas.microsoft.com/office/drawing/2014/main" id="{5154451D-D922-1221-CE27-5CFF70DC2822}"/>
              </a:ext>
            </a:extLst>
          </p:cNvPr>
          <p:cNvSpPr txBox="1">
            <a:spLocks/>
          </p:cNvSpPr>
          <p:nvPr/>
        </p:nvSpPr>
        <p:spPr>
          <a:xfrm>
            <a:off x="3299460" y="1934081"/>
            <a:ext cx="4396740" cy="25083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2pPr>
            <a:lvl3pPr marL="1371600" marR="0" lvl="2" indent="-317500" algn="ctr" rtl="0">
              <a:lnSpc>
                <a:spcPct val="100000"/>
              </a:lnSpc>
              <a:spcBef>
                <a:spcPts val="160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3pPr>
            <a:lvl4pPr marL="1828800" marR="0" lvl="3" indent="-317500" algn="ctr" rtl="0">
              <a:lnSpc>
                <a:spcPct val="100000"/>
              </a:lnSpc>
              <a:spcBef>
                <a:spcPts val="160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4pPr>
            <a:lvl5pPr marL="2286000" marR="0" lvl="4" indent="-317500" algn="ctr" rtl="0">
              <a:lnSpc>
                <a:spcPct val="100000"/>
              </a:lnSpc>
              <a:spcBef>
                <a:spcPts val="160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5pPr>
            <a:lvl6pPr marL="2743200" marR="0" lvl="5" indent="-317500" algn="ctr" rtl="0">
              <a:lnSpc>
                <a:spcPct val="100000"/>
              </a:lnSpc>
              <a:spcBef>
                <a:spcPts val="160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6pPr>
            <a:lvl7pPr marL="3200400" marR="0" lvl="6" indent="-317500" algn="ctr" rtl="0">
              <a:lnSpc>
                <a:spcPct val="100000"/>
              </a:lnSpc>
              <a:spcBef>
                <a:spcPts val="160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7pPr>
            <a:lvl8pPr marL="3657600" marR="0" lvl="7" indent="-317500" algn="ctr" rtl="0">
              <a:lnSpc>
                <a:spcPct val="100000"/>
              </a:lnSpc>
              <a:spcBef>
                <a:spcPts val="160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8pPr>
            <a:lvl9pPr marL="4114800" marR="0" lvl="8" indent="-317500" algn="ctr" rtl="0">
              <a:lnSpc>
                <a:spcPct val="100000"/>
              </a:lnSpc>
              <a:spcBef>
                <a:spcPts val="1600"/>
              </a:spcBef>
              <a:spcAft>
                <a:spcPts val="160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9pPr>
          </a:lstStyle>
          <a:p>
            <a:pPr marL="285750" indent="-285750" algn="l">
              <a:buFont typeface="Arial" panose="020B0604020202020204" pitchFamily="34" charset="0"/>
              <a:buChar char="•"/>
            </a:pPr>
            <a:r>
              <a:rPr lang="en-US" dirty="0"/>
              <a:t>TensorFlow r2.16</a:t>
            </a:r>
          </a:p>
          <a:p>
            <a:pPr marL="285750" indent="-285750" algn="l">
              <a:buFont typeface="Arial" panose="020B0604020202020204" pitchFamily="34" charset="0"/>
              <a:buChar char="•"/>
            </a:pPr>
            <a:r>
              <a:rPr lang="en-US" dirty="0"/>
              <a:t>Model: Vision Transformer (ViT)</a:t>
            </a:r>
          </a:p>
          <a:p>
            <a:pPr marL="457200" lvl="1" indent="0" algn="l"/>
            <a:r>
              <a:rPr lang="en-US" sz="1200" dirty="0"/>
              <a:t>extracts features from images, capturing both local and global dependencies</a:t>
            </a:r>
          </a:p>
          <a:p>
            <a:pPr marL="285750" indent="-285750" algn="l">
              <a:buFont typeface="Arial" panose="020B0604020202020204" pitchFamily="34" charset="0"/>
              <a:buChar char="•"/>
            </a:pPr>
            <a:r>
              <a:rPr lang="en-US" dirty="0"/>
              <a:t>Embedded with LSTM &amp; SVC</a:t>
            </a:r>
          </a:p>
          <a:p>
            <a:pPr marL="457200" lvl="1" indent="0" algn="l"/>
            <a:r>
              <a:rPr lang="en-US" sz="1200" dirty="0"/>
              <a:t>captures sequential patterns and long-range dependencies</a:t>
            </a:r>
          </a:p>
          <a:p>
            <a:pPr marL="285750" indent="-285750" algn="l">
              <a:buFont typeface="Arial" panose="020B0604020202020204" pitchFamily="34" charset="0"/>
              <a:buChar char="•"/>
            </a:pPr>
            <a:r>
              <a:rPr lang="en-US" dirty="0"/>
              <a:t>Training data (5216 images):</a:t>
            </a:r>
          </a:p>
          <a:p>
            <a:pPr marL="742950" lvl="1" indent="-285750" algn="l">
              <a:buFont typeface="Arial" panose="020B0604020202020204" pitchFamily="34" charset="0"/>
              <a:buChar char="•"/>
            </a:pPr>
            <a:r>
              <a:rPr lang="en-US" dirty="0"/>
              <a:t>1341 Normal</a:t>
            </a:r>
          </a:p>
          <a:p>
            <a:pPr marL="742950" lvl="1" indent="-285750" algn="l">
              <a:buFont typeface="Arial" panose="020B0604020202020204" pitchFamily="34" charset="0"/>
              <a:buChar char="•"/>
            </a:pPr>
            <a:r>
              <a:rPr lang="en-US" dirty="0"/>
              <a:t>3875 Pneumonia</a:t>
            </a:r>
          </a:p>
          <a:p>
            <a:pPr marL="285750" indent="-285750" algn="l">
              <a:buFont typeface="Arial" panose="020B0604020202020204" pitchFamily="34" charset="0"/>
              <a:buChar char="•"/>
            </a:pPr>
            <a:r>
              <a:rPr lang="en-US" dirty="0"/>
              <a:t>Testing data (624 images):</a:t>
            </a:r>
          </a:p>
          <a:p>
            <a:pPr marL="742950" lvl="1" indent="-285750" algn="l">
              <a:buFont typeface="Arial" panose="020B0604020202020204" pitchFamily="34" charset="0"/>
              <a:buChar char="•"/>
            </a:pPr>
            <a:r>
              <a:rPr lang="en-US" dirty="0"/>
              <a:t>234 Normal</a:t>
            </a:r>
          </a:p>
          <a:p>
            <a:pPr marL="742950" lvl="1" indent="-285750" algn="l">
              <a:buFont typeface="Arial" panose="020B0604020202020204" pitchFamily="34" charset="0"/>
              <a:buChar char="•"/>
            </a:pPr>
            <a:r>
              <a:rPr lang="en-US" dirty="0"/>
              <a:t>390 Pneumonia</a:t>
            </a:r>
          </a:p>
          <a:p>
            <a:pPr marL="285750" indent="-285750" algn="l">
              <a:buFont typeface="Arial" panose="020B0604020202020204" pitchFamily="34" charset="0"/>
              <a:buChar char="•"/>
            </a:pPr>
            <a:r>
              <a:rPr lang="en-US" dirty="0"/>
              <a:t>Returns prediction along with Confidence Score</a:t>
            </a:r>
          </a:p>
          <a:p>
            <a:pPr marL="742950" lvl="1"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p:txBody>
      </p:sp>
    </p:spTree>
    <p:extLst>
      <p:ext uri="{BB962C8B-B14F-4D97-AF65-F5344CB8AC3E}">
        <p14:creationId xmlns:p14="http://schemas.microsoft.com/office/powerpoint/2010/main" val="3523743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803;p49">
            <a:extLst>
              <a:ext uri="{FF2B5EF4-FFF2-40B4-BE49-F238E27FC236}">
                <a16:creationId xmlns:a16="http://schemas.microsoft.com/office/drawing/2014/main" id="{9653149A-AA51-15B3-ED87-54528A190FAA}"/>
              </a:ext>
            </a:extLst>
          </p:cNvPr>
          <p:cNvSpPr txBox="1">
            <a:spLocks/>
          </p:cNvSpPr>
          <p:nvPr/>
        </p:nvSpPr>
        <p:spPr>
          <a:xfrm>
            <a:off x="1435644" y="1130670"/>
            <a:ext cx="2175300"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400" b="0" i="0" u="none" strike="noStrike" cap="none">
                <a:solidFill>
                  <a:schemeClr val="dk2"/>
                </a:solidFill>
                <a:latin typeface="Bebas Neue"/>
                <a:ea typeface="Bebas Neue"/>
                <a:cs typeface="Bebas Neue"/>
                <a:sym typeface="Bebas Neue"/>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IN"/>
              <a:t>PRE PROCESSING</a:t>
            </a:r>
            <a:endParaRPr lang="en-IN" dirty="0"/>
          </a:p>
        </p:txBody>
      </p:sp>
      <p:sp>
        <p:nvSpPr>
          <p:cNvPr id="10" name="Google Shape;2746;p48">
            <a:extLst>
              <a:ext uri="{FF2B5EF4-FFF2-40B4-BE49-F238E27FC236}">
                <a16:creationId xmlns:a16="http://schemas.microsoft.com/office/drawing/2014/main" id="{0BF3F7B8-76A9-45A1-3CE1-B52417E58189}"/>
              </a:ext>
            </a:extLst>
          </p:cNvPr>
          <p:cNvSpPr/>
          <p:nvPr/>
        </p:nvSpPr>
        <p:spPr>
          <a:xfrm>
            <a:off x="774848" y="1036292"/>
            <a:ext cx="829200" cy="447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2748;p48">
            <a:extLst>
              <a:ext uri="{FF2B5EF4-FFF2-40B4-BE49-F238E27FC236}">
                <a16:creationId xmlns:a16="http://schemas.microsoft.com/office/drawing/2014/main" id="{7AF1A5BD-68F4-75FE-8B69-CB903AFEE543}"/>
              </a:ext>
            </a:extLst>
          </p:cNvPr>
          <p:cNvGrpSpPr/>
          <p:nvPr/>
        </p:nvGrpSpPr>
        <p:grpSpPr>
          <a:xfrm>
            <a:off x="1053120" y="1075029"/>
            <a:ext cx="272655" cy="370126"/>
            <a:chOff x="1653049" y="2296456"/>
            <a:chExt cx="270384" cy="367043"/>
          </a:xfrm>
        </p:grpSpPr>
        <p:sp>
          <p:nvSpPr>
            <p:cNvPr id="12" name="Google Shape;2749;p48">
              <a:extLst>
                <a:ext uri="{FF2B5EF4-FFF2-40B4-BE49-F238E27FC236}">
                  <a16:creationId xmlns:a16="http://schemas.microsoft.com/office/drawing/2014/main" id="{A3C67A16-1FEE-749F-2F63-A2A80633F999}"/>
                </a:ext>
              </a:extLst>
            </p:cNvPr>
            <p:cNvSpPr/>
            <p:nvPr/>
          </p:nvSpPr>
          <p:spPr>
            <a:xfrm>
              <a:off x="1686968" y="2502756"/>
              <a:ext cx="208538" cy="160743"/>
            </a:xfrm>
            <a:custGeom>
              <a:avLst/>
              <a:gdLst/>
              <a:ahLst/>
              <a:cxnLst/>
              <a:rect l="l" t="t" r="r" b="b"/>
              <a:pathLst>
                <a:path w="6056" h="4668" extrusionOk="0">
                  <a:moveTo>
                    <a:pt x="799" y="503"/>
                  </a:moveTo>
                  <a:cubicBezTo>
                    <a:pt x="865" y="503"/>
                    <a:pt x="928" y="518"/>
                    <a:pt x="982" y="546"/>
                  </a:cubicBezTo>
                  <a:cubicBezTo>
                    <a:pt x="1141" y="631"/>
                    <a:pt x="1219" y="864"/>
                    <a:pt x="1150" y="1044"/>
                  </a:cubicBezTo>
                  <a:cubicBezTo>
                    <a:pt x="1139" y="1075"/>
                    <a:pt x="1123" y="1103"/>
                    <a:pt x="1105" y="1130"/>
                  </a:cubicBezTo>
                  <a:lnTo>
                    <a:pt x="648" y="528"/>
                  </a:lnTo>
                  <a:cubicBezTo>
                    <a:pt x="698" y="512"/>
                    <a:pt x="750" y="503"/>
                    <a:pt x="799" y="503"/>
                  </a:cubicBezTo>
                  <a:close/>
                  <a:moveTo>
                    <a:pt x="2679" y="3797"/>
                  </a:moveTo>
                  <a:cubicBezTo>
                    <a:pt x="2696" y="3797"/>
                    <a:pt x="2712" y="3797"/>
                    <a:pt x="2729" y="3798"/>
                  </a:cubicBezTo>
                  <a:cubicBezTo>
                    <a:pt x="2919" y="3809"/>
                    <a:pt x="3095" y="3888"/>
                    <a:pt x="3213" y="4016"/>
                  </a:cubicBezTo>
                  <a:cubicBezTo>
                    <a:pt x="3301" y="4108"/>
                    <a:pt x="3352" y="4228"/>
                    <a:pt x="3358" y="4355"/>
                  </a:cubicBezTo>
                  <a:lnTo>
                    <a:pt x="2679" y="4355"/>
                  </a:lnTo>
                  <a:lnTo>
                    <a:pt x="2679" y="3797"/>
                  </a:lnTo>
                  <a:close/>
                  <a:moveTo>
                    <a:pt x="180" y="1"/>
                  </a:moveTo>
                  <a:cubicBezTo>
                    <a:pt x="153" y="1"/>
                    <a:pt x="127" y="7"/>
                    <a:pt x="102" y="20"/>
                  </a:cubicBezTo>
                  <a:cubicBezTo>
                    <a:pt x="22" y="68"/>
                    <a:pt x="0" y="176"/>
                    <a:pt x="56" y="250"/>
                  </a:cubicBezTo>
                  <a:lnTo>
                    <a:pt x="1383" y="1999"/>
                  </a:lnTo>
                  <a:cubicBezTo>
                    <a:pt x="1651" y="2351"/>
                    <a:pt x="1926" y="2588"/>
                    <a:pt x="2226" y="2724"/>
                  </a:cubicBezTo>
                  <a:cubicBezTo>
                    <a:pt x="2312" y="2763"/>
                    <a:pt x="2367" y="2848"/>
                    <a:pt x="2368" y="2943"/>
                  </a:cubicBezTo>
                  <a:lnTo>
                    <a:pt x="2368" y="4512"/>
                  </a:lnTo>
                  <a:cubicBezTo>
                    <a:pt x="2368" y="4598"/>
                    <a:pt x="2437" y="4667"/>
                    <a:pt x="2523" y="4667"/>
                  </a:cubicBezTo>
                  <a:lnTo>
                    <a:pt x="5898" y="4667"/>
                  </a:lnTo>
                  <a:cubicBezTo>
                    <a:pt x="5984" y="4667"/>
                    <a:pt x="6054" y="4598"/>
                    <a:pt x="6054" y="4512"/>
                  </a:cubicBezTo>
                  <a:lnTo>
                    <a:pt x="6054" y="3999"/>
                  </a:lnTo>
                  <a:cubicBezTo>
                    <a:pt x="6055" y="3919"/>
                    <a:pt x="5996" y="3850"/>
                    <a:pt x="5917" y="3839"/>
                  </a:cubicBezTo>
                  <a:cubicBezTo>
                    <a:pt x="5910" y="3838"/>
                    <a:pt x="5903" y="3837"/>
                    <a:pt x="5896" y="3837"/>
                  </a:cubicBezTo>
                  <a:cubicBezTo>
                    <a:pt x="5811" y="3837"/>
                    <a:pt x="5741" y="3906"/>
                    <a:pt x="5741" y="3993"/>
                  </a:cubicBezTo>
                  <a:lnTo>
                    <a:pt x="5741" y="4356"/>
                  </a:lnTo>
                  <a:lnTo>
                    <a:pt x="3671" y="4356"/>
                  </a:lnTo>
                  <a:cubicBezTo>
                    <a:pt x="3664" y="4149"/>
                    <a:pt x="3583" y="3953"/>
                    <a:pt x="3442" y="3803"/>
                  </a:cubicBezTo>
                  <a:cubicBezTo>
                    <a:pt x="3270" y="3618"/>
                    <a:pt x="3017" y="3502"/>
                    <a:pt x="2748" y="3487"/>
                  </a:cubicBezTo>
                  <a:cubicBezTo>
                    <a:pt x="2731" y="3486"/>
                    <a:pt x="2715" y="3485"/>
                    <a:pt x="2699" y="3485"/>
                  </a:cubicBezTo>
                  <a:cubicBezTo>
                    <a:pt x="2692" y="3485"/>
                    <a:pt x="2685" y="3485"/>
                    <a:pt x="2678" y="3485"/>
                  </a:cubicBezTo>
                  <a:lnTo>
                    <a:pt x="2678" y="2943"/>
                  </a:lnTo>
                  <a:cubicBezTo>
                    <a:pt x="2678" y="2726"/>
                    <a:pt x="2552" y="2529"/>
                    <a:pt x="2355" y="2440"/>
                  </a:cubicBezTo>
                  <a:cubicBezTo>
                    <a:pt x="2103" y="2326"/>
                    <a:pt x="1866" y="2119"/>
                    <a:pt x="1631" y="1810"/>
                  </a:cubicBezTo>
                  <a:lnTo>
                    <a:pt x="1307" y="1383"/>
                  </a:lnTo>
                  <a:cubicBezTo>
                    <a:pt x="1368" y="1314"/>
                    <a:pt x="1416" y="1236"/>
                    <a:pt x="1449" y="1152"/>
                  </a:cubicBezTo>
                  <a:cubicBezTo>
                    <a:pt x="1575" y="823"/>
                    <a:pt x="1435" y="425"/>
                    <a:pt x="1137" y="266"/>
                  </a:cubicBezTo>
                  <a:cubicBezTo>
                    <a:pt x="1037" y="213"/>
                    <a:pt x="924" y="187"/>
                    <a:pt x="808" y="187"/>
                  </a:cubicBezTo>
                  <a:cubicBezTo>
                    <a:pt x="691" y="187"/>
                    <a:pt x="572" y="213"/>
                    <a:pt x="460" y="266"/>
                  </a:cubicBezTo>
                  <a:lnTo>
                    <a:pt x="309" y="67"/>
                  </a:lnTo>
                  <a:cubicBezTo>
                    <a:pt x="278" y="24"/>
                    <a:pt x="230" y="1"/>
                    <a:pt x="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50;p48">
              <a:extLst>
                <a:ext uri="{FF2B5EF4-FFF2-40B4-BE49-F238E27FC236}">
                  <a16:creationId xmlns:a16="http://schemas.microsoft.com/office/drawing/2014/main" id="{FFEDC66A-598A-A436-A806-C74421C7A129}"/>
                </a:ext>
              </a:extLst>
            </p:cNvPr>
            <p:cNvSpPr/>
            <p:nvPr/>
          </p:nvSpPr>
          <p:spPr>
            <a:xfrm>
              <a:off x="1878633" y="2451517"/>
              <a:ext cx="44800" cy="171452"/>
            </a:xfrm>
            <a:custGeom>
              <a:avLst/>
              <a:gdLst/>
              <a:ahLst/>
              <a:cxnLst/>
              <a:rect l="l" t="t" r="r" b="b"/>
              <a:pathLst>
                <a:path w="1301" h="4979" extrusionOk="0">
                  <a:moveTo>
                    <a:pt x="966" y="1250"/>
                  </a:moveTo>
                  <a:lnTo>
                    <a:pt x="966" y="2355"/>
                  </a:lnTo>
                  <a:lnTo>
                    <a:pt x="965" y="2354"/>
                  </a:lnTo>
                  <a:cubicBezTo>
                    <a:pt x="929" y="2327"/>
                    <a:pt x="894" y="2301"/>
                    <a:pt x="855" y="2275"/>
                  </a:cubicBezTo>
                  <a:cubicBezTo>
                    <a:pt x="787" y="2236"/>
                    <a:pt x="717" y="2202"/>
                    <a:pt x="646" y="2173"/>
                  </a:cubicBezTo>
                  <a:cubicBezTo>
                    <a:pt x="537" y="2126"/>
                    <a:pt x="443" y="2085"/>
                    <a:pt x="394" y="2016"/>
                  </a:cubicBezTo>
                  <a:cubicBezTo>
                    <a:pt x="319" y="1912"/>
                    <a:pt x="354" y="1753"/>
                    <a:pt x="408" y="1648"/>
                  </a:cubicBezTo>
                  <a:cubicBezTo>
                    <a:pt x="474" y="1519"/>
                    <a:pt x="577" y="1413"/>
                    <a:pt x="704" y="1341"/>
                  </a:cubicBezTo>
                  <a:cubicBezTo>
                    <a:pt x="785" y="1296"/>
                    <a:pt x="874" y="1265"/>
                    <a:pt x="966" y="1250"/>
                  </a:cubicBezTo>
                  <a:close/>
                  <a:moveTo>
                    <a:pt x="1142" y="1"/>
                  </a:moveTo>
                  <a:cubicBezTo>
                    <a:pt x="1056" y="1"/>
                    <a:pt x="987" y="71"/>
                    <a:pt x="988" y="157"/>
                  </a:cubicBezTo>
                  <a:lnTo>
                    <a:pt x="988" y="929"/>
                  </a:lnTo>
                  <a:cubicBezTo>
                    <a:pt x="840" y="946"/>
                    <a:pt x="699" y="992"/>
                    <a:pt x="570" y="1064"/>
                  </a:cubicBezTo>
                  <a:cubicBezTo>
                    <a:pt x="389" y="1165"/>
                    <a:pt x="243" y="1318"/>
                    <a:pt x="148" y="1502"/>
                  </a:cubicBezTo>
                  <a:cubicBezTo>
                    <a:pt x="50" y="1694"/>
                    <a:pt x="1" y="1978"/>
                    <a:pt x="158" y="2196"/>
                  </a:cubicBezTo>
                  <a:cubicBezTo>
                    <a:pt x="259" y="2337"/>
                    <a:pt x="409" y="2402"/>
                    <a:pt x="541" y="2458"/>
                  </a:cubicBezTo>
                  <a:cubicBezTo>
                    <a:pt x="599" y="2482"/>
                    <a:pt x="655" y="2510"/>
                    <a:pt x="709" y="2541"/>
                  </a:cubicBezTo>
                  <a:cubicBezTo>
                    <a:pt x="738" y="2558"/>
                    <a:pt x="768" y="2580"/>
                    <a:pt x="797" y="2603"/>
                  </a:cubicBezTo>
                  <a:cubicBezTo>
                    <a:pt x="855" y="2648"/>
                    <a:pt x="915" y="2687"/>
                    <a:pt x="980" y="2720"/>
                  </a:cubicBezTo>
                  <a:cubicBezTo>
                    <a:pt x="939" y="3118"/>
                    <a:pt x="730" y="3479"/>
                    <a:pt x="405" y="3712"/>
                  </a:cubicBezTo>
                  <a:cubicBezTo>
                    <a:pt x="260" y="3817"/>
                    <a:pt x="175" y="3984"/>
                    <a:pt x="175" y="4163"/>
                  </a:cubicBezTo>
                  <a:lnTo>
                    <a:pt x="175" y="4816"/>
                  </a:lnTo>
                  <a:cubicBezTo>
                    <a:pt x="173" y="4896"/>
                    <a:pt x="232" y="4966"/>
                    <a:pt x="312" y="4978"/>
                  </a:cubicBezTo>
                  <a:cubicBezTo>
                    <a:pt x="318" y="4979"/>
                    <a:pt x="325" y="4979"/>
                    <a:pt x="331" y="4979"/>
                  </a:cubicBezTo>
                  <a:cubicBezTo>
                    <a:pt x="415" y="4979"/>
                    <a:pt x="487" y="4910"/>
                    <a:pt x="487" y="4823"/>
                  </a:cubicBezTo>
                  <a:lnTo>
                    <a:pt x="487" y="4159"/>
                  </a:lnTo>
                  <a:cubicBezTo>
                    <a:pt x="487" y="4082"/>
                    <a:pt x="523" y="4010"/>
                    <a:pt x="586" y="3966"/>
                  </a:cubicBezTo>
                  <a:cubicBezTo>
                    <a:pt x="1033" y="3644"/>
                    <a:pt x="1299" y="3128"/>
                    <a:pt x="1300" y="2578"/>
                  </a:cubicBezTo>
                  <a:lnTo>
                    <a:pt x="1300" y="157"/>
                  </a:lnTo>
                  <a:cubicBezTo>
                    <a:pt x="1300" y="71"/>
                    <a:pt x="1230" y="1"/>
                    <a:pt x="1144" y="1"/>
                  </a:cubicBezTo>
                  <a:cubicBezTo>
                    <a:pt x="1143" y="1"/>
                    <a:pt x="1143" y="1"/>
                    <a:pt x="11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51;p48">
              <a:extLst>
                <a:ext uri="{FF2B5EF4-FFF2-40B4-BE49-F238E27FC236}">
                  <a16:creationId xmlns:a16="http://schemas.microsoft.com/office/drawing/2014/main" id="{4F6AEBF4-C4C7-2C24-50DD-4D69FF68136C}"/>
                </a:ext>
              </a:extLst>
            </p:cNvPr>
            <p:cNvSpPr/>
            <p:nvPr/>
          </p:nvSpPr>
          <p:spPr>
            <a:xfrm>
              <a:off x="1653049" y="2296456"/>
              <a:ext cx="270349" cy="199723"/>
            </a:xfrm>
            <a:custGeom>
              <a:avLst/>
              <a:gdLst/>
              <a:ahLst/>
              <a:cxnLst/>
              <a:rect l="l" t="t" r="r" b="b"/>
              <a:pathLst>
                <a:path w="7851" h="5800" extrusionOk="0">
                  <a:moveTo>
                    <a:pt x="2727" y="2144"/>
                  </a:moveTo>
                  <a:cubicBezTo>
                    <a:pt x="2739" y="2145"/>
                    <a:pt x="2750" y="2146"/>
                    <a:pt x="2761" y="2147"/>
                  </a:cubicBezTo>
                  <a:cubicBezTo>
                    <a:pt x="2947" y="2165"/>
                    <a:pt x="3112" y="2257"/>
                    <a:pt x="3192" y="2389"/>
                  </a:cubicBezTo>
                  <a:cubicBezTo>
                    <a:pt x="3274" y="2522"/>
                    <a:pt x="3262" y="2707"/>
                    <a:pt x="3164" y="2802"/>
                  </a:cubicBezTo>
                  <a:cubicBezTo>
                    <a:pt x="3075" y="2888"/>
                    <a:pt x="2928" y="2914"/>
                    <a:pt x="2782" y="2928"/>
                  </a:cubicBezTo>
                  <a:cubicBezTo>
                    <a:pt x="2764" y="2930"/>
                    <a:pt x="2746" y="2933"/>
                    <a:pt x="2727" y="2934"/>
                  </a:cubicBezTo>
                  <a:lnTo>
                    <a:pt x="2727" y="2144"/>
                  </a:lnTo>
                  <a:close/>
                  <a:moveTo>
                    <a:pt x="4487" y="1"/>
                  </a:moveTo>
                  <a:cubicBezTo>
                    <a:pt x="4144" y="1"/>
                    <a:pt x="3839" y="221"/>
                    <a:pt x="3732" y="547"/>
                  </a:cubicBezTo>
                  <a:cubicBezTo>
                    <a:pt x="3584" y="416"/>
                    <a:pt x="3396" y="348"/>
                    <a:pt x="3206" y="348"/>
                  </a:cubicBezTo>
                  <a:cubicBezTo>
                    <a:pt x="3096" y="348"/>
                    <a:pt x="2985" y="370"/>
                    <a:pt x="2881" y="417"/>
                  </a:cubicBezTo>
                  <a:cubicBezTo>
                    <a:pt x="2597" y="545"/>
                    <a:pt x="2413" y="828"/>
                    <a:pt x="2414" y="1140"/>
                  </a:cubicBezTo>
                  <a:lnTo>
                    <a:pt x="2414" y="5177"/>
                  </a:lnTo>
                  <a:lnTo>
                    <a:pt x="1678" y="4215"/>
                  </a:lnTo>
                  <a:cubicBezTo>
                    <a:pt x="1507" y="3988"/>
                    <a:pt x="1246" y="3869"/>
                    <a:pt x="983" y="3869"/>
                  </a:cubicBezTo>
                  <a:cubicBezTo>
                    <a:pt x="800" y="3869"/>
                    <a:pt x="616" y="3927"/>
                    <a:pt x="459" y="4045"/>
                  </a:cubicBezTo>
                  <a:cubicBezTo>
                    <a:pt x="76" y="4335"/>
                    <a:pt x="0" y="4880"/>
                    <a:pt x="290" y="5263"/>
                  </a:cubicBezTo>
                  <a:lnTo>
                    <a:pt x="625" y="5707"/>
                  </a:lnTo>
                  <a:cubicBezTo>
                    <a:pt x="655" y="5749"/>
                    <a:pt x="703" y="5771"/>
                    <a:pt x="751" y="5771"/>
                  </a:cubicBezTo>
                  <a:cubicBezTo>
                    <a:pt x="784" y="5771"/>
                    <a:pt x="818" y="5761"/>
                    <a:pt x="846" y="5740"/>
                  </a:cubicBezTo>
                  <a:cubicBezTo>
                    <a:pt x="917" y="5687"/>
                    <a:pt x="929" y="5587"/>
                    <a:pt x="874" y="5517"/>
                  </a:cubicBezTo>
                  <a:lnTo>
                    <a:pt x="539" y="5074"/>
                  </a:lnTo>
                  <a:cubicBezTo>
                    <a:pt x="349" y="4829"/>
                    <a:pt x="396" y="4475"/>
                    <a:pt x="644" y="4288"/>
                  </a:cubicBezTo>
                  <a:cubicBezTo>
                    <a:pt x="745" y="4212"/>
                    <a:pt x="863" y="4175"/>
                    <a:pt x="980" y="4175"/>
                  </a:cubicBezTo>
                  <a:cubicBezTo>
                    <a:pt x="1151" y="4175"/>
                    <a:pt x="1319" y="4254"/>
                    <a:pt x="1428" y="4402"/>
                  </a:cubicBezTo>
                  <a:lnTo>
                    <a:pt x="2436" y="5737"/>
                  </a:lnTo>
                  <a:cubicBezTo>
                    <a:pt x="2467" y="5777"/>
                    <a:pt x="2513" y="5800"/>
                    <a:pt x="2561" y="5800"/>
                  </a:cubicBezTo>
                  <a:cubicBezTo>
                    <a:pt x="2578" y="5800"/>
                    <a:pt x="2595" y="5797"/>
                    <a:pt x="2611" y="5791"/>
                  </a:cubicBezTo>
                  <a:cubicBezTo>
                    <a:pt x="2674" y="5770"/>
                    <a:pt x="2706" y="5644"/>
                    <a:pt x="2706" y="5644"/>
                  </a:cubicBezTo>
                  <a:lnTo>
                    <a:pt x="2706" y="3246"/>
                  </a:lnTo>
                  <a:cubicBezTo>
                    <a:pt x="2706" y="3246"/>
                    <a:pt x="2778" y="3242"/>
                    <a:pt x="2805" y="3240"/>
                  </a:cubicBezTo>
                  <a:cubicBezTo>
                    <a:pt x="2998" y="3220"/>
                    <a:pt x="3214" y="3178"/>
                    <a:pt x="3372" y="3026"/>
                  </a:cubicBezTo>
                  <a:cubicBezTo>
                    <a:pt x="3575" y="2828"/>
                    <a:pt x="3608" y="2485"/>
                    <a:pt x="3450" y="2226"/>
                  </a:cubicBezTo>
                  <a:cubicBezTo>
                    <a:pt x="3317" y="2008"/>
                    <a:pt x="3067" y="1863"/>
                    <a:pt x="2782" y="1836"/>
                  </a:cubicBezTo>
                  <a:cubicBezTo>
                    <a:pt x="2761" y="1833"/>
                    <a:pt x="2727" y="1831"/>
                    <a:pt x="2727" y="1831"/>
                  </a:cubicBezTo>
                  <a:lnTo>
                    <a:pt x="2727" y="1139"/>
                  </a:lnTo>
                  <a:cubicBezTo>
                    <a:pt x="2727" y="874"/>
                    <a:pt x="2942" y="660"/>
                    <a:pt x="3205" y="660"/>
                  </a:cubicBezTo>
                  <a:cubicBezTo>
                    <a:pt x="3209" y="660"/>
                    <a:pt x="3213" y="660"/>
                    <a:pt x="3217" y="660"/>
                  </a:cubicBezTo>
                  <a:cubicBezTo>
                    <a:pt x="3475" y="666"/>
                    <a:pt x="3684" y="886"/>
                    <a:pt x="3684" y="1151"/>
                  </a:cubicBezTo>
                  <a:lnTo>
                    <a:pt x="3684" y="4909"/>
                  </a:lnTo>
                  <a:cubicBezTo>
                    <a:pt x="3684" y="4997"/>
                    <a:pt x="3756" y="5065"/>
                    <a:pt x="3840" y="5065"/>
                  </a:cubicBezTo>
                  <a:cubicBezTo>
                    <a:pt x="3849" y="5065"/>
                    <a:pt x="3857" y="5064"/>
                    <a:pt x="3866" y="5063"/>
                  </a:cubicBezTo>
                  <a:cubicBezTo>
                    <a:pt x="3943" y="5050"/>
                    <a:pt x="3998" y="4982"/>
                    <a:pt x="3997" y="4903"/>
                  </a:cubicBezTo>
                  <a:lnTo>
                    <a:pt x="3997" y="1154"/>
                  </a:lnTo>
                  <a:lnTo>
                    <a:pt x="4018" y="1153"/>
                  </a:lnTo>
                  <a:lnTo>
                    <a:pt x="4018" y="794"/>
                  </a:lnTo>
                  <a:cubicBezTo>
                    <a:pt x="4018" y="528"/>
                    <a:pt x="4233" y="315"/>
                    <a:pt x="4497" y="315"/>
                  </a:cubicBezTo>
                  <a:cubicBezTo>
                    <a:pt x="4503" y="315"/>
                    <a:pt x="4509" y="315"/>
                    <a:pt x="4515" y="315"/>
                  </a:cubicBezTo>
                  <a:cubicBezTo>
                    <a:pt x="4775" y="324"/>
                    <a:pt x="4976" y="546"/>
                    <a:pt x="4976" y="806"/>
                  </a:cubicBezTo>
                  <a:lnTo>
                    <a:pt x="4976" y="4903"/>
                  </a:lnTo>
                  <a:cubicBezTo>
                    <a:pt x="4975" y="4984"/>
                    <a:pt x="5033" y="5052"/>
                    <a:pt x="5112" y="5064"/>
                  </a:cubicBezTo>
                  <a:cubicBezTo>
                    <a:pt x="5119" y="5065"/>
                    <a:pt x="5126" y="5065"/>
                    <a:pt x="5133" y="5065"/>
                  </a:cubicBezTo>
                  <a:cubicBezTo>
                    <a:pt x="5218" y="5065"/>
                    <a:pt x="5289" y="4997"/>
                    <a:pt x="5289" y="4909"/>
                  </a:cubicBezTo>
                  <a:lnTo>
                    <a:pt x="5289" y="1217"/>
                  </a:lnTo>
                  <a:cubicBezTo>
                    <a:pt x="5289" y="967"/>
                    <a:pt x="5474" y="751"/>
                    <a:pt x="5723" y="728"/>
                  </a:cubicBezTo>
                  <a:cubicBezTo>
                    <a:pt x="5737" y="726"/>
                    <a:pt x="5751" y="726"/>
                    <a:pt x="5765" y="726"/>
                  </a:cubicBezTo>
                  <a:cubicBezTo>
                    <a:pt x="6028" y="726"/>
                    <a:pt x="6247" y="940"/>
                    <a:pt x="6246" y="1210"/>
                  </a:cubicBezTo>
                  <a:lnTo>
                    <a:pt x="6243" y="4920"/>
                  </a:lnTo>
                  <a:cubicBezTo>
                    <a:pt x="6241" y="5006"/>
                    <a:pt x="6311" y="5076"/>
                    <a:pt x="6397" y="5076"/>
                  </a:cubicBezTo>
                  <a:lnTo>
                    <a:pt x="6399" y="5076"/>
                  </a:lnTo>
                  <a:cubicBezTo>
                    <a:pt x="6399" y="5076"/>
                    <a:pt x="6443" y="5062"/>
                    <a:pt x="6463" y="5053"/>
                  </a:cubicBezTo>
                  <a:cubicBezTo>
                    <a:pt x="6522" y="5029"/>
                    <a:pt x="6559" y="4971"/>
                    <a:pt x="6559" y="4908"/>
                  </a:cubicBezTo>
                  <a:lnTo>
                    <a:pt x="6559" y="2363"/>
                  </a:lnTo>
                  <a:cubicBezTo>
                    <a:pt x="6559" y="2100"/>
                    <a:pt x="6770" y="1884"/>
                    <a:pt x="7034" y="1880"/>
                  </a:cubicBezTo>
                  <a:cubicBezTo>
                    <a:pt x="7038" y="1880"/>
                    <a:pt x="7042" y="1879"/>
                    <a:pt x="7046" y="1879"/>
                  </a:cubicBezTo>
                  <a:cubicBezTo>
                    <a:pt x="7169" y="1879"/>
                    <a:pt x="7287" y="1929"/>
                    <a:pt x="7376" y="2017"/>
                  </a:cubicBezTo>
                  <a:cubicBezTo>
                    <a:pt x="7473" y="2110"/>
                    <a:pt x="7526" y="2242"/>
                    <a:pt x="7517" y="2377"/>
                  </a:cubicBezTo>
                  <a:lnTo>
                    <a:pt x="7517" y="3974"/>
                  </a:lnTo>
                  <a:cubicBezTo>
                    <a:pt x="7528" y="4061"/>
                    <a:pt x="7597" y="4130"/>
                    <a:pt x="7684" y="4130"/>
                  </a:cubicBezTo>
                  <a:cubicBezTo>
                    <a:pt x="7770" y="4130"/>
                    <a:pt x="7850" y="3974"/>
                    <a:pt x="7850" y="3974"/>
                  </a:cubicBezTo>
                  <a:lnTo>
                    <a:pt x="7850" y="2380"/>
                  </a:lnTo>
                  <a:cubicBezTo>
                    <a:pt x="7849" y="2159"/>
                    <a:pt x="7761" y="1948"/>
                    <a:pt x="7603" y="1793"/>
                  </a:cubicBezTo>
                  <a:cubicBezTo>
                    <a:pt x="7449" y="1641"/>
                    <a:pt x="7247" y="1563"/>
                    <a:pt x="7044" y="1563"/>
                  </a:cubicBezTo>
                  <a:cubicBezTo>
                    <a:pt x="6874" y="1563"/>
                    <a:pt x="6703" y="1618"/>
                    <a:pt x="6559" y="1729"/>
                  </a:cubicBezTo>
                  <a:lnTo>
                    <a:pt x="6559" y="1199"/>
                  </a:lnTo>
                  <a:cubicBezTo>
                    <a:pt x="6559" y="889"/>
                    <a:pt x="6380" y="609"/>
                    <a:pt x="6101" y="479"/>
                  </a:cubicBezTo>
                  <a:cubicBezTo>
                    <a:pt x="5994" y="429"/>
                    <a:pt x="5879" y="404"/>
                    <a:pt x="5765" y="404"/>
                  </a:cubicBezTo>
                  <a:cubicBezTo>
                    <a:pt x="5582" y="404"/>
                    <a:pt x="5400" y="468"/>
                    <a:pt x="5254" y="590"/>
                  </a:cubicBezTo>
                  <a:cubicBezTo>
                    <a:pt x="5163" y="250"/>
                    <a:pt x="4860" y="11"/>
                    <a:pt x="4509" y="1"/>
                  </a:cubicBezTo>
                  <a:cubicBezTo>
                    <a:pt x="4502" y="1"/>
                    <a:pt x="4494" y="1"/>
                    <a:pt x="44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52;p48">
              <a:extLst>
                <a:ext uri="{FF2B5EF4-FFF2-40B4-BE49-F238E27FC236}">
                  <a16:creationId xmlns:a16="http://schemas.microsoft.com/office/drawing/2014/main" id="{92161165-0182-0A70-BF45-A36170782B3D}"/>
                </a:ext>
              </a:extLst>
            </p:cNvPr>
            <p:cNvSpPr/>
            <p:nvPr/>
          </p:nvSpPr>
          <p:spPr>
            <a:xfrm>
              <a:off x="1770576" y="2491393"/>
              <a:ext cx="53856" cy="45902"/>
            </a:xfrm>
            <a:custGeom>
              <a:avLst/>
              <a:gdLst/>
              <a:ahLst/>
              <a:cxnLst/>
              <a:rect l="l" t="t" r="r" b="b"/>
              <a:pathLst>
                <a:path w="1564" h="1333" extrusionOk="0">
                  <a:moveTo>
                    <a:pt x="886" y="313"/>
                  </a:moveTo>
                  <a:cubicBezTo>
                    <a:pt x="954" y="313"/>
                    <a:pt x="1021" y="335"/>
                    <a:pt x="1077" y="374"/>
                  </a:cubicBezTo>
                  <a:cubicBezTo>
                    <a:pt x="1182" y="448"/>
                    <a:pt x="1240" y="573"/>
                    <a:pt x="1229" y="701"/>
                  </a:cubicBezTo>
                  <a:lnTo>
                    <a:pt x="1226" y="701"/>
                  </a:lnTo>
                  <a:cubicBezTo>
                    <a:pt x="1211" y="829"/>
                    <a:pt x="1129" y="939"/>
                    <a:pt x="1011" y="990"/>
                  </a:cubicBezTo>
                  <a:cubicBezTo>
                    <a:pt x="962" y="1010"/>
                    <a:pt x="906" y="1020"/>
                    <a:pt x="843" y="1020"/>
                  </a:cubicBezTo>
                  <a:cubicBezTo>
                    <a:pt x="765" y="1020"/>
                    <a:pt x="676" y="1004"/>
                    <a:pt x="576" y="973"/>
                  </a:cubicBezTo>
                  <a:cubicBezTo>
                    <a:pt x="459" y="937"/>
                    <a:pt x="378" y="883"/>
                    <a:pt x="353" y="823"/>
                  </a:cubicBezTo>
                  <a:cubicBezTo>
                    <a:pt x="334" y="781"/>
                    <a:pt x="342" y="727"/>
                    <a:pt x="376" y="661"/>
                  </a:cubicBezTo>
                  <a:lnTo>
                    <a:pt x="377" y="657"/>
                  </a:lnTo>
                  <a:cubicBezTo>
                    <a:pt x="451" y="503"/>
                    <a:pt x="609" y="370"/>
                    <a:pt x="771" y="327"/>
                  </a:cubicBezTo>
                  <a:cubicBezTo>
                    <a:pt x="807" y="317"/>
                    <a:pt x="843" y="313"/>
                    <a:pt x="881" y="313"/>
                  </a:cubicBezTo>
                  <a:cubicBezTo>
                    <a:pt x="882" y="313"/>
                    <a:pt x="884" y="313"/>
                    <a:pt x="886" y="313"/>
                  </a:cubicBezTo>
                  <a:close/>
                  <a:moveTo>
                    <a:pt x="880" y="0"/>
                  </a:moveTo>
                  <a:cubicBezTo>
                    <a:pt x="818" y="0"/>
                    <a:pt x="754" y="9"/>
                    <a:pt x="690" y="26"/>
                  </a:cubicBezTo>
                  <a:cubicBezTo>
                    <a:pt x="443" y="91"/>
                    <a:pt x="210" y="286"/>
                    <a:pt x="96" y="521"/>
                  </a:cubicBezTo>
                  <a:cubicBezTo>
                    <a:pt x="1" y="709"/>
                    <a:pt x="27" y="856"/>
                    <a:pt x="64" y="945"/>
                  </a:cubicBezTo>
                  <a:cubicBezTo>
                    <a:pt x="128" y="1094"/>
                    <a:pt x="273" y="1207"/>
                    <a:pt x="482" y="1270"/>
                  </a:cubicBezTo>
                  <a:cubicBezTo>
                    <a:pt x="599" y="1310"/>
                    <a:pt x="720" y="1330"/>
                    <a:pt x="843" y="1332"/>
                  </a:cubicBezTo>
                  <a:cubicBezTo>
                    <a:pt x="846" y="1332"/>
                    <a:pt x="849" y="1332"/>
                    <a:pt x="852" y="1332"/>
                  </a:cubicBezTo>
                  <a:cubicBezTo>
                    <a:pt x="947" y="1332"/>
                    <a:pt x="1042" y="1314"/>
                    <a:pt x="1131" y="1278"/>
                  </a:cubicBezTo>
                  <a:cubicBezTo>
                    <a:pt x="1355" y="1185"/>
                    <a:pt x="1511" y="977"/>
                    <a:pt x="1538" y="733"/>
                  </a:cubicBezTo>
                  <a:cubicBezTo>
                    <a:pt x="1563" y="491"/>
                    <a:pt x="1454" y="255"/>
                    <a:pt x="1254" y="116"/>
                  </a:cubicBezTo>
                  <a:cubicBezTo>
                    <a:pt x="1143" y="39"/>
                    <a:pt x="1015" y="0"/>
                    <a:pt x="8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53;p48">
              <a:extLst>
                <a:ext uri="{FF2B5EF4-FFF2-40B4-BE49-F238E27FC236}">
                  <a16:creationId xmlns:a16="http://schemas.microsoft.com/office/drawing/2014/main" id="{309B06A5-B429-CFFB-059E-5C3C9E215EDE}"/>
                </a:ext>
              </a:extLst>
            </p:cNvPr>
            <p:cNvSpPr/>
            <p:nvPr/>
          </p:nvSpPr>
          <p:spPr>
            <a:xfrm>
              <a:off x="1805665" y="2550656"/>
              <a:ext cx="56749" cy="56232"/>
            </a:xfrm>
            <a:custGeom>
              <a:avLst/>
              <a:gdLst/>
              <a:ahLst/>
              <a:cxnLst/>
              <a:rect l="l" t="t" r="r" b="b"/>
              <a:pathLst>
                <a:path w="1648" h="1633" extrusionOk="0">
                  <a:moveTo>
                    <a:pt x="790" y="313"/>
                  </a:moveTo>
                  <a:cubicBezTo>
                    <a:pt x="904" y="313"/>
                    <a:pt x="1021" y="360"/>
                    <a:pt x="1110" y="440"/>
                  </a:cubicBezTo>
                  <a:cubicBezTo>
                    <a:pt x="1250" y="565"/>
                    <a:pt x="1316" y="780"/>
                    <a:pt x="1268" y="957"/>
                  </a:cubicBezTo>
                  <a:cubicBezTo>
                    <a:pt x="1217" y="1147"/>
                    <a:pt x="1058" y="1288"/>
                    <a:pt x="863" y="1314"/>
                  </a:cubicBezTo>
                  <a:cubicBezTo>
                    <a:pt x="840" y="1318"/>
                    <a:pt x="817" y="1319"/>
                    <a:pt x="795" y="1319"/>
                  </a:cubicBezTo>
                  <a:cubicBezTo>
                    <a:pt x="633" y="1319"/>
                    <a:pt x="489" y="1237"/>
                    <a:pt x="399" y="1092"/>
                  </a:cubicBezTo>
                  <a:cubicBezTo>
                    <a:pt x="323" y="959"/>
                    <a:pt x="328" y="761"/>
                    <a:pt x="413" y="587"/>
                  </a:cubicBezTo>
                  <a:cubicBezTo>
                    <a:pt x="488" y="434"/>
                    <a:pt x="605" y="336"/>
                    <a:pt x="733" y="317"/>
                  </a:cubicBezTo>
                  <a:cubicBezTo>
                    <a:pt x="752" y="315"/>
                    <a:pt x="771" y="313"/>
                    <a:pt x="790" y="313"/>
                  </a:cubicBezTo>
                  <a:close/>
                  <a:moveTo>
                    <a:pt x="791" y="1"/>
                  </a:moveTo>
                  <a:cubicBezTo>
                    <a:pt x="757" y="1"/>
                    <a:pt x="723" y="3"/>
                    <a:pt x="689" y="8"/>
                  </a:cubicBezTo>
                  <a:cubicBezTo>
                    <a:pt x="456" y="42"/>
                    <a:pt x="252" y="203"/>
                    <a:pt x="132" y="449"/>
                  </a:cubicBezTo>
                  <a:lnTo>
                    <a:pt x="132" y="451"/>
                  </a:lnTo>
                  <a:cubicBezTo>
                    <a:pt x="2" y="720"/>
                    <a:pt x="0" y="1026"/>
                    <a:pt x="129" y="1251"/>
                  </a:cubicBezTo>
                  <a:cubicBezTo>
                    <a:pt x="130" y="1252"/>
                    <a:pt x="130" y="1253"/>
                    <a:pt x="131" y="1254"/>
                  </a:cubicBezTo>
                  <a:cubicBezTo>
                    <a:pt x="278" y="1494"/>
                    <a:pt x="525" y="1632"/>
                    <a:pt x="796" y="1632"/>
                  </a:cubicBezTo>
                  <a:cubicBezTo>
                    <a:pt x="832" y="1632"/>
                    <a:pt x="870" y="1630"/>
                    <a:pt x="906" y="1625"/>
                  </a:cubicBezTo>
                  <a:cubicBezTo>
                    <a:pt x="1226" y="1581"/>
                    <a:pt x="1480" y="1357"/>
                    <a:pt x="1570" y="1039"/>
                  </a:cubicBezTo>
                  <a:cubicBezTo>
                    <a:pt x="1648" y="747"/>
                    <a:pt x="1548" y="411"/>
                    <a:pt x="1319" y="206"/>
                  </a:cubicBezTo>
                  <a:cubicBezTo>
                    <a:pt x="1171" y="75"/>
                    <a:pt x="980" y="1"/>
                    <a:pt x="7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2799;p49">
            <a:extLst>
              <a:ext uri="{FF2B5EF4-FFF2-40B4-BE49-F238E27FC236}">
                <a16:creationId xmlns:a16="http://schemas.microsoft.com/office/drawing/2014/main" id="{1B943FA5-B2D7-7191-C148-C79579E977EB}"/>
              </a:ext>
            </a:extLst>
          </p:cNvPr>
          <p:cNvSpPr txBox="1">
            <a:spLocks noGrp="1"/>
          </p:cNvSpPr>
          <p:nvPr>
            <p:ph type="subTitle" idx="1"/>
          </p:nvPr>
        </p:nvSpPr>
        <p:spPr>
          <a:xfrm>
            <a:off x="3809934" y="912720"/>
            <a:ext cx="4464947" cy="139614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t>Handling class imbalance with balancing number of images in Normal and Pneumonia classes</a:t>
            </a:r>
          </a:p>
          <a:p>
            <a:pPr marL="285750" lvl="0" indent="-285750" algn="l" rtl="0">
              <a:spcBef>
                <a:spcPts val="0"/>
              </a:spcBef>
              <a:spcAft>
                <a:spcPts val="0"/>
              </a:spcAft>
              <a:buFont typeface="Arial" panose="020B0604020202020204" pitchFamily="34" charset="0"/>
              <a:buChar char="•"/>
            </a:pPr>
            <a:r>
              <a:rPr lang="en-US" dirty="0"/>
              <a:t>Resizing images</a:t>
            </a:r>
          </a:p>
          <a:p>
            <a:pPr marL="285750" lvl="0" indent="-285750" algn="l" rtl="0">
              <a:spcBef>
                <a:spcPts val="0"/>
              </a:spcBef>
              <a:spcAft>
                <a:spcPts val="0"/>
              </a:spcAft>
              <a:buFont typeface="Arial" panose="020B0604020202020204" pitchFamily="34" charset="0"/>
              <a:buChar char="•"/>
            </a:pPr>
            <a:r>
              <a:rPr lang="en-US" dirty="0"/>
              <a:t>Normalizing pixel values</a:t>
            </a:r>
          </a:p>
          <a:p>
            <a:pPr marL="285750" lvl="0" indent="-285750" algn="l" rtl="0">
              <a:spcBef>
                <a:spcPts val="0"/>
              </a:spcBef>
              <a:spcAft>
                <a:spcPts val="0"/>
              </a:spcAft>
              <a:buFont typeface="Arial" panose="020B0604020202020204" pitchFamily="34" charset="0"/>
              <a:buChar char="•"/>
            </a:pPr>
            <a:r>
              <a:rPr lang="en-US" dirty="0"/>
              <a:t>Color space conversion</a:t>
            </a:r>
          </a:p>
          <a:p>
            <a:pPr marL="285750" lvl="0" indent="-285750" algn="l" rtl="0">
              <a:spcBef>
                <a:spcPts val="0"/>
              </a:spcBef>
              <a:spcAft>
                <a:spcPts val="0"/>
              </a:spcAft>
              <a:buFont typeface="Arial" panose="020B0604020202020204" pitchFamily="34" charset="0"/>
              <a:buChar char="•"/>
            </a:pPr>
            <a:r>
              <a:rPr lang="en-US" dirty="0"/>
              <a:t>Histogram Equalization</a:t>
            </a:r>
          </a:p>
        </p:txBody>
      </p:sp>
      <p:sp>
        <p:nvSpPr>
          <p:cNvPr id="18" name="Google Shape;2807;p49">
            <a:extLst>
              <a:ext uri="{FF2B5EF4-FFF2-40B4-BE49-F238E27FC236}">
                <a16:creationId xmlns:a16="http://schemas.microsoft.com/office/drawing/2014/main" id="{75226622-0B98-A8EF-6978-53DE64707AC3}"/>
              </a:ext>
            </a:extLst>
          </p:cNvPr>
          <p:cNvSpPr/>
          <p:nvPr/>
        </p:nvSpPr>
        <p:spPr>
          <a:xfrm>
            <a:off x="774848" y="3059430"/>
            <a:ext cx="829200" cy="447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2808;p49">
            <a:extLst>
              <a:ext uri="{FF2B5EF4-FFF2-40B4-BE49-F238E27FC236}">
                <a16:creationId xmlns:a16="http://schemas.microsoft.com/office/drawing/2014/main" id="{042FAAA6-4F67-AEFC-A4FC-1AB28CE92473}"/>
              </a:ext>
            </a:extLst>
          </p:cNvPr>
          <p:cNvGrpSpPr/>
          <p:nvPr/>
        </p:nvGrpSpPr>
        <p:grpSpPr>
          <a:xfrm>
            <a:off x="1002319" y="3098254"/>
            <a:ext cx="374258" cy="369952"/>
            <a:chOff x="7160790" y="3485256"/>
            <a:chExt cx="371140" cy="366870"/>
          </a:xfrm>
        </p:grpSpPr>
        <p:sp>
          <p:nvSpPr>
            <p:cNvPr id="20" name="Google Shape;2809;p49">
              <a:extLst>
                <a:ext uri="{FF2B5EF4-FFF2-40B4-BE49-F238E27FC236}">
                  <a16:creationId xmlns:a16="http://schemas.microsoft.com/office/drawing/2014/main" id="{E0234B0F-BC6E-7D4A-0AFD-84DCD697A803}"/>
                </a:ext>
              </a:extLst>
            </p:cNvPr>
            <p:cNvSpPr/>
            <p:nvPr/>
          </p:nvSpPr>
          <p:spPr>
            <a:xfrm>
              <a:off x="7302352" y="3626680"/>
              <a:ext cx="229578" cy="225446"/>
            </a:xfrm>
            <a:custGeom>
              <a:avLst/>
              <a:gdLst/>
              <a:ahLst/>
              <a:cxnLst/>
              <a:rect l="l" t="t" r="r" b="b"/>
              <a:pathLst>
                <a:path w="6667" h="6547" extrusionOk="0">
                  <a:moveTo>
                    <a:pt x="5829" y="746"/>
                  </a:moveTo>
                  <a:cubicBezTo>
                    <a:pt x="6087" y="746"/>
                    <a:pt x="6316" y="962"/>
                    <a:pt x="6298" y="1246"/>
                  </a:cubicBezTo>
                  <a:cubicBezTo>
                    <a:pt x="6281" y="1504"/>
                    <a:pt x="6065" y="1684"/>
                    <a:pt x="5830" y="1684"/>
                  </a:cubicBezTo>
                  <a:cubicBezTo>
                    <a:pt x="5760" y="1684"/>
                    <a:pt x="5689" y="1668"/>
                    <a:pt x="5620" y="1633"/>
                  </a:cubicBezTo>
                  <a:cubicBezTo>
                    <a:pt x="5351" y="1499"/>
                    <a:pt x="5062" y="1414"/>
                    <a:pt x="4764" y="1385"/>
                  </a:cubicBezTo>
                  <a:cubicBezTo>
                    <a:pt x="4766" y="1329"/>
                    <a:pt x="4767" y="1271"/>
                    <a:pt x="4767" y="1215"/>
                  </a:cubicBezTo>
                  <a:cubicBezTo>
                    <a:pt x="4767" y="1158"/>
                    <a:pt x="4766" y="1101"/>
                    <a:pt x="4764" y="1045"/>
                  </a:cubicBezTo>
                  <a:cubicBezTo>
                    <a:pt x="5063" y="1011"/>
                    <a:pt x="5356" y="926"/>
                    <a:pt x="5627" y="793"/>
                  </a:cubicBezTo>
                  <a:cubicBezTo>
                    <a:pt x="5693" y="761"/>
                    <a:pt x="5762" y="746"/>
                    <a:pt x="5829" y="746"/>
                  </a:cubicBezTo>
                  <a:close/>
                  <a:moveTo>
                    <a:pt x="3547" y="3218"/>
                  </a:moveTo>
                  <a:cubicBezTo>
                    <a:pt x="3607" y="3218"/>
                    <a:pt x="3667" y="3229"/>
                    <a:pt x="3725" y="3253"/>
                  </a:cubicBezTo>
                  <a:cubicBezTo>
                    <a:pt x="3900" y="3326"/>
                    <a:pt x="4015" y="3497"/>
                    <a:pt x="4015" y="3687"/>
                  </a:cubicBezTo>
                  <a:cubicBezTo>
                    <a:pt x="4015" y="3945"/>
                    <a:pt x="3805" y="4155"/>
                    <a:pt x="3546" y="4155"/>
                  </a:cubicBezTo>
                  <a:cubicBezTo>
                    <a:pt x="3357" y="4155"/>
                    <a:pt x="3186" y="4041"/>
                    <a:pt x="3113" y="3866"/>
                  </a:cubicBezTo>
                  <a:cubicBezTo>
                    <a:pt x="3041" y="3691"/>
                    <a:pt x="3080" y="3490"/>
                    <a:pt x="3215" y="3355"/>
                  </a:cubicBezTo>
                  <a:cubicBezTo>
                    <a:pt x="3305" y="3266"/>
                    <a:pt x="3425" y="3218"/>
                    <a:pt x="3547" y="3218"/>
                  </a:cubicBezTo>
                  <a:close/>
                  <a:moveTo>
                    <a:pt x="1279" y="3577"/>
                  </a:moveTo>
                  <a:cubicBezTo>
                    <a:pt x="1362" y="3577"/>
                    <a:pt x="1434" y="3645"/>
                    <a:pt x="1434" y="3733"/>
                  </a:cubicBezTo>
                  <a:lnTo>
                    <a:pt x="1434" y="4444"/>
                  </a:lnTo>
                  <a:cubicBezTo>
                    <a:pt x="1434" y="4821"/>
                    <a:pt x="1523" y="5197"/>
                    <a:pt x="1700" y="5564"/>
                  </a:cubicBezTo>
                  <a:cubicBezTo>
                    <a:pt x="1789" y="5748"/>
                    <a:pt x="1748" y="5969"/>
                    <a:pt x="1598" y="6109"/>
                  </a:cubicBezTo>
                  <a:cubicBezTo>
                    <a:pt x="1509" y="6192"/>
                    <a:pt x="1394" y="6235"/>
                    <a:pt x="1278" y="6235"/>
                  </a:cubicBezTo>
                  <a:cubicBezTo>
                    <a:pt x="1180" y="6235"/>
                    <a:pt x="1081" y="6204"/>
                    <a:pt x="997" y="6142"/>
                  </a:cubicBezTo>
                  <a:cubicBezTo>
                    <a:pt x="816" y="6006"/>
                    <a:pt x="757" y="5759"/>
                    <a:pt x="859" y="5556"/>
                  </a:cubicBezTo>
                  <a:cubicBezTo>
                    <a:pt x="1031" y="5211"/>
                    <a:pt x="1122" y="4830"/>
                    <a:pt x="1122" y="4444"/>
                  </a:cubicBezTo>
                  <a:lnTo>
                    <a:pt x="1122" y="3737"/>
                  </a:lnTo>
                  <a:cubicBezTo>
                    <a:pt x="1121" y="3664"/>
                    <a:pt x="1170" y="3599"/>
                    <a:pt x="1243" y="3581"/>
                  </a:cubicBezTo>
                  <a:cubicBezTo>
                    <a:pt x="1255" y="3578"/>
                    <a:pt x="1267" y="3577"/>
                    <a:pt x="1279" y="3577"/>
                  </a:cubicBezTo>
                  <a:close/>
                  <a:moveTo>
                    <a:pt x="4443" y="1"/>
                  </a:moveTo>
                  <a:cubicBezTo>
                    <a:pt x="4328" y="1"/>
                    <a:pt x="4257" y="109"/>
                    <a:pt x="4291" y="207"/>
                  </a:cubicBezTo>
                  <a:cubicBezTo>
                    <a:pt x="4603" y="1146"/>
                    <a:pt x="4462" y="2176"/>
                    <a:pt x="3908" y="2996"/>
                  </a:cubicBezTo>
                  <a:cubicBezTo>
                    <a:pt x="3800" y="2938"/>
                    <a:pt x="3676" y="2906"/>
                    <a:pt x="3545" y="2906"/>
                  </a:cubicBezTo>
                  <a:cubicBezTo>
                    <a:pt x="3368" y="2906"/>
                    <a:pt x="3178" y="2965"/>
                    <a:pt x="2991" y="3103"/>
                  </a:cubicBezTo>
                  <a:cubicBezTo>
                    <a:pt x="2979" y="3113"/>
                    <a:pt x="2967" y="3124"/>
                    <a:pt x="2958" y="3138"/>
                  </a:cubicBezTo>
                  <a:cubicBezTo>
                    <a:pt x="2739" y="3435"/>
                    <a:pt x="2722" y="3744"/>
                    <a:pt x="2825" y="3990"/>
                  </a:cubicBezTo>
                  <a:cubicBezTo>
                    <a:pt x="2491" y="4176"/>
                    <a:pt x="2125" y="4301"/>
                    <a:pt x="1747" y="4358"/>
                  </a:cubicBezTo>
                  <a:lnTo>
                    <a:pt x="1747" y="3549"/>
                  </a:lnTo>
                  <a:cubicBezTo>
                    <a:pt x="1747" y="3524"/>
                    <a:pt x="1737" y="3499"/>
                    <a:pt x="1719" y="3480"/>
                  </a:cubicBezTo>
                  <a:cubicBezTo>
                    <a:pt x="1575" y="3327"/>
                    <a:pt x="1419" y="3264"/>
                    <a:pt x="1278" y="3264"/>
                  </a:cubicBezTo>
                  <a:cubicBezTo>
                    <a:pt x="1019" y="3264"/>
                    <a:pt x="809" y="3475"/>
                    <a:pt x="809" y="3733"/>
                  </a:cubicBezTo>
                  <a:lnTo>
                    <a:pt x="809" y="4358"/>
                  </a:lnTo>
                  <a:cubicBezTo>
                    <a:pt x="603" y="4327"/>
                    <a:pt x="401" y="4276"/>
                    <a:pt x="205" y="4206"/>
                  </a:cubicBezTo>
                  <a:cubicBezTo>
                    <a:pt x="202" y="4205"/>
                    <a:pt x="198" y="4204"/>
                    <a:pt x="195" y="4204"/>
                  </a:cubicBezTo>
                  <a:cubicBezTo>
                    <a:pt x="190" y="4204"/>
                    <a:pt x="185" y="4205"/>
                    <a:pt x="181" y="4207"/>
                  </a:cubicBezTo>
                  <a:cubicBezTo>
                    <a:pt x="0" y="4290"/>
                    <a:pt x="37" y="4480"/>
                    <a:pt x="163" y="4522"/>
                  </a:cubicBezTo>
                  <a:cubicBezTo>
                    <a:pt x="369" y="4591"/>
                    <a:pt x="581" y="4642"/>
                    <a:pt x="797" y="4670"/>
                  </a:cubicBezTo>
                  <a:cubicBezTo>
                    <a:pt x="771" y="4930"/>
                    <a:pt x="697" y="5182"/>
                    <a:pt x="580" y="5415"/>
                  </a:cubicBezTo>
                  <a:cubicBezTo>
                    <a:pt x="411" y="5749"/>
                    <a:pt x="492" y="6196"/>
                    <a:pt x="881" y="6461"/>
                  </a:cubicBezTo>
                  <a:cubicBezTo>
                    <a:pt x="894" y="6469"/>
                    <a:pt x="907" y="6476"/>
                    <a:pt x="921" y="6480"/>
                  </a:cubicBezTo>
                  <a:cubicBezTo>
                    <a:pt x="1051" y="6522"/>
                    <a:pt x="1166" y="6547"/>
                    <a:pt x="1279" y="6547"/>
                  </a:cubicBezTo>
                  <a:cubicBezTo>
                    <a:pt x="1582" y="6547"/>
                    <a:pt x="1858" y="6376"/>
                    <a:pt x="2003" y="6072"/>
                  </a:cubicBezTo>
                  <a:cubicBezTo>
                    <a:pt x="2006" y="6066"/>
                    <a:pt x="2010" y="6058"/>
                    <a:pt x="2012" y="6050"/>
                  </a:cubicBezTo>
                  <a:cubicBezTo>
                    <a:pt x="2085" y="5830"/>
                    <a:pt x="2074" y="5616"/>
                    <a:pt x="1982" y="5426"/>
                  </a:cubicBezTo>
                  <a:cubicBezTo>
                    <a:pt x="1866" y="5189"/>
                    <a:pt x="1790" y="4933"/>
                    <a:pt x="1760" y="4670"/>
                  </a:cubicBezTo>
                  <a:cubicBezTo>
                    <a:pt x="2197" y="4610"/>
                    <a:pt x="2619" y="4466"/>
                    <a:pt x="3003" y="4248"/>
                  </a:cubicBezTo>
                  <a:cubicBezTo>
                    <a:pt x="3144" y="4384"/>
                    <a:pt x="3335" y="4467"/>
                    <a:pt x="3545" y="4467"/>
                  </a:cubicBezTo>
                  <a:cubicBezTo>
                    <a:pt x="3722" y="4467"/>
                    <a:pt x="3912" y="4409"/>
                    <a:pt x="4097" y="4272"/>
                  </a:cubicBezTo>
                  <a:cubicBezTo>
                    <a:pt x="4110" y="4262"/>
                    <a:pt x="4121" y="4251"/>
                    <a:pt x="4131" y="4238"/>
                  </a:cubicBezTo>
                  <a:cubicBezTo>
                    <a:pt x="4412" y="3857"/>
                    <a:pt x="4364" y="3456"/>
                    <a:pt x="4151" y="3195"/>
                  </a:cubicBezTo>
                  <a:cubicBezTo>
                    <a:pt x="4461" y="2748"/>
                    <a:pt x="4660" y="2234"/>
                    <a:pt x="4734" y="1695"/>
                  </a:cubicBezTo>
                  <a:cubicBezTo>
                    <a:pt x="4994" y="1721"/>
                    <a:pt x="5246" y="1795"/>
                    <a:pt x="5478" y="1912"/>
                  </a:cubicBezTo>
                  <a:cubicBezTo>
                    <a:pt x="5587" y="1967"/>
                    <a:pt x="5707" y="1995"/>
                    <a:pt x="5829" y="1995"/>
                  </a:cubicBezTo>
                  <a:cubicBezTo>
                    <a:pt x="5848" y="1995"/>
                    <a:pt x="5865" y="1994"/>
                    <a:pt x="5883" y="1993"/>
                  </a:cubicBezTo>
                  <a:cubicBezTo>
                    <a:pt x="6183" y="1973"/>
                    <a:pt x="6446" y="1781"/>
                    <a:pt x="6556" y="1500"/>
                  </a:cubicBezTo>
                  <a:cubicBezTo>
                    <a:pt x="6666" y="1220"/>
                    <a:pt x="6606" y="899"/>
                    <a:pt x="6399" y="679"/>
                  </a:cubicBezTo>
                  <a:lnTo>
                    <a:pt x="6399" y="681"/>
                  </a:lnTo>
                  <a:cubicBezTo>
                    <a:pt x="6250" y="524"/>
                    <a:pt x="6045" y="435"/>
                    <a:pt x="5829" y="434"/>
                  </a:cubicBezTo>
                  <a:cubicBezTo>
                    <a:pt x="5711" y="434"/>
                    <a:pt x="5596" y="460"/>
                    <a:pt x="5490" y="512"/>
                  </a:cubicBezTo>
                  <a:cubicBezTo>
                    <a:pt x="5252" y="628"/>
                    <a:pt x="4996" y="704"/>
                    <a:pt x="4733" y="734"/>
                  </a:cubicBezTo>
                  <a:cubicBezTo>
                    <a:pt x="4701" y="500"/>
                    <a:pt x="4645" y="270"/>
                    <a:pt x="4567" y="48"/>
                  </a:cubicBezTo>
                  <a:cubicBezTo>
                    <a:pt x="4564" y="40"/>
                    <a:pt x="4558" y="33"/>
                    <a:pt x="4550" y="29"/>
                  </a:cubicBezTo>
                  <a:cubicBezTo>
                    <a:pt x="4512" y="9"/>
                    <a:pt x="4476" y="1"/>
                    <a:pt x="44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10;p49">
              <a:extLst>
                <a:ext uri="{FF2B5EF4-FFF2-40B4-BE49-F238E27FC236}">
                  <a16:creationId xmlns:a16="http://schemas.microsoft.com/office/drawing/2014/main" id="{7AD408BB-D932-7335-D8CC-950A0628F126}"/>
                </a:ext>
              </a:extLst>
            </p:cNvPr>
            <p:cNvSpPr/>
            <p:nvPr/>
          </p:nvSpPr>
          <p:spPr>
            <a:xfrm>
              <a:off x="7160790" y="3485256"/>
              <a:ext cx="323551" cy="323861"/>
            </a:xfrm>
            <a:custGeom>
              <a:avLst/>
              <a:gdLst/>
              <a:ahLst/>
              <a:cxnLst/>
              <a:rect l="l" t="t" r="r" b="b"/>
              <a:pathLst>
                <a:path w="9396" h="9405" extrusionOk="0">
                  <a:moveTo>
                    <a:pt x="8543" y="1784"/>
                  </a:moveTo>
                  <a:cubicBezTo>
                    <a:pt x="8547" y="1784"/>
                    <a:pt x="8552" y="1784"/>
                    <a:pt x="8556" y="1785"/>
                  </a:cubicBezTo>
                  <a:cubicBezTo>
                    <a:pt x="8662" y="1788"/>
                    <a:pt x="8763" y="1835"/>
                    <a:pt x="8833" y="1916"/>
                  </a:cubicBezTo>
                  <a:cubicBezTo>
                    <a:pt x="9014" y="2122"/>
                    <a:pt x="8925" y="2447"/>
                    <a:pt x="8665" y="2534"/>
                  </a:cubicBezTo>
                  <a:cubicBezTo>
                    <a:pt x="8398" y="2623"/>
                    <a:pt x="8153" y="2762"/>
                    <a:pt x="7941" y="2943"/>
                  </a:cubicBezTo>
                  <a:cubicBezTo>
                    <a:pt x="7886" y="2884"/>
                    <a:pt x="7828" y="2827"/>
                    <a:pt x="7769" y="2772"/>
                  </a:cubicBezTo>
                  <a:cubicBezTo>
                    <a:pt x="7951" y="2556"/>
                    <a:pt x="8089" y="2308"/>
                    <a:pt x="8181" y="2042"/>
                  </a:cubicBezTo>
                  <a:lnTo>
                    <a:pt x="8181" y="2041"/>
                  </a:lnTo>
                  <a:cubicBezTo>
                    <a:pt x="8235" y="1888"/>
                    <a:pt x="8380" y="1784"/>
                    <a:pt x="8543" y="1784"/>
                  </a:cubicBezTo>
                  <a:close/>
                  <a:moveTo>
                    <a:pt x="5391" y="302"/>
                  </a:moveTo>
                  <a:cubicBezTo>
                    <a:pt x="5739" y="305"/>
                    <a:pt x="5964" y="671"/>
                    <a:pt x="5807" y="981"/>
                  </a:cubicBezTo>
                  <a:cubicBezTo>
                    <a:pt x="5634" y="1327"/>
                    <a:pt x="5545" y="1708"/>
                    <a:pt x="5545" y="2094"/>
                  </a:cubicBezTo>
                  <a:lnTo>
                    <a:pt x="5545" y="2800"/>
                  </a:lnTo>
                  <a:cubicBezTo>
                    <a:pt x="5546" y="2874"/>
                    <a:pt x="5496" y="2940"/>
                    <a:pt x="5424" y="2958"/>
                  </a:cubicBezTo>
                  <a:cubicBezTo>
                    <a:pt x="5413" y="2960"/>
                    <a:pt x="5401" y="2961"/>
                    <a:pt x="5390" y="2961"/>
                  </a:cubicBezTo>
                  <a:cubicBezTo>
                    <a:pt x="5305" y="2961"/>
                    <a:pt x="5233" y="2893"/>
                    <a:pt x="5233" y="2805"/>
                  </a:cubicBezTo>
                  <a:lnTo>
                    <a:pt x="5233" y="2095"/>
                  </a:lnTo>
                  <a:cubicBezTo>
                    <a:pt x="5233" y="1718"/>
                    <a:pt x="5142" y="1340"/>
                    <a:pt x="4966" y="975"/>
                  </a:cubicBezTo>
                  <a:cubicBezTo>
                    <a:pt x="4878" y="790"/>
                    <a:pt x="4919" y="570"/>
                    <a:pt x="5068" y="429"/>
                  </a:cubicBezTo>
                  <a:lnTo>
                    <a:pt x="5069" y="430"/>
                  </a:lnTo>
                  <a:cubicBezTo>
                    <a:pt x="5155" y="348"/>
                    <a:pt x="5269" y="302"/>
                    <a:pt x="5389" y="302"/>
                  </a:cubicBezTo>
                  <a:close/>
                  <a:moveTo>
                    <a:pt x="838" y="4863"/>
                  </a:moveTo>
                  <a:cubicBezTo>
                    <a:pt x="844" y="4863"/>
                    <a:pt x="850" y="4863"/>
                    <a:pt x="857" y="4863"/>
                  </a:cubicBezTo>
                  <a:cubicBezTo>
                    <a:pt x="922" y="4866"/>
                    <a:pt x="984" y="4882"/>
                    <a:pt x="1041" y="4910"/>
                  </a:cubicBezTo>
                  <a:cubicBezTo>
                    <a:pt x="1408" y="5086"/>
                    <a:pt x="1784" y="5176"/>
                    <a:pt x="2162" y="5176"/>
                  </a:cubicBezTo>
                  <a:lnTo>
                    <a:pt x="2867" y="5176"/>
                  </a:lnTo>
                  <a:cubicBezTo>
                    <a:pt x="2868" y="5176"/>
                    <a:pt x="2869" y="5176"/>
                    <a:pt x="2869" y="5176"/>
                  </a:cubicBezTo>
                  <a:cubicBezTo>
                    <a:pt x="2943" y="5176"/>
                    <a:pt x="3007" y="5225"/>
                    <a:pt x="3024" y="5297"/>
                  </a:cubicBezTo>
                  <a:cubicBezTo>
                    <a:pt x="3046" y="5395"/>
                    <a:pt x="2973" y="5488"/>
                    <a:pt x="2871" y="5488"/>
                  </a:cubicBezTo>
                  <a:lnTo>
                    <a:pt x="2162" y="5488"/>
                  </a:lnTo>
                  <a:cubicBezTo>
                    <a:pt x="1775" y="5488"/>
                    <a:pt x="1395" y="5578"/>
                    <a:pt x="1050" y="5750"/>
                  </a:cubicBezTo>
                  <a:lnTo>
                    <a:pt x="1049" y="5750"/>
                  </a:lnTo>
                  <a:cubicBezTo>
                    <a:pt x="981" y="5785"/>
                    <a:pt x="909" y="5801"/>
                    <a:pt x="839" y="5801"/>
                  </a:cubicBezTo>
                  <a:cubicBezTo>
                    <a:pt x="628" y="5801"/>
                    <a:pt x="430" y="5656"/>
                    <a:pt x="380" y="5431"/>
                  </a:cubicBezTo>
                  <a:cubicBezTo>
                    <a:pt x="317" y="5138"/>
                    <a:pt x="541" y="4863"/>
                    <a:pt x="838" y="4863"/>
                  </a:cubicBezTo>
                  <a:close/>
                  <a:moveTo>
                    <a:pt x="2853" y="7716"/>
                  </a:moveTo>
                  <a:cubicBezTo>
                    <a:pt x="2899" y="7765"/>
                    <a:pt x="2947" y="7813"/>
                    <a:pt x="2997" y="7861"/>
                  </a:cubicBezTo>
                  <a:lnTo>
                    <a:pt x="2836" y="8021"/>
                  </a:lnTo>
                  <a:cubicBezTo>
                    <a:pt x="2613" y="8244"/>
                    <a:pt x="2442" y="8520"/>
                    <a:pt x="2330" y="8841"/>
                  </a:cubicBezTo>
                  <a:cubicBezTo>
                    <a:pt x="2275" y="8997"/>
                    <a:pt x="2133" y="9083"/>
                    <a:pt x="1989" y="9083"/>
                  </a:cubicBezTo>
                  <a:cubicBezTo>
                    <a:pt x="1891" y="9083"/>
                    <a:pt x="1792" y="9043"/>
                    <a:pt x="1719" y="8960"/>
                  </a:cubicBezTo>
                  <a:cubicBezTo>
                    <a:pt x="1603" y="8824"/>
                    <a:pt x="1602" y="8622"/>
                    <a:pt x="1718" y="8486"/>
                  </a:cubicBezTo>
                  <a:cubicBezTo>
                    <a:pt x="1761" y="8437"/>
                    <a:pt x="1815" y="8401"/>
                    <a:pt x="1877" y="8380"/>
                  </a:cubicBezTo>
                  <a:cubicBezTo>
                    <a:pt x="2184" y="8278"/>
                    <a:pt x="2463" y="8106"/>
                    <a:pt x="2691" y="7876"/>
                  </a:cubicBezTo>
                  <a:lnTo>
                    <a:pt x="2853" y="7716"/>
                  </a:lnTo>
                  <a:close/>
                  <a:moveTo>
                    <a:pt x="5387" y="0"/>
                  </a:moveTo>
                  <a:cubicBezTo>
                    <a:pt x="4956" y="0"/>
                    <a:pt x="4591" y="359"/>
                    <a:pt x="4609" y="812"/>
                  </a:cubicBezTo>
                  <a:cubicBezTo>
                    <a:pt x="4612" y="919"/>
                    <a:pt x="4639" y="1024"/>
                    <a:pt x="4685" y="1120"/>
                  </a:cubicBezTo>
                  <a:cubicBezTo>
                    <a:pt x="4801" y="1358"/>
                    <a:pt x="4877" y="1614"/>
                    <a:pt x="4908" y="1877"/>
                  </a:cubicBezTo>
                  <a:cubicBezTo>
                    <a:pt x="4553" y="1925"/>
                    <a:pt x="4207" y="2030"/>
                    <a:pt x="3884" y="2184"/>
                  </a:cubicBezTo>
                  <a:cubicBezTo>
                    <a:pt x="3664" y="1966"/>
                    <a:pt x="3366" y="1845"/>
                    <a:pt x="3057" y="1845"/>
                  </a:cubicBezTo>
                  <a:cubicBezTo>
                    <a:pt x="3056" y="1845"/>
                    <a:pt x="3055" y="1845"/>
                    <a:pt x="3053" y="1845"/>
                  </a:cubicBezTo>
                  <a:cubicBezTo>
                    <a:pt x="2967" y="1845"/>
                    <a:pt x="2897" y="1915"/>
                    <a:pt x="2897" y="2001"/>
                  </a:cubicBezTo>
                  <a:cubicBezTo>
                    <a:pt x="2897" y="2088"/>
                    <a:pt x="2967" y="2158"/>
                    <a:pt x="3053" y="2158"/>
                  </a:cubicBezTo>
                  <a:cubicBezTo>
                    <a:pt x="3055" y="2158"/>
                    <a:pt x="3056" y="2158"/>
                    <a:pt x="3057" y="2158"/>
                  </a:cubicBezTo>
                  <a:cubicBezTo>
                    <a:pt x="3251" y="2158"/>
                    <a:pt x="3439" y="2223"/>
                    <a:pt x="3591" y="2343"/>
                  </a:cubicBezTo>
                  <a:cubicBezTo>
                    <a:pt x="3093" y="2642"/>
                    <a:pt x="2678" y="3061"/>
                    <a:pt x="2382" y="3562"/>
                  </a:cubicBezTo>
                  <a:cubicBezTo>
                    <a:pt x="2081" y="3185"/>
                    <a:pt x="2146" y="2637"/>
                    <a:pt x="2526" y="2340"/>
                  </a:cubicBezTo>
                  <a:cubicBezTo>
                    <a:pt x="2587" y="2293"/>
                    <a:pt x="2605" y="2206"/>
                    <a:pt x="2567" y="2138"/>
                  </a:cubicBezTo>
                  <a:cubicBezTo>
                    <a:pt x="2537" y="2088"/>
                    <a:pt x="2485" y="2060"/>
                    <a:pt x="2431" y="2060"/>
                  </a:cubicBezTo>
                  <a:cubicBezTo>
                    <a:pt x="2398" y="2060"/>
                    <a:pt x="2364" y="2070"/>
                    <a:pt x="2335" y="2093"/>
                  </a:cubicBezTo>
                  <a:cubicBezTo>
                    <a:pt x="1775" y="2527"/>
                    <a:pt x="1725" y="3356"/>
                    <a:pt x="2228" y="3856"/>
                  </a:cubicBezTo>
                  <a:cubicBezTo>
                    <a:pt x="2080" y="4171"/>
                    <a:pt x="1981" y="4507"/>
                    <a:pt x="1933" y="4851"/>
                  </a:cubicBezTo>
                  <a:cubicBezTo>
                    <a:pt x="1670" y="4821"/>
                    <a:pt x="1414" y="4746"/>
                    <a:pt x="1177" y="4629"/>
                  </a:cubicBezTo>
                  <a:cubicBezTo>
                    <a:pt x="1071" y="4578"/>
                    <a:pt x="955" y="4552"/>
                    <a:pt x="838" y="4552"/>
                  </a:cubicBezTo>
                  <a:cubicBezTo>
                    <a:pt x="622" y="4552"/>
                    <a:pt x="415" y="4641"/>
                    <a:pt x="268" y="4799"/>
                  </a:cubicBezTo>
                  <a:cubicBezTo>
                    <a:pt x="61" y="5019"/>
                    <a:pt x="1" y="5338"/>
                    <a:pt x="111" y="5618"/>
                  </a:cubicBezTo>
                  <a:cubicBezTo>
                    <a:pt x="221" y="5900"/>
                    <a:pt x="484" y="6091"/>
                    <a:pt x="784" y="6112"/>
                  </a:cubicBezTo>
                  <a:cubicBezTo>
                    <a:pt x="802" y="6113"/>
                    <a:pt x="819" y="6113"/>
                    <a:pt x="837" y="6113"/>
                  </a:cubicBezTo>
                  <a:cubicBezTo>
                    <a:pt x="839" y="6113"/>
                    <a:pt x="841" y="6113"/>
                    <a:pt x="844" y="6113"/>
                  </a:cubicBezTo>
                  <a:cubicBezTo>
                    <a:pt x="963" y="6113"/>
                    <a:pt x="1082" y="6085"/>
                    <a:pt x="1189" y="6031"/>
                  </a:cubicBezTo>
                  <a:cubicBezTo>
                    <a:pt x="1422" y="5914"/>
                    <a:pt x="1674" y="5841"/>
                    <a:pt x="1933" y="5813"/>
                  </a:cubicBezTo>
                  <a:cubicBezTo>
                    <a:pt x="2019" y="6425"/>
                    <a:pt x="2265" y="7004"/>
                    <a:pt x="2647" y="7489"/>
                  </a:cubicBezTo>
                  <a:lnTo>
                    <a:pt x="2470" y="7666"/>
                  </a:lnTo>
                  <a:cubicBezTo>
                    <a:pt x="2275" y="7861"/>
                    <a:pt x="2038" y="8007"/>
                    <a:pt x="1778" y="8094"/>
                  </a:cubicBezTo>
                  <a:cubicBezTo>
                    <a:pt x="1320" y="8245"/>
                    <a:pt x="1166" y="8814"/>
                    <a:pt x="1483" y="9177"/>
                  </a:cubicBezTo>
                  <a:cubicBezTo>
                    <a:pt x="1606" y="9317"/>
                    <a:pt x="1781" y="9400"/>
                    <a:pt x="1967" y="9405"/>
                  </a:cubicBezTo>
                  <a:lnTo>
                    <a:pt x="1989" y="9405"/>
                  </a:lnTo>
                  <a:cubicBezTo>
                    <a:pt x="2167" y="9405"/>
                    <a:pt x="2339" y="9334"/>
                    <a:pt x="2465" y="9208"/>
                  </a:cubicBezTo>
                  <a:cubicBezTo>
                    <a:pt x="2537" y="9136"/>
                    <a:pt x="2591" y="9050"/>
                    <a:pt x="2624" y="8955"/>
                  </a:cubicBezTo>
                  <a:cubicBezTo>
                    <a:pt x="2721" y="8678"/>
                    <a:pt x="2866" y="8442"/>
                    <a:pt x="3055" y="8251"/>
                  </a:cubicBezTo>
                  <a:lnTo>
                    <a:pt x="3232" y="8074"/>
                  </a:lnTo>
                  <a:cubicBezTo>
                    <a:pt x="3361" y="8176"/>
                    <a:pt x="3496" y="8268"/>
                    <a:pt x="3637" y="8349"/>
                  </a:cubicBezTo>
                  <a:cubicBezTo>
                    <a:pt x="3662" y="8365"/>
                    <a:pt x="3690" y="8372"/>
                    <a:pt x="3717" y="8372"/>
                  </a:cubicBezTo>
                  <a:cubicBezTo>
                    <a:pt x="3771" y="8372"/>
                    <a:pt x="3823" y="8344"/>
                    <a:pt x="3852" y="8294"/>
                  </a:cubicBezTo>
                  <a:cubicBezTo>
                    <a:pt x="3896" y="8220"/>
                    <a:pt x="3869" y="8123"/>
                    <a:pt x="3795" y="8080"/>
                  </a:cubicBezTo>
                  <a:cubicBezTo>
                    <a:pt x="2959" y="7593"/>
                    <a:pt x="2390" y="6755"/>
                    <a:pt x="2247" y="5801"/>
                  </a:cubicBezTo>
                  <a:lnTo>
                    <a:pt x="2860" y="5801"/>
                  </a:lnTo>
                  <a:cubicBezTo>
                    <a:pt x="3105" y="5801"/>
                    <a:pt x="3316" y="5618"/>
                    <a:pt x="3338" y="5376"/>
                  </a:cubicBezTo>
                  <a:cubicBezTo>
                    <a:pt x="3363" y="5101"/>
                    <a:pt x="3148" y="4863"/>
                    <a:pt x="2871" y="4863"/>
                  </a:cubicBezTo>
                  <a:lnTo>
                    <a:pt x="2247" y="4863"/>
                  </a:lnTo>
                  <a:cubicBezTo>
                    <a:pt x="2297" y="4527"/>
                    <a:pt x="2400" y="4201"/>
                    <a:pt x="2553" y="3897"/>
                  </a:cubicBezTo>
                  <a:cubicBezTo>
                    <a:pt x="2557" y="3892"/>
                    <a:pt x="2560" y="3886"/>
                    <a:pt x="2562" y="3881"/>
                  </a:cubicBezTo>
                  <a:cubicBezTo>
                    <a:pt x="2863" y="3298"/>
                    <a:pt x="3336" y="2820"/>
                    <a:pt x="3917" y="2516"/>
                  </a:cubicBezTo>
                  <a:cubicBezTo>
                    <a:pt x="3920" y="2514"/>
                    <a:pt x="3924" y="2513"/>
                    <a:pt x="3928" y="2511"/>
                  </a:cubicBezTo>
                  <a:cubicBezTo>
                    <a:pt x="4238" y="2349"/>
                    <a:pt x="4574" y="2241"/>
                    <a:pt x="4920" y="2191"/>
                  </a:cubicBezTo>
                  <a:lnTo>
                    <a:pt x="4920" y="2804"/>
                  </a:lnTo>
                  <a:cubicBezTo>
                    <a:pt x="4920" y="3048"/>
                    <a:pt x="5103" y="3259"/>
                    <a:pt x="5345" y="3281"/>
                  </a:cubicBezTo>
                  <a:cubicBezTo>
                    <a:pt x="5360" y="3282"/>
                    <a:pt x="5374" y="3283"/>
                    <a:pt x="5389" y="3283"/>
                  </a:cubicBezTo>
                  <a:cubicBezTo>
                    <a:pt x="5645" y="3283"/>
                    <a:pt x="5858" y="3076"/>
                    <a:pt x="5858" y="2815"/>
                  </a:cubicBezTo>
                  <a:lnTo>
                    <a:pt x="5858" y="2191"/>
                  </a:lnTo>
                  <a:cubicBezTo>
                    <a:pt x="6810" y="2334"/>
                    <a:pt x="7646" y="2899"/>
                    <a:pt x="8132" y="3729"/>
                  </a:cubicBezTo>
                  <a:cubicBezTo>
                    <a:pt x="8162" y="3780"/>
                    <a:pt x="8214" y="3806"/>
                    <a:pt x="8268" y="3806"/>
                  </a:cubicBezTo>
                  <a:cubicBezTo>
                    <a:pt x="8304" y="3806"/>
                    <a:pt x="8342" y="3793"/>
                    <a:pt x="8372" y="3766"/>
                  </a:cubicBezTo>
                  <a:cubicBezTo>
                    <a:pt x="8427" y="3715"/>
                    <a:pt x="8439" y="3631"/>
                    <a:pt x="8400" y="3567"/>
                  </a:cubicBezTo>
                  <a:cubicBezTo>
                    <a:pt x="8322" y="3436"/>
                    <a:pt x="8237" y="3310"/>
                    <a:pt x="8143" y="3190"/>
                  </a:cubicBezTo>
                  <a:cubicBezTo>
                    <a:pt x="8325" y="3035"/>
                    <a:pt x="8535" y="2916"/>
                    <a:pt x="8762" y="2841"/>
                  </a:cubicBezTo>
                  <a:cubicBezTo>
                    <a:pt x="9236" y="2684"/>
                    <a:pt x="9395" y="2095"/>
                    <a:pt x="9066" y="1720"/>
                  </a:cubicBezTo>
                  <a:cubicBezTo>
                    <a:pt x="8940" y="1573"/>
                    <a:pt x="8758" y="1488"/>
                    <a:pt x="8565" y="1482"/>
                  </a:cubicBezTo>
                  <a:cubicBezTo>
                    <a:pt x="8558" y="1482"/>
                    <a:pt x="8551" y="1482"/>
                    <a:pt x="8545" y="1482"/>
                  </a:cubicBezTo>
                  <a:cubicBezTo>
                    <a:pt x="8360" y="1482"/>
                    <a:pt x="8182" y="1555"/>
                    <a:pt x="8051" y="1686"/>
                  </a:cubicBezTo>
                  <a:cubicBezTo>
                    <a:pt x="7976" y="1759"/>
                    <a:pt x="7920" y="1850"/>
                    <a:pt x="7886" y="1949"/>
                  </a:cubicBezTo>
                  <a:cubicBezTo>
                    <a:pt x="7806" y="2179"/>
                    <a:pt x="7686" y="2392"/>
                    <a:pt x="7530" y="2579"/>
                  </a:cubicBezTo>
                  <a:cubicBezTo>
                    <a:pt x="7048" y="2203"/>
                    <a:pt x="6475" y="1962"/>
                    <a:pt x="5870" y="1877"/>
                  </a:cubicBezTo>
                  <a:cubicBezTo>
                    <a:pt x="5896" y="1617"/>
                    <a:pt x="5970" y="1365"/>
                    <a:pt x="6087" y="1132"/>
                  </a:cubicBezTo>
                  <a:cubicBezTo>
                    <a:pt x="6317" y="677"/>
                    <a:pt x="6054" y="126"/>
                    <a:pt x="5555" y="19"/>
                  </a:cubicBezTo>
                  <a:cubicBezTo>
                    <a:pt x="5498" y="6"/>
                    <a:pt x="5442" y="0"/>
                    <a:pt x="5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811;p49">
              <a:extLst>
                <a:ext uri="{FF2B5EF4-FFF2-40B4-BE49-F238E27FC236}">
                  <a16:creationId xmlns:a16="http://schemas.microsoft.com/office/drawing/2014/main" id="{87D5C991-54CC-0F8F-3979-D9D3609AD80F}"/>
                </a:ext>
              </a:extLst>
            </p:cNvPr>
            <p:cNvSpPr/>
            <p:nvPr/>
          </p:nvSpPr>
          <p:spPr>
            <a:xfrm>
              <a:off x="7360754" y="3600613"/>
              <a:ext cx="59607" cy="57403"/>
            </a:xfrm>
            <a:custGeom>
              <a:avLst/>
              <a:gdLst/>
              <a:ahLst/>
              <a:cxnLst/>
              <a:rect l="l" t="t" r="r" b="b"/>
              <a:pathLst>
                <a:path w="1731" h="1667" extrusionOk="0">
                  <a:moveTo>
                    <a:pt x="833" y="313"/>
                  </a:moveTo>
                  <a:cubicBezTo>
                    <a:pt x="1120" y="313"/>
                    <a:pt x="1354" y="546"/>
                    <a:pt x="1354" y="833"/>
                  </a:cubicBezTo>
                  <a:cubicBezTo>
                    <a:pt x="1354" y="1044"/>
                    <a:pt x="1227" y="1234"/>
                    <a:pt x="1032" y="1314"/>
                  </a:cubicBezTo>
                  <a:cubicBezTo>
                    <a:pt x="968" y="1341"/>
                    <a:pt x="900" y="1354"/>
                    <a:pt x="833" y="1354"/>
                  </a:cubicBezTo>
                  <a:cubicBezTo>
                    <a:pt x="697" y="1354"/>
                    <a:pt x="564" y="1301"/>
                    <a:pt x="464" y="1202"/>
                  </a:cubicBezTo>
                  <a:cubicBezTo>
                    <a:pt x="316" y="1052"/>
                    <a:pt x="271" y="829"/>
                    <a:pt x="352" y="634"/>
                  </a:cubicBezTo>
                  <a:cubicBezTo>
                    <a:pt x="433" y="439"/>
                    <a:pt x="622" y="313"/>
                    <a:pt x="833" y="313"/>
                  </a:cubicBezTo>
                  <a:close/>
                  <a:moveTo>
                    <a:pt x="833" y="0"/>
                  </a:moveTo>
                  <a:cubicBezTo>
                    <a:pt x="373" y="0"/>
                    <a:pt x="0" y="373"/>
                    <a:pt x="0" y="833"/>
                  </a:cubicBezTo>
                  <a:cubicBezTo>
                    <a:pt x="0" y="1170"/>
                    <a:pt x="203" y="1474"/>
                    <a:pt x="514" y="1603"/>
                  </a:cubicBezTo>
                  <a:cubicBezTo>
                    <a:pt x="617" y="1646"/>
                    <a:pt x="726" y="1667"/>
                    <a:pt x="833" y="1667"/>
                  </a:cubicBezTo>
                  <a:cubicBezTo>
                    <a:pt x="1050" y="1667"/>
                    <a:pt x="1263" y="1582"/>
                    <a:pt x="1422" y="1422"/>
                  </a:cubicBezTo>
                  <a:cubicBezTo>
                    <a:pt x="1661" y="1184"/>
                    <a:pt x="1731" y="826"/>
                    <a:pt x="1602" y="514"/>
                  </a:cubicBezTo>
                  <a:cubicBezTo>
                    <a:pt x="1473" y="203"/>
                    <a:pt x="1170" y="0"/>
                    <a:pt x="8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12;p49">
              <a:extLst>
                <a:ext uri="{FF2B5EF4-FFF2-40B4-BE49-F238E27FC236}">
                  <a16:creationId xmlns:a16="http://schemas.microsoft.com/office/drawing/2014/main" id="{3184D134-7100-F4AA-98E0-D79905375821}"/>
                </a:ext>
              </a:extLst>
            </p:cNvPr>
            <p:cNvSpPr/>
            <p:nvPr/>
          </p:nvSpPr>
          <p:spPr>
            <a:xfrm>
              <a:off x="7284205" y="3692210"/>
              <a:ext cx="44008" cy="42321"/>
            </a:xfrm>
            <a:custGeom>
              <a:avLst/>
              <a:gdLst/>
              <a:ahLst/>
              <a:cxnLst/>
              <a:rect l="l" t="t" r="r" b="b"/>
              <a:pathLst>
                <a:path w="1278" h="1229" extrusionOk="0">
                  <a:moveTo>
                    <a:pt x="614" y="311"/>
                  </a:moveTo>
                  <a:cubicBezTo>
                    <a:pt x="782" y="311"/>
                    <a:pt x="917" y="447"/>
                    <a:pt x="917" y="614"/>
                  </a:cubicBezTo>
                  <a:cubicBezTo>
                    <a:pt x="917" y="797"/>
                    <a:pt x="768" y="918"/>
                    <a:pt x="612" y="918"/>
                  </a:cubicBezTo>
                  <a:cubicBezTo>
                    <a:pt x="537" y="918"/>
                    <a:pt x="462" y="890"/>
                    <a:pt x="400" y="829"/>
                  </a:cubicBezTo>
                  <a:cubicBezTo>
                    <a:pt x="209" y="637"/>
                    <a:pt x="345" y="311"/>
                    <a:pt x="614" y="311"/>
                  </a:cubicBezTo>
                  <a:close/>
                  <a:moveTo>
                    <a:pt x="614" y="0"/>
                  </a:moveTo>
                  <a:cubicBezTo>
                    <a:pt x="275" y="0"/>
                    <a:pt x="0" y="275"/>
                    <a:pt x="0" y="614"/>
                  </a:cubicBezTo>
                  <a:cubicBezTo>
                    <a:pt x="0" y="863"/>
                    <a:pt x="150" y="1087"/>
                    <a:pt x="380" y="1182"/>
                  </a:cubicBezTo>
                  <a:cubicBezTo>
                    <a:pt x="456" y="1214"/>
                    <a:pt x="536" y="1229"/>
                    <a:pt x="615" y="1229"/>
                  </a:cubicBezTo>
                  <a:cubicBezTo>
                    <a:pt x="775" y="1229"/>
                    <a:pt x="932" y="1166"/>
                    <a:pt x="1049" y="1049"/>
                  </a:cubicBezTo>
                  <a:cubicBezTo>
                    <a:pt x="1225" y="874"/>
                    <a:pt x="1278" y="609"/>
                    <a:pt x="1182" y="380"/>
                  </a:cubicBezTo>
                  <a:cubicBezTo>
                    <a:pt x="1088" y="150"/>
                    <a:pt x="863"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803;p49">
            <a:extLst>
              <a:ext uri="{FF2B5EF4-FFF2-40B4-BE49-F238E27FC236}">
                <a16:creationId xmlns:a16="http://schemas.microsoft.com/office/drawing/2014/main" id="{86D539F7-F8C6-C0D0-C763-9146655F2DFD}"/>
              </a:ext>
            </a:extLst>
          </p:cNvPr>
          <p:cNvSpPr txBox="1">
            <a:spLocks/>
          </p:cNvSpPr>
          <p:nvPr/>
        </p:nvSpPr>
        <p:spPr>
          <a:xfrm>
            <a:off x="1534568" y="3141064"/>
            <a:ext cx="2175300"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400" b="0" i="0" u="none" strike="noStrike" cap="none">
                <a:solidFill>
                  <a:schemeClr val="dk2"/>
                </a:solidFill>
                <a:latin typeface="Bebas Neue"/>
                <a:ea typeface="Bebas Neue"/>
                <a:cs typeface="Bebas Neue"/>
                <a:sym typeface="Bebas Neue"/>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IN" dirty="0"/>
              <a:t>RECOMMENDATION</a:t>
            </a:r>
          </a:p>
        </p:txBody>
      </p:sp>
      <p:sp>
        <p:nvSpPr>
          <p:cNvPr id="25" name="Google Shape;2799;p49">
            <a:extLst>
              <a:ext uri="{FF2B5EF4-FFF2-40B4-BE49-F238E27FC236}">
                <a16:creationId xmlns:a16="http://schemas.microsoft.com/office/drawing/2014/main" id="{D6C422C1-AFF3-9717-80F8-731ABBB1A3E3}"/>
              </a:ext>
            </a:extLst>
          </p:cNvPr>
          <p:cNvSpPr txBox="1">
            <a:spLocks/>
          </p:cNvSpPr>
          <p:nvPr/>
        </p:nvSpPr>
        <p:spPr>
          <a:xfrm>
            <a:off x="3809933" y="2808960"/>
            <a:ext cx="4464947" cy="13961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2pPr>
            <a:lvl3pPr marL="1371600" marR="0" lvl="2" indent="-317500" algn="ctr" rtl="0">
              <a:lnSpc>
                <a:spcPct val="100000"/>
              </a:lnSpc>
              <a:spcBef>
                <a:spcPts val="160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3pPr>
            <a:lvl4pPr marL="1828800" marR="0" lvl="3" indent="-317500" algn="ctr" rtl="0">
              <a:lnSpc>
                <a:spcPct val="100000"/>
              </a:lnSpc>
              <a:spcBef>
                <a:spcPts val="160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4pPr>
            <a:lvl5pPr marL="2286000" marR="0" lvl="4" indent="-317500" algn="ctr" rtl="0">
              <a:lnSpc>
                <a:spcPct val="100000"/>
              </a:lnSpc>
              <a:spcBef>
                <a:spcPts val="160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5pPr>
            <a:lvl6pPr marL="2743200" marR="0" lvl="5" indent="-317500" algn="ctr" rtl="0">
              <a:lnSpc>
                <a:spcPct val="100000"/>
              </a:lnSpc>
              <a:spcBef>
                <a:spcPts val="160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6pPr>
            <a:lvl7pPr marL="3200400" marR="0" lvl="6" indent="-317500" algn="ctr" rtl="0">
              <a:lnSpc>
                <a:spcPct val="100000"/>
              </a:lnSpc>
              <a:spcBef>
                <a:spcPts val="160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7pPr>
            <a:lvl8pPr marL="3657600" marR="0" lvl="7" indent="-317500" algn="ctr" rtl="0">
              <a:lnSpc>
                <a:spcPct val="100000"/>
              </a:lnSpc>
              <a:spcBef>
                <a:spcPts val="160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8pPr>
            <a:lvl9pPr marL="4114800" marR="0" lvl="8" indent="-317500" algn="ctr" rtl="0">
              <a:lnSpc>
                <a:spcPct val="100000"/>
              </a:lnSpc>
              <a:spcBef>
                <a:spcPts val="1600"/>
              </a:spcBef>
              <a:spcAft>
                <a:spcPts val="160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9pPr>
          </a:lstStyle>
          <a:p>
            <a:pPr marL="285750" indent="-285750" algn="l">
              <a:buFont typeface="Arial" panose="020B0604020202020204" pitchFamily="34" charset="0"/>
              <a:buChar char="•"/>
            </a:pPr>
            <a:r>
              <a:rPr lang="en-US" dirty="0"/>
              <a:t>Recommend consulting with medical practitioner if confidence score over a threshold value</a:t>
            </a:r>
          </a:p>
          <a:p>
            <a:pPr marL="285750" indent="-285750" algn="l">
              <a:buFont typeface="Arial" panose="020B0604020202020204" pitchFamily="34" charset="0"/>
              <a:buChar char="•"/>
            </a:pPr>
            <a:r>
              <a:rPr lang="en-US" dirty="0"/>
              <a:t>Recommend hospitals / doctors specializing in this, based on user location</a:t>
            </a:r>
          </a:p>
        </p:txBody>
      </p:sp>
    </p:spTree>
    <p:extLst>
      <p:ext uri="{BB962C8B-B14F-4D97-AF65-F5344CB8AC3E}">
        <p14:creationId xmlns:p14="http://schemas.microsoft.com/office/powerpoint/2010/main" val="2837062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4CC28-89F8-BB54-22A2-06C50927B31A}"/>
              </a:ext>
            </a:extLst>
          </p:cNvPr>
          <p:cNvSpPr>
            <a:spLocks noGrp="1"/>
          </p:cNvSpPr>
          <p:nvPr>
            <p:ph type="title"/>
          </p:nvPr>
        </p:nvSpPr>
        <p:spPr/>
        <p:txBody>
          <a:bodyPr/>
          <a:lstStyle/>
          <a:p>
            <a:r>
              <a:rPr lang="en-IN" dirty="0"/>
              <a:t>References</a:t>
            </a:r>
          </a:p>
        </p:txBody>
      </p:sp>
      <p:sp>
        <p:nvSpPr>
          <p:cNvPr id="4" name="TextBox 3">
            <a:extLst>
              <a:ext uri="{FF2B5EF4-FFF2-40B4-BE49-F238E27FC236}">
                <a16:creationId xmlns:a16="http://schemas.microsoft.com/office/drawing/2014/main" id="{63D45E15-E7C3-0E15-63B3-535921FE8C2B}"/>
              </a:ext>
            </a:extLst>
          </p:cNvPr>
          <p:cNvSpPr txBox="1"/>
          <p:nvPr/>
        </p:nvSpPr>
        <p:spPr>
          <a:xfrm>
            <a:off x="719999" y="1190019"/>
            <a:ext cx="7521957" cy="3108543"/>
          </a:xfrm>
          <a:prstGeom prst="rect">
            <a:avLst/>
          </a:prstGeom>
          <a:noFill/>
        </p:spPr>
        <p:txBody>
          <a:bodyPr wrap="square">
            <a:spAutoFit/>
          </a:bodyPr>
          <a:lstStyle/>
          <a:p>
            <a:r>
              <a:rPr lang="en-US" dirty="0"/>
              <a:t>Diagnosis of pneumonia from chest X-ray images using deep learning</a:t>
            </a:r>
          </a:p>
          <a:p>
            <a:r>
              <a:rPr lang="en-IN" dirty="0">
                <a:hlinkClick r:id="rId2"/>
              </a:rPr>
              <a:t>https://ieeexplore.ieee.org/abstract/document/8741582/</a:t>
            </a:r>
            <a:endParaRPr lang="en-IN" dirty="0"/>
          </a:p>
          <a:p>
            <a:endParaRPr lang="en-US" dirty="0"/>
          </a:p>
          <a:p>
            <a:r>
              <a:rPr lang="en-US" dirty="0"/>
              <a:t>Detection of pneumonia in chest X-ray images</a:t>
            </a:r>
          </a:p>
          <a:p>
            <a:r>
              <a:rPr lang="en-US" dirty="0">
                <a:hlinkClick r:id="rId3"/>
              </a:rPr>
              <a:t>https://content.iospress.com/articles/journal-of-x-ray-science-and-technology/xst00304</a:t>
            </a:r>
            <a:endParaRPr lang="en-US" dirty="0"/>
          </a:p>
          <a:p>
            <a:endParaRPr lang="en-US" dirty="0"/>
          </a:p>
          <a:p>
            <a:r>
              <a:rPr lang="en-US" dirty="0"/>
              <a:t>Intelligent pneumonia identification from chest x-rays: A systematic literature review</a:t>
            </a:r>
          </a:p>
          <a:p>
            <a:r>
              <a:rPr lang="en-IN" dirty="0">
                <a:hlinkClick r:id="rId4"/>
              </a:rPr>
              <a:t>https://ieeexplore.ieee.org/abstract/document/9389754/</a:t>
            </a:r>
            <a:endParaRPr lang="en-IN" dirty="0"/>
          </a:p>
          <a:p>
            <a:endParaRPr lang="en-IN" dirty="0"/>
          </a:p>
          <a:p>
            <a:r>
              <a:rPr lang="en-US" dirty="0"/>
              <a:t>Pneumonia classification using deep learning from chest X-ray images during COVID-19</a:t>
            </a:r>
          </a:p>
          <a:p>
            <a:r>
              <a:rPr lang="en-IN" dirty="0">
                <a:hlinkClick r:id="rId5"/>
              </a:rPr>
              <a:t>https://link.springer.com/article/10.1007/s12559-020-09787-5</a:t>
            </a:r>
            <a:endParaRPr lang="en-US" dirty="0"/>
          </a:p>
          <a:p>
            <a:endParaRPr lang="en-US" dirty="0"/>
          </a:p>
          <a:p>
            <a:r>
              <a:rPr lang="en-US" dirty="0"/>
              <a:t>A novel transfer learning based approach for pneumonia detection in chest X-ray images</a:t>
            </a:r>
          </a:p>
          <a:p>
            <a:r>
              <a:rPr lang="en-IN" dirty="0"/>
              <a:t>https://www.mdpi.com/2076-3417/10/2/559</a:t>
            </a:r>
          </a:p>
        </p:txBody>
      </p:sp>
    </p:spTree>
    <p:extLst>
      <p:ext uri="{BB962C8B-B14F-4D97-AF65-F5344CB8AC3E}">
        <p14:creationId xmlns:p14="http://schemas.microsoft.com/office/powerpoint/2010/main" val="3061146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4CC28-89F8-BB54-22A2-06C50927B31A}"/>
              </a:ext>
            </a:extLst>
          </p:cNvPr>
          <p:cNvSpPr>
            <a:spLocks noGrp="1"/>
          </p:cNvSpPr>
          <p:nvPr>
            <p:ph type="title"/>
          </p:nvPr>
        </p:nvSpPr>
        <p:spPr>
          <a:xfrm>
            <a:off x="720000" y="344382"/>
            <a:ext cx="7704000" cy="572700"/>
          </a:xfrm>
        </p:spPr>
        <p:txBody>
          <a:bodyPr/>
          <a:lstStyle/>
          <a:p>
            <a:r>
              <a:rPr lang="en-IN" dirty="0"/>
              <a:t>References</a:t>
            </a:r>
          </a:p>
        </p:txBody>
      </p:sp>
      <p:sp>
        <p:nvSpPr>
          <p:cNvPr id="4" name="TextBox 3">
            <a:extLst>
              <a:ext uri="{FF2B5EF4-FFF2-40B4-BE49-F238E27FC236}">
                <a16:creationId xmlns:a16="http://schemas.microsoft.com/office/drawing/2014/main" id="{63D45E15-E7C3-0E15-63B3-535921FE8C2B}"/>
              </a:ext>
            </a:extLst>
          </p:cNvPr>
          <p:cNvSpPr txBox="1"/>
          <p:nvPr/>
        </p:nvSpPr>
        <p:spPr>
          <a:xfrm>
            <a:off x="720000" y="1023100"/>
            <a:ext cx="7521957" cy="3970318"/>
          </a:xfrm>
          <a:prstGeom prst="rect">
            <a:avLst/>
          </a:prstGeom>
          <a:noFill/>
        </p:spPr>
        <p:txBody>
          <a:bodyPr wrap="square">
            <a:spAutoFit/>
          </a:bodyPr>
          <a:lstStyle/>
          <a:p>
            <a:r>
              <a:rPr lang="en-US" dirty="0"/>
              <a:t>Transfer learning with deep convolutional neural network (CNN) for pneumonia detection using chest X-ray</a:t>
            </a:r>
            <a:endParaRPr lang="en-IN" dirty="0"/>
          </a:p>
          <a:p>
            <a:r>
              <a:rPr lang="en-IN" dirty="0">
                <a:hlinkClick r:id="rId2"/>
              </a:rPr>
              <a:t>https://www.mdpi.com/2076-3417/10/9/3233</a:t>
            </a:r>
            <a:endParaRPr lang="en-IN" dirty="0"/>
          </a:p>
          <a:p>
            <a:endParaRPr lang="en-IN" dirty="0"/>
          </a:p>
          <a:p>
            <a:r>
              <a:rPr lang="en-US" dirty="0"/>
              <a:t>Deep convolutional neural network with transfer learning for detecting pneumonia on chest X-rays</a:t>
            </a:r>
          </a:p>
          <a:p>
            <a:r>
              <a:rPr lang="en-IN" dirty="0">
                <a:hlinkClick r:id="rId3"/>
              </a:rPr>
              <a:t>https://link.springer.com/chapter/10.1007/978-981-15-0339-9_13</a:t>
            </a:r>
            <a:endParaRPr lang="en-US" dirty="0"/>
          </a:p>
          <a:p>
            <a:endParaRPr lang="en-US" dirty="0"/>
          </a:p>
          <a:p>
            <a:r>
              <a:rPr lang="en-US" dirty="0"/>
              <a:t>Classifying pneumonia among chest X-rays using transfer learning</a:t>
            </a:r>
          </a:p>
          <a:p>
            <a:r>
              <a:rPr lang="en-IN" dirty="0">
                <a:hlinkClick r:id="rId4"/>
              </a:rPr>
              <a:t>https://ieeexplore.ieee.org/abstract/document/9175594/</a:t>
            </a:r>
            <a:endParaRPr lang="en-US" dirty="0"/>
          </a:p>
          <a:p>
            <a:endParaRPr lang="en-US" dirty="0"/>
          </a:p>
          <a:p>
            <a:r>
              <a:rPr lang="en-US" dirty="0"/>
              <a:t>Automated pneumonia detection on chest X-ray images: A deep learning approach with different optimizers and transfer learning architectures</a:t>
            </a:r>
          </a:p>
          <a:p>
            <a:r>
              <a:rPr lang="en-IN" dirty="0">
                <a:hlinkClick r:id="rId5"/>
              </a:rPr>
              <a:t>https://www.sciencedirect.com/science/article/pii/S0263224121008885</a:t>
            </a:r>
            <a:endParaRPr lang="en-US" dirty="0"/>
          </a:p>
          <a:p>
            <a:endParaRPr lang="en-US" dirty="0"/>
          </a:p>
          <a:p>
            <a:r>
              <a:rPr lang="en-IN" dirty="0"/>
              <a:t>https://www.spiedigitallibrary.org/conference-proceedings-of-spie/11734/117340E/Diagnosing-COVID-19-pneumonia-from-x-ray-and-CT-images/10.1117/12.2588672.short</a:t>
            </a:r>
          </a:p>
        </p:txBody>
      </p:sp>
    </p:spTree>
    <p:extLst>
      <p:ext uri="{BB962C8B-B14F-4D97-AF65-F5344CB8AC3E}">
        <p14:creationId xmlns:p14="http://schemas.microsoft.com/office/powerpoint/2010/main" val="1829626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59"/>
        <p:cNvGrpSpPr/>
        <p:nvPr/>
      </p:nvGrpSpPr>
      <p:grpSpPr>
        <a:xfrm>
          <a:off x="0" y="0"/>
          <a:ext cx="0" cy="0"/>
          <a:chOff x="0" y="0"/>
          <a:chExt cx="0" cy="0"/>
        </a:xfrm>
      </p:grpSpPr>
      <p:sp>
        <p:nvSpPr>
          <p:cNvPr id="2260" name="Google Shape;2260;p43"/>
          <p:cNvSpPr/>
          <p:nvPr/>
        </p:nvSpPr>
        <p:spPr>
          <a:xfrm>
            <a:off x="6142821" y="1320600"/>
            <a:ext cx="829200" cy="447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43"/>
          <p:cNvSpPr/>
          <p:nvPr/>
        </p:nvSpPr>
        <p:spPr>
          <a:xfrm>
            <a:off x="2951227" y="2893589"/>
            <a:ext cx="829200" cy="447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3"/>
          <p:cNvSpPr/>
          <p:nvPr/>
        </p:nvSpPr>
        <p:spPr>
          <a:xfrm>
            <a:off x="811596" y="2893589"/>
            <a:ext cx="829200" cy="447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3"/>
          <p:cNvSpPr/>
          <p:nvPr/>
        </p:nvSpPr>
        <p:spPr>
          <a:xfrm>
            <a:off x="6142821" y="2893589"/>
            <a:ext cx="829200" cy="447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3"/>
          <p:cNvSpPr/>
          <p:nvPr/>
        </p:nvSpPr>
        <p:spPr>
          <a:xfrm>
            <a:off x="2938861" y="1320600"/>
            <a:ext cx="829200" cy="447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3"/>
          <p:cNvSpPr/>
          <p:nvPr/>
        </p:nvSpPr>
        <p:spPr>
          <a:xfrm>
            <a:off x="811596" y="1320600"/>
            <a:ext cx="829200" cy="447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2269" name="Google Shape;2269;p43"/>
          <p:cNvSpPr txBox="1">
            <a:spLocks noGrp="1"/>
          </p:cNvSpPr>
          <p:nvPr>
            <p:ph type="subTitle" idx="2"/>
          </p:nvPr>
        </p:nvSpPr>
        <p:spPr>
          <a:xfrm>
            <a:off x="2994613" y="2345167"/>
            <a:ext cx="315477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Existing academic works on Pneumonia detection from Chest X Ray Scans</a:t>
            </a:r>
            <a:endParaRPr dirty="0"/>
          </a:p>
        </p:txBody>
      </p:sp>
      <p:sp>
        <p:nvSpPr>
          <p:cNvPr id="2272" name="Google Shape;2272;p43"/>
          <p:cNvSpPr txBox="1">
            <a:spLocks noGrp="1"/>
          </p:cNvSpPr>
          <p:nvPr>
            <p:ph type="subTitle" idx="6"/>
          </p:nvPr>
        </p:nvSpPr>
        <p:spPr>
          <a:xfrm>
            <a:off x="2959120" y="3731114"/>
            <a:ext cx="2253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Description of modules used to build the software</a:t>
            </a:r>
            <a:endParaRPr dirty="0"/>
          </a:p>
        </p:txBody>
      </p:sp>
      <p:sp>
        <p:nvSpPr>
          <p:cNvPr id="2273" name="Google Shape;2273;p43"/>
          <p:cNvSpPr txBox="1">
            <a:spLocks noGrp="1"/>
          </p:cNvSpPr>
          <p:nvPr>
            <p:ph type="title" idx="7"/>
          </p:nvPr>
        </p:nvSpPr>
        <p:spPr>
          <a:xfrm>
            <a:off x="906073" y="1316208"/>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2274" name="Google Shape;2274;p43"/>
          <p:cNvSpPr txBox="1">
            <a:spLocks noGrp="1"/>
          </p:cNvSpPr>
          <p:nvPr>
            <p:ph type="title" idx="8"/>
          </p:nvPr>
        </p:nvSpPr>
        <p:spPr>
          <a:xfrm>
            <a:off x="906073" y="289729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2275" name="Google Shape;2275;p43"/>
          <p:cNvSpPr txBox="1">
            <a:spLocks noGrp="1"/>
          </p:cNvSpPr>
          <p:nvPr>
            <p:ph type="title" idx="9"/>
          </p:nvPr>
        </p:nvSpPr>
        <p:spPr>
          <a:xfrm>
            <a:off x="3060002" y="1316208"/>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2276" name="Google Shape;2276;p43"/>
          <p:cNvSpPr txBox="1">
            <a:spLocks noGrp="1"/>
          </p:cNvSpPr>
          <p:nvPr>
            <p:ph type="title" idx="13"/>
          </p:nvPr>
        </p:nvSpPr>
        <p:spPr>
          <a:xfrm>
            <a:off x="3047654" y="289729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
        <p:nvSpPr>
          <p:cNvPr id="2277" name="Google Shape;2277;p43"/>
          <p:cNvSpPr txBox="1">
            <a:spLocks noGrp="1"/>
          </p:cNvSpPr>
          <p:nvPr>
            <p:ph type="title" idx="14"/>
          </p:nvPr>
        </p:nvSpPr>
        <p:spPr>
          <a:xfrm>
            <a:off x="6241198" y="1316208"/>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2278" name="Google Shape;2278;p43"/>
          <p:cNvSpPr txBox="1">
            <a:spLocks noGrp="1"/>
          </p:cNvSpPr>
          <p:nvPr>
            <p:ph type="title" idx="15"/>
          </p:nvPr>
        </p:nvSpPr>
        <p:spPr>
          <a:xfrm>
            <a:off x="6241198" y="289729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06</a:t>
            </a:r>
            <a:endParaRPr dirty="0"/>
          </a:p>
        </p:txBody>
      </p:sp>
      <p:sp>
        <p:nvSpPr>
          <p:cNvPr id="2279" name="Google Shape;2279;p43"/>
          <p:cNvSpPr txBox="1">
            <a:spLocks noGrp="1"/>
          </p:cNvSpPr>
          <p:nvPr>
            <p:ph type="subTitle" idx="16"/>
          </p:nvPr>
        </p:nvSpPr>
        <p:spPr>
          <a:xfrm>
            <a:off x="709590" y="1799132"/>
            <a:ext cx="2253000" cy="39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 &amp;</a:t>
            </a:r>
          </a:p>
          <a:p>
            <a:pPr marL="0" lvl="0" indent="0" algn="l" rtl="0">
              <a:spcBef>
                <a:spcPts val="0"/>
              </a:spcBef>
              <a:spcAft>
                <a:spcPts val="0"/>
              </a:spcAft>
              <a:buNone/>
            </a:pPr>
            <a:r>
              <a:rPr lang="en" sz="1800" dirty="0"/>
              <a:t>Problem statement</a:t>
            </a:r>
          </a:p>
        </p:txBody>
      </p:sp>
      <p:sp>
        <p:nvSpPr>
          <p:cNvPr id="2280" name="Google Shape;2280;p43"/>
          <p:cNvSpPr txBox="1">
            <a:spLocks noGrp="1"/>
          </p:cNvSpPr>
          <p:nvPr>
            <p:ph type="subTitle" idx="17"/>
          </p:nvPr>
        </p:nvSpPr>
        <p:spPr>
          <a:xfrm>
            <a:off x="2959120" y="2191652"/>
            <a:ext cx="2253000" cy="39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LITERATURE REVIEW</a:t>
            </a:r>
            <a:endParaRPr dirty="0"/>
          </a:p>
        </p:txBody>
      </p:sp>
      <p:sp>
        <p:nvSpPr>
          <p:cNvPr id="2281" name="Google Shape;2281;p43"/>
          <p:cNvSpPr txBox="1">
            <a:spLocks noGrp="1"/>
          </p:cNvSpPr>
          <p:nvPr>
            <p:ph type="subTitle" idx="18"/>
          </p:nvPr>
        </p:nvSpPr>
        <p:spPr>
          <a:xfrm>
            <a:off x="6169652" y="2184998"/>
            <a:ext cx="2253000" cy="39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PROPOSED SYSTEM</a:t>
            </a:r>
            <a:endParaRPr dirty="0"/>
          </a:p>
        </p:txBody>
      </p:sp>
      <p:sp>
        <p:nvSpPr>
          <p:cNvPr id="2282" name="Google Shape;2282;p43"/>
          <p:cNvSpPr txBox="1">
            <a:spLocks noGrp="1"/>
          </p:cNvSpPr>
          <p:nvPr>
            <p:ph type="subTitle" idx="19"/>
          </p:nvPr>
        </p:nvSpPr>
        <p:spPr>
          <a:xfrm>
            <a:off x="807671" y="3490050"/>
            <a:ext cx="2253000" cy="39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ARCHITECTURE</a:t>
            </a:r>
            <a:endParaRPr dirty="0"/>
          </a:p>
        </p:txBody>
      </p:sp>
      <p:sp>
        <p:nvSpPr>
          <p:cNvPr id="2284" name="Google Shape;2284;p43"/>
          <p:cNvSpPr txBox="1">
            <a:spLocks noGrp="1"/>
          </p:cNvSpPr>
          <p:nvPr>
            <p:ph type="subTitle" idx="21"/>
          </p:nvPr>
        </p:nvSpPr>
        <p:spPr>
          <a:xfrm>
            <a:off x="2959122" y="3490050"/>
            <a:ext cx="2253000" cy="39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MODULES</a:t>
            </a:r>
            <a:endParaRPr dirty="0"/>
          </a:p>
        </p:txBody>
      </p:sp>
      <p:grpSp>
        <p:nvGrpSpPr>
          <p:cNvPr id="2285" name="Google Shape;2285;p43"/>
          <p:cNvGrpSpPr/>
          <p:nvPr/>
        </p:nvGrpSpPr>
        <p:grpSpPr>
          <a:xfrm>
            <a:off x="4738738" y="613959"/>
            <a:ext cx="3443147" cy="939539"/>
            <a:chOff x="4738738" y="613959"/>
            <a:chExt cx="3443147" cy="939539"/>
          </a:xfrm>
        </p:grpSpPr>
        <p:grpSp>
          <p:nvGrpSpPr>
            <p:cNvPr id="2286" name="Google Shape;2286;p43"/>
            <p:cNvGrpSpPr/>
            <p:nvPr/>
          </p:nvGrpSpPr>
          <p:grpSpPr>
            <a:xfrm>
              <a:off x="4738738" y="1054304"/>
              <a:ext cx="502241" cy="499194"/>
              <a:chOff x="1566913" y="1398166"/>
              <a:chExt cx="502241" cy="499194"/>
            </a:xfrm>
          </p:grpSpPr>
          <p:sp>
            <p:nvSpPr>
              <p:cNvPr id="2287" name="Google Shape;2287;p43"/>
              <p:cNvSpPr/>
              <p:nvPr/>
            </p:nvSpPr>
            <p:spPr>
              <a:xfrm>
                <a:off x="1668730" y="1523483"/>
                <a:ext cx="288049" cy="288005"/>
              </a:xfrm>
              <a:custGeom>
                <a:avLst/>
                <a:gdLst/>
                <a:ahLst/>
                <a:cxnLst/>
                <a:rect l="l" t="t" r="r" b="b"/>
                <a:pathLst>
                  <a:path w="6521" h="6520" extrusionOk="0">
                    <a:moveTo>
                      <a:pt x="3260" y="1"/>
                    </a:moveTo>
                    <a:cubicBezTo>
                      <a:pt x="1460" y="1"/>
                      <a:pt x="1" y="1460"/>
                      <a:pt x="1" y="3261"/>
                    </a:cubicBezTo>
                    <a:cubicBezTo>
                      <a:pt x="1" y="5061"/>
                      <a:pt x="1460" y="6520"/>
                      <a:pt x="3260" y="6520"/>
                    </a:cubicBezTo>
                    <a:cubicBezTo>
                      <a:pt x="5060" y="6520"/>
                      <a:pt x="6520" y="5061"/>
                      <a:pt x="6520" y="3261"/>
                    </a:cubicBezTo>
                    <a:cubicBezTo>
                      <a:pt x="6520" y="1460"/>
                      <a:pt x="5060" y="1"/>
                      <a:pt x="3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3"/>
              <p:cNvSpPr/>
              <p:nvPr/>
            </p:nvSpPr>
            <p:spPr>
              <a:xfrm>
                <a:off x="1739009" y="1398166"/>
                <a:ext cx="60693" cy="60781"/>
              </a:xfrm>
              <a:custGeom>
                <a:avLst/>
                <a:gdLst/>
                <a:ahLst/>
                <a:cxnLst/>
                <a:rect l="l" t="t" r="r" b="b"/>
                <a:pathLst>
                  <a:path w="1374" h="1376" extrusionOk="0">
                    <a:moveTo>
                      <a:pt x="688" y="0"/>
                    </a:moveTo>
                    <a:cubicBezTo>
                      <a:pt x="308" y="0"/>
                      <a:pt x="0" y="308"/>
                      <a:pt x="0" y="688"/>
                    </a:cubicBezTo>
                    <a:cubicBezTo>
                      <a:pt x="0" y="1067"/>
                      <a:pt x="308" y="1375"/>
                      <a:pt x="688" y="1375"/>
                    </a:cubicBezTo>
                    <a:cubicBezTo>
                      <a:pt x="1067" y="1375"/>
                      <a:pt x="1374" y="1067"/>
                      <a:pt x="1374" y="688"/>
                    </a:cubicBezTo>
                    <a:cubicBezTo>
                      <a:pt x="1374" y="308"/>
                      <a:pt x="1067" y="0"/>
                      <a:pt x="6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3"/>
              <p:cNvSpPr/>
              <p:nvPr/>
            </p:nvSpPr>
            <p:spPr>
              <a:xfrm>
                <a:off x="1609892" y="1811444"/>
                <a:ext cx="49341" cy="49252"/>
              </a:xfrm>
              <a:custGeom>
                <a:avLst/>
                <a:gdLst/>
                <a:ahLst/>
                <a:cxnLst/>
                <a:rect l="l" t="t" r="r" b="b"/>
                <a:pathLst>
                  <a:path w="1117" h="1115" extrusionOk="0">
                    <a:moveTo>
                      <a:pt x="559" y="1"/>
                    </a:moveTo>
                    <a:cubicBezTo>
                      <a:pt x="251" y="1"/>
                      <a:pt x="1" y="251"/>
                      <a:pt x="1" y="558"/>
                    </a:cubicBezTo>
                    <a:cubicBezTo>
                      <a:pt x="1" y="865"/>
                      <a:pt x="251" y="1115"/>
                      <a:pt x="559" y="1115"/>
                    </a:cubicBezTo>
                    <a:cubicBezTo>
                      <a:pt x="867" y="1115"/>
                      <a:pt x="1116" y="865"/>
                      <a:pt x="1116" y="558"/>
                    </a:cubicBezTo>
                    <a:cubicBezTo>
                      <a:pt x="1116" y="251"/>
                      <a:pt x="867" y="1"/>
                      <a:pt x="5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3"/>
              <p:cNvSpPr/>
              <p:nvPr/>
            </p:nvSpPr>
            <p:spPr>
              <a:xfrm>
                <a:off x="1956735" y="1793333"/>
                <a:ext cx="33262" cy="33306"/>
              </a:xfrm>
              <a:custGeom>
                <a:avLst/>
                <a:gdLst/>
                <a:ahLst/>
                <a:cxnLst/>
                <a:rect l="l" t="t" r="r" b="b"/>
                <a:pathLst>
                  <a:path w="753" h="754" extrusionOk="0">
                    <a:moveTo>
                      <a:pt x="377" y="0"/>
                    </a:moveTo>
                    <a:cubicBezTo>
                      <a:pt x="168" y="0"/>
                      <a:pt x="0" y="169"/>
                      <a:pt x="0" y="377"/>
                    </a:cubicBezTo>
                    <a:cubicBezTo>
                      <a:pt x="0" y="585"/>
                      <a:pt x="168" y="754"/>
                      <a:pt x="377" y="754"/>
                    </a:cubicBezTo>
                    <a:cubicBezTo>
                      <a:pt x="584" y="754"/>
                      <a:pt x="752" y="585"/>
                      <a:pt x="752" y="377"/>
                    </a:cubicBezTo>
                    <a:cubicBezTo>
                      <a:pt x="752" y="169"/>
                      <a:pt x="584" y="0"/>
                      <a:pt x="3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43"/>
              <p:cNvSpPr/>
              <p:nvPr/>
            </p:nvSpPr>
            <p:spPr>
              <a:xfrm>
                <a:off x="1973300" y="1558777"/>
                <a:ext cx="31893" cy="31848"/>
              </a:xfrm>
              <a:custGeom>
                <a:avLst/>
                <a:gdLst/>
                <a:ahLst/>
                <a:cxnLst/>
                <a:rect l="l" t="t" r="r" b="b"/>
                <a:pathLst>
                  <a:path w="722" h="721" extrusionOk="0">
                    <a:moveTo>
                      <a:pt x="361" y="0"/>
                    </a:moveTo>
                    <a:cubicBezTo>
                      <a:pt x="163" y="0"/>
                      <a:pt x="1" y="161"/>
                      <a:pt x="1" y="360"/>
                    </a:cubicBezTo>
                    <a:cubicBezTo>
                      <a:pt x="1" y="558"/>
                      <a:pt x="163" y="720"/>
                      <a:pt x="361" y="720"/>
                    </a:cubicBezTo>
                    <a:cubicBezTo>
                      <a:pt x="560" y="720"/>
                      <a:pt x="721" y="558"/>
                      <a:pt x="721" y="360"/>
                    </a:cubicBezTo>
                    <a:cubicBezTo>
                      <a:pt x="721" y="161"/>
                      <a:pt x="560" y="0"/>
                      <a:pt x="3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43"/>
              <p:cNvSpPr/>
              <p:nvPr/>
            </p:nvSpPr>
            <p:spPr>
              <a:xfrm>
                <a:off x="1566913" y="1523572"/>
                <a:ext cx="48369" cy="48369"/>
              </a:xfrm>
              <a:custGeom>
                <a:avLst/>
                <a:gdLst/>
                <a:ahLst/>
                <a:cxnLst/>
                <a:rect l="l" t="t" r="r" b="b"/>
                <a:pathLst>
                  <a:path w="1095" h="1095" extrusionOk="0">
                    <a:moveTo>
                      <a:pt x="547" y="1"/>
                    </a:moveTo>
                    <a:cubicBezTo>
                      <a:pt x="246" y="1"/>
                      <a:pt x="1" y="246"/>
                      <a:pt x="1" y="548"/>
                    </a:cubicBezTo>
                    <a:cubicBezTo>
                      <a:pt x="1" y="850"/>
                      <a:pt x="246" y="1094"/>
                      <a:pt x="547" y="1094"/>
                    </a:cubicBezTo>
                    <a:cubicBezTo>
                      <a:pt x="849" y="1094"/>
                      <a:pt x="1094" y="850"/>
                      <a:pt x="1094" y="548"/>
                    </a:cubicBezTo>
                    <a:cubicBezTo>
                      <a:pt x="1094" y="246"/>
                      <a:pt x="849" y="1"/>
                      <a:pt x="5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43"/>
              <p:cNvSpPr/>
              <p:nvPr/>
            </p:nvSpPr>
            <p:spPr>
              <a:xfrm>
                <a:off x="2019813" y="1659093"/>
                <a:ext cx="49341" cy="49341"/>
              </a:xfrm>
              <a:custGeom>
                <a:avLst/>
                <a:gdLst/>
                <a:ahLst/>
                <a:cxnLst/>
                <a:rect l="l" t="t" r="r" b="b"/>
                <a:pathLst>
                  <a:path w="1117" h="1117" extrusionOk="0">
                    <a:moveTo>
                      <a:pt x="559" y="0"/>
                    </a:moveTo>
                    <a:cubicBezTo>
                      <a:pt x="250" y="0"/>
                      <a:pt x="0" y="251"/>
                      <a:pt x="0" y="558"/>
                    </a:cubicBezTo>
                    <a:cubicBezTo>
                      <a:pt x="0" y="867"/>
                      <a:pt x="250" y="1116"/>
                      <a:pt x="559" y="1116"/>
                    </a:cubicBezTo>
                    <a:cubicBezTo>
                      <a:pt x="867" y="1116"/>
                      <a:pt x="1117" y="867"/>
                      <a:pt x="1117" y="558"/>
                    </a:cubicBezTo>
                    <a:cubicBezTo>
                      <a:pt x="1117" y="251"/>
                      <a:pt x="867" y="0"/>
                      <a:pt x="5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43"/>
              <p:cNvSpPr/>
              <p:nvPr/>
            </p:nvSpPr>
            <p:spPr>
              <a:xfrm>
                <a:off x="1812688" y="1866395"/>
                <a:ext cx="30965" cy="30965"/>
              </a:xfrm>
              <a:custGeom>
                <a:avLst/>
                <a:gdLst/>
                <a:ahLst/>
                <a:cxnLst/>
                <a:rect l="l" t="t" r="r" b="b"/>
                <a:pathLst>
                  <a:path w="701" h="701" extrusionOk="0">
                    <a:moveTo>
                      <a:pt x="351" y="0"/>
                    </a:moveTo>
                    <a:cubicBezTo>
                      <a:pt x="157" y="0"/>
                      <a:pt x="1" y="157"/>
                      <a:pt x="1" y="350"/>
                    </a:cubicBezTo>
                    <a:cubicBezTo>
                      <a:pt x="1" y="544"/>
                      <a:pt x="157" y="700"/>
                      <a:pt x="351" y="700"/>
                    </a:cubicBezTo>
                    <a:cubicBezTo>
                      <a:pt x="544" y="700"/>
                      <a:pt x="701" y="544"/>
                      <a:pt x="701" y="350"/>
                    </a:cubicBezTo>
                    <a:cubicBezTo>
                      <a:pt x="701" y="157"/>
                      <a:pt x="544" y="0"/>
                      <a:pt x="3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43"/>
              <p:cNvSpPr/>
              <p:nvPr/>
            </p:nvSpPr>
            <p:spPr>
              <a:xfrm>
                <a:off x="1888268" y="1442074"/>
                <a:ext cx="27696" cy="27740"/>
              </a:xfrm>
              <a:custGeom>
                <a:avLst/>
                <a:gdLst/>
                <a:ahLst/>
                <a:cxnLst/>
                <a:rect l="l" t="t" r="r" b="b"/>
                <a:pathLst>
                  <a:path w="627" h="628" extrusionOk="0">
                    <a:moveTo>
                      <a:pt x="314" y="0"/>
                    </a:moveTo>
                    <a:cubicBezTo>
                      <a:pt x="140" y="0"/>
                      <a:pt x="1" y="141"/>
                      <a:pt x="1" y="314"/>
                    </a:cubicBezTo>
                    <a:cubicBezTo>
                      <a:pt x="1" y="488"/>
                      <a:pt x="140" y="627"/>
                      <a:pt x="314" y="627"/>
                    </a:cubicBezTo>
                    <a:cubicBezTo>
                      <a:pt x="487" y="627"/>
                      <a:pt x="627" y="488"/>
                      <a:pt x="627" y="314"/>
                    </a:cubicBezTo>
                    <a:cubicBezTo>
                      <a:pt x="627" y="141"/>
                      <a:pt x="487" y="0"/>
                      <a:pt x="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43"/>
              <p:cNvSpPr/>
              <p:nvPr/>
            </p:nvSpPr>
            <p:spPr>
              <a:xfrm>
                <a:off x="1591075" y="1667486"/>
                <a:ext cx="27210" cy="27210"/>
              </a:xfrm>
              <a:custGeom>
                <a:avLst/>
                <a:gdLst/>
                <a:ahLst/>
                <a:cxnLst/>
                <a:rect l="l" t="t" r="r" b="b"/>
                <a:pathLst>
                  <a:path w="616" h="616" extrusionOk="0">
                    <a:moveTo>
                      <a:pt x="308" y="1"/>
                    </a:moveTo>
                    <a:cubicBezTo>
                      <a:pt x="139" y="1"/>
                      <a:pt x="0" y="138"/>
                      <a:pt x="0" y="308"/>
                    </a:cubicBezTo>
                    <a:cubicBezTo>
                      <a:pt x="0" y="477"/>
                      <a:pt x="139" y="616"/>
                      <a:pt x="308" y="616"/>
                    </a:cubicBezTo>
                    <a:cubicBezTo>
                      <a:pt x="478" y="616"/>
                      <a:pt x="615" y="477"/>
                      <a:pt x="615" y="308"/>
                    </a:cubicBezTo>
                    <a:cubicBezTo>
                      <a:pt x="615" y="138"/>
                      <a:pt x="478" y="1"/>
                      <a:pt x="3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43"/>
              <p:cNvSpPr/>
              <p:nvPr/>
            </p:nvSpPr>
            <p:spPr>
              <a:xfrm>
                <a:off x="1763613" y="1427452"/>
                <a:ext cx="143914" cy="260397"/>
              </a:xfrm>
              <a:custGeom>
                <a:avLst/>
                <a:gdLst/>
                <a:ahLst/>
                <a:cxnLst/>
                <a:rect l="l" t="t" r="r" b="b"/>
                <a:pathLst>
                  <a:path w="3258" h="5895" extrusionOk="0">
                    <a:moveTo>
                      <a:pt x="260" y="1"/>
                    </a:moveTo>
                    <a:lnTo>
                      <a:pt x="0" y="48"/>
                    </a:lnTo>
                    <a:lnTo>
                      <a:pt x="1061" y="5894"/>
                    </a:lnTo>
                    <a:lnTo>
                      <a:pt x="3257" y="696"/>
                    </a:lnTo>
                    <a:lnTo>
                      <a:pt x="3014" y="594"/>
                    </a:lnTo>
                    <a:lnTo>
                      <a:pt x="1163" y="4974"/>
                    </a:lnTo>
                    <a:lnTo>
                      <a:pt x="2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43"/>
              <p:cNvSpPr/>
              <p:nvPr/>
            </p:nvSpPr>
            <p:spPr>
              <a:xfrm>
                <a:off x="1588336" y="1542610"/>
                <a:ext cx="245069" cy="144312"/>
              </a:xfrm>
              <a:custGeom>
                <a:avLst/>
                <a:gdLst/>
                <a:ahLst/>
                <a:cxnLst/>
                <a:rect l="l" t="t" r="r" b="b"/>
                <a:pathLst>
                  <a:path w="5548" h="3267" extrusionOk="0">
                    <a:moveTo>
                      <a:pt x="126" y="1"/>
                    </a:moveTo>
                    <a:lnTo>
                      <a:pt x="0" y="233"/>
                    </a:lnTo>
                    <a:lnTo>
                      <a:pt x="4614" y="2726"/>
                    </a:lnTo>
                    <a:lnTo>
                      <a:pt x="362" y="3004"/>
                    </a:lnTo>
                    <a:lnTo>
                      <a:pt x="379" y="3267"/>
                    </a:lnTo>
                    <a:lnTo>
                      <a:pt x="5547" y="2930"/>
                    </a:lnTo>
                    <a:lnTo>
                      <a:pt x="1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43"/>
              <p:cNvSpPr/>
              <p:nvPr/>
            </p:nvSpPr>
            <p:spPr>
              <a:xfrm>
                <a:off x="1791795" y="1569467"/>
                <a:ext cx="253108" cy="120193"/>
              </a:xfrm>
              <a:custGeom>
                <a:avLst/>
                <a:gdLst/>
                <a:ahLst/>
                <a:cxnLst/>
                <a:rect l="l" t="t" r="r" b="b"/>
                <a:pathLst>
                  <a:path w="5730" h="2721" extrusionOk="0">
                    <a:moveTo>
                      <a:pt x="4409" y="1"/>
                    </a:moveTo>
                    <a:lnTo>
                      <a:pt x="1" y="2318"/>
                    </a:lnTo>
                    <a:lnTo>
                      <a:pt x="5711" y="2720"/>
                    </a:lnTo>
                    <a:lnTo>
                      <a:pt x="5730" y="2456"/>
                    </a:lnTo>
                    <a:lnTo>
                      <a:pt x="947" y="2120"/>
                    </a:lnTo>
                    <a:lnTo>
                      <a:pt x="4532" y="235"/>
                    </a:lnTo>
                    <a:lnTo>
                      <a:pt x="44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43"/>
              <p:cNvSpPr/>
              <p:nvPr/>
            </p:nvSpPr>
            <p:spPr>
              <a:xfrm>
                <a:off x="1805842" y="1653616"/>
                <a:ext cx="171433" cy="228681"/>
              </a:xfrm>
              <a:custGeom>
                <a:avLst/>
                <a:gdLst/>
                <a:ahLst/>
                <a:cxnLst/>
                <a:rect l="l" t="t" r="r" b="b"/>
                <a:pathLst>
                  <a:path w="3881" h="5177" extrusionOk="0">
                    <a:moveTo>
                      <a:pt x="1" y="1"/>
                    </a:moveTo>
                    <a:lnTo>
                      <a:pt x="374" y="5177"/>
                    </a:lnTo>
                    <a:lnTo>
                      <a:pt x="638" y="5158"/>
                    </a:lnTo>
                    <a:lnTo>
                      <a:pt x="311" y="629"/>
                    </a:lnTo>
                    <a:lnTo>
                      <a:pt x="3704" y="3639"/>
                    </a:lnTo>
                    <a:lnTo>
                      <a:pt x="3880" y="344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43"/>
              <p:cNvSpPr/>
              <p:nvPr/>
            </p:nvSpPr>
            <p:spPr>
              <a:xfrm>
                <a:off x="1630609" y="1663024"/>
                <a:ext cx="186231" cy="177176"/>
              </a:xfrm>
              <a:custGeom>
                <a:avLst/>
                <a:gdLst/>
                <a:ahLst/>
                <a:cxnLst/>
                <a:rect l="l" t="t" r="r" b="b"/>
                <a:pathLst>
                  <a:path w="4216" h="4011" extrusionOk="0">
                    <a:moveTo>
                      <a:pt x="4033" y="1"/>
                    </a:moveTo>
                    <a:lnTo>
                      <a:pt x="0" y="3819"/>
                    </a:lnTo>
                    <a:lnTo>
                      <a:pt x="183" y="4011"/>
                    </a:lnTo>
                    <a:lnTo>
                      <a:pt x="4216" y="194"/>
                    </a:lnTo>
                    <a:lnTo>
                      <a:pt x="40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2" name="Google Shape;2302;p43"/>
            <p:cNvGrpSpPr/>
            <p:nvPr/>
          </p:nvGrpSpPr>
          <p:grpSpPr>
            <a:xfrm>
              <a:off x="7324634" y="613959"/>
              <a:ext cx="502241" cy="499193"/>
              <a:chOff x="5275459" y="1221034"/>
              <a:chExt cx="502241" cy="499193"/>
            </a:xfrm>
          </p:grpSpPr>
          <p:sp>
            <p:nvSpPr>
              <p:cNvPr id="2303" name="Google Shape;2303;p43"/>
              <p:cNvSpPr/>
              <p:nvPr/>
            </p:nvSpPr>
            <p:spPr>
              <a:xfrm>
                <a:off x="5377277" y="1346352"/>
                <a:ext cx="288049" cy="288005"/>
              </a:xfrm>
              <a:custGeom>
                <a:avLst/>
                <a:gdLst/>
                <a:ahLst/>
                <a:cxnLst/>
                <a:rect l="l" t="t" r="r" b="b"/>
                <a:pathLst>
                  <a:path w="6521" h="6520" extrusionOk="0">
                    <a:moveTo>
                      <a:pt x="3261" y="0"/>
                    </a:moveTo>
                    <a:cubicBezTo>
                      <a:pt x="1461" y="0"/>
                      <a:pt x="1" y="1460"/>
                      <a:pt x="1" y="3261"/>
                    </a:cubicBezTo>
                    <a:cubicBezTo>
                      <a:pt x="1" y="5061"/>
                      <a:pt x="1461" y="6520"/>
                      <a:pt x="3261" y="6520"/>
                    </a:cubicBezTo>
                    <a:cubicBezTo>
                      <a:pt x="5060" y="6520"/>
                      <a:pt x="6520" y="5061"/>
                      <a:pt x="6520" y="3261"/>
                    </a:cubicBezTo>
                    <a:cubicBezTo>
                      <a:pt x="6520" y="1460"/>
                      <a:pt x="5060" y="0"/>
                      <a:pt x="3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43"/>
              <p:cNvSpPr/>
              <p:nvPr/>
            </p:nvSpPr>
            <p:spPr>
              <a:xfrm>
                <a:off x="5447555" y="1221034"/>
                <a:ext cx="60781" cy="60781"/>
              </a:xfrm>
              <a:custGeom>
                <a:avLst/>
                <a:gdLst/>
                <a:ahLst/>
                <a:cxnLst/>
                <a:rect l="l" t="t" r="r" b="b"/>
                <a:pathLst>
                  <a:path w="1376" h="1376" extrusionOk="0">
                    <a:moveTo>
                      <a:pt x="688" y="0"/>
                    </a:moveTo>
                    <a:cubicBezTo>
                      <a:pt x="308" y="0"/>
                      <a:pt x="0" y="308"/>
                      <a:pt x="0" y="688"/>
                    </a:cubicBezTo>
                    <a:cubicBezTo>
                      <a:pt x="0" y="1067"/>
                      <a:pt x="308" y="1375"/>
                      <a:pt x="688" y="1375"/>
                    </a:cubicBezTo>
                    <a:cubicBezTo>
                      <a:pt x="1067" y="1375"/>
                      <a:pt x="1375" y="1067"/>
                      <a:pt x="1375" y="688"/>
                    </a:cubicBezTo>
                    <a:cubicBezTo>
                      <a:pt x="1375" y="308"/>
                      <a:pt x="1067" y="0"/>
                      <a:pt x="6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43"/>
              <p:cNvSpPr/>
              <p:nvPr/>
            </p:nvSpPr>
            <p:spPr>
              <a:xfrm>
                <a:off x="5318527" y="1634312"/>
                <a:ext cx="49252" cy="49297"/>
              </a:xfrm>
              <a:custGeom>
                <a:avLst/>
                <a:gdLst/>
                <a:ahLst/>
                <a:cxnLst/>
                <a:rect l="l" t="t" r="r" b="b"/>
                <a:pathLst>
                  <a:path w="1115" h="1116" extrusionOk="0">
                    <a:moveTo>
                      <a:pt x="557" y="1"/>
                    </a:moveTo>
                    <a:cubicBezTo>
                      <a:pt x="250" y="1"/>
                      <a:pt x="0" y="250"/>
                      <a:pt x="0" y="558"/>
                    </a:cubicBezTo>
                    <a:cubicBezTo>
                      <a:pt x="0" y="866"/>
                      <a:pt x="250" y="1116"/>
                      <a:pt x="557" y="1116"/>
                    </a:cubicBezTo>
                    <a:cubicBezTo>
                      <a:pt x="865" y="1116"/>
                      <a:pt x="1114" y="866"/>
                      <a:pt x="1114" y="558"/>
                    </a:cubicBezTo>
                    <a:cubicBezTo>
                      <a:pt x="1114" y="250"/>
                      <a:pt x="865" y="1"/>
                      <a:pt x="5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43"/>
              <p:cNvSpPr/>
              <p:nvPr/>
            </p:nvSpPr>
            <p:spPr>
              <a:xfrm>
                <a:off x="5665281" y="1616246"/>
                <a:ext cx="33306" cy="33262"/>
              </a:xfrm>
              <a:custGeom>
                <a:avLst/>
                <a:gdLst/>
                <a:ahLst/>
                <a:cxnLst/>
                <a:rect l="l" t="t" r="r" b="b"/>
                <a:pathLst>
                  <a:path w="754" h="753" extrusionOk="0">
                    <a:moveTo>
                      <a:pt x="377" y="0"/>
                    </a:moveTo>
                    <a:cubicBezTo>
                      <a:pt x="169" y="0"/>
                      <a:pt x="0" y="168"/>
                      <a:pt x="0" y="376"/>
                    </a:cubicBezTo>
                    <a:cubicBezTo>
                      <a:pt x="0" y="583"/>
                      <a:pt x="169" y="752"/>
                      <a:pt x="377" y="752"/>
                    </a:cubicBezTo>
                    <a:cubicBezTo>
                      <a:pt x="584" y="752"/>
                      <a:pt x="753" y="583"/>
                      <a:pt x="753" y="376"/>
                    </a:cubicBezTo>
                    <a:cubicBezTo>
                      <a:pt x="753" y="168"/>
                      <a:pt x="584"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43"/>
              <p:cNvSpPr/>
              <p:nvPr/>
            </p:nvSpPr>
            <p:spPr>
              <a:xfrm>
                <a:off x="5681890" y="1381646"/>
                <a:ext cx="31893" cy="31848"/>
              </a:xfrm>
              <a:custGeom>
                <a:avLst/>
                <a:gdLst/>
                <a:ahLst/>
                <a:cxnLst/>
                <a:rect l="l" t="t" r="r" b="b"/>
                <a:pathLst>
                  <a:path w="722" h="721" extrusionOk="0">
                    <a:moveTo>
                      <a:pt x="360" y="0"/>
                    </a:moveTo>
                    <a:cubicBezTo>
                      <a:pt x="162" y="0"/>
                      <a:pt x="1" y="161"/>
                      <a:pt x="1" y="360"/>
                    </a:cubicBezTo>
                    <a:cubicBezTo>
                      <a:pt x="1" y="559"/>
                      <a:pt x="162" y="720"/>
                      <a:pt x="360" y="720"/>
                    </a:cubicBezTo>
                    <a:cubicBezTo>
                      <a:pt x="560" y="720"/>
                      <a:pt x="721" y="559"/>
                      <a:pt x="721" y="360"/>
                    </a:cubicBezTo>
                    <a:cubicBezTo>
                      <a:pt x="721" y="161"/>
                      <a:pt x="560" y="0"/>
                      <a:pt x="3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43"/>
              <p:cNvSpPr/>
              <p:nvPr/>
            </p:nvSpPr>
            <p:spPr>
              <a:xfrm>
                <a:off x="5275459" y="1346484"/>
                <a:ext cx="48369" cy="48369"/>
              </a:xfrm>
              <a:custGeom>
                <a:avLst/>
                <a:gdLst/>
                <a:ahLst/>
                <a:cxnLst/>
                <a:rect l="l" t="t" r="r" b="b"/>
                <a:pathLst>
                  <a:path w="1095" h="1095" extrusionOk="0">
                    <a:moveTo>
                      <a:pt x="548" y="1"/>
                    </a:moveTo>
                    <a:cubicBezTo>
                      <a:pt x="246" y="1"/>
                      <a:pt x="1" y="245"/>
                      <a:pt x="1" y="548"/>
                    </a:cubicBezTo>
                    <a:cubicBezTo>
                      <a:pt x="1" y="849"/>
                      <a:pt x="246" y="1094"/>
                      <a:pt x="548" y="1094"/>
                    </a:cubicBezTo>
                    <a:cubicBezTo>
                      <a:pt x="850" y="1094"/>
                      <a:pt x="1094" y="849"/>
                      <a:pt x="1094" y="548"/>
                    </a:cubicBezTo>
                    <a:cubicBezTo>
                      <a:pt x="1094" y="245"/>
                      <a:pt x="850" y="1"/>
                      <a:pt x="5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43"/>
              <p:cNvSpPr/>
              <p:nvPr/>
            </p:nvSpPr>
            <p:spPr>
              <a:xfrm>
                <a:off x="5728360" y="1481961"/>
                <a:ext cx="49341" cy="49341"/>
              </a:xfrm>
              <a:custGeom>
                <a:avLst/>
                <a:gdLst/>
                <a:ahLst/>
                <a:cxnLst/>
                <a:rect l="l" t="t" r="r" b="b"/>
                <a:pathLst>
                  <a:path w="1117" h="1117" extrusionOk="0">
                    <a:moveTo>
                      <a:pt x="559" y="0"/>
                    </a:moveTo>
                    <a:cubicBezTo>
                      <a:pt x="251" y="0"/>
                      <a:pt x="0" y="251"/>
                      <a:pt x="0" y="558"/>
                    </a:cubicBezTo>
                    <a:cubicBezTo>
                      <a:pt x="0" y="867"/>
                      <a:pt x="251" y="1116"/>
                      <a:pt x="559" y="1116"/>
                    </a:cubicBezTo>
                    <a:cubicBezTo>
                      <a:pt x="867" y="1116"/>
                      <a:pt x="1117" y="867"/>
                      <a:pt x="1117" y="558"/>
                    </a:cubicBezTo>
                    <a:cubicBezTo>
                      <a:pt x="1117" y="251"/>
                      <a:pt x="867" y="0"/>
                      <a:pt x="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43"/>
              <p:cNvSpPr/>
              <p:nvPr/>
            </p:nvSpPr>
            <p:spPr>
              <a:xfrm>
                <a:off x="5521235" y="1689263"/>
                <a:ext cx="30965" cy="30965"/>
              </a:xfrm>
              <a:custGeom>
                <a:avLst/>
                <a:gdLst/>
                <a:ahLst/>
                <a:cxnLst/>
                <a:rect l="l" t="t" r="r" b="b"/>
                <a:pathLst>
                  <a:path w="701" h="701" extrusionOk="0">
                    <a:moveTo>
                      <a:pt x="352" y="0"/>
                    </a:moveTo>
                    <a:cubicBezTo>
                      <a:pt x="158" y="0"/>
                      <a:pt x="1" y="157"/>
                      <a:pt x="1" y="351"/>
                    </a:cubicBezTo>
                    <a:cubicBezTo>
                      <a:pt x="1" y="544"/>
                      <a:pt x="158" y="700"/>
                      <a:pt x="352" y="700"/>
                    </a:cubicBezTo>
                    <a:cubicBezTo>
                      <a:pt x="544" y="700"/>
                      <a:pt x="701" y="544"/>
                      <a:pt x="701" y="351"/>
                    </a:cubicBezTo>
                    <a:cubicBezTo>
                      <a:pt x="701" y="157"/>
                      <a:pt x="544" y="0"/>
                      <a:pt x="3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43"/>
              <p:cNvSpPr/>
              <p:nvPr/>
            </p:nvSpPr>
            <p:spPr>
              <a:xfrm>
                <a:off x="5596814" y="1264986"/>
                <a:ext cx="27740" cy="27696"/>
              </a:xfrm>
              <a:custGeom>
                <a:avLst/>
                <a:gdLst/>
                <a:ahLst/>
                <a:cxnLst/>
                <a:rect l="l" t="t" r="r" b="b"/>
                <a:pathLst>
                  <a:path w="628" h="627" extrusionOk="0">
                    <a:moveTo>
                      <a:pt x="314" y="0"/>
                    </a:moveTo>
                    <a:cubicBezTo>
                      <a:pt x="141" y="0"/>
                      <a:pt x="1" y="140"/>
                      <a:pt x="1" y="313"/>
                    </a:cubicBezTo>
                    <a:cubicBezTo>
                      <a:pt x="1" y="487"/>
                      <a:pt x="141" y="626"/>
                      <a:pt x="314" y="626"/>
                    </a:cubicBezTo>
                    <a:cubicBezTo>
                      <a:pt x="487" y="626"/>
                      <a:pt x="628" y="487"/>
                      <a:pt x="628" y="313"/>
                    </a:cubicBezTo>
                    <a:cubicBezTo>
                      <a:pt x="628" y="140"/>
                      <a:pt x="487" y="0"/>
                      <a:pt x="3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43"/>
              <p:cNvSpPr/>
              <p:nvPr/>
            </p:nvSpPr>
            <p:spPr>
              <a:xfrm>
                <a:off x="5299621" y="1490354"/>
                <a:ext cx="27254" cy="27210"/>
              </a:xfrm>
              <a:custGeom>
                <a:avLst/>
                <a:gdLst/>
                <a:ahLst/>
                <a:cxnLst/>
                <a:rect l="l" t="t" r="r" b="b"/>
                <a:pathLst>
                  <a:path w="617" h="616" extrusionOk="0">
                    <a:moveTo>
                      <a:pt x="308" y="1"/>
                    </a:moveTo>
                    <a:cubicBezTo>
                      <a:pt x="139" y="1"/>
                      <a:pt x="1" y="138"/>
                      <a:pt x="1" y="308"/>
                    </a:cubicBezTo>
                    <a:cubicBezTo>
                      <a:pt x="1" y="478"/>
                      <a:pt x="139" y="616"/>
                      <a:pt x="308" y="616"/>
                    </a:cubicBezTo>
                    <a:cubicBezTo>
                      <a:pt x="478" y="616"/>
                      <a:pt x="616" y="478"/>
                      <a:pt x="616" y="308"/>
                    </a:cubicBezTo>
                    <a:cubicBezTo>
                      <a:pt x="616" y="138"/>
                      <a:pt x="478" y="1"/>
                      <a:pt x="3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3"/>
              <p:cNvSpPr/>
              <p:nvPr/>
            </p:nvSpPr>
            <p:spPr>
              <a:xfrm>
                <a:off x="5472159" y="1250321"/>
                <a:ext cx="143958" cy="260397"/>
              </a:xfrm>
              <a:custGeom>
                <a:avLst/>
                <a:gdLst/>
                <a:ahLst/>
                <a:cxnLst/>
                <a:rect l="l" t="t" r="r" b="b"/>
                <a:pathLst>
                  <a:path w="3259" h="5895" extrusionOk="0">
                    <a:moveTo>
                      <a:pt x="260" y="1"/>
                    </a:moveTo>
                    <a:lnTo>
                      <a:pt x="0" y="49"/>
                    </a:lnTo>
                    <a:lnTo>
                      <a:pt x="1062" y="5894"/>
                    </a:lnTo>
                    <a:lnTo>
                      <a:pt x="3258" y="696"/>
                    </a:lnTo>
                    <a:lnTo>
                      <a:pt x="3014" y="594"/>
                    </a:lnTo>
                    <a:lnTo>
                      <a:pt x="1163" y="4974"/>
                    </a:lnTo>
                    <a:lnTo>
                      <a:pt x="2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3"/>
              <p:cNvSpPr/>
              <p:nvPr/>
            </p:nvSpPr>
            <p:spPr>
              <a:xfrm>
                <a:off x="5296883" y="1365478"/>
                <a:ext cx="245069" cy="144312"/>
              </a:xfrm>
              <a:custGeom>
                <a:avLst/>
                <a:gdLst/>
                <a:ahLst/>
                <a:cxnLst/>
                <a:rect l="l" t="t" r="r" b="b"/>
                <a:pathLst>
                  <a:path w="5548" h="3267" extrusionOk="0">
                    <a:moveTo>
                      <a:pt x="126" y="1"/>
                    </a:moveTo>
                    <a:lnTo>
                      <a:pt x="0" y="233"/>
                    </a:lnTo>
                    <a:lnTo>
                      <a:pt x="4614" y="2726"/>
                    </a:lnTo>
                    <a:lnTo>
                      <a:pt x="362" y="3004"/>
                    </a:lnTo>
                    <a:lnTo>
                      <a:pt x="379" y="3267"/>
                    </a:lnTo>
                    <a:lnTo>
                      <a:pt x="5547" y="2930"/>
                    </a:lnTo>
                    <a:lnTo>
                      <a:pt x="1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3"/>
              <p:cNvSpPr/>
              <p:nvPr/>
            </p:nvSpPr>
            <p:spPr>
              <a:xfrm>
                <a:off x="5500430" y="1392335"/>
                <a:ext cx="253020" cy="120149"/>
              </a:xfrm>
              <a:custGeom>
                <a:avLst/>
                <a:gdLst/>
                <a:ahLst/>
                <a:cxnLst/>
                <a:rect l="l" t="t" r="r" b="b"/>
                <a:pathLst>
                  <a:path w="5728" h="2720" extrusionOk="0">
                    <a:moveTo>
                      <a:pt x="4407" y="1"/>
                    </a:moveTo>
                    <a:lnTo>
                      <a:pt x="0" y="2318"/>
                    </a:lnTo>
                    <a:lnTo>
                      <a:pt x="5710" y="2720"/>
                    </a:lnTo>
                    <a:lnTo>
                      <a:pt x="5728" y="2456"/>
                    </a:lnTo>
                    <a:lnTo>
                      <a:pt x="945" y="2120"/>
                    </a:lnTo>
                    <a:lnTo>
                      <a:pt x="4531" y="236"/>
                    </a:lnTo>
                    <a:lnTo>
                      <a:pt x="44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3"/>
              <p:cNvSpPr/>
              <p:nvPr/>
            </p:nvSpPr>
            <p:spPr>
              <a:xfrm>
                <a:off x="5514432" y="1476484"/>
                <a:ext cx="171389" cy="228681"/>
              </a:xfrm>
              <a:custGeom>
                <a:avLst/>
                <a:gdLst/>
                <a:ahLst/>
                <a:cxnLst/>
                <a:rect l="l" t="t" r="r" b="b"/>
                <a:pathLst>
                  <a:path w="3880" h="5177" extrusionOk="0">
                    <a:moveTo>
                      <a:pt x="1" y="0"/>
                    </a:moveTo>
                    <a:lnTo>
                      <a:pt x="374" y="5177"/>
                    </a:lnTo>
                    <a:lnTo>
                      <a:pt x="637" y="5157"/>
                    </a:lnTo>
                    <a:lnTo>
                      <a:pt x="310" y="629"/>
                    </a:lnTo>
                    <a:lnTo>
                      <a:pt x="310" y="629"/>
                    </a:lnTo>
                    <a:lnTo>
                      <a:pt x="3703" y="3638"/>
                    </a:lnTo>
                    <a:lnTo>
                      <a:pt x="3879" y="3441"/>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3"/>
              <p:cNvSpPr/>
              <p:nvPr/>
            </p:nvSpPr>
            <p:spPr>
              <a:xfrm>
                <a:off x="5339067" y="1485804"/>
                <a:ext cx="186187" cy="177176"/>
              </a:xfrm>
              <a:custGeom>
                <a:avLst/>
                <a:gdLst/>
                <a:ahLst/>
                <a:cxnLst/>
                <a:rect l="l" t="t" r="r" b="b"/>
                <a:pathLst>
                  <a:path w="4215" h="4011" extrusionOk="0">
                    <a:moveTo>
                      <a:pt x="4033" y="0"/>
                    </a:moveTo>
                    <a:lnTo>
                      <a:pt x="0" y="3818"/>
                    </a:lnTo>
                    <a:lnTo>
                      <a:pt x="182" y="4011"/>
                    </a:lnTo>
                    <a:lnTo>
                      <a:pt x="4215" y="192"/>
                    </a:lnTo>
                    <a:lnTo>
                      <a:pt x="40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8" name="Google Shape;2318;p43"/>
            <p:cNvSpPr/>
            <p:nvPr/>
          </p:nvSpPr>
          <p:spPr>
            <a:xfrm>
              <a:off x="8057539" y="1388886"/>
              <a:ext cx="124346" cy="96517"/>
            </a:xfrm>
            <a:custGeom>
              <a:avLst/>
              <a:gdLst/>
              <a:ahLst/>
              <a:cxnLst/>
              <a:rect l="l" t="t" r="r" b="b"/>
              <a:pathLst>
                <a:path w="2815" h="2185" extrusionOk="0">
                  <a:moveTo>
                    <a:pt x="1407" y="1"/>
                  </a:moveTo>
                  <a:cubicBezTo>
                    <a:pt x="2" y="1"/>
                    <a:pt x="0" y="2184"/>
                    <a:pt x="1407" y="2184"/>
                  </a:cubicBezTo>
                  <a:cubicBezTo>
                    <a:pt x="2812" y="2184"/>
                    <a:pt x="2815" y="1"/>
                    <a:pt x="14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9" name="Google Shape;2319;p43"/>
          <p:cNvSpPr/>
          <p:nvPr/>
        </p:nvSpPr>
        <p:spPr>
          <a:xfrm>
            <a:off x="5792054" y="4418850"/>
            <a:ext cx="124390" cy="96517"/>
          </a:xfrm>
          <a:custGeom>
            <a:avLst/>
            <a:gdLst/>
            <a:ahLst/>
            <a:cxnLst/>
            <a:rect l="l" t="t" r="r" b="b"/>
            <a:pathLst>
              <a:path w="2816" h="2185" extrusionOk="0">
                <a:moveTo>
                  <a:pt x="1409" y="0"/>
                </a:moveTo>
                <a:cubicBezTo>
                  <a:pt x="3" y="0"/>
                  <a:pt x="1" y="2184"/>
                  <a:pt x="1409" y="2184"/>
                </a:cubicBezTo>
                <a:cubicBezTo>
                  <a:pt x="2813" y="2184"/>
                  <a:pt x="2815" y="0"/>
                  <a:pt x="14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89"/>
        <p:cNvGrpSpPr/>
        <p:nvPr/>
      </p:nvGrpSpPr>
      <p:grpSpPr>
        <a:xfrm>
          <a:off x="0" y="0"/>
          <a:ext cx="0" cy="0"/>
          <a:chOff x="0" y="0"/>
          <a:chExt cx="0" cy="0"/>
        </a:xfrm>
      </p:grpSpPr>
      <p:sp>
        <p:nvSpPr>
          <p:cNvPr id="2590" name="Google Shape;2590;p47"/>
          <p:cNvSpPr txBox="1">
            <a:spLocks noGrp="1"/>
          </p:cNvSpPr>
          <p:nvPr>
            <p:ph type="title"/>
          </p:nvPr>
        </p:nvSpPr>
        <p:spPr>
          <a:xfrm>
            <a:off x="720000" y="1275156"/>
            <a:ext cx="40329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b="1" dirty="0"/>
          </a:p>
        </p:txBody>
      </p:sp>
      <p:sp>
        <p:nvSpPr>
          <p:cNvPr id="2591" name="Google Shape;2591;p47"/>
          <p:cNvSpPr txBox="1">
            <a:spLocks noGrp="1"/>
          </p:cNvSpPr>
          <p:nvPr>
            <p:ph type="subTitle" idx="1"/>
          </p:nvPr>
        </p:nvSpPr>
        <p:spPr>
          <a:xfrm>
            <a:off x="711535" y="1937927"/>
            <a:ext cx="4073635" cy="20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600" dirty="0"/>
              <a:t>Pulmonitor AI is web application using a TensorFlow image classification model for automated detection and analysis of pulmonary conditions from Chest X Ray scan.</a:t>
            </a:r>
          </a:p>
          <a:p>
            <a:pPr marL="0" lvl="0" indent="0" algn="l" rtl="0">
              <a:spcBef>
                <a:spcPts val="0"/>
              </a:spcBef>
              <a:spcAft>
                <a:spcPts val="0"/>
              </a:spcAft>
              <a:buClr>
                <a:schemeClr val="dk1"/>
              </a:buClr>
              <a:buSzPts val="1100"/>
              <a:buFont typeface="Arial"/>
              <a:buNone/>
            </a:pPr>
            <a:endParaRPr lang="en-US" sz="1600" dirty="0"/>
          </a:p>
          <a:p>
            <a:pPr marL="0" lvl="0" indent="0" algn="l" rtl="0">
              <a:spcBef>
                <a:spcPts val="0"/>
              </a:spcBef>
              <a:spcAft>
                <a:spcPts val="0"/>
              </a:spcAft>
              <a:buClr>
                <a:schemeClr val="dk1"/>
              </a:buClr>
              <a:buSzPts val="1100"/>
              <a:buFont typeface="Arial"/>
              <a:buNone/>
            </a:pPr>
            <a:r>
              <a:rPr lang="en-US" sz="1600" dirty="0"/>
              <a:t>It ensures real-time and secure detection of pulmonary conditions. Ensures user privacy and compliance with healthcare standards.</a:t>
            </a:r>
          </a:p>
        </p:txBody>
      </p:sp>
      <p:grpSp>
        <p:nvGrpSpPr>
          <p:cNvPr id="2592" name="Google Shape;2592;p47"/>
          <p:cNvGrpSpPr/>
          <p:nvPr/>
        </p:nvGrpSpPr>
        <p:grpSpPr>
          <a:xfrm>
            <a:off x="6052125" y="1017725"/>
            <a:ext cx="1666056" cy="4125757"/>
            <a:chOff x="6052125" y="1017725"/>
            <a:chExt cx="1666056" cy="4125757"/>
          </a:xfrm>
        </p:grpSpPr>
        <p:sp>
          <p:nvSpPr>
            <p:cNvPr id="2593" name="Google Shape;2593;p47"/>
            <p:cNvSpPr/>
            <p:nvPr/>
          </p:nvSpPr>
          <p:spPr>
            <a:xfrm>
              <a:off x="7193126" y="1560795"/>
              <a:ext cx="108801" cy="176881"/>
            </a:xfrm>
            <a:custGeom>
              <a:avLst/>
              <a:gdLst/>
              <a:ahLst/>
              <a:cxnLst/>
              <a:rect l="l" t="t" r="r" b="b"/>
              <a:pathLst>
                <a:path w="3062" h="4978" extrusionOk="0">
                  <a:moveTo>
                    <a:pt x="1664" y="0"/>
                  </a:moveTo>
                  <a:cubicBezTo>
                    <a:pt x="1658" y="0"/>
                    <a:pt x="1653" y="0"/>
                    <a:pt x="1647" y="0"/>
                  </a:cubicBezTo>
                  <a:cubicBezTo>
                    <a:pt x="1242" y="8"/>
                    <a:pt x="849" y="264"/>
                    <a:pt x="656" y="648"/>
                  </a:cubicBezTo>
                  <a:lnTo>
                    <a:pt x="0" y="4894"/>
                  </a:lnTo>
                  <a:cubicBezTo>
                    <a:pt x="124" y="4954"/>
                    <a:pt x="258" y="4978"/>
                    <a:pt x="394" y="4978"/>
                  </a:cubicBezTo>
                  <a:cubicBezTo>
                    <a:pt x="574" y="4978"/>
                    <a:pt x="759" y="4937"/>
                    <a:pt x="936" y="4888"/>
                  </a:cubicBezTo>
                  <a:cubicBezTo>
                    <a:pt x="1577" y="4713"/>
                    <a:pt x="2237" y="4420"/>
                    <a:pt x="2616" y="3834"/>
                  </a:cubicBezTo>
                  <a:cubicBezTo>
                    <a:pt x="3062" y="3147"/>
                    <a:pt x="3015" y="2228"/>
                    <a:pt x="2885" y="1402"/>
                  </a:cubicBezTo>
                  <a:cubicBezTo>
                    <a:pt x="2841" y="1129"/>
                    <a:pt x="2789" y="851"/>
                    <a:pt x="2658" y="612"/>
                  </a:cubicBezTo>
                  <a:cubicBezTo>
                    <a:pt x="2456" y="240"/>
                    <a:pt x="2062" y="0"/>
                    <a:pt x="1664"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47"/>
            <p:cNvSpPr/>
            <p:nvPr/>
          </p:nvSpPr>
          <p:spPr>
            <a:xfrm>
              <a:off x="7232284" y="1618290"/>
              <a:ext cx="37345" cy="54329"/>
            </a:xfrm>
            <a:custGeom>
              <a:avLst/>
              <a:gdLst/>
              <a:ahLst/>
              <a:cxnLst/>
              <a:rect l="l" t="t" r="r" b="b"/>
              <a:pathLst>
                <a:path w="1051" h="1529" extrusionOk="0">
                  <a:moveTo>
                    <a:pt x="657" y="0"/>
                  </a:moveTo>
                  <a:cubicBezTo>
                    <a:pt x="447" y="0"/>
                    <a:pt x="216" y="263"/>
                    <a:pt x="114" y="634"/>
                  </a:cubicBezTo>
                  <a:cubicBezTo>
                    <a:pt x="1" y="1049"/>
                    <a:pt x="93" y="1445"/>
                    <a:pt x="320" y="1517"/>
                  </a:cubicBezTo>
                  <a:cubicBezTo>
                    <a:pt x="344" y="1524"/>
                    <a:pt x="369" y="1528"/>
                    <a:pt x="394" y="1528"/>
                  </a:cubicBezTo>
                  <a:cubicBezTo>
                    <a:pt x="605" y="1528"/>
                    <a:pt x="835" y="1266"/>
                    <a:pt x="937" y="895"/>
                  </a:cubicBezTo>
                  <a:cubicBezTo>
                    <a:pt x="1050" y="480"/>
                    <a:pt x="958" y="84"/>
                    <a:pt x="730" y="11"/>
                  </a:cubicBezTo>
                  <a:cubicBezTo>
                    <a:pt x="706" y="4"/>
                    <a:pt x="682" y="0"/>
                    <a:pt x="6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47"/>
            <p:cNvSpPr/>
            <p:nvPr/>
          </p:nvSpPr>
          <p:spPr>
            <a:xfrm>
              <a:off x="6449432" y="1560795"/>
              <a:ext cx="108836" cy="176881"/>
            </a:xfrm>
            <a:custGeom>
              <a:avLst/>
              <a:gdLst/>
              <a:ahLst/>
              <a:cxnLst/>
              <a:rect l="l" t="t" r="r" b="b"/>
              <a:pathLst>
                <a:path w="3063" h="4978" extrusionOk="0">
                  <a:moveTo>
                    <a:pt x="1398" y="0"/>
                  </a:moveTo>
                  <a:cubicBezTo>
                    <a:pt x="999" y="0"/>
                    <a:pt x="607" y="240"/>
                    <a:pt x="404" y="612"/>
                  </a:cubicBezTo>
                  <a:cubicBezTo>
                    <a:pt x="274" y="851"/>
                    <a:pt x="221" y="1129"/>
                    <a:pt x="178" y="1402"/>
                  </a:cubicBezTo>
                  <a:cubicBezTo>
                    <a:pt x="47" y="2228"/>
                    <a:pt x="1" y="3147"/>
                    <a:pt x="446" y="3834"/>
                  </a:cubicBezTo>
                  <a:cubicBezTo>
                    <a:pt x="825" y="4420"/>
                    <a:pt x="1484" y="4713"/>
                    <a:pt x="2126" y="4888"/>
                  </a:cubicBezTo>
                  <a:cubicBezTo>
                    <a:pt x="2302" y="4937"/>
                    <a:pt x="2488" y="4978"/>
                    <a:pt x="2669" y="4978"/>
                  </a:cubicBezTo>
                  <a:cubicBezTo>
                    <a:pt x="2805" y="4978"/>
                    <a:pt x="2938" y="4954"/>
                    <a:pt x="3062" y="4894"/>
                  </a:cubicBezTo>
                  <a:lnTo>
                    <a:pt x="2407" y="648"/>
                  </a:lnTo>
                  <a:cubicBezTo>
                    <a:pt x="2213" y="264"/>
                    <a:pt x="1820" y="8"/>
                    <a:pt x="1415" y="0"/>
                  </a:cubicBezTo>
                  <a:cubicBezTo>
                    <a:pt x="1410" y="0"/>
                    <a:pt x="1404" y="0"/>
                    <a:pt x="1398"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47"/>
            <p:cNvSpPr/>
            <p:nvPr/>
          </p:nvSpPr>
          <p:spPr>
            <a:xfrm>
              <a:off x="6481768" y="1618290"/>
              <a:ext cx="37309" cy="54329"/>
            </a:xfrm>
            <a:custGeom>
              <a:avLst/>
              <a:gdLst/>
              <a:ahLst/>
              <a:cxnLst/>
              <a:rect l="l" t="t" r="r" b="b"/>
              <a:pathLst>
                <a:path w="1050" h="1529" extrusionOk="0">
                  <a:moveTo>
                    <a:pt x="392" y="0"/>
                  </a:moveTo>
                  <a:cubicBezTo>
                    <a:pt x="368" y="0"/>
                    <a:pt x="343" y="4"/>
                    <a:pt x="319" y="11"/>
                  </a:cubicBezTo>
                  <a:cubicBezTo>
                    <a:pt x="92" y="84"/>
                    <a:pt x="0" y="480"/>
                    <a:pt x="114" y="895"/>
                  </a:cubicBezTo>
                  <a:cubicBezTo>
                    <a:pt x="215" y="1266"/>
                    <a:pt x="446" y="1528"/>
                    <a:pt x="656" y="1528"/>
                  </a:cubicBezTo>
                  <a:cubicBezTo>
                    <a:pt x="681" y="1528"/>
                    <a:pt x="706" y="1524"/>
                    <a:pt x="730" y="1517"/>
                  </a:cubicBezTo>
                  <a:cubicBezTo>
                    <a:pt x="958" y="1445"/>
                    <a:pt x="1050" y="1049"/>
                    <a:pt x="936" y="634"/>
                  </a:cubicBezTo>
                  <a:cubicBezTo>
                    <a:pt x="835" y="263"/>
                    <a:pt x="603" y="0"/>
                    <a:pt x="3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47"/>
            <p:cNvSpPr/>
            <p:nvPr/>
          </p:nvSpPr>
          <p:spPr>
            <a:xfrm>
              <a:off x="6360952" y="4016818"/>
              <a:ext cx="1011823" cy="1126665"/>
            </a:xfrm>
            <a:custGeom>
              <a:avLst/>
              <a:gdLst/>
              <a:ahLst/>
              <a:cxnLst/>
              <a:rect l="l" t="t" r="r" b="b"/>
              <a:pathLst>
                <a:path w="28476" h="31708" extrusionOk="0">
                  <a:moveTo>
                    <a:pt x="26895" y="0"/>
                  </a:moveTo>
                  <a:lnTo>
                    <a:pt x="1977" y="2001"/>
                  </a:lnTo>
                  <a:cubicBezTo>
                    <a:pt x="1111" y="9855"/>
                    <a:pt x="1" y="23782"/>
                    <a:pt x="681" y="31656"/>
                  </a:cubicBezTo>
                  <a:lnTo>
                    <a:pt x="14023" y="31656"/>
                  </a:lnTo>
                  <a:cubicBezTo>
                    <a:pt x="14168" y="30114"/>
                    <a:pt x="14321" y="22547"/>
                    <a:pt x="14598" y="21024"/>
                  </a:cubicBezTo>
                  <a:cubicBezTo>
                    <a:pt x="14880" y="22499"/>
                    <a:pt x="15163" y="30182"/>
                    <a:pt x="15444" y="31656"/>
                  </a:cubicBezTo>
                  <a:cubicBezTo>
                    <a:pt x="15452" y="31695"/>
                    <a:pt x="15460" y="31707"/>
                    <a:pt x="15473" y="31707"/>
                  </a:cubicBezTo>
                  <a:cubicBezTo>
                    <a:pt x="15495" y="31707"/>
                    <a:pt x="15530" y="31668"/>
                    <a:pt x="15594" y="31656"/>
                  </a:cubicBezTo>
                  <a:lnTo>
                    <a:pt x="28177" y="31656"/>
                  </a:lnTo>
                  <a:cubicBezTo>
                    <a:pt x="28475" y="23093"/>
                    <a:pt x="28078" y="8479"/>
                    <a:pt x="268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47"/>
            <p:cNvSpPr/>
            <p:nvPr/>
          </p:nvSpPr>
          <p:spPr>
            <a:xfrm>
              <a:off x="6446767" y="4288264"/>
              <a:ext cx="196353" cy="148561"/>
            </a:xfrm>
            <a:custGeom>
              <a:avLst/>
              <a:gdLst/>
              <a:ahLst/>
              <a:cxnLst/>
              <a:rect l="l" t="t" r="r" b="b"/>
              <a:pathLst>
                <a:path w="5526" h="4181" extrusionOk="0">
                  <a:moveTo>
                    <a:pt x="4061" y="0"/>
                  </a:moveTo>
                  <a:cubicBezTo>
                    <a:pt x="4005" y="0"/>
                    <a:pt x="3950" y="25"/>
                    <a:pt x="3912" y="70"/>
                  </a:cubicBezTo>
                  <a:cubicBezTo>
                    <a:pt x="3303" y="783"/>
                    <a:pt x="2674" y="1480"/>
                    <a:pt x="2026" y="2157"/>
                  </a:cubicBezTo>
                  <a:cubicBezTo>
                    <a:pt x="1382" y="2832"/>
                    <a:pt x="701" y="3499"/>
                    <a:pt x="19" y="4138"/>
                  </a:cubicBezTo>
                  <a:lnTo>
                    <a:pt x="19" y="4137"/>
                  </a:lnTo>
                  <a:lnTo>
                    <a:pt x="19" y="4137"/>
                  </a:lnTo>
                  <a:cubicBezTo>
                    <a:pt x="1" y="4154"/>
                    <a:pt x="16" y="4180"/>
                    <a:pt x="37" y="4180"/>
                  </a:cubicBezTo>
                  <a:cubicBezTo>
                    <a:pt x="41" y="4180"/>
                    <a:pt x="47" y="4179"/>
                    <a:pt x="52" y="4175"/>
                  </a:cubicBezTo>
                  <a:lnTo>
                    <a:pt x="327" y="3955"/>
                  </a:lnTo>
                  <a:cubicBezTo>
                    <a:pt x="1666" y="2876"/>
                    <a:pt x="2930" y="1708"/>
                    <a:pt x="4108" y="457"/>
                  </a:cubicBezTo>
                  <a:lnTo>
                    <a:pt x="4108" y="457"/>
                  </a:lnTo>
                  <a:cubicBezTo>
                    <a:pt x="4248" y="533"/>
                    <a:pt x="4380" y="623"/>
                    <a:pt x="4503" y="725"/>
                  </a:cubicBezTo>
                  <a:cubicBezTo>
                    <a:pt x="4660" y="857"/>
                    <a:pt x="4799" y="1006"/>
                    <a:pt x="4922" y="1169"/>
                  </a:cubicBezTo>
                  <a:cubicBezTo>
                    <a:pt x="4950" y="1212"/>
                    <a:pt x="4968" y="1237"/>
                    <a:pt x="4969" y="1263"/>
                  </a:cubicBezTo>
                  <a:lnTo>
                    <a:pt x="4969" y="1263"/>
                  </a:lnTo>
                  <a:cubicBezTo>
                    <a:pt x="4969" y="1263"/>
                    <a:pt x="4969" y="1263"/>
                    <a:pt x="4969" y="1263"/>
                  </a:cubicBezTo>
                  <a:cubicBezTo>
                    <a:pt x="4969" y="1263"/>
                    <a:pt x="4969" y="1263"/>
                    <a:pt x="4968" y="1265"/>
                  </a:cubicBezTo>
                  <a:cubicBezTo>
                    <a:pt x="4944" y="1323"/>
                    <a:pt x="4881" y="1394"/>
                    <a:pt x="4841" y="1447"/>
                  </a:cubicBezTo>
                  <a:cubicBezTo>
                    <a:pt x="4437" y="1966"/>
                    <a:pt x="4011" y="2472"/>
                    <a:pt x="3558" y="2952"/>
                  </a:cubicBezTo>
                  <a:cubicBezTo>
                    <a:pt x="3295" y="3238"/>
                    <a:pt x="2900" y="3628"/>
                    <a:pt x="2621" y="3910"/>
                  </a:cubicBezTo>
                  <a:cubicBezTo>
                    <a:pt x="2604" y="3927"/>
                    <a:pt x="2618" y="3953"/>
                    <a:pt x="2638" y="3953"/>
                  </a:cubicBezTo>
                  <a:cubicBezTo>
                    <a:pt x="2641" y="3953"/>
                    <a:pt x="2645" y="3952"/>
                    <a:pt x="2650" y="3949"/>
                  </a:cubicBezTo>
                  <a:cubicBezTo>
                    <a:pt x="3054" y="3743"/>
                    <a:pt x="3433" y="3490"/>
                    <a:pt x="3793" y="3210"/>
                  </a:cubicBezTo>
                  <a:cubicBezTo>
                    <a:pt x="3970" y="3071"/>
                    <a:pt x="4150" y="2920"/>
                    <a:pt x="4315" y="2768"/>
                  </a:cubicBezTo>
                  <a:cubicBezTo>
                    <a:pt x="4632" y="2480"/>
                    <a:pt x="4927" y="2168"/>
                    <a:pt x="5197" y="1836"/>
                  </a:cubicBezTo>
                  <a:cubicBezTo>
                    <a:pt x="5252" y="1767"/>
                    <a:pt x="5313" y="1694"/>
                    <a:pt x="5363" y="1620"/>
                  </a:cubicBezTo>
                  <a:cubicBezTo>
                    <a:pt x="5478" y="1458"/>
                    <a:pt x="5525" y="1256"/>
                    <a:pt x="5444" y="1066"/>
                  </a:cubicBezTo>
                  <a:cubicBezTo>
                    <a:pt x="5377" y="911"/>
                    <a:pt x="5294" y="833"/>
                    <a:pt x="5193" y="723"/>
                  </a:cubicBezTo>
                  <a:cubicBezTo>
                    <a:pt x="4893" y="416"/>
                    <a:pt x="4534" y="175"/>
                    <a:pt x="4136" y="15"/>
                  </a:cubicBezTo>
                  <a:cubicBezTo>
                    <a:pt x="4112" y="5"/>
                    <a:pt x="4086" y="0"/>
                    <a:pt x="40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47"/>
            <p:cNvSpPr/>
            <p:nvPr/>
          </p:nvSpPr>
          <p:spPr>
            <a:xfrm>
              <a:off x="7123443" y="4324758"/>
              <a:ext cx="214758" cy="172226"/>
            </a:xfrm>
            <a:custGeom>
              <a:avLst/>
              <a:gdLst/>
              <a:ahLst/>
              <a:cxnLst/>
              <a:rect l="l" t="t" r="r" b="b"/>
              <a:pathLst>
                <a:path w="6044" h="4847" extrusionOk="0">
                  <a:moveTo>
                    <a:pt x="1993" y="0"/>
                  </a:moveTo>
                  <a:cubicBezTo>
                    <a:pt x="1982" y="0"/>
                    <a:pt x="1970" y="1"/>
                    <a:pt x="1958" y="3"/>
                  </a:cubicBezTo>
                  <a:cubicBezTo>
                    <a:pt x="1563" y="59"/>
                    <a:pt x="1076" y="124"/>
                    <a:pt x="678" y="174"/>
                  </a:cubicBezTo>
                  <a:cubicBezTo>
                    <a:pt x="535" y="192"/>
                    <a:pt x="393" y="213"/>
                    <a:pt x="252" y="233"/>
                  </a:cubicBezTo>
                  <a:cubicBezTo>
                    <a:pt x="226" y="236"/>
                    <a:pt x="201" y="244"/>
                    <a:pt x="177" y="255"/>
                  </a:cubicBezTo>
                  <a:cubicBezTo>
                    <a:pt x="52" y="317"/>
                    <a:pt x="1" y="466"/>
                    <a:pt x="61" y="590"/>
                  </a:cubicBezTo>
                  <a:cubicBezTo>
                    <a:pt x="336" y="1158"/>
                    <a:pt x="683" y="1699"/>
                    <a:pt x="1063" y="2203"/>
                  </a:cubicBezTo>
                  <a:cubicBezTo>
                    <a:pt x="1442" y="2705"/>
                    <a:pt x="1867" y="3168"/>
                    <a:pt x="2332" y="3589"/>
                  </a:cubicBezTo>
                  <a:cubicBezTo>
                    <a:pt x="2466" y="3708"/>
                    <a:pt x="2603" y="3824"/>
                    <a:pt x="2745" y="3933"/>
                  </a:cubicBezTo>
                  <a:cubicBezTo>
                    <a:pt x="2750" y="3937"/>
                    <a:pt x="2755" y="3939"/>
                    <a:pt x="2761" y="3939"/>
                  </a:cubicBezTo>
                  <a:cubicBezTo>
                    <a:pt x="2779" y="3939"/>
                    <a:pt x="2793" y="3918"/>
                    <a:pt x="2780" y="3899"/>
                  </a:cubicBezTo>
                  <a:cubicBezTo>
                    <a:pt x="2755" y="3862"/>
                    <a:pt x="2729" y="3826"/>
                    <a:pt x="2703" y="3790"/>
                  </a:cubicBezTo>
                  <a:cubicBezTo>
                    <a:pt x="2262" y="3188"/>
                    <a:pt x="1831" y="2577"/>
                    <a:pt x="1436" y="1946"/>
                  </a:cubicBezTo>
                  <a:cubicBezTo>
                    <a:pt x="1175" y="1529"/>
                    <a:pt x="925" y="1098"/>
                    <a:pt x="686" y="668"/>
                  </a:cubicBezTo>
                  <a:lnTo>
                    <a:pt x="686" y="668"/>
                  </a:lnTo>
                  <a:cubicBezTo>
                    <a:pt x="859" y="634"/>
                    <a:pt x="1038" y="597"/>
                    <a:pt x="1181" y="568"/>
                  </a:cubicBezTo>
                  <a:cubicBezTo>
                    <a:pt x="1393" y="528"/>
                    <a:pt x="1678" y="467"/>
                    <a:pt x="1910" y="423"/>
                  </a:cubicBezTo>
                  <a:lnTo>
                    <a:pt x="1910" y="423"/>
                  </a:lnTo>
                  <a:cubicBezTo>
                    <a:pt x="2207" y="789"/>
                    <a:pt x="2509" y="1151"/>
                    <a:pt x="2815" y="1509"/>
                  </a:cubicBezTo>
                  <a:cubicBezTo>
                    <a:pt x="3818" y="2672"/>
                    <a:pt x="4879" y="3783"/>
                    <a:pt x="5994" y="4839"/>
                  </a:cubicBezTo>
                  <a:lnTo>
                    <a:pt x="5993" y="4839"/>
                  </a:lnTo>
                  <a:cubicBezTo>
                    <a:pt x="5998" y="4844"/>
                    <a:pt x="6004" y="4846"/>
                    <a:pt x="6009" y="4846"/>
                  </a:cubicBezTo>
                  <a:cubicBezTo>
                    <a:pt x="6028" y="4846"/>
                    <a:pt x="6044" y="4823"/>
                    <a:pt x="6028" y="4804"/>
                  </a:cubicBezTo>
                  <a:lnTo>
                    <a:pt x="5772" y="4521"/>
                  </a:lnTo>
                  <a:cubicBezTo>
                    <a:pt x="4838" y="3479"/>
                    <a:pt x="3930" y="2402"/>
                    <a:pt x="3074" y="1296"/>
                  </a:cubicBezTo>
                  <a:cubicBezTo>
                    <a:pt x="2760" y="895"/>
                    <a:pt x="2452" y="490"/>
                    <a:pt x="2152" y="80"/>
                  </a:cubicBezTo>
                  <a:cubicBezTo>
                    <a:pt x="2114" y="29"/>
                    <a:pt x="2055" y="0"/>
                    <a:pt x="19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47"/>
            <p:cNvSpPr/>
            <p:nvPr/>
          </p:nvSpPr>
          <p:spPr>
            <a:xfrm>
              <a:off x="6144798" y="4797825"/>
              <a:ext cx="106100" cy="279854"/>
            </a:xfrm>
            <a:custGeom>
              <a:avLst/>
              <a:gdLst/>
              <a:ahLst/>
              <a:cxnLst/>
              <a:rect l="l" t="t" r="r" b="b"/>
              <a:pathLst>
                <a:path w="2986" h="7876" extrusionOk="0">
                  <a:moveTo>
                    <a:pt x="291" y="1"/>
                  </a:moveTo>
                  <a:cubicBezTo>
                    <a:pt x="98" y="1"/>
                    <a:pt x="103" y="580"/>
                    <a:pt x="84" y="757"/>
                  </a:cubicBezTo>
                  <a:cubicBezTo>
                    <a:pt x="1" y="1554"/>
                    <a:pt x="16" y="2357"/>
                    <a:pt x="127" y="3150"/>
                  </a:cubicBezTo>
                  <a:cubicBezTo>
                    <a:pt x="343" y="4686"/>
                    <a:pt x="917" y="6168"/>
                    <a:pt x="1809" y="7396"/>
                  </a:cubicBezTo>
                  <a:cubicBezTo>
                    <a:pt x="1979" y="7630"/>
                    <a:pt x="2222" y="7875"/>
                    <a:pt x="2481" y="7875"/>
                  </a:cubicBezTo>
                  <a:cubicBezTo>
                    <a:pt x="2526" y="7875"/>
                    <a:pt x="2571" y="7868"/>
                    <a:pt x="2617" y="7852"/>
                  </a:cubicBezTo>
                  <a:cubicBezTo>
                    <a:pt x="2872" y="7761"/>
                    <a:pt x="2985" y="7421"/>
                    <a:pt x="2933" y="7138"/>
                  </a:cubicBezTo>
                  <a:cubicBezTo>
                    <a:pt x="2880" y="6857"/>
                    <a:pt x="2705" y="6621"/>
                    <a:pt x="2536" y="6397"/>
                  </a:cubicBezTo>
                  <a:cubicBezTo>
                    <a:pt x="2765" y="6140"/>
                    <a:pt x="2765" y="5720"/>
                    <a:pt x="2624" y="5398"/>
                  </a:cubicBezTo>
                  <a:cubicBezTo>
                    <a:pt x="2483" y="5077"/>
                    <a:pt x="2230" y="4830"/>
                    <a:pt x="1983" y="4593"/>
                  </a:cubicBezTo>
                  <a:cubicBezTo>
                    <a:pt x="2152" y="4562"/>
                    <a:pt x="2240" y="4342"/>
                    <a:pt x="2208" y="4163"/>
                  </a:cubicBezTo>
                  <a:cubicBezTo>
                    <a:pt x="2176" y="3982"/>
                    <a:pt x="2060" y="3835"/>
                    <a:pt x="1953" y="3691"/>
                  </a:cubicBezTo>
                  <a:cubicBezTo>
                    <a:pt x="1394" y="2947"/>
                    <a:pt x="961" y="2096"/>
                    <a:pt x="674" y="1193"/>
                  </a:cubicBezTo>
                  <a:cubicBezTo>
                    <a:pt x="609" y="989"/>
                    <a:pt x="523" y="130"/>
                    <a:pt x="377" y="32"/>
                  </a:cubicBezTo>
                  <a:cubicBezTo>
                    <a:pt x="345" y="10"/>
                    <a:pt x="316" y="1"/>
                    <a:pt x="291" y="1"/>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47"/>
            <p:cNvSpPr/>
            <p:nvPr/>
          </p:nvSpPr>
          <p:spPr>
            <a:xfrm>
              <a:off x="6144798" y="4797825"/>
              <a:ext cx="106100" cy="279854"/>
            </a:xfrm>
            <a:custGeom>
              <a:avLst/>
              <a:gdLst/>
              <a:ahLst/>
              <a:cxnLst/>
              <a:rect l="l" t="t" r="r" b="b"/>
              <a:pathLst>
                <a:path w="2986" h="7876" extrusionOk="0">
                  <a:moveTo>
                    <a:pt x="291" y="1"/>
                  </a:moveTo>
                  <a:cubicBezTo>
                    <a:pt x="98" y="1"/>
                    <a:pt x="103" y="580"/>
                    <a:pt x="84" y="757"/>
                  </a:cubicBezTo>
                  <a:cubicBezTo>
                    <a:pt x="1" y="1554"/>
                    <a:pt x="16" y="2357"/>
                    <a:pt x="127" y="3150"/>
                  </a:cubicBezTo>
                  <a:cubicBezTo>
                    <a:pt x="343" y="4686"/>
                    <a:pt x="917" y="6168"/>
                    <a:pt x="1809" y="7396"/>
                  </a:cubicBezTo>
                  <a:cubicBezTo>
                    <a:pt x="1979" y="7630"/>
                    <a:pt x="2222" y="7875"/>
                    <a:pt x="2481" y="7875"/>
                  </a:cubicBezTo>
                  <a:cubicBezTo>
                    <a:pt x="2526" y="7875"/>
                    <a:pt x="2571" y="7868"/>
                    <a:pt x="2617" y="7852"/>
                  </a:cubicBezTo>
                  <a:cubicBezTo>
                    <a:pt x="2872" y="7761"/>
                    <a:pt x="2985" y="7421"/>
                    <a:pt x="2933" y="7138"/>
                  </a:cubicBezTo>
                  <a:cubicBezTo>
                    <a:pt x="2880" y="6857"/>
                    <a:pt x="2705" y="6621"/>
                    <a:pt x="2536" y="6397"/>
                  </a:cubicBezTo>
                  <a:cubicBezTo>
                    <a:pt x="2765" y="6140"/>
                    <a:pt x="2765" y="5720"/>
                    <a:pt x="2624" y="5398"/>
                  </a:cubicBezTo>
                  <a:cubicBezTo>
                    <a:pt x="2483" y="5077"/>
                    <a:pt x="2230" y="4830"/>
                    <a:pt x="1983" y="4593"/>
                  </a:cubicBezTo>
                  <a:cubicBezTo>
                    <a:pt x="2152" y="4562"/>
                    <a:pt x="2240" y="4342"/>
                    <a:pt x="2208" y="4163"/>
                  </a:cubicBezTo>
                  <a:cubicBezTo>
                    <a:pt x="2176" y="3982"/>
                    <a:pt x="2060" y="3835"/>
                    <a:pt x="1953" y="3691"/>
                  </a:cubicBezTo>
                  <a:cubicBezTo>
                    <a:pt x="1394" y="2947"/>
                    <a:pt x="961" y="2096"/>
                    <a:pt x="674" y="1193"/>
                  </a:cubicBezTo>
                  <a:cubicBezTo>
                    <a:pt x="609" y="989"/>
                    <a:pt x="523" y="130"/>
                    <a:pt x="377" y="32"/>
                  </a:cubicBezTo>
                  <a:cubicBezTo>
                    <a:pt x="345" y="10"/>
                    <a:pt x="316" y="1"/>
                    <a:pt x="291" y="1"/>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47"/>
            <p:cNvSpPr/>
            <p:nvPr/>
          </p:nvSpPr>
          <p:spPr>
            <a:xfrm>
              <a:off x="6067724" y="4435411"/>
              <a:ext cx="234799" cy="633722"/>
            </a:xfrm>
            <a:custGeom>
              <a:avLst/>
              <a:gdLst/>
              <a:ahLst/>
              <a:cxnLst/>
              <a:rect l="l" t="t" r="r" b="b"/>
              <a:pathLst>
                <a:path w="6608" h="17835" extrusionOk="0">
                  <a:moveTo>
                    <a:pt x="3375" y="0"/>
                  </a:moveTo>
                  <a:cubicBezTo>
                    <a:pt x="2464" y="0"/>
                    <a:pt x="1556" y="136"/>
                    <a:pt x="682" y="406"/>
                  </a:cubicBezTo>
                  <a:cubicBezTo>
                    <a:pt x="443" y="3389"/>
                    <a:pt x="1" y="6372"/>
                    <a:pt x="182" y="9359"/>
                  </a:cubicBezTo>
                  <a:cubicBezTo>
                    <a:pt x="364" y="12345"/>
                    <a:pt x="1252" y="15414"/>
                    <a:pt x="3274" y="17480"/>
                  </a:cubicBezTo>
                  <a:cubicBezTo>
                    <a:pt x="3454" y="17664"/>
                    <a:pt x="3723" y="17834"/>
                    <a:pt x="3951" y="17834"/>
                  </a:cubicBezTo>
                  <a:cubicBezTo>
                    <a:pt x="4066" y="17834"/>
                    <a:pt x="4170" y="17791"/>
                    <a:pt x="4247" y="17684"/>
                  </a:cubicBezTo>
                  <a:cubicBezTo>
                    <a:pt x="4332" y="17567"/>
                    <a:pt x="4345" y="17410"/>
                    <a:pt x="4338" y="17262"/>
                  </a:cubicBezTo>
                  <a:cubicBezTo>
                    <a:pt x="4308" y="16596"/>
                    <a:pt x="3952" y="16009"/>
                    <a:pt x="3671" y="15413"/>
                  </a:cubicBezTo>
                  <a:cubicBezTo>
                    <a:pt x="2830" y="13632"/>
                    <a:pt x="2620" y="11518"/>
                    <a:pt x="3094" y="9587"/>
                  </a:cubicBezTo>
                  <a:cubicBezTo>
                    <a:pt x="3208" y="9118"/>
                    <a:pt x="3492" y="8570"/>
                    <a:pt x="3920" y="8570"/>
                  </a:cubicBezTo>
                  <a:cubicBezTo>
                    <a:pt x="3947" y="8570"/>
                    <a:pt x="3976" y="8572"/>
                    <a:pt x="4005" y="8577"/>
                  </a:cubicBezTo>
                  <a:cubicBezTo>
                    <a:pt x="4462" y="8654"/>
                    <a:pt x="4607" y="9267"/>
                    <a:pt x="4697" y="9753"/>
                  </a:cubicBezTo>
                  <a:cubicBezTo>
                    <a:pt x="4810" y="10353"/>
                    <a:pt x="4996" y="10936"/>
                    <a:pt x="5250" y="11490"/>
                  </a:cubicBezTo>
                  <a:cubicBezTo>
                    <a:pt x="5376" y="11763"/>
                    <a:pt x="5529" y="12040"/>
                    <a:pt x="5777" y="12187"/>
                  </a:cubicBezTo>
                  <a:cubicBezTo>
                    <a:pt x="5871" y="12242"/>
                    <a:pt x="5981" y="12271"/>
                    <a:pt x="6089" y="12271"/>
                  </a:cubicBezTo>
                  <a:cubicBezTo>
                    <a:pt x="6269" y="12271"/>
                    <a:pt x="6443" y="12192"/>
                    <a:pt x="6528" y="12027"/>
                  </a:cubicBezTo>
                  <a:cubicBezTo>
                    <a:pt x="6608" y="11873"/>
                    <a:pt x="6596" y="11686"/>
                    <a:pt x="6583" y="11510"/>
                  </a:cubicBezTo>
                  <a:cubicBezTo>
                    <a:pt x="6482" y="10265"/>
                    <a:pt x="6382" y="9021"/>
                    <a:pt x="6282" y="7778"/>
                  </a:cubicBezTo>
                  <a:cubicBezTo>
                    <a:pt x="6215" y="6948"/>
                    <a:pt x="6146" y="6109"/>
                    <a:pt x="5875" y="5329"/>
                  </a:cubicBezTo>
                  <a:cubicBezTo>
                    <a:pt x="5556" y="4417"/>
                    <a:pt x="4958" y="3655"/>
                    <a:pt x="4621" y="2753"/>
                  </a:cubicBezTo>
                  <a:cubicBezTo>
                    <a:pt x="4312" y="1922"/>
                    <a:pt x="4415" y="1271"/>
                    <a:pt x="4400" y="58"/>
                  </a:cubicBezTo>
                  <a:cubicBezTo>
                    <a:pt x="4059" y="20"/>
                    <a:pt x="3717" y="0"/>
                    <a:pt x="3375"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47"/>
            <p:cNvSpPr/>
            <p:nvPr/>
          </p:nvSpPr>
          <p:spPr>
            <a:xfrm>
              <a:off x="6546085" y="1939342"/>
              <a:ext cx="644808" cy="524104"/>
            </a:xfrm>
            <a:custGeom>
              <a:avLst/>
              <a:gdLst/>
              <a:ahLst/>
              <a:cxnLst/>
              <a:rect l="l" t="t" r="r" b="b"/>
              <a:pathLst>
                <a:path w="18147" h="14750" extrusionOk="0">
                  <a:moveTo>
                    <a:pt x="3736" y="0"/>
                  </a:moveTo>
                  <a:lnTo>
                    <a:pt x="3736" y="0"/>
                  </a:lnTo>
                  <a:cubicBezTo>
                    <a:pt x="4358" y="2190"/>
                    <a:pt x="4616" y="4468"/>
                    <a:pt x="4501" y="6741"/>
                  </a:cubicBezTo>
                  <a:cubicBezTo>
                    <a:pt x="4462" y="7499"/>
                    <a:pt x="4375" y="8282"/>
                    <a:pt x="3995" y="8938"/>
                  </a:cubicBezTo>
                  <a:cubicBezTo>
                    <a:pt x="3182" y="10351"/>
                    <a:pt x="1358" y="10740"/>
                    <a:pt x="1" y="11643"/>
                  </a:cubicBezTo>
                  <a:cubicBezTo>
                    <a:pt x="2924" y="13131"/>
                    <a:pt x="6009" y="14470"/>
                    <a:pt x="9279" y="14715"/>
                  </a:cubicBezTo>
                  <a:cubicBezTo>
                    <a:pt x="9592" y="14738"/>
                    <a:pt x="9908" y="14750"/>
                    <a:pt x="10224" y="14750"/>
                  </a:cubicBezTo>
                  <a:cubicBezTo>
                    <a:pt x="13211" y="14750"/>
                    <a:pt x="16267" y="13698"/>
                    <a:pt x="18147" y="11405"/>
                  </a:cubicBezTo>
                  <a:cubicBezTo>
                    <a:pt x="16217" y="10882"/>
                    <a:pt x="14884" y="9023"/>
                    <a:pt x="14405" y="7081"/>
                  </a:cubicBezTo>
                  <a:cubicBezTo>
                    <a:pt x="13928" y="5140"/>
                    <a:pt x="14151" y="3103"/>
                    <a:pt x="14377" y="1117"/>
                  </a:cubicBezTo>
                  <a:lnTo>
                    <a:pt x="3736" y="0"/>
                  </a:lnTo>
                  <a:close/>
                </a:path>
              </a:pathLst>
            </a:custGeom>
            <a:solidFill>
              <a:srgbClr val="EED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47"/>
            <p:cNvSpPr/>
            <p:nvPr/>
          </p:nvSpPr>
          <p:spPr>
            <a:xfrm>
              <a:off x="6052125" y="2275567"/>
              <a:ext cx="712533" cy="2269923"/>
            </a:xfrm>
            <a:custGeom>
              <a:avLst/>
              <a:gdLst/>
              <a:ahLst/>
              <a:cxnLst/>
              <a:rect l="l" t="t" r="r" b="b"/>
              <a:pathLst>
                <a:path w="20053" h="63883" extrusionOk="0">
                  <a:moveTo>
                    <a:pt x="19196" y="1"/>
                  </a:moveTo>
                  <a:cubicBezTo>
                    <a:pt x="19165" y="1"/>
                    <a:pt x="19134" y="1"/>
                    <a:pt x="19103" y="3"/>
                  </a:cubicBezTo>
                  <a:cubicBezTo>
                    <a:pt x="17634" y="71"/>
                    <a:pt x="16348" y="950"/>
                    <a:pt x="14983" y="1500"/>
                  </a:cubicBezTo>
                  <a:cubicBezTo>
                    <a:pt x="14519" y="1686"/>
                    <a:pt x="14040" y="1837"/>
                    <a:pt x="13563" y="1988"/>
                  </a:cubicBezTo>
                  <a:cubicBezTo>
                    <a:pt x="10507" y="2746"/>
                    <a:pt x="7075" y="4446"/>
                    <a:pt x="5429" y="5632"/>
                  </a:cubicBezTo>
                  <a:lnTo>
                    <a:pt x="5447" y="5631"/>
                  </a:lnTo>
                  <a:lnTo>
                    <a:pt x="5447" y="5631"/>
                  </a:lnTo>
                  <a:cubicBezTo>
                    <a:pt x="5158" y="5812"/>
                    <a:pt x="4886" y="6026"/>
                    <a:pt x="4643" y="6302"/>
                  </a:cubicBezTo>
                  <a:cubicBezTo>
                    <a:pt x="2828" y="8369"/>
                    <a:pt x="2522" y="11316"/>
                    <a:pt x="2298" y="14058"/>
                  </a:cubicBezTo>
                  <a:cubicBezTo>
                    <a:pt x="1682" y="21598"/>
                    <a:pt x="1067" y="29140"/>
                    <a:pt x="452" y="36682"/>
                  </a:cubicBezTo>
                  <a:cubicBezTo>
                    <a:pt x="264" y="38992"/>
                    <a:pt x="76" y="41304"/>
                    <a:pt x="44" y="43622"/>
                  </a:cubicBezTo>
                  <a:cubicBezTo>
                    <a:pt x="1" y="46661"/>
                    <a:pt x="228" y="49697"/>
                    <a:pt x="455" y="52728"/>
                  </a:cubicBezTo>
                  <a:lnTo>
                    <a:pt x="1270" y="63662"/>
                  </a:lnTo>
                  <a:cubicBezTo>
                    <a:pt x="1282" y="63827"/>
                    <a:pt x="1577" y="63883"/>
                    <a:pt x="1974" y="63883"/>
                  </a:cubicBezTo>
                  <a:cubicBezTo>
                    <a:pt x="2769" y="63883"/>
                    <a:pt x="3975" y="63658"/>
                    <a:pt x="4148" y="63627"/>
                  </a:cubicBezTo>
                  <a:cubicBezTo>
                    <a:pt x="4312" y="63599"/>
                    <a:pt x="4482" y="63564"/>
                    <a:pt x="4605" y="63454"/>
                  </a:cubicBezTo>
                  <a:cubicBezTo>
                    <a:pt x="4803" y="63279"/>
                    <a:pt x="4815" y="62982"/>
                    <a:pt x="4814" y="62718"/>
                  </a:cubicBezTo>
                  <a:cubicBezTo>
                    <a:pt x="4806" y="61555"/>
                    <a:pt x="4861" y="60393"/>
                    <a:pt x="4854" y="59228"/>
                  </a:cubicBezTo>
                  <a:cubicBezTo>
                    <a:pt x="4847" y="58108"/>
                    <a:pt x="4779" y="56986"/>
                    <a:pt x="4772" y="55868"/>
                  </a:cubicBezTo>
                  <a:cubicBezTo>
                    <a:pt x="4765" y="54799"/>
                    <a:pt x="4917" y="53714"/>
                    <a:pt x="5022" y="52648"/>
                  </a:cubicBezTo>
                  <a:cubicBezTo>
                    <a:pt x="5241" y="50428"/>
                    <a:pt x="5499" y="48211"/>
                    <a:pt x="5633" y="45984"/>
                  </a:cubicBezTo>
                  <a:cubicBezTo>
                    <a:pt x="6054" y="38970"/>
                    <a:pt x="6453" y="31856"/>
                    <a:pt x="7756" y="24951"/>
                  </a:cubicBezTo>
                  <a:cubicBezTo>
                    <a:pt x="8169" y="22760"/>
                    <a:pt x="8798" y="20598"/>
                    <a:pt x="9792" y="18603"/>
                  </a:cubicBezTo>
                  <a:cubicBezTo>
                    <a:pt x="12183" y="13801"/>
                    <a:pt x="15278" y="10278"/>
                    <a:pt x="18518" y="6003"/>
                  </a:cubicBezTo>
                  <a:cubicBezTo>
                    <a:pt x="18981" y="5391"/>
                    <a:pt x="19441" y="4688"/>
                    <a:pt x="19429" y="3937"/>
                  </a:cubicBezTo>
                  <a:cubicBezTo>
                    <a:pt x="19881" y="2906"/>
                    <a:pt x="20053" y="1751"/>
                    <a:pt x="19901" y="636"/>
                  </a:cubicBezTo>
                  <a:cubicBezTo>
                    <a:pt x="19878" y="470"/>
                    <a:pt x="19844" y="297"/>
                    <a:pt x="19730" y="175"/>
                  </a:cubicBezTo>
                  <a:cubicBezTo>
                    <a:pt x="19598" y="34"/>
                    <a:pt x="19393" y="1"/>
                    <a:pt x="19196"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47"/>
            <p:cNvSpPr/>
            <p:nvPr/>
          </p:nvSpPr>
          <p:spPr>
            <a:xfrm>
              <a:off x="7519507" y="4797825"/>
              <a:ext cx="106100" cy="279854"/>
            </a:xfrm>
            <a:custGeom>
              <a:avLst/>
              <a:gdLst/>
              <a:ahLst/>
              <a:cxnLst/>
              <a:rect l="l" t="t" r="r" b="b"/>
              <a:pathLst>
                <a:path w="2986" h="7876" extrusionOk="0">
                  <a:moveTo>
                    <a:pt x="2695" y="1"/>
                  </a:moveTo>
                  <a:cubicBezTo>
                    <a:pt x="2669" y="1"/>
                    <a:pt x="2641" y="10"/>
                    <a:pt x="2608" y="32"/>
                  </a:cubicBezTo>
                  <a:cubicBezTo>
                    <a:pt x="2463" y="130"/>
                    <a:pt x="2377" y="989"/>
                    <a:pt x="2312" y="1193"/>
                  </a:cubicBezTo>
                  <a:cubicBezTo>
                    <a:pt x="2025" y="2096"/>
                    <a:pt x="1591" y="2947"/>
                    <a:pt x="1033" y="3691"/>
                  </a:cubicBezTo>
                  <a:cubicBezTo>
                    <a:pt x="926" y="3835"/>
                    <a:pt x="810" y="3982"/>
                    <a:pt x="777" y="4163"/>
                  </a:cubicBezTo>
                  <a:cubicBezTo>
                    <a:pt x="746" y="4342"/>
                    <a:pt x="834" y="4562"/>
                    <a:pt x="1003" y="4593"/>
                  </a:cubicBezTo>
                  <a:cubicBezTo>
                    <a:pt x="756" y="4830"/>
                    <a:pt x="503" y="5077"/>
                    <a:pt x="361" y="5398"/>
                  </a:cubicBezTo>
                  <a:cubicBezTo>
                    <a:pt x="220" y="5720"/>
                    <a:pt x="219" y="6140"/>
                    <a:pt x="449" y="6397"/>
                  </a:cubicBezTo>
                  <a:cubicBezTo>
                    <a:pt x="279" y="6621"/>
                    <a:pt x="106" y="6857"/>
                    <a:pt x="53" y="7138"/>
                  </a:cubicBezTo>
                  <a:cubicBezTo>
                    <a:pt x="0" y="7421"/>
                    <a:pt x="114" y="7761"/>
                    <a:pt x="369" y="7852"/>
                  </a:cubicBezTo>
                  <a:cubicBezTo>
                    <a:pt x="415" y="7868"/>
                    <a:pt x="460" y="7875"/>
                    <a:pt x="505" y="7875"/>
                  </a:cubicBezTo>
                  <a:cubicBezTo>
                    <a:pt x="764" y="7875"/>
                    <a:pt x="1006" y="7630"/>
                    <a:pt x="1177" y="7396"/>
                  </a:cubicBezTo>
                  <a:cubicBezTo>
                    <a:pt x="2068" y="6168"/>
                    <a:pt x="2642" y="4686"/>
                    <a:pt x="2858" y="3150"/>
                  </a:cubicBezTo>
                  <a:cubicBezTo>
                    <a:pt x="2970" y="2357"/>
                    <a:pt x="2985" y="1554"/>
                    <a:pt x="2902" y="757"/>
                  </a:cubicBezTo>
                  <a:cubicBezTo>
                    <a:pt x="2883" y="580"/>
                    <a:pt x="2888" y="1"/>
                    <a:pt x="2695" y="1"/>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47"/>
            <p:cNvSpPr/>
            <p:nvPr/>
          </p:nvSpPr>
          <p:spPr>
            <a:xfrm>
              <a:off x="7519507" y="4797825"/>
              <a:ext cx="106100" cy="279854"/>
            </a:xfrm>
            <a:custGeom>
              <a:avLst/>
              <a:gdLst/>
              <a:ahLst/>
              <a:cxnLst/>
              <a:rect l="l" t="t" r="r" b="b"/>
              <a:pathLst>
                <a:path w="2986" h="7876" extrusionOk="0">
                  <a:moveTo>
                    <a:pt x="2695" y="1"/>
                  </a:moveTo>
                  <a:cubicBezTo>
                    <a:pt x="2669" y="1"/>
                    <a:pt x="2641" y="10"/>
                    <a:pt x="2608" y="32"/>
                  </a:cubicBezTo>
                  <a:cubicBezTo>
                    <a:pt x="2463" y="130"/>
                    <a:pt x="2377" y="989"/>
                    <a:pt x="2312" y="1193"/>
                  </a:cubicBezTo>
                  <a:cubicBezTo>
                    <a:pt x="2025" y="2096"/>
                    <a:pt x="1591" y="2947"/>
                    <a:pt x="1033" y="3691"/>
                  </a:cubicBezTo>
                  <a:cubicBezTo>
                    <a:pt x="926" y="3835"/>
                    <a:pt x="810" y="3982"/>
                    <a:pt x="777" y="4163"/>
                  </a:cubicBezTo>
                  <a:cubicBezTo>
                    <a:pt x="746" y="4342"/>
                    <a:pt x="834" y="4562"/>
                    <a:pt x="1003" y="4593"/>
                  </a:cubicBezTo>
                  <a:cubicBezTo>
                    <a:pt x="756" y="4830"/>
                    <a:pt x="503" y="5077"/>
                    <a:pt x="361" y="5398"/>
                  </a:cubicBezTo>
                  <a:cubicBezTo>
                    <a:pt x="220" y="5720"/>
                    <a:pt x="219" y="6140"/>
                    <a:pt x="449" y="6397"/>
                  </a:cubicBezTo>
                  <a:cubicBezTo>
                    <a:pt x="279" y="6621"/>
                    <a:pt x="106" y="6857"/>
                    <a:pt x="53" y="7138"/>
                  </a:cubicBezTo>
                  <a:cubicBezTo>
                    <a:pt x="0" y="7421"/>
                    <a:pt x="114" y="7761"/>
                    <a:pt x="369" y="7852"/>
                  </a:cubicBezTo>
                  <a:cubicBezTo>
                    <a:pt x="415" y="7868"/>
                    <a:pt x="460" y="7875"/>
                    <a:pt x="505" y="7875"/>
                  </a:cubicBezTo>
                  <a:cubicBezTo>
                    <a:pt x="764" y="7875"/>
                    <a:pt x="1006" y="7630"/>
                    <a:pt x="1177" y="7396"/>
                  </a:cubicBezTo>
                  <a:cubicBezTo>
                    <a:pt x="2068" y="6168"/>
                    <a:pt x="2642" y="4686"/>
                    <a:pt x="2858" y="3150"/>
                  </a:cubicBezTo>
                  <a:cubicBezTo>
                    <a:pt x="2970" y="2357"/>
                    <a:pt x="2985" y="1554"/>
                    <a:pt x="2902" y="757"/>
                  </a:cubicBezTo>
                  <a:cubicBezTo>
                    <a:pt x="2883" y="580"/>
                    <a:pt x="2888" y="1"/>
                    <a:pt x="2695" y="1"/>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47"/>
            <p:cNvSpPr/>
            <p:nvPr/>
          </p:nvSpPr>
          <p:spPr>
            <a:xfrm>
              <a:off x="7467840" y="4435411"/>
              <a:ext cx="234799" cy="633722"/>
            </a:xfrm>
            <a:custGeom>
              <a:avLst/>
              <a:gdLst/>
              <a:ahLst/>
              <a:cxnLst/>
              <a:rect l="l" t="t" r="r" b="b"/>
              <a:pathLst>
                <a:path w="6608" h="17835" extrusionOk="0">
                  <a:moveTo>
                    <a:pt x="3234" y="0"/>
                  </a:moveTo>
                  <a:cubicBezTo>
                    <a:pt x="2892" y="0"/>
                    <a:pt x="2550" y="20"/>
                    <a:pt x="2209" y="58"/>
                  </a:cubicBezTo>
                  <a:cubicBezTo>
                    <a:pt x="2195" y="1271"/>
                    <a:pt x="2298" y="1922"/>
                    <a:pt x="1988" y="2753"/>
                  </a:cubicBezTo>
                  <a:cubicBezTo>
                    <a:pt x="1651" y="3655"/>
                    <a:pt x="1053" y="4417"/>
                    <a:pt x="734" y="5329"/>
                  </a:cubicBezTo>
                  <a:cubicBezTo>
                    <a:pt x="463" y="6109"/>
                    <a:pt x="394" y="6948"/>
                    <a:pt x="327" y="7778"/>
                  </a:cubicBezTo>
                  <a:cubicBezTo>
                    <a:pt x="227" y="9021"/>
                    <a:pt x="126" y="10265"/>
                    <a:pt x="26" y="11510"/>
                  </a:cubicBezTo>
                  <a:cubicBezTo>
                    <a:pt x="13" y="11686"/>
                    <a:pt x="0" y="11873"/>
                    <a:pt x="81" y="12027"/>
                  </a:cubicBezTo>
                  <a:cubicBezTo>
                    <a:pt x="166" y="12192"/>
                    <a:pt x="340" y="12271"/>
                    <a:pt x="520" y="12271"/>
                  </a:cubicBezTo>
                  <a:cubicBezTo>
                    <a:pt x="628" y="12271"/>
                    <a:pt x="738" y="12242"/>
                    <a:pt x="832" y="12187"/>
                  </a:cubicBezTo>
                  <a:cubicBezTo>
                    <a:pt x="1081" y="12040"/>
                    <a:pt x="1234" y="11763"/>
                    <a:pt x="1359" y="11490"/>
                  </a:cubicBezTo>
                  <a:cubicBezTo>
                    <a:pt x="1613" y="10936"/>
                    <a:pt x="1799" y="10353"/>
                    <a:pt x="1912" y="9753"/>
                  </a:cubicBezTo>
                  <a:cubicBezTo>
                    <a:pt x="2002" y="9267"/>
                    <a:pt x="2146" y="8654"/>
                    <a:pt x="2604" y="8577"/>
                  </a:cubicBezTo>
                  <a:cubicBezTo>
                    <a:pt x="2633" y="8572"/>
                    <a:pt x="2661" y="8570"/>
                    <a:pt x="2689" y="8570"/>
                  </a:cubicBezTo>
                  <a:cubicBezTo>
                    <a:pt x="3116" y="8570"/>
                    <a:pt x="3401" y="9118"/>
                    <a:pt x="3514" y="9587"/>
                  </a:cubicBezTo>
                  <a:cubicBezTo>
                    <a:pt x="3988" y="11518"/>
                    <a:pt x="3779" y="13632"/>
                    <a:pt x="2938" y="15413"/>
                  </a:cubicBezTo>
                  <a:cubicBezTo>
                    <a:pt x="2657" y="16009"/>
                    <a:pt x="2301" y="16596"/>
                    <a:pt x="2271" y="17262"/>
                  </a:cubicBezTo>
                  <a:cubicBezTo>
                    <a:pt x="2264" y="17410"/>
                    <a:pt x="2278" y="17567"/>
                    <a:pt x="2362" y="17684"/>
                  </a:cubicBezTo>
                  <a:cubicBezTo>
                    <a:pt x="2439" y="17791"/>
                    <a:pt x="2543" y="17834"/>
                    <a:pt x="2658" y="17834"/>
                  </a:cubicBezTo>
                  <a:cubicBezTo>
                    <a:pt x="2886" y="17834"/>
                    <a:pt x="3155" y="17664"/>
                    <a:pt x="3335" y="17480"/>
                  </a:cubicBezTo>
                  <a:cubicBezTo>
                    <a:pt x="5357" y="15414"/>
                    <a:pt x="6245" y="12345"/>
                    <a:pt x="6427" y="9359"/>
                  </a:cubicBezTo>
                  <a:cubicBezTo>
                    <a:pt x="6608" y="6372"/>
                    <a:pt x="6167" y="3389"/>
                    <a:pt x="5927" y="406"/>
                  </a:cubicBezTo>
                  <a:cubicBezTo>
                    <a:pt x="5053" y="136"/>
                    <a:pt x="4145" y="0"/>
                    <a:pt x="3234"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47"/>
            <p:cNvSpPr/>
            <p:nvPr/>
          </p:nvSpPr>
          <p:spPr>
            <a:xfrm>
              <a:off x="7009272" y="2290065"/>
              <a:ext cx="708909" cy="2255461"/>
            </a:xfrm>
            <a:custGeom>
              <a:avLst/>
              <a:gdLst/>
              <a:ahLst/>
              <a:cxnLst/>
              <a:rect l="l" t="t" r="r" b="b"/>
              <a:pathLst>
                <a:path w="19951" h="63476" extrusionOk="0">
                  <a:moveTo>
                    <a:pt x="1597" y="0"/>
                  </a:moveTo>
                  <a:cubicBezTo>
                    <a:pt x="1408" y="0"/>
                    <a:pt x="1221" y="47"/>
                    <a:pt x="1039" y="163"/>
                  </a:cubicBezTo>
                  <a:cubicBezTo>
                    <a:pt x="765" y="339"/>
                    <a:pt x="622" y="659"/>
                    <a:pt x="524" y="971"/>
                  </a:cubicBezTo>
                  <a:cubicBezTo>
                    <a:pt x="0" y="2635"/>
                    <a:pt x="405" y="4236"/>
                    <a:pt x="1435" y="5595"/>
                  </a:cubicBezTo>
                  <a:cubicBezTo>
                    <a:pt x="4674" y="9871"/>
                    <a:pt x="7769" y="13393"/>
                    <a:pt x="10161" y="18195"/>
                  </a:cubicBezTo>
                  <a:cubicBezTo>
                    <a:pt x="11155" y="20190"/>
                    <a:pt x="11784" y="22352"/>
                    <a:pt x="12197" y="24543"/>
                  </a:cubicBezTo>
                  <a:cubicBezTo>
                    <a:pt x="13500" y="31448"/>
                    <a:pt x="13898" y="38563"/>
                    <a:pt x="14319" y="45577"/>
                  </a:cubicBezTo>
                  <a:cubicBezTo>
                    <a:pt x="14452" y="47804"/>
                    <a:pt x="14711" y="50020"/>
                    <a:pt x="14930" y="52241"/>
                  </a:cubicBezTo>
                  <a:cubicBezTo>
                    <a:pt x="15036" y="53307"/>
                    <a:pt x="15186" y="54391"/>
                    <a:pt x="15181" y="55460"/>
                  </a:cubicBezTo>
                  <a:cubicBezTo>
                    <a:pt x="15174" y="56579"/>
                    <a:pt x="15106" y="57700"/>
                    <a:pt x="15099" y="58821"/>
                  </a:cubicBezTo>
                  <a:cubicBezTo>
                    <a:pt x="15092" y="59985"/>
                    <a:pt x="15146" y="61147"/>
                    <a:pt x="15139" y="62310"/>
                  </a:cubicBezTo>
                  <a:cubicBezTo>
                    <a:pt x="15138" y="62574"/>
                    <a:pt x="15150" y="62872"/>
                    <a:pt x="15346" y="63046"/>
                  </a:cubicBezTo>
                  <a:cubicBezTo>
                    <a:pt x="15470" y="63156"/>
                    <a:pt x="15641" y="63192"/>
                    <a:pt x="15804" y="63220"/>
                  </a:cubicBezTo>
                  <a:cubicBezTo>
                    <a:pt x="15977" y="63251"/>
                    <a:pt x="17182" y="63475"/>
                    <a:pt x="17978" y="63475"/>
                  </a:cubicBezTo>
                  <a:cubicBezTo>
                    <a:pt x="18375" y="63475"/>
                    <a:pt x="18670" y="63419"/>
                    <a:pt x="18683" y="63254"/>
                  </a:cubicBezTo>
                  <a:cubicBezTo>
                    <a:pt x="18955" y="59609"/>
                    <a:pt x="19226" y="55965"/>
                    <a:pt x="19498" y="52321"/>
                  </a:cubicBezTo>
                  <a:cubicBezTo>
                    <a:pt x="19724" y="49290"/>
                    <a:pt x="19951" y="46253"/>
                    <a:pt x="19909" y="43214"/>
                  </a:cubicBezTo>
                  <a:cubicBezTo>
                    <a:pt x="19876" y="40897"/>
                    <a:pt x="19688" y="38584"/>
                    <a:pt x="19499" y="36275"/>
                  </a:cubicBezTo>
                  <a:lnTo>
                    <a:pt x="17655" y="13650"/>
                  </a:lnTo>
                  <a:cubicBezTo>
                    <a:pt x="17437" y="10980"/>
                    <a:pt x="17075" y="7901"/>
                    <a:pt x="15287" y="5915"/>
                  </a:cubicBezTo>
                  <a:cubicBezTo>
                    <a:pt x="14728" y="5293"/>
                    <a:pt x="14029" y="4779"/>
                    <a:pt x="13152" y="4418"/>
                  </a:cubicBezTo>
                  <a:cubicBezTo>
                    <a:pt x="12141" y="4001"/>
                    <a:pt x="11064" y="3759"/>
                    <a:pt x="10048" y="3353"/>
                  </a:cubicBezTo>
                  <a:cubicBezTo>
                    <a:pt x="9352" y="3076"/>
                    <a:pt x="8689" y="2723"/>
                    <a:pt x="7989" y="2455"/>
                  </a:cubicBezTo>
                  <a:cubicBezTo>
                    <a:pt x="7429" y="2240"/>
                    <a:pt x="6850" y="2080"/>
                    <a:pt x="6281" y="1889"/>
                  </a:cubicBezTo>
                  <a:cubicBezTo>
                    <a:pt x="5166" y="1512"/>
                    <a:pt x="4096" y="1015"/>
                    <a:pt x="3029" y="518"/>
                  </a:cubicBezTo>
                  <a:cubicBezTo>
                    <a:pt x="2599" y="318"/>
                    <a:pt x="2093" y="0"/>
                    <a:pt x="1597"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47"/>
            <p:cNvSpPr/>
            <p:nvPr/>
          </p:nvSpPr>
          <p:spPr>
            <a:xfrm>
              <a:off x="6316286" y="2387287"/>
              <a:ext cx="1171507" cy="1849786"/>
            </a:xfrm>
            <a:custGeom>
              <a:avLst/>
              <a:gdLst/>
              <a:ahLst/>
              <a:cxnLst/>
              <a:rect l="l" t="t" r="r" b="b"/>
              <a:pathLst>
                <a:path w="32970" h="52059" extrusionOk="0">
                  <a:moveTo>
                    <a:pt x="17256" y="0"/>
                  </a:moveTo>
                  <a:cubicBezTo>
                    <a:pt x="13305" y="0"/>
                    <a:pt x="9315" y="823"/>
                    <a:pt x="5658" y="2314"/>
                  </a:cubicBezTo>
                  <a:cubicBezTo>
                    <a:pt x="3974" y="3000"/>
                    <a:pt x="2255" y="3900"/>
                    <a:pt x="1326" y="5462"/>
                  </a:cubicBezTo>
                  <a:cubicBezTo>
                    <a:pt x="890" y="6195"/>
                    <a:pt x="657" y="7030"/>
                    <a:pt x="491" y="7866"/>
                  </a:cubicBezTo>
                  <a:cubicBezTo>
                    <a:pt x="1" y="10329"/>
                    <a:pt x="241" y="12645"/>
                    <a:pt x="643" y="14978"/>
                  </a:cubicBezTo>
                  <a:cubicBezTo>
                    <a:pt x="883" y="16380"/>
                    <a:pt x="1184" y="17787"/>
                    <a:pt x="1419" y="19234"/>
                  </a:cubicBezTo>
                  <a:cubicBezTo>
                    <a:pt x="2071" y="23253"/>
                    <a:pt x="2670" y="27282"/>
                    <a:pt x="3066" y="31336"/>
                  </a:cubicBezTo>
                  <a:cubicBezTo>
                    <a:pt x="3329" y="34030"/>
                    <a:pt x="3544" y="36755"/>
                    <a:pt x="3539" y="39465"/>
                  </a:cubicBezTo>
                  <a:cubicBezTo>
                    <a:pt x="3533" y="41931"/>
                    <a:pt x="3209" y="44482"/>
                    <a:pt x="3113" y="46975"/>
                  </a:cubicBezTo>
                  <a:cubicBezTo>
                    <a:pt x="3088" y="47616"/>
                    <a:pt x="3075" y="48296"/>
                    <a:pt x="3406" y="48845"/>
                  </a:cubicBezTo>
                  <a:cubicBezTo>
                    <a:pt x="3674" y="49290"/>
                    <a:pt x="4132" y="49581"/>
                    <a:pt x="4588" y="49831"/>
                  </a:cubicBezTo>
                  <a:cubicBezTo>
                    <a:pt x="8005" y="51703"/>
                    <a:pt x="12041" y="52047"/>
                    <a:pt x="15938" y="52058"/>
                  </a:cubicBezTo>
                  <a:cubicBezTo>
                    <a:pt x="16002" y="52058"/>
                    <a:pt x="16066" y="52058"/>
                    <a:pt x="16130" y="52058"/>
                  </a:cubicBezTo>
                  <a:cubicBezTo>
                    <a:pt x="18372" y="52058"/>
                    <a:pt x="20612" y="51962"/>
                    <a:pt x="22850" y="51767"/>
                  </a:cubicBezTo>
                  <a:cubicBezTo>
                    <a:pt x="24762" y="51602"/>
                    <a:pt x="26909" y="51228"/>
                    <a:pt x="27990" y="49640"/>
                  </a:cubicBezTo>
                  <a:cubicBezTo>
                    <a:pt x="28702" y="48596"/>
                    <a:pt x="28775" y="47257"/>
                    <a:pt x="28821" y="45993"/>
                  </a:cubicBezTo>
                  <a:cubicBezTo>
                    <a:pt x="29070" y="39288"/>
                    <a:pt x="29265" y="32565"/>
                    <a:pt x="30213" y="25923"/>
                  </a:cubicBezTo>
                  <a:cubicBezTo>
                    <a:pt x="30635" y="22969"/>
                    <a:pt x="30823" y="19989"/>
                    <a:pt x="31267" y="17039"/>
                  </a:cubicBezTo>
                  <a:cubicBezTo>
                    <a:pt x="31464" y="15727"/>
                    <a:pt x="32094" y="14525"/>
                    <a:pt x="32416" y="13225"/>
                  </a:cubicBezTo>
                  <a:cubicBezTo>
                    <a:pt x="32730" y="11957"/>
                    <a:pt x="32905" y="10658"/>
                    <a:pt x="32937" y="9352"/>
                  </a:cubicBezTo>
                  <a:cubicBezTo>
                    <a:pt x="32970" y="8013"/>
                    <a:pt x="32835" y="6617"/>
                    <a:pt x="32150" y="5467"/>
                  </a:cubicBezTo>
                  <a:cubicBezTo>
                    <a:pt x="31475" y="4333"/>
                    <a:pt x="30338" y="3556"/>
                    <a:pt x="29182" y="2920"/>
                  </a:cubicBezTo>
                  <a:cubicBezTo>
                    <a:pt x="25538" y="913"/>
                    <a:pt x="21418" y="0"/>
                    <a:pt x="17256" y="0"/>
                  </a:cubicBezTo>
                  <a:close/>
                </a:path>
              </a:pathLst>
            </a:custGeom>
            <a:solidFill>
              <a:srgbClr val="EED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47"/>
            <p:cNvSpPr/>
            <p:nvPr/>
          </p:nvSpPr>
          <p:spPr>
            <a:xfrm>
              <a:off x="6316286" y="2352037"/>
              <a:ext cx="1171507" cy="1885212"/>
            </a:xfrm>
            <a:custGeom>
              <a:avLst/>
              <a:gdLst/>
              <a:ahLst/>
              <a:cxnLst/>
              <a:rect l="l" t="t" r="r" b="b"/>
              <a:pathLst>
                <a:path w="32970" h="53056" extrusionOk="0">
                  <a:moveTo>
                    <a:pt x="643" y="15970"/>
                  </a:moveTo>
                  <a:cubicBezTo>
                    <a:pt x="883" y="17372"/>
                    <a:pt x="1184" y="18779"/>
                    <a:pt x="1419" y="20226"/>
                  </a:cubicBezTo>
                  <a:cubicBezTo>
                    <a:pt x="2071" y="24245"/>
                    <a:pt x="2670" y="28274"/>
                    <a:pt x="3066" y="32328"/>
                  </a:cubicBezTo>
                  <a:cubicBezTo>
                    <a:pt x="3329" y="35022"/>
                    <a:pt x="3544" y="37747"/>
                    <a:pt x="3539" y="40457"/>
                  </a:cubicBezTo>
                  <a:cubicBezTo>
                    <a:pt x="3533" y="42923"/>
                    <a:pt x="3209" y="45474"/>
                    <a:pt x="3113" y="47967"/>
                  </a:cubicBezTo>
                  <a:cubicBezTo>
                    <a:pt x="3088" y="48608"/>
                    <a:pt x="3075" y="49288"/>
                    <a:pt x="3406" y="49837"/>
                  </a:cubicBezTo>
                  <a:cubicBezTo>
                    <a:pt x="3674" y="50282"/>
                    <a:pt x="4132" y="50573"/>
                    <a:pt x="4588" y="50823"/>
                  </a:cubicBezTo>
                  <a:cubicBezTo>
                    <a:pt x="8005" y="52695"/>
                    <a:pt x="12041" y="53039"/>
                    <a:pt x="15938" y="53050"/>
                  </a:cubicBezTo>
                  <a:cubicBezTo>
                    <a:pt x="18244" y="53056"/>
                    <a:pt x="20548" y="52959"/>
                    <a:pt x="22850" y="52759"/>
                  </a:cubicBezTo>
                  <a:cubicBezTo>
                    <a:pt x="24762" y="52594"/>
                    <a:pt x="26909" y="52220"/>
                    <a:pt x="27990" y="50632"/>
                  </a:cubicBezTo>
                  <a:cubicBezTo>
                    <a:pt x="28702" y="49588"/>
                    <a:pt x="28775" y="48249"/>
                    <a:pt x="28821" y="46985"/>
                  </a:cubicBezTo>
                  <a:cubicBezTo>
                    <a:pt x="29070" y="40280"/>
                    <a:pt x="29265" y="33557"/>
                    <a:pt x="30213" y="26915"/>
                  </a:cubicBezTo>
                  <a:cubicBezTo>
                    <a:pt x="30635" y="23961"/>
                    <a:pt x="30823" y="20981"/>
                    <a:pt x="31267" y="18031"/>
                  </a:cubicBezTo>
                  <a:cubicBezTo>
                    <a:pt x="31464" y="16719"/>
                    <a:pt x="32094" y="15517"/>
                    <a:pt x="32416" y="14217"/>
                  </a:cubicBezTo>
                  <a:cubicBezTo>
                    <a:pt x="32730" y="12949"/>
                    <a:pt x="32905" y="11650"/>
                    <a:pt x="32937" y="10344"/>
                  </a:cubicBezTo>
                  <a:cubicBezTo>
                    <a:pt x="32970" y="9005"/>
                    <a:pt x="32835" y="7609"/>
                    <a:pt x="32150" y="6459"/>
                  </a:cubicBezTo>
                  <a:cubicBezTo>
                    <a:pt x="31475" y="5325"/>
                    <a:pt x="30338" y="4548"/>
                    <a:pt x="29182" y="3912"/>
                  </a:cubicBezTo>
                  <a:cubicBezTo>
                    <a:pt x="22078" y="0"/>
                    <a:pt x="13168" y="244"/>
                    <a:pt x="5658" y="3306"/>
                  </a:cubicBezTo>
                  <a:cubicBezTo>
                    <a:pt x="3974" y="3992"/>
                    <a:pt x="2255" y="4892"/>
                    <a:pt x="1326" y="6454"/>
                  </a:cubicBezTo>
                  <a:cubicBezTo>
                    <a:pt x="890" y="7187"/>
                    <a:pt x="657" y="8022"/>
                    <a:pt x="491" y="8858"/>
                  </a:cubicBezTo>
                  <a:cubicBezTo>
                    <a:pt x="1" y="11321"/>
                    <a:pt x="241" y="13637"/>
                    <a:pt x="643" y="1597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47"/>
            <p:cNvSpPr/>
            <p:nvPr/>
          </p:nvSpPr>
          <p:spPr>
            <a:xfrm>
              <a:off x="6840414" y="2067727"/>
              <a:ext cx="108836" cy="730299"/>
            </a:xfrm>
            <a:custGeom>
              <a:avLst/>
              <a:gdLst/>
              <a:ahLst/>
              <a:cxnLst/>
              <a:rect l="l" t="t" r="r" b="b"/>
              <a:pathLst>
                <a:path w="3063" h="20553" extrusionOk="0">
                  <a:moveTo>
                    <a:pt x="2173" y="0"/>
                  </a:moveTo>
                  <a:cubicBezTo>
                    <a:pt x="1752" y="89"/>
                    <a:pt x="1324" y="141"/>
                    <a:pt x="894" y="157"/>
                  </a:cubicBezTo>
                  <a:lnTo>
                    <a:pt x="892" y="15097"/>
                  </a:lnTo>
                  <a:cubicBezTo>
                    <a:pt x="892" y="15888"/>
                    <a:pt x="825" y="16692"/>
                    <a:pt x="900" y="17482"/>
                  </a:cubicBezTo>
                  <a:cubicBezTo>
                    <a:pt x="865" y="18072"/>
                    <a:pt x="520" y="18643"/>
                    <a:pt x="15" y="18952"/>
                  </a:cubicBezTo>
                  <a:lnTo>
                    <a:pt x="0" y="20553"/>
                  </a:lnTo>
                  <a:cubicBezTo>
                    <a:pt x="632" y="20402"/>
                    <a:pt x="1159" y="19945"/>
                    <a:pt x="1532" y="19386"/>
                  </a:cubicBezTo>
                  <a:cubicBezTo>
                    <a:pt x="1904" y="19945"/>
                    <a:pt x="2431" y="20402"/>
                    <a:pt x="3063" y="20553"/>
                  </a:cubicBezTo>
                  <a:lnTo>
                    <a:pt x="3049" y="18952"/>
                  </a:lnTo>
                  <a:cubicBezTo>
                    <a:pt x="2546" y="18643"/>
                    <a:pt x="2200" y="18072"/>
                    <a:pt x="2165" y="17482"/>
                  </a:cubicBezTo>
                  <a:cubicBezTo>
                    <a:pt x="2239" y="16692"/>
                    <a:pt x="2173" y="15888"/>
                    <a:pt x="2173" y="15097"/>
                  </a:cubicBezTo>
                  <a:lnTo>
                    <a:pt x="2173" y="0"/>
                  </a:lnTo>
                  <a:close/>
                </a:path>
              </a:pathLst>
            </a:custGeom>
            <a:solidFill>
              <a:srgbClr val="B33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47"/>
            <p:cNvSpPr/>
            <p:nvPr/>
          </p:nvSpPr>
          <p:spPr>
            <a:xfrm>
              <a:off x="6840414" y="2067727"/>
              <a:ext cx="108836" cy="730299"/>
            </a:xfrm>
            <a:custGeom>
              <a:avLst/>
              <a:gdLst/>
              <a:ahLst/>
              <a:cxnLst/>
              <a:rect l="l" t="t" r="r" b="b"/>
              <a:pathLst>
                <a:path w="3063" h="20553" extrusionOk="0">
                  <a:moveTo>
                    <a:pt x="2173" y="0"/>
                  </a:moveTo>
                  <a:cubicBezTo>
                    <a:pt x="1752" y="89"/>
                    <a:pt x="1324" y="141"/>
                    <a:pt x="894" y="157"/>
                  </a:cubicBezTo>
                  <a:lnTo>
                    <a:pt x="892" y="15097"/>
                  </a:lnTo>
                  <a:cubicBezTo>
                    <a:pt x="892" y="15888"/>
                    <a:pt x="825" y="16692"/>
                    <a:pt x="900" y="17482"/>
                  </a:cubicBezTo>
                  <a:cubicBezTo>
                    <a:pt x="865" y="18072"/>
                    <a:pt x="520" y="18643"/>
                    <a:pt x="15" y="18952"/>
                  </a:cubicBezTo>
                  <a:lnTo>
                    <a:pt x="0" y="20553"/>
                  </a:lnTo>
                  <a:cubicBezTo>
                    <a:pt x="632" y="20402"/>
                    <a:pt x="1159" y="19945"/>
                    <a:pt x="1532" y="19386"/>
                  </a:cubicBezTo>
                  <a:cubicBezTo>
                    <a:pt x="1904" y="19945"/>
                    <a:pt x="2431" y="20402"/>
                    <a:pt x="3063" y="20553"/>
                  </a:cubicBezTo>
                  <a:lnTo>
                    <a:pt x="3049" y="18952"/>
                  </a:lnTo>
                  <a:cubicBezTo>
                    <a:pt x="2546" y="18643"/>
                    <a:pt x="2200" y="18072"/>
                    <a:pt x="2165" y="17482"/>
                  </a:cubicBezTo>
                  <a:cubicBezTo>
                    <a:pt x="2239" y="16692"/>
                    <a:pt x="2173" y="15888"/>
                    <a:pt x="2173" y="15097"/>
                  </a:cubicBezTo>
                  <a:lnTo>
                    <a:pt x="21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47"/>
            <p:cNvSpPr/>
            <p:nvPr/>
          </p:nvSpPr>
          <p:spPr>
            <a:xfrm>
              <a:off x="6442752" y="2595944"/>
              <a:ext cx="413989" cy="719498"/>
            </a:xfrm>
            <a:custGeom>
              <a:avLst/>
              <a:gdLst/>
              <a:ahLst/>
              <a:cxnLst/>
              <a:rect l="l" t="t" r="r" b="b"/>
              <a:pathLst>
                <a:path w="11651" h="20249" extrusionOk="0">
                  <a:moveTo>
                    <a:pt x="9259" y="0"/>
                  </a:moveTo>
                  <a:cubicBezTo>
                    <a:pt x="8968" y="0"/>
                    <a:pt x="8673" y="59"/>
                    <a:pt x="8402" y="162"/>
                  </a:cubicBezTo>
                  <a:cubicBezTo>
                    <a:pt x="7837" y="374"/>
                    <a:pt x="7355" y="757"/>
                    <a:pt x="6906" y="1161"/>
                  </a:cubicBezTo>
                  <a:cubicBezTo>
                    <a:pt x="5237" y="2673"/>
                    <a:pt x="3934" y="4546"/>
                    <a:pt x="3097" y="6638"/>
                  </a:cubicBezTo>
                  <a:cubicBezTo>
                    <a:pt x="2529" y="8063"/>
                    <a:pt x="2186" y="9571"/>
                    <a:pt x="1617" y="10995"/>
                  </a:cubicBezTo>
                  <a:cubicBezTo>
                    <a:pt x="1171" y="12111"/>
                    <a:pt x="587" y="13179"/>
                    <a:pt x="302" y="14345"/>
                  </a:cubicBezTo>
                  <a:cubicBezTo>
                    <a:pt x="137" y="15017"/>
                    <a:pt x="76" y="15709"/>
                    <a:pt x="42" y="16399"/>
                  </a:cubicBezTo>
                  <a:cubicBezTo>
                    <a:pt x="8" y="17095"/>
                    <a:pt x="0" y="17793"/>
                    <a:pt x="21" y="18490"/>
                  </a:cubicBezTo>
                  <a:cubicBezTo>
                    <a:pt x="35" y="19009"/>
                    <a:pt x="92" y="19586"/>
                    <a:pt x="479" y="19932"/>
                  </a:cubicBezTo>
                  <a:cubicBezTo>
                    <a:pt x="745" y="20170"/>
                    <a:pt x="1118" y="20249"/>
                    <a:pt x="1475" y="20249"/>
                  </a:cubicBezTo>
                  <a:cubicBezTo>
                    <a:pt x="1478" y="20249"/>
                    <a:pt x="1480" y="20249"/>
                    <a:pt x="1483" y="20249"/>
                  </a:cubicBezTo>
                  <a:cubicBezTo>
                    <a:pt x="2655" y="20244"/>
                    <a:pt x="3703" y="19508"/>
                    <a:pt x="4861" y="19332"/>
                  </a:cubicBezTo>
                  <a:cubicBezTo>
                    <a:pt x="5484" y="19238"/>
                    <a:pt x="6123" y="19308"/>
                    <a:pt x="6748" y="19223"/>
                  </a:cubicBezTo>
                  <a:cubicBezTo>
                    <a:pt x="7663" y="19100"/>
                    <a:pt x="8511" y="18644"/>
                    <a:pt x="9218" y="18049"/>
                  </a:cubicBezTo>
                  <a:cubicBezTo>
                    <a:pt x="9601" y="17727"/>
                    <a:pt x="9956" y="17354"/>
                    <a:pt x="10170" y="16901"/>
                  </a:cubicBezTo>
                  <a:cubicBezTo>
                    <a:pt x="10476" y="16252"/>
                    <a:pt x="10470" y="15506"/>
                    <a:pt x="10455" y="14789"/>
                  </a:cubicBezTo>
                  <a:cubicBezTo>
                    <a:pt x="10431" y="13531"/>
                    <a:pt x="10405" y="12265"/>
                    <a:pt x="10593" y="11020"/>
                  </a:cubicBezTo>
                  <a:cubicBezTo>
                    <a:pt x="10816" y="9552"/>
                    <a:pt x="11333" y="8138"/>
                    <a:pt x="11501" y="6662"/>
                  </a:cubicBezTo>
                  <a:cubicBezTo>
                    <a:pt x="11651" y="5343"/>
                    <a:pt x="11551" y="3967"/>
                    <a:pt x="11374" y="2654"/>
                  </a:cubicBezTo>
                  <a:cubicBezTo>
                    <a:pt x="11255" y="1773"/>
                    <a:pt x="10987" y="693"/>
                    <a:pt x="10152" y="222"/>
                  </a:cubicBezTo>
                  <a:cubicBezTo>
                    <a:pt x="9880" y="68"/>
                    <a:pt x="9572" y="0"/>
                    <a:pt x="9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47"/>
            <p:cNvSpPr/>
            <p:nvPr/>
          </p:nvSpPr>
          <p:spPr>
            <a:xfrm>
              <a:off x="6442716" y="2595944"/>
              <a:ext cx="413989" cy="719498"/>
            </a:xfrm>
            <a:custGeom>
              <a:avLst/>
              <a:gdLst/>
              <a:ahLst/>
              <a:cxnLst/>
              <a:rect l="l" t="t" r="r" b="b"/>
              <a:pathLst>
                <a:path w="11651" h="20249" extrusionOk="0">
                  <a:moveTo>
                    <a:pt x="9260" y="458"/>
                  </a:moveTo>
                  <a:cubicBezTo>
                    <a:pt x="9512" y="458"/>
                    <a:pt x="9737" y="512"/>
                    <a:pt x="9927" y="620"/>
                  </a:cubicBezTo>
                  <a:cubicBezTo>
                    <a:pt x="10215" y="784"/>
                    <a:pt x="10439" y="1059"/>
                    <a:pt x="10610" y="1463"/>
                  </a:cubicBezTo>
                  <a:cubicBezTo>
                    <a:pt x="10750" y="1792"/>
                    <a:pt x="10852" y="2202"/>
                    <a:pt x="10920" y="2714"/>
                  </a:cubicBezTo>
                  <a:cubicBezTo>
                    <a:pt x="11130" y="4279"/>
                    <a:pt x="11169" y="5516"/>
                    <a:pt x="11045" y="6610"/>
                  </a:cubicBezTo>
                  <a:cubicBezTo>
                    <a:pt x="10957" y="7380"/>
                    <a:pt x="10772" y="8127"/>
                    <a:pt x="10577" y="8916"/>
                  </a:cubicBezTo>
                  <a:cubicBezTo>
                    <a:pt x="10414" y="9576"/>
                    <a:pt x="10245" y="10258"/>
                    <a:pt x="10139" y="10952"/>
                  </a:cubicBezTo>
                  <a:cubicBezTo>
                    <a:pt x="9947" y="12229"/>
                    <a:pt x="9972" y="13525"/>
                    <a:pt x="9996" y="14779"/>
                  </a:cubicBezTo>
                  <a:lnTo>
                    <a:pt x="9996" y="14797"/>
                  </a:lnTo>
                  <a:cubicBezTo>
                    <a:pt x="10009" y="15426"/>
                    <a:pt x="10023" y="16140"/>
                    <a:pt x="9756" y="16705"/>
                  </a:cubicBezTo>
                  <a:cubicBezTo>
                    <a:pt x="9598" y="17037"/>
                    <a:pt x="9334" y="17353"/>
                    <a:pt x="8923" y="17698"/>
                  </a:cubicBezTo>
                  <a:cubicBezTo>
                    <a:pt x="8210" y="18298"/>
                    <a:pt x="7436" y="18669"/>
                    <a:pt x="6685" y="18770"/>
                  </a:cubicBezTo>
                  <a:cubicBezTo>
                    <a:pt x="6409" y="18807"/>
                    <a:pt x="6126" y="18812"/>
                    <a:pt x="5825" y="18816"/>
                  </a:cubicBezTo>
                  <a:cubicBezTo>
                    <a:pt x="5491" y="18822"/>
                    <a:pt x="5145" y="18826"/>
                    <a:pt x="4793" y="18880"/>
                  </a:cubicBezTo>
                  <a:cubicBezTo>
                    <a:pt x="4240" y="18964"/>
                    <a:pt x="3724" y="19159"/>
                    <a:pt x="3226" y="19347"/>
                  </a:cubicBezTo>
                  <a:cubicBezTo>
                    <a:pt x="2626" y="19574"/>
                    <a:pt x="2059" y="19788"/>
                    <a:pt x="1482" y="19790"/>
                  </a:cubicBezTo>
                  <a:lnTo>
                    <a:pt x="1473" y="19790"/>
                  </a:lnTo>
                  <a:cubicBezTo>
                    <a:pt x="1260" y="19790"/>
                    <a:pt x="969" y="19756"/>
                    <a:pt x="785" y="19592"/>
                  </a:cubicBezTo>
                  <a:cubicBezTo>
                    <a:pt x="538" y="19370"/>
                    <a:pt x="492" y="18925"/>
                    <a:pt x="479" y="18477"/>
                  </a:cubicBezTo>
                  <a:cubicBezTo>
                    <a:pt x="460" y="17795"/>
                    <a:pt x="466" y="17103"/>
                    <a:pt x="500" y="16422"/>
                  </a:cubicBezTo>
                  <a:cubicBezTo>
                    <a:pt x="530" y="15829"/>
                    <a:pt x="582" y="15131"/>
                    <a:pt x="748" y="14454"/>
                  </a:cubicBezTo>
                  <a:cubicBezTo>
                    <a:pt x="931" y="13699"/>
                    <a:pt x="1248" y="12989"/>
                    <a:pt x="1583" y="12236"/>
                  </a:cubicBezTo>
                  <a:cubicBezTo>
                    <a:pt x="1738" y="11888"/>
                    <a:pt x="1898" y="11529"/>
                    <a:pt x="2043" y="11166"/>
                  </a:cubicBezTo>
                  <a:cubicBezTo>
                    <a:pt x="2335" y="10435"/>
                    <a:pt x="2570" y="9680"/>
                    <a:pt x="2796" y="8950"/>
                  </a:cubicBezTo>
                  <a:cubicBezTo>
                    <a:pt x="3018" y="8239"/>
                    <a:pt x="3247" y="7504"/>
                    <a:pt x="3524" y="6808"/>
                  </a:cubicBezTo>
                  <a:cubicBezTo>
                    <a:pt x="4335" y="4782"/>
                    <a:pt x="5597" y="2967"/>
                    <a:pt x="7215" y="1502"/>
                  </a:cubicBezTo>
                  <a:cubicBezTo>
                    <a:pt x="7593" y="1160"/>
                    <a:pt x="8049" y="785"/>
                    <a:pt x="8564" y="591"/>
                  </a:cubicBezTo>
                  <a:cubicBezTo>
                    <a:pt x="8785" y="506"/>
                    <a:pt x="9021" y="460"/>
                    <a:pt x="9258" y="459"/>
                  </a:cubicBezTo>
                  <a:lnTo>
                    <a:pt x="9260" y="458"/>
                  </a:lnTo>
                  <a:close/>
                  <a:moveTo>
                    <a:pt x="9258" y="1"/>
                  </a:moveTo>
                  <a:cubicBezTo>
                    <a:pt x="8965" y="2"/>
                    <a:pt x="8675" y="56"/>
                    <a:pt x="8401" y="162"/>
                  </a:cubicBezTo>
                  <a:cubicBezTo>
                    <a:pt x="7837" y="374"/>
                    <a:pt x="7354" y="757"/>
                    <a:pt x="6906" y="1162"/>
                  </a:cubicBezTo>
                  <a:cubicBezTo>
                    <a:pt x="5237" y="2673"/>
                    <a:pt x="3934" y="4546"/>
                    <a:pt x="3097" y="6638"/>
                  </a:cubicBezTo>
                  <a:cubicBezTo>
                    <a:pt x="2529" y="8063"/>
                    <a:pt x="2186" y="9571"/>
                    <a:pt x="1617" y="10995"/>
                  </a:cubicBezTo>
                  <a:cubicBezTo>
                    <a:pt x="1171" y="12111"/>
                    <a:pt x="587" y="13179"/>
                    <a:pt x="302" y="14345"/>
                  </a:cubicBezTo>
                  <a:cubicBezTo>
                    <a:pt x="137" y="15017"/>
                    <a:pt x="76" y="15709"/>
                    <a:pt x="42" y="16400"/>
                  </a:cubicBezTo>
                  <a:cubicBezTo>
                    <a:pt x="7" y="17095"/>
                    <a:pt x="0" y="17793"/>
                    <a:pt x="21" y="18490"/>
                  </a:cubicBezTo>
                  <a:cubicBezTo>
                    <a:pt x="35" y="19009"/>
                    <a:pt x="91" y="19586"/>
                    <a:pt x="479" y="19932"/>
                  </a:cubicBezTo>
                  <a:cubicBezTo>
                    <a:pt x="743" y="20171"/>
                    <a:pt x="1116" y="20249"/>
                    <a:pt x="1473" y="20249"/>
                  </a:cubicBezTo>
                  <a:lnTo>
                    <a:pt x="1483" y="20249"/>
                  </a:lnTo>
                  <a:cubicBezTo>
                    <a:pt x="2655" y="20244"/>
                    <a:pt x="3703" y="19508"/>
                    <a:pt x="4861" y="19333"/>
                  </a:cubicBezTo>
                  <a:cubicBezTo>
                    <a:pt x="5484" y="19238"/>
                    <a:pt x="6122" y="19308"/>
                    <a:pt x="6746" y="19224"/>
                  </a:cubicBezTo>
                  <a:cubicBezTo>
                    <a:pt x="7663" y="19100"/>
                    <a:pt x="8510" y="18644"/>
                    <a:pt x="9218" y="18049"/>
                  </a:cubicBezTo>
                  <a:cubicBezTo>
                    <a:pt x="9601" y="17727"/>
                    <a:pt x="9956" y="17354"/>
                    <a:pt x="10170" y="16901"/>
                  </a:cubicBezTo>
                  <a:cubicBezTo>
                    <a:pt x="10476" y="16253"/>
                    <a:pt x="10470" y="15506"/>
                    <a:pt x="10455" y="14789"/>
                  </a:cubicBezTo>
                  <a:cubicBezTo>
                    <a:pt x="10431" y="13531"/>
                    <a:pt x="10405" y="12265"/>
                    <a:pt x="10593" y="11022"/>
                  </a:cubicBezTo>
                  <a:cubicBezTo>
                    <a:pt x="10815" y="9552"/>
                    <a:pt x="11332" y="8138"/>
                    <a:pt x="11501" y="6662"/>
                  </a:cubicBezTo>
                  <a:cubicBezTo>
                    <a:pt x="11650" y="5343"/>
                    <a:pt x="11549" y="3967"/>
                    <a:pt x="11374" y="2654"/>
                  </a:cubicBezTo>
                  <a:cubicBezTo>
                    <a:pt x="11256" y="1774"/>
                    <a:pt x="10988" y="694"/>
                    <a:pt x="10153" y="222"/>
                  </a:cubicBezTo>
                  <a:cubicBezTo>
                    <a:pt x="9881" y="68"/>
                    <a:pt x="9572" y="1"/>
                    <a:pt x="9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47"/>
            <p:cNvSpPr/>
            <p:nvPr/>
          </p:nvSpPr>
          <p:spPr>
            <a:xfrm>
              <a:off x="6932909" y="2595944"/>
              <a:ext cx="413954" cy="719498"/>
            </a:xfrm>
            <a:custGeom>
              <a:avLst/>
              <a:gdLst/>
              <a:ahLst/>
              <a:cxnLst/>
              <a:rect l="l" t="t" r="r" b="b"/>
              <a:pathLst>
                <a:path w="11650" h="20249" extrusionOk="0">
                  <a:moveTo>
                    <a:pt x="2391" y="0"/>
                  </a:moveTo>
                  <a:cubicBezTo>
                    <a:pt x="2078" y="0"/>
                    <a:pt x="1770" y="68"/>
                    <a:pt x="1498" y="222"/>
                  </a:cubicBezTo>
                  <a:cubicBezTo>
                    <a:pt x="664" y="693"/>
                    <a:pt x="395" y="1773"/>
                    <a:pt x="277" y="2654"/>
                  </a:cubicBezTo>
                  <a:cubicBezTo>
                    <a:pt x="102" y="3967"/>
                    <a:pt x="1" y="5343"/>
                    <a:pt x="151" y="6662"/>
                  </a:cubicBezTo>
                  <a:cubicBezTo>
                    <a:pt x="318" y="8138"/>
                    <a:pt x="835" y="9552"/>
                    <a:pt x="1058" y="11020"/>
                  </a:cubicBezTo>
                  <a:cubicBezTo>
                    <a:pt x="1246" y="12265"/>
                    <a:pt x="1220" y="13531"/>
                    <a:pt x="1195" y="14789"/>
                  </a:cubicBezTo>
                  <a:cubicBezTo>
                    <a:pt x="1181" y="15506"/>
                    <a:pt x="1174" y="16252"/>
                    <a:pt x="1481" y="16901"/>
                  </a:cubicBezTo>
                  <a:cubicBezTo>
                    <a:pt x="1695" y="17354"/>
                    <a:pt x="2049" y="17727"/>
                    <a:pt x="2433" y="18049"/>
                  </a:cubicBezTo>
                  <a:cubicBezTo>
                    <a:pt x="3141" y="18644"/>
                    <a:pt x="3988" y="19100"/>
                    <a:pt x="4903" y="19223"/>
                  </a:cubicBezTo>
                  <a:cubicBezTo>
                    <a:pt x="5527" y="19308"/>
                    <a:pt x="6166" y="19238"/>
                    <a:pt x="6789" y="19332"/>
                  </a:cubicBezTo>
                  <a:cubicBezTo>
                    <a:pt x="7947" y="19508"/>
                    <a:pt x="8995" y="20244"/>
                    <a:pt x="10167" y="20249"/>
                  </a:cubicBezTo>
                  <a:cubicBezTo>
                    <a:pt x="10170" y="20249"/>
                    <a:pt x="10172" y="20249"/>
                    <a:pt x="10175" y="20249"/>
                  </a:cubicBezTo>
                  <a:cubicBezTo>
                    <a:pt x="10532" y="20249"/>
                    <a:pt x="10906" y="20170"/>
                    <a:pt x="11171" y="19932"/>
                  </a:cubicBezTo>
                  <a:cubicBezTo>
                    <a:pt x="11559" y="19586"/>
                    <a:pt x="11615" y="19009"/>
                    <a:pt x="11629" y="18490"/>
                  </a:cubicBezTo>
                  <a:cubicBezTo>
                    <a:pt x="11650" y="17793"/>
                    <a:pt x="11642" y="17095"/>
                    <a:pt x="11608" y="16399"/>
                  </a:cubicBezTo>
                  <a:cubicBezTo>
                    <a:pt x="11574" y="15709"/>
                    <a:pt x="11512" y="15017"/>
                    <a:pt x="11348" y="14345"/>
                  </a:cubicBezTo>
                  <a:cubicBezTo>
                    <a:pt x="11063" y="13179"/>
                    <a:pt x="10479" y="12111"/>
                    <a:pt x="10033" y="10995"/>
                  </a:cubicBezTo>
                  <a:cubicBezTo>
                    <a:pt x="9464" y="9571"/>
                    <a:pt x="9121" y="8063"/>
                    <a:pt x="8553" y="6638"/>
                  </a:cubicBezTo>
                  <a:cubicBezTo>
                    <a:pt x="7716" y="4546"/>
                    <a:pt x="6413" y="2673"/>
                    <a:pt x="4744" y="1161"/>
                  </a:cubicBezTo>
                  <a:cubicBezTo>
                    <a:pt x="4295" y="757"/>
                    <a:pt x="3813" y="374"/>
                    <a:pt x="3248" y="162"/>
                  </a:cubicBezTo>
                  <a:cubicBezTo>
                    <a:pt x="2977" y="59"/>
                    <a:pt x="2682" y="0"/>
                    <a:pt x="23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47"/>
            <p:cNvSpPr/>
            <p:nvPr/>
          </p:nvSpPr>
          <p:spPr>
            <a:xfrm>
              <a:off x="6932874" y="2595909"/>
              <a:ext cx="413918" cy="719498"/>
            </a:xfrm>
            <a:custGeom>
              <a:avLst/>
              <a:gdLst/>
              <a:ahLst/>
              <a:cxnLst/>
              <a:rect l="l" t="t" r="r" b="b"/>
              <a:pathLst>
                <a:path w="11649" h="20249" extrusionOk="0">
                  <a:moveTo>
                    <a:pt x="2391" y="1"/>
                  </a:moveTo>
                  <a:cubicBezTo>
                    <a:pt x="2391" y="1"/>
                    <a:pt x="2392" y="1"/>
                    <a:pt x="2393" y="1"/>
                  </a:cubicBezTo>
                  <a:lnTo>
                    <a:pt x="2393" y="1"/>
                  </a:lnTo>
                  <a:lnTo>
                    <a:pt x="2393" y="1"/>
                  </a:lnTo>
                  <a:close/>
                  <a:moveTo>
                    <a:pt x="2391" y="1"/>
                  </a:moveTo>
                  <a:cubicBezTo>
                    <a:pt x="2079" y="1"/>
                    <a:pt x="1770" y="69"/>
                    <a:pt x="1498" y="222"/>
                  </a:cubicBezTo>
                  <a:cubicBezTo>
                    <a:pt x="663" y="694"/>
                    <a:pt x="394" y="1774"/>
                    <a:pt x="276" y="2654"/>
                  </a:cubicBezTo>
                  <a:cubicBezTo>
                    <a:pt x="100" y="3968"/>
                    <a:pt x="0" y="5343"/>
                    <a:pt x="150" y="6663"/>
                  </a:cubicBezTo>
                  <a:cubicBezTo>
                    <a:pt x="318" y="8138"/>
                    <a:pt x="835" y="9553"/>
                    <a:pt x="1057" y="11021"/>
                  </a:cubicBezTo>
                  <a:cubicBezTo>
                    <a:pt x="1246" y="12266"/>
                    <a:pt x="1220" y="13531"/>
                    <a:pt x="1195" y="14789"/>
                  </a:cubicBezTo>
                  <a:cubicBezTo>
                    <a:pt x="1180" y="15507"/>
                    <a:pt x="1173" y="16253"/>
                    <a:pt x="1480" y="16902"/>
                  </a:cubicBezTo>
                  <a:cubicBezTo>
                    <a:pt x="1694" y="17355"/>
                    <a:pt x="2048" y="17727"/>
                    <a:pt x="2431" y="18049"/>
                  </a:cubicBezTo>
                  <a:cubicBezTo>
                    <a:pt x="3139" y="18643"/>
                    <a:pt x="3987" y="19100"/>
                    <a:pt x="4903" y="19224"/>
                  </a:cubicBezTo>
                  <a:cubicBezTo>
                    <a:pt x="5527" y="19309"/>
                    <a:pt x="6165" y="19238"/>
                    <a:pt x="6789" y="19333"/>
                  </a:cubicBezTo>
                  <a:cubicBezTo>
                    <a:pt x="7947" y="19509"/>
                    <a:pt x="8995" y="20244"/>
                    <a:pt x="10167" y="20249"/>
                  </a:cubicBezTo>
                  <a:lnTo>
                    <a:pt x="10177" y="20249"/>
                  </a:lnTo>
                  <a:cubicBezTo>
                    <a:pt x="10532" y="20249"/>
                    <a:pt x="10905" y="20170"/>
                    <a:pt x="11171" y="19933"/>
                  </a:cubicBezTo>
                  <a:cubicBezTo>
                    <a:pt x="11558" y="19586"/>
                    <a:pt x="11613" y="19010"/>
                    <a:pt x="11629" y="18490"/>
                  </a:cubicBezTo>
                  <a:cubicBezTo>
                    <a:pt x="11648" y="17794"/>
                    <a:pt x="11642" y="17096"/>
                    <a:pt x="11608" y="16400"/>
                  </a:cubicBezTo>
                  <a:cubicBezTo>
                    <a:pt x="11574" y="15709"/>
                    <a:pt x="11511" y="15017"/>
                    <a:pt x="11348" y="14345"/>
                  </a:cubicBezTo>
                  <a:cubicBezTo>
                    <a:pt x="11063" y="13179"/>
                    <a:pt x="10478" y="12112"/>
                    <a:pt x="10033" y="10995"/>
                  </a:cubicBezTo>
                  <a:cubicBezTo>
                    <a:pt x="9464" y="9570"/>
                    <a:pt x="9120" y="8064"/>
                    <a:pt x="8552" y="6638"/>
                  </a:cubicBezTo>
                  <a:cubicBezTo>
                    <a:pt x="7716" y="4546"/>
                    <a:pt x="6412" y="2673"/>
                    <a:pt x="4742" y="1162"/>
                  </a:cubicBezTo>
                  <a:cubicBezTo>
                    <a:pt x="4295" y="757"/>
                    <a:pt x="3812" y="375"/>
                    <a:pt x="3248" y="162"/>
                  </a:cubicBezTo>
                  <a:cubicBezTo>
                    <a:pt x="2976" y="58"/>
                    <a:pt x="2686" y="3"/>
                    <a:pt x="2393" y="1"/>
                  </a:cubicBezTo>
                  <a:lnTo>
                    <a:pt x="2393" y="1"/>
                  </a:lnTo>
                  <a:lnTo>
                    <a:pt x="2393" y="459"/>
                  </a:lnTo>
                  <a:cubicBezTo>
                    <a:pt x="2630" y="461"/>
                    <a:pt x="2866" y="505"/>
                    <a:pt x="3087" y="591"/>
                  </a:cubicBezTo>
                  <a:cubicBezTo>
                    <a:pt x="3602" y="786"/>
                    <a:pt x="4058" y="1161"/>
                    <a:pt x="4437" y="1503"/>
                  </a:cubicBezTo>
                  <a:cubicBezTo>
                    <a:pt x="6054" y="2967"/>
                    <a:pt x="7316" y="4782"/>
                    <a:pt x="8127" y="6808"/>
                  </a:cubicBezTo>
                  <a:cubicBezTo>
                    <a:pt x="8404" y="7504"/>
                    <a:pt x="8633" y="8239"/>
                    <a:pt x="8854" y="8950"/>
                  </a:cubicBezTo>
                  <a:cubicBezTo>
                    <a:pt x="9081" y="9681"/>
                    <a:pt x="9316" y="10436"/>
                    <a:pt x="9608" y="11165"/>
                  </a:cubicBezTo>
                  <a:cubicBezTo>
                    <a:pt x="9753" y="11528"/>
                    <a:pt x="9913" y="11889"/>
                    <a:pt x="10068" y="12236"/>
                  </a:cubicBezTo>
                  <a:cubicBezTo>
                    <a:pt x="10403" y="12988"/>
                    <a:pt x="10719" y="13699"/>
                    <a:pt x="10903" y="14454"/>
                  </a:cubicBezTo>
                  <a:cubicBezTo>
                    <a:pt x="11069" y="15131"/>
                    <a:pt x="11121" y="15829"/>
                    <a:pt x="11150" y="16422"/>
                  </a:cubicBezTo>
                  <a:cubicBezTo>
                    <a:pt x="11185" y="17104"/>
                    <a:pt x="11191" y="17795"/>
                    <a:pt x="11172" y="18478"/>
                  </a:cubicBezTo>
                  <a:cubicBezTo>
                    <a:pt x="11158" y="18926"/>
                    <a:pt x="11113" y="19371"/>
                    <a:pt x="10866" y="19592"/>
                  </a:cubicBezTo>
                  <a:cubicBezTo>
                    <a:pt x="10682" y="19756"/>
                    <a:pt x="10390" y="19791"/>
                    <a:pt x="10178" y="19791"/>
                  </a:cubicBezTo>
                  <a:lnTo>
                    <a:pt x="10169" y="19791"/>
                  </a:lnTo>
                  <a:cubicBezTo>
                    <a:pt x="9592" y="19789"/>
                    <a:pt x="9025" y="19574"/>
                    <a:pt x="8425" y="19347"/>
                  </a:cubicBezTo>
                  <a:cubicBezTo>
                    <a:pt x="7927" y="19158"/>
                    <a:pt x="7411" y="18965"/>
                    <a:pt x="6858" y="18881"/>
                  </a:cubicBezTo>
                  <a:cubicBezTo>
                    <a:pt x="6506" y="18827"/>
                    <a:pt x="6160" y="18822"/>
                    <a:pt x="5826" y="18817"/>
                  </a:cubicBezTo>
                  <a:cubicBezTo>
                    <a:pt x="5525" y="18813"/>
                    <a:pt x="5241" y="18808"/>
                    <a:pt x="4966" y="18771"/>
                  </a:cubicBezTo>
                  <a:cubicBezTo>
                    <a:pt x="4215" y="18668"/>
                    <a:pt x="3441" y="18297"/>
                    <a:pt x="2728" y="17699"/>
                  </a:cubicBezTo>
                  <a:cubicBezTo>
                    <a:pt x="2317" y="17354"/>
                    <a:pt x="2053" y="17038"/>
                    <a:pt x="1896" y="16706"/>
                  </a:cubicBezTo>
                  <a:cubicBezTo>
                    <a:pt x="1628" y="16140"/>
                    <a:pt x="1642" y="15427"/>
                    <a:pt x="1654" y="14798"/>
                  </a:cubicBezTo>
                  <a:lnTo>
                    <a:pt x="1654" y="14779"/>
                  </a:lnTo>
                  <a:cubicBezTo>
                    <a:pt x="1679" y="13525"/>
                    <a:pt x="1704" y="12228"/>
                    <a:pt x="1511" y="10952"/>
                  </a:cubicBezTo>
                  <a:cubicBezTo>
                    <a:pt x="1406" y="10259"/>
                    <a:pt x="1237" y="9576"/>
                    <a:pt x="1074" y="8916"/>
                  </a:cubicBezTo>
                  <a:cubicBezTo>
                    <a:pt x="878" y="8126"/>
                    <a:pt x="694" y="7381"/>
                    <a:pt x="606" y="6611"/>
                  </a:cubicBezTo>
                  <a:cubicBezTo>
                    <a:pt x="481" y="5517"/>
                    <a:pt x="521" y="4278"/>
                    <a:pt x="731" y="2715"/>
                  </a:cubicBezTo>
                  <a:cubicBezTo>
                    <a:pt x="800" y="2201"/>
                    <a:pt x="901" y="1793"/>
                    <a:pt x="1041" y="1464"/>
                  </a:cubicBezTo>
                  <a:cubicBezTo>
                    <a:pt x="1212" y="1059"/>
                    <a:pt x="1435" y="783"/>
                    <a:pt x="1724" y="621"/>
                  </a:cubicBezTo>
                  <a:cubicBezTo>
                    <a:pt x="1914" y="513"/>
                    <a:pt x="2139" y="459"/>
                    <a:pt x="2391" y="459"/>
                  </a:cubicBezTo>
                  <a:lnTo>
                    <a:pt x="23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7" name="Google Shape;2617;p47"/>
            <p:cNvGrpSpPr/>
            <p:nvPr/>
          </p:nvGrpSpPr>
          <p:grpSpPr>
            <a:xfrm>
              <a:off x="6487916" y="2699526"/>
              <a:ext cx="802286" cy="558486"/>
              <a:chOff x="6487916" y="2699526"/>
              <a:chExt cx="802286" cy="558486"/>
            </a:xfrm>
          </p:grpSpPr>
          <p:sp>
            <p:nvSpPr>
              <p:cNvPr id="2618" name="Google Shape;2618;p47"/>
              <p:cNvSpPr/>
              <p:nvPr/>
            </p:nvSpPr>
            <p:spPr>
              <a:xfrm>
                <a:off x="6636484" y="2715908"/>
                <a:ext cx="162988" cy="174180"/>
              </a:xfrm>
              <a:custGeom>
                <a:avLst/>
                <a:gdLst/>
                <a:ahLst/>
                <a:cxnLst/>
                <a:rect l="l" t="t" r="r" b="b"/>
                <a:pathLst>
                  <a:path w="4587" h="4902" extrusionOk="0">
                    <a:moveTo>
                      <a:pt x="2607" y="0"/>
                    </a:moveTo>
                    <a:cubicBezTo>
                      <a:pt x="2568" y="0"/>
                      <a:pt x="2534" y="43"/>
                      <a:pt x="2529" y="85"/>
                    </a:cubicBezTo>
                    <a:cubicBezTo>
                      <a:pt x="2523" y="130"/>
                      <a:pt x="2544" y="175"/>
                      <a:pt x="2553" y="221"/>
                    </a:cubicBezTo>
                    <a:cubicBezTo>
                      <a:pt x="2571" y="299"/>
                      <a:pt x="2570" y="390"/>
                      <a:pt x="2562" y="481"/>
                    </a:cubicBezTo>
                    <a:cubicBezTo>
                      <a:pt x="2554" y="576"/>
                      <a:pt x="2538" y="672"/>
                      <a:pt x="2528" y="756"/>
                    </a:cubicBezTo>
                    <a:cubicBezTo>
                      <a:pt x="2504" y="942"/>
                      <a:pt x="2464" y="1126"/>
                      <a:pt x="2409" y="1305"/>
                    </a:cubicBezTo>
                    <a:cubicBezTo>
                      <a:pt x="2337" y="1296"/>
                      <a:pt x="2265" y="1290"/>
                      <a:pt x="2194" y="1290"/>
                    </a:cubicBezTo>
                    <a:cubicBezTo>
                      <a:pt x="2043" y="1290"/>
                      <a:pt x="1897" y="1314"/>
                      <a:pt x="1766" y="1367"/>
                    </a:cubicBezTo>
                    <a:cubicBezTo>
                      <a:pt x="1722" y="1386"/>
                      <a:pt x="1679" y="1409"/>
                      <a:pt x="1638" y="1435"/>
                    </a:cubicBezTo>
                    <a:cubicBezTo>
                      <a:pt x="1571" y="1317"/>
                      <a:pt x="1475" y="1190"/>
                      <a:pt x="1456" y="1157"/>
                    </a:cubicBezTo>
                    <a:cubicBezTo>
                      <a:pt x="1340" y="960"/>
                      <a:pt x="1236" y="756"/>
                      <a:pt x="1144" y="548"/>
                    </a:cubicBezTo>
                    <a:cubicBezTo>
                      <a:pt x="1131" y="517"/>
                      <a:pt x="1116" y="485"/>
                      <a:pt x="1091" y="464"/>
                    </a:cubicBezTo>
                    <a:cubicBezTo>
                      <a:pt x="1077" y="451"/>
                      <a:pt x="1057" y="444"/>
                      <a:pt x="1038" y="444"/>
                    </a:cubicBezTo>
                    <a:cubicBezTo>
                      <a:pt x="1024" y="444"/>
                      <a:pt x="1010" y="448"/>
                      <a:pt x="1000" y="458"/>
                    </a:cubicBezTo>
                    <a:cubicBezTo>
                      <a:pt x="969" y="485"/>
                      <a:pt x="979" y="536"/>
                      <a:pt x="962" y="574"/>
                    </a:cubicBezTo>
                    <a:cubicBezTo>
                      <a:pt x="945" y="610"/>
                      <a:pt x="908" y="628"/>
                      <a:pt x="876" y="651"/>
                    </a:cubicBezTo>
                    <a:cubicBezTo>
                      <a:pt x="843" y="673"/>
                      <a:pt x="814" y="712"/>
                      <a:pt x="828" y="748"/>
                    </a:cubicBezTo>
                    <a:cubicBezTo>
                      <a:pt x="843" y="788"/>
                      <a:pt x="896" y="794"/>
                      <a:pt x="938" y="804"/>
                    </a:cubicBezTo>
                    <a:cubicBezTo>
                      <a:pt x="1029" y="828"/>
                      <a:pt x="1097" y="901"/>
                      <a:pt x="1157" y="974"/>
                    </a:cubicBezTo>
                    <a:cubicBezTo>
                      <a:pt x="1297" y="1143"/>
                      <a:pt x="1423" y="1322"/>
                      <a:pt x="1536" y="1510"/>
                    </a:cubicBezTo>
                    <a:cubicBezTo>
                      <a:pt x="1360" y="1655"/>
                      <a:pt x="1224" y="1866"/>
                      <a:pt x="1135" y="2096"/>
                    </a:cubicBezTo>
                    <a:cubicBezTo>
                      <a:pt x="1048" y="2068"/>
                      <a:pt x="967" y="2031"/>
                      <a:pt x="887" y="1987"/>
                    </a:cubicBezTo>
                    <a:cubicBezTo>
                      <a:pt x="696" y="1883"/>
                      <a:pt x="517" y="1756"/>
                      <a:pt x="355" y="1609"/>
                    </a:cubicBezTo>
                    <a:cubicBezTo>
                      <a:pt x="326" y="1582"/>
                      <a:pt x="294" y="1553"/>
                      <a:pt x="254" y="1545"/>
                    </a:cubicBezTo>
                    <a:cubicBezTo>
                      <a:pt x="249" y="1544"/>
                      <a:pt x="243" y="1543"/>
                      <a:pt x="237" y="1543"/>
                    </a:cubicBezTo>
                    <a:cubicBezTo>
                      <a:pt x="202" y="1543"/>
                      <a:pt x="165" y="1564"/>
                      <a:pt x="162" y="1599"/>
                    </a:cubicBezTo>
                    <a:cubicBezTo>
                      <a:pt x="160" y="1618"/>
                      <a:pt x="169" y="1639"/>
                      <a:pt x="171" y="1658"/>
                    </a:cubicBezTo>
                    <a:cubicBezTo>
                      <a:pt x="179" y="1710"/>
                      <a:pt x="142" y="1757"/>
                      <a:pt x="120" y="1806"/>
                    </a:cubicBezTo>
                    <a:cubicBezTo>
                      <a:pt x="114" y="1819"/>
                      <a:pt x="110" y="1835"/>
                      <a:pt x="112" y="1850"/>
                    </a:cubicBezTo>
                    <a:cubicBezTo>
                      <a:pt x="118" y="1877"/>
                      <a:pt x="148" y="1893"/>
                      <a:pt x="176" y="1893"/>
                    </a:cubicBezTo>
                    <a:cubicBezTo>
                      <a:pt x="177" y="1893"/>
                      <a:pt x="178" y="1893"/>
                      <a:pt x="179" y="1893"/>
                    </a:cubicBezTo>
                    <a:cubicBezTo>
                      <a:pt x="209" y="1892"/>
                      <a:pt x="236" y="1880"/>
                      <a:pt x="264" y="1874"/>
                    </a:cubicBezTo>
                    <a:cubicBezTo>
                      <a:pt x="282" y="1869"/>
                      <a:pt x="300" y="1868"/>
                      <a:pt x="318" y="1868"/>
                    </a:cubicBezTo>
                    <a:cubicBezTo>
                      <a:pt x="401" y="1868"/>
                      <a:pt x="484" y="1908"/>
                      <a:pt x="559" y="1949"/>
                    </a:cubicBezTo>
                    <a:cubicBezTo>
                      <a:pt x="735" y="2039"/>
                      <a:pt x="916" y="2122"/>
                      <a:pt x="1097" y="2202"/>
                    </a:cubicBezTo>
                    <a:cubicBezTo>
                      <a:pt x="1012" y="2471"/>
                      <a:pt x="991" y="2756"/>
                      <a:pt x="1047" y="2985"/>
                    </a:cubicBezTo>
                    <a:cubicBezTo>
                      <a:pt x="930" y="2999"/>
                      <a:pt x="801" y="3041"/>
                      <a:pt x="702" y="3048"/>
                    </a:cubicBezTo>
                    <a:cubicBezTo>
                      <a:pt x="631" y="3053"/>
                      <a:pt x="560" y="3056"/>
                      <a:pt x="489" y="3056"/>
                    </a:cubicBezTo>
                    <a:cubicBezTo>
                      <a:pt x="382" y="3056"/>
                      <a:pt x="275" y="3050"/>
                      <a:pt x="168" y="3038"/>
                    </a:cubicBezTo>
                    <a:cubicBezTo>
                      <a:pt x="150" y="3036"/>
                      <a:pt x="132" y="3034"/>
                      <a:pt x="114" y="3034"/>
                    </a:cubicBezTo>
                    <a:cubicBezTo>
                      <a:pt x="94" y="3034"/>
                      <a:pt x="75" y="3037"/>
                      <a:pt x="57" y="3046"/>
                    </a:cubicBezTo>
                    <a:cubicBezTo>
                      <a:pt x="23" y="3061"/>
                      <a:pt x="0" y="3108"/>
                      <a:pt x="23" y="3139"/>
                    </a:cubicBezTo>
                    <a:cubicBezTo>
                      <a:pt x="36" y="3158"/>
                      <a:pt x="65" y="3163"/>
                      <a:pt x="84" y="3178"/>
                    </a:cubicBezTo>
                    <a:cubicBezTo>
                      <a:pt x="127" y="3210"/>
                      <a:pt x="125" y="3272"/>
                      <a:pt x="136" y="3323"/>
                    </a:cubicBezTo>
                    <a:cubicBezTo>
                      <a:pt x="137" y="3336"/>
                      <a:pt x="142" y="3347"/>
                      <a:pt x="150" y="3356"/>
                    </a:cubicBezTo>
                    <a:cubicBezTo>
                      <a:pt x="159" y="3366"/>
                      <a:pt x="170" y="3370"/>
                      <a:pt x="183" y="3370"/>
                    </a:cubicBezTo>
                    <a:cubicBezTo>
                      <a:pt x="205" y="3370"/>
                      <a:pt x="232" y="3357"/>
                      <a:pt x="252" y="3345"/>
                    </a:cubicBezTo>
                    <a:cubicBezTo>
                      <a:pt x="500" y="3192"/>
                      <a:pt x="797" y="3150"/>
                      <a:pt x="1088" y="3115"/>
                    </a:cubicBezTo>
                    <a:cubicBezTo>
                      <a:pt x="1171" y="3328"/>
                      <a:pt x="1309" y="3515"/>
                      <a:pt x="1489" y="3657"/>
                    </a:cubicBezTo>
                    <a:cubicBezTo>
                      <a:pt x="1474" y="3689"/>
                      <a:pt x="1457" y="3720"/>
                      <a:pt x="1437" y="3750"/>
                    </a:cubicBezTo>
                    <a:cubicBezTo>
                      <a:pt x="1306" y="3939"/>
                      <a:pt x="1156" y="4125"/>
                      <a:pt x="955" y="4245"/>
                    </a:cubicBezTo>
                    <a:cubicBezTo>
                      <a:pt x="927" y="4262"/>
                      <a:pt x="895" y="4279"/>
                      <a:pt x="880" y="4308"/>
                    </a:cubicBezTo>
                    <a:cubicBezTo>
                      <a:pt x="865" y="4338"/>
                      <a:pt x="875" y="4383"/>
                      <a:pt x="908" y="4390"/>
                    </a:cubicBezTo>
                    <a:cubicBezTo>
                      <a:pt x="911" y="4391"/>
                      <a:pt x="914" y="4391"/>
                      <a:pt x="918" y="4391"/>
                    </a:cubicBezTo>
                    <a:cubicBezTo>
                      <a:pt x="936" y="4391"/>
                      <a:pt x="955" y="4380"/>
                      <a:pt x="974" y="4380"/>
                    </a:cubicBezTo>
                    <a:cubicBezTo>
                      <a:pt x="976" y="4380"/>
                      <a:pt x="978" y="4380"/>
                      <a:pt x="980" y="4381"/>
                    </a:cubicBezTo>
                    <a:cubicBezTo>
                      <a:pt x="1024" y="4388"/>
                      <a:pt x="1043" y="4456"/>
                      <a:pt x="1083" y="4456"/>
                    </a:cubicBezTo>
                    <a:cubicBezTo>
                      <a:pt x="1085" y="4456"/>
                      <a:pt x="1088" y="4455"/>
                      <a:pt x="1091" y="4454"/>
                    </a:cubicBezTo>
                    <a:cubicBezTo>
                      <a:pt x="1121" y="4448"/>
                      <a:pt x="1128" y="4410"/>
                      <a:pt x="1131" y="4380"/>
                    </a:cubicBezTo>
                    <a:cubicBezTo>
                      <a:pt x="1148" y="4229"/>
                      <a:pt x="1242" y="4098"/>
                      <a:pt x="1350" y="3992"/>
                    </a:cubicBezTo>
                    <a:cubicBezTo>
                      <a:pt x="1435" y="3907"/>
                      <a:pt x="1532" y="3832"/>
                      <a:pt x="1618" y="3747"/>
                    </a:cubicBezTo>
                    <a:cubicBezTo>
                      <a:pt x="1803" y="3860"/>
                      <a:pt x="2016" y="3927"/>
                      <a:pt x="2232" y="3927"/>
                    </a:cubicBezTo>
                    <a:cubicBezTo>
                      <a:pt x="2249" y="3927"/>
                      <a:pt x="2266" y="3927"/>
                      <a:pt x="2283" y="3926"/>
                    </a:cubicBezTo>
                    <a:cubicBezTo>
                      <a:pt x="2338" y="3922"/>
                      <a:pt x="2394" y="3916"/>
                      <a:pt x="2448" y="3905"/>
                    </a:cubicBezTo>
                    <a:cubicBezTo>
                      <a:pt x="2458" y="3946"/>
                      <a:pt x="2465" y="3988"/>
                      <a:pt x="2472" y="4029"/>
                    </a:cubicBezTo>
                    <a:cubicBezTo>
                      <a:pt x="2512" y="4258"/>
                      <a:pt x="2541" y="4493"/>
                      <a:pt x="2514" y="4726"/>
                    </a:cubicBezTo>
                    <a:cubicBezTo>
                      <a:pt x="2511" y="4764"/>
                      <a:pt x="2504" y="4804"/>
                      <a:pt x="2516" y="4841"/>
                    </a:cubicBezTo>
                    <a:cubicBezTo>
                      <a:pt x="2527" y="4873"/>
                      <a:pt x="2558" y="4902"/>
                      <a:pt x="2591" y="4902"/>
                    </a:cubicBezTo>
                    <a:cubicBezTo>
                      <a:pt x="2595" y="4902"/>
                      <a:pt x="2599" y="4901"/>
                      <a:pt x="2604" y="4900"/>
                    </a:cubicBezTo>
                    <a:cubicBezTo>
                      <a:pt x="2659" y="4888"/>
                      <a:pt x="2673" y="4806"/>
                      <a:pt x="2727" y="4789"/>
                    </a:cubicBezTo>
                    <a:cubicBezTo>
                      <a:pt x="2735" y="4787"/>
                      <a:pt x="2743" y="4786"/>
                      <a:pt x="2751" y="4786"/>
                    </a:cubicBezTo>
                    <a:cubicBezTo>
                      <a:pt x="2775" y="4786"/>
                      <a:pt x="2800" y="4793"/>
                      <a:pt x="2822" y="4793"/>
                    </a:cubicBezTo>
                    <a:cubicBezTo>
                      <a:pt x="2838" y="4793"/>
                      <a:pt x="2853" y="4789"/>
                      <a:pt x="2863" y="4775"/>
                    </a:cubicBezTo>
                    <a:cubicBezTo>
                      <a:pt x="2882" y="4753"/>
                      <a:pt x="2870" y="4719"/>
                      <a:pt x="2850" y="4698"/>
                    </a:cubicBezTo>
                    <a:cubicBezTo>
                      <a:pt x="2829" y="4678"/>
                      <a:pt x="2802" y="4667"/>
                      <a:pt x="2778" y="4648"/>
                    </a:cubicBezTo>
                    <a:cubicBezTo>
                      <a:pt x="2734" y="4612"/>
                      <a:pt x="2716" y="4553"/>
                      <a:pt x="2701" y="4499"/>
                    </a:cubicBezTo>
                    <a:cubicBezTo>
                      <a:pt x="2646" y="4294"/>
                      <a:pt x="2601" y="4088"/>
                      <a:pt x="2562" y="3880"/>
                    </a:cubicBezTo>
                    <a:cubicBezTo>
                      <a:pt x="2663" y="3854"/>
                      <a:pt x="2761" y="3820"/>
                      <a:pt x="2857" y="3782"/>
                    </a:cubicBezTo>
                    <a:cubicBezTo>
                      <a:pt x="3029" y="3711"/>
                      <a:pt x="3196" y="3624"/>
                      <a:pt x="3338" y="3506"/>
                    </a:cubicBezTo>
                    <a:cubicBezTo>
                      <a:pt x="3346" y="3513"/>
                      <a:pt x="3352" y="3520"/>
                      <a:pt x="3359" y="3528"/>
                    </a:cubicBezTo>
                    <a:cubicBezTo>
                      <a:pt x="3495" y="3683"/>
                      <a:pt x="3626" y="3846"/>
                      <a:pt x="3760" y="4005"/>
                    </a:cubicBezTo>
                    <a:cubicBezTo>
                      <a:pt x="3778" y="4026"/>
                      <a:pt x="3792" y="4048"/>
                      <a:pt x="3805" y="4073"/>
                    </a:cubicBezTo>
                    <a:cubicBezTo>
                      <a:pt x="3817" y="4105"/>
                      <a:pt x="3816" y="4140"/>
                      <a:pt x="3823" y="4174"/>
                    </a:cubicBezTo>
                    <a:cubicBezTo>
                      <a:pt x="3831" y="4208"/>
                      <a:pt x="3850" y="4243"/>
                      <a:pt x="3884" y="4251"/>
                    </a:cubicBezTo>
                    <a:cubicBezTo>
                      <a:pt x="3889" y="4252"/>
                      <a:pt x="3893" y="4253"/>
                      <a:pt x="3898" y="4253"/>
                    </a:cubicBezTo>
                    <a:cubicBezTo>
                      <a:pt x="3935" y="4253"/>
                      <a:pt x="3968" y="4217"/>
                      <a:pt x="3982" y="4181"/>
                    </a:cubicBezTo>
                    <a:cubicBezTo>
                      <a:pt x="3998" y="4140"/>
                      <a:pt x="4001" y="4093"/>
                      <a:pt x="4025" y="4056"/>
                    </a:cubicBezTo>
                    <a:cubicBezTo>
                      <a:pt x="4045" y="4026"/>
                      <a:pt x="4076" y="4005"/>
                      <a:pt x="4101" y="3979"/>
                    </a:cubicBezTo>
                    <a:cubicBezTo>
                      <a:pt x="4125" y="3953"/>
                      <a:pt x="4143" y="3914"/>
                      <a:pt x="4127" y="3883"/>
                    </a:cubicBezTo>
                    <a:cubicBezTo>
                      <a:pt x="4109" y="3845"/>
                      <a:pt x="4061" y="3838"/>
                      <a:pt x="4020" y="3832"/>
                    </a:cubicBezTo>
                    <a:cubicBezTo>
                      <a:pt x="3871" y="3806"/>
                      <a:pt x="3740" y="3715"/>
                      <a:pt x="3631" y="3609"/>
                    </a:cubicBezTo>
                    <a:cubicBezTo>
                      <a:pt x="3566" y="3546"/>
                      <a:pt x="3504" y="3477"/>
                      <a:pt x="3443" y="3407"/>
                    </a:cubicBezTo>
                    <a:cubicBezTo>
                      <a:pt x="3617" y="3216"/>
                      <a:pt x="3707" y="2966"/>
                      <a:pt x="3721" y="2707"/>
                    </a:cubicBezTo>
                    <a:lnTo>
                      <a:pt x="4127" y="2714"/>
                    </a:lnTo>
                    <a:cubicBezTo>
                      <a:pt x="4214" y="2715"/>
                      <a:pt x="4308" y="2718"/>
                      <a:pt x="4382" y="2765"/>
                    </a:cubicBezTo>
                    <a:cubicBezTo>
                      <a:pt x="4406" y="2781"/>
                      <a:pt x="4436" y="2800"/>
                      <a:pt x="4461" y="2800"/>
                    </a:cubicBezTo>
                    <a:cubicBezTo>
                      <a:pt x="4472" y="2800"/>
                      <a:pt x="4482" y="2797"/>
                      <a:pt x="4490" y="2788"/>
                    </a:cubicBezTo>
                    <a:cubicBezTo>
                      <a:pt x="4506" y="2770"/>
                      <a:pt x="4500" y="2743"/>
                      <a:pt x="4499" y="2719"/>
                    </a:cubicBezTo>
                    <a:cubicBezTo>
                      <a:pt x="4496" y="2663"/>
                      <a:pt x="4517" y="2609"/>
                      <a:pt x="4557" y="2569"/>
                    </a:cubicBezTo>
                    <a:cubicBezTo>
                      <a:pt x="4567" y="2561"/>
                      <a:pt x="4574" y="2552"/>
                      <a:pt x="4580" y="2541"/>
                    </a:cubicBezTo>
                    <a:cubicBezTo>
                      <a:pt x="4587" y="2517"/>
                      <a:pt x="4564" y="2493"/>
                      <a:pt x="4540" y="2489"/>
                    </a:cubicBezTo>
                    <a:cubicBezTo>
                      <a:pt x="4536" y="2488"/>
                      <a:pt x="4533" y="2488"/>
                      <a:pt x="4529" y="2488"/>
                    </a:cubicBezTo>
                    <a:cubicBezTo>
                      <a:pt x="4508" y="2488"/>
                      <a:pt x="4488" y="2496"/>
                      <a:pt x="4469" y="2503"/>
                    </a:cubicBezTo>
                    <a:cubicBezTo>
                      <a:pt x="4275" y="2577"/>
                      <a:pt x="4065" y="2592"/>
                      <a:pt x="3858" y="2593"/>
                    </a:cubicBezTo>
                    <a:lnTo>
                      <a:pt x="3721" y="2593"/>
                    </a:lnTo>
                    <a:cubicBezTo>
                      <a:pt x="3714" y="2371"/>
                      <a:pt x="3648" y="2154"/>
                      <a:pt x="3533" y="1964"/>
                    </a:cubicBezTo>
                    <a:cubicBezTo>
                      <a:pt x="3694" y="1845"/>
                      <a:pt x="3851" y="1723"/>
                      <a:pt x="4002" y="1589"/>
                    </a:cubicBezTo>
                    <a:cubicBezTo>
                      <a:pt x="4076" y="1524"/>
                      <a:pt x="4160" y="1452"/>
                      <a:pt x="4256" y="1452"/>
                    </a:cubicBezTo>
                    <a:cubicBezTo>
                      <a:pt x="4264" y="1452"/>
                      <a:pt x="4272" y="1453"/>
                      <a:pt x="4280" y="1454"/>
                    </a:cubicBezTo>
                    <a:cubicBezTo>
                      <a:pt x="4300" y="1457"/>
                      <a:pt x="4323" y="1460"/>
                      <a:pt x="4343" y="1460"/>
                    </a:cubicBezTo>
                    <a:cubicBezTo>
                      <a:pt x="4374" y="1460"/>
                      <a:pt x="4400" y="1453"/>
                      <a:pt x="4405" y="1424"/>
                    </a:cubicBezTo>
                    <a:cubicBezTo>
                      <a:pt x="4406" y="1410"/>
                      <a:pt x="4403" y="1395"/>
                      <a:pt x="4394" y="1382"/>
                    </a:cubicBezTo>
                    <a:cubicBezTo>
                      <a:pt x="4355" y="1313"/>
                      <a:pt x="4284" y="1260"/>
                      <a:pt x="4275" y="1182"/>
                    </a:cubicBezTo>
                    <a:cubicBezTo>
                      <a:pt x="4271" y="1147"/>
                      <a:pt x="4280" y="1107"/>
                      <a:pt x="4261" y="1077"/>
                    </a:cubicBezTo>
                    <a:cubicBezTo>
                      <a:pt x="4248" y="1057"/>
                      <a:pt x="4225" y="1048"/>
                      <a:pt x="4201" y="1048"/>
                    </a:cubicBezTo>
                    <a:cubicBezTo>
                      <a:pt x="4178" y="1048"/>
                      <a:pt x="4155" y="1056"/>
                      <a:pt x="4137" y="1071"/>
                    </a:cubicBezTo>
                    <a:cubicBezTo>
                      <a:pt x="4101" y="1099"/>
                      <a:pt x="4082" y="1144"/>
                      <a:pt x="4062" y="1186"/>
                    </a:cubicBezTo>
                    <a:cubicBezTo>
                      <a:pt x="3965" y="1392"/>
                      <a:pt x="3809" y="1562"/>
                      <a:pt x="3643" y="1714"/>
                    </a:cubicBezTo>
                    <a:cubicBezTo>
                      <a:pt x="3585" y="1766"/>
                      <a:pt x="3524" y="1816"/>
                      <a:pt x="3460" y="1860"/>
                    </a:cubicBezTo>
                    <a:cubicBezTo>
                      <a:pt x="3458" y="1858"/>
                      <a:pt x="3457" y="1856"/>
                      <a:pt x="3454" y="1853"/>
                    </a:cubicBezTo>
                    <a:cubicBezTo>
                      <a:pt x="3256" y="1607"/>
                      <a:pt x="2911" y="1413"/>
                      <a:pt x="2551" y="1331"/>
                    </a:cubicBezTo>
                    <a:cubicBezTo>
                      <a:pt x="2593" y="1025"/>
                      <a:pt x="2660" y="719"/>
                      <a:pt x="2808" y="448"/>
                    </a:cubicBezTo>
                    <a:cubicBezTo>
                      <a:pt x="2850" y="372"/>
                      <a:pt x="2896" y="299"/>
                      <a:pt x="2938" y="224"/>
                    </a:cubicBezTo>
                    <a:cubicBezTo>
                      <a:pt x="2956" y="189"/>
                      <a:pt x="2972" y="141"/>
                      <a:pt x="2943" y="115"/>
                    </a:cubicBezTo>
                    <a:cubicBezTo>
                      <a:pt x="2925" y="101"/>
                      <a:pt x="2900" y="102"/>
                      <a:pt x="2876" y="101"/>
                    </a:cubicBezTo>
                    <a:cubicBezTo>
                      <a:pt x="2801" y="98"/>
                      <a:pt x="2728" y="73"/>
                      <a:pt x="2667" y="29"/>
                    </a:cubicBezTo>
                    <a:cubicBezTo>
                      <a:pt x="2654" y="17"/>
                      <a:pt x="2638" y="8"/>
                      <a:pt x="2620" y="2"/>
                    </a:cubicBezTo>
                    <a:cubicBezTo>
                      <a:pt x="2615" y="1"/>
                      <a:pt x="2611" y="0"/>
                      <a:pt x="26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47"/>
              <p:cNvSpPr/>
              <p:nvPr/>
            </p:nvSpPr>
            <p:spPr>
              <a:xfrm>
                <a:off x="7035674" y="3029107"/>
                <a:ext cx="138968" cy="141348"/>
              </a:xfrm>
              <a:custGeom>
                <a:avLst/>
                <a:gdLst/>
                <a:ahLst/>
                <a:cxnLst/>
                <a:rect l="l" t="t" r="r" b="b"/>
                <a:pathLst>
                  <a:path w="3911" h="3978" extrusionOk="0">
                    <a:moveTo>
                      <a:pt x="2091" y="1"/>
                    </a:moveTo>
                    <a:cubicBezTo>
                      <a:pt x="2090" y="1"/>
                      <a:pt x="2089" y="1"/>
                      <a:pt x="2087" y="1"/>
                    </a:cubicBezTo>
                    <a:cubicBezTo>
                      <a:pt x="2052" y="2"/>
                      <a:pt x="2033" y="42"/>
                      <a:pt x="2002" y="58"/>
                    </a:cubicBezTo>
                    <a:cubicBezTo>
                      <a:pt x="1988" y="65"/>
                      <a:pt x="1974" y="67"/>
                      <a:pt x="1959" y="67"/>
                    </a:cubicBezTo>
                    <a:cubicBezTo>
                      <a:pt x="1942" y="67"/>
                      <a:pt x="1925" y="64"/>
                      <a:pt x="1907" y="63"/>
                    </a:cubicBezTo>
                    <a:cubicBezTo>
                      <a:pt x="1905" y="63"/>
                      <a:pt x="1904" y="63"/>
                      <a:pt x="1902" y="63"/>
                    </a:cubicBezTo>
                    <a:cubicBezTo>
                      <a:pt x="1870" y="63"/>
                      <a:pt x="1835" y="74"/>
                      <a:pt x="1827" y="103"/>
                    </a:cubicBezTo>
                    <a:cubicBezTo>
                      <a:pt x="1815" y="137"/>
                      <a:pt x="1848" y="168"/>
                      <a:pt x="1870" y="196"/>
                    </a:cubicBezTo>
                    <a:cubicBezTo>
                      <a:pt x="1917" y="257"/>
                      <a:pt x="1924" y="341"/>
                      <a:pt x="1926" y="420"/>
                    </a:cubicBezTo>
                    <a:cubicBezTo>
                      <a:pt x="1932" y="601"/>
                      <a:pt x="1923" y="783"/>
                      <a:pt x="1901" y="963"/>
                    </a:cubicBezTo>
                    <a:cubicBezTo>
                      <a:pt x="1712" y="969"/>
                      <a:pt x="1515" y="1037"/>
                      <a:pt x="1339" y="1142"/>
                    </a:cubicBezTo>
                    <a:cubicBezTo>
                      <a:pt x="1297" y="1080"/>
                      <a:pt x="1262" y="1014"/>
                      <a:pt x="1232" y="945"/>
                    </a:cubicBezTo>
                    <a:cubicBezTo>
                      <a:pt x="1161" y="778"/>
                      <a:pt x="1107" y="605"/>
                      <a:pt x="1077" y="425"/>
                    </a:cubicBezTo>
                    <a:cubicBezTo>
                      <a:pt x="1071" y="392"/>
                      <a:pt x="1064" y="357"/>
                      <a:pt x="1043" y="332"/>
                    </a:cubicBezTo>
                    <a:cubicBezTo>
                      <a:pt x="1030" y="317"/>
                      <a:pt x="1009" y="307"/>
                      <a:pt x="989" y="307"/>
                    </a:cubicBezTo>
                    <a:cubicBezTo>
                      <a:pt x="976" y="307"/>
                      <a:pt x="964" y="311"/>
                      <a:pt x="954" y="321"/>
                    </a:cubicBezTo>
                    <a:cubicBezTo>
                      <a:pt x="943" y="332"/>
                      <a:pt x="939" y="349"/>
                      <a:pt x="932" y="364"/>
                    </a:cubicBezTo>
                    <a:cubicBezTo>
                      <a:pt x="909" y="403"/>
                      <a:pt x="860" y="414"/>
                      <a:pt x="821" y="434"/>
                    </a:cubicBezTo>
                    <a:cubicBezTo>
                      <a:pt x="810" y="440"/>
                      <a:pt x="800" y="448"/>
                      <a:pt x="793" y="459"/>
                    </a:cubicBezTo>
                    <a:cubicBezTo>
                      <a:pt x="783" y="481"/>
                      <a:pt x="797" y="508"/>
                      <a:pt x="816" y="522"/>
                    </a:cubicBezTo>
                    <a:cubicBezTo>
                      <a:pt x="836" y="534"/>
                      <a:pt x="859" y="544"/>
                      <a:pt x="882" y="552"/>
                    </a:cubicBezTo>
                    <a:cubicBezTo>
                      <a:pt x="960" y="589"/>
                      <a:pt x="1001" y="674"/>
                      <a:pt x="1036" y="752"/>
                    </a:cubicBezTo>
                    <a:cubicBezTo>
                      <a:pt x="1105" y="901"/>
                      <a:pt x="1181" y="1047"/>
                      <a:pt x="1259" y="1192"/>
                    </a:cubicBezTo>
                    <a:cubicBezTo>
                      <a:pt x="1067" y="1325"/>
                      <a:pt x="907" y="1501"/>
                      <a:pt x="826" y="1681"/>
                    </a:cubicBezTo>
                    <a:cubicBezTo>
                      <a:pt x="743" y="1630"/>
                      <a:pt x="637" y="1590"/>
                      <a:pt x="569" y="1545"/>
                    </a:cubicBezTo>
                    <a:cubicBezTo>
                      <a:pt x="445" y="1463"/>
                      <a:pt x="329" y="1370"/>
                      <a:pt x="224" y="1266"/>
                    </a:cubicBezTo>
                    <a:cubicBezTo>
                      <a:pt x="202" y="1244"/>
                      <a:pt x="178" y="1221"/>
                      <a:pt x="148" y="1214"/>
                    </a:cubicBezTo>
                    <a:cubicBezTo>
                      <a:pt x="143" y="1213"/>
                      <a:pt x="139" y="1212"/>
                      <a:pt x="135" y="1212"/>
                    </a:cubicBezTo>
                    <a:cubicBezTo>
                      <a:pt x="107" y="1212"/>
                      <a:pt x="78" y="1231"/>
                      <a:pt x="77" y="1258"/>
                    </a:cubicBezTo>
                    <a:cubicBezTo>
                      <a:pt x="77" y="1278"/>
                      <a:pt x="92" y="1295"/>
                      <a:pt x="98" y="1316"/>
                    </a:cubicBezTo>
                    <a:cubicBezTo>
                      <a:pt x="109" y="1358"/>
                      <a:pt x="76" y="1398"/>
                      <a:pt x="57" y="1437"/>
                    </a:cubicBezTo>
                    <a:cubicBezTo>
                      <a:pt x="52" y="1445"/>
                      <a:pt x="49" y="1455"/>
                      <a:pt x="49" y="1466"/>
                    </a:cubicBezTo>
                    <a:cubicBezTo>
                      <a:pt x="52" y="1496"/>
                      <a:pt x="91" y="1505"/>
                      <a:pt x="122" y="1509"/>
                    </a:cubicBezTo>
                    <a:cubicBezTo>
                      <a:pt x="363" y="1536"/>
                      <a:pt x="579" y="1661"/>
                      <a:pt x="787" y="1786"/>
                    </a:cubicBezTo>
                    <a:cubicBezTo>
                      <a:pt x="732" y="1967"/>
                      <a:pt x="727" y="2161"/>
                      <a:pt x="774" y="2346"/>
                    </a:cubicBezTo>
                    <a:cubicBezTo>
                      <a:pt x="747" y="2360"/>
                      <a:pt x="719" y="2371"/>
                      <a:pt x="692" y="2380"/>
                    </a:cubicBezTo>
                    <a:cubicBezTo>
                      <a:pt x="544" y="2426"/>
                      <a:pt x="389" y="2465"/>
                      <a:pt x="233" y="2465"/>
                    </a:cubicBezTo>
                    <a:cubicBezTo>
                      <a:pt x="196" y="2465"/>
                      <a:pt x="159" y="2463"/>
                      <a:pt x="123" y="2458"/>
                    </a:cubicBezTo>
                    <a:cubicBezTo>
                      <a:pt x="109" y="2456"/>
                      <a:pt x="94" y="2454"/>
                      <a:pt x="80" y="2454"/>
                    </a:cubicBezTo>
                    <a:cubicBezTo>
                      <a:pt x="66" y="2454"/>
                      <a:pt x="54" y="2456"/>
                      <a:pt x="42" y="2462"/>
                    </a:cubicBezTo>
                    <a:cubicBezTo>
                      <a:pt x="17" y="2473"/>
                      <a:pt x="0" y="2508"/>
                      <a:pt x="18" y="2529"/>
                    </a:cubicBezTo>
                    <a:cubicBezTo>
                      <a:pt x="32" y="2544"/>
                      <a:pt x="57" y="2546"/>
                      <a:pt x="71" y="2560"/>
                    </a:cubicBezTo>
                    <a:cubicBezTo>
                      <a:pt x="97" y="2589"/>
                      <a:pt x="71" y="2650"/>
                      <a:pt x="106" y="2666"/>
                    </a:cubicBezTo>
                    <a:cubicBezTo>
                      <a:pt x="110" y="2668"/>
                      <a:pt x="114" y="2669"/>
                      <a:pt x="118" y="2669"/>
                    </a:cubicBezTo>
                    <a:cubicBezTo>
                      <a:pt x="137" y="2669"/>
                      <a:pt x="156" y="2651"/>
                      <a:pt x="170" y="2636"/>
                    </a:cubicBezTo>
                    <a:cubicBezTo>
                      <a:pt x="258" y="2547"/>
                      <a:pt x="386" y="2509"/>
                      <a:pt x="511" y="2495"/>
                    </a:cubicBezTo>
                    <a:cubicBezTo>
                      <a:pt x="609" y="2482"/>
                      <a:pt x="711" y="2482"/>
                      <a:pt x="811" y="2471"/>
                    </a:cubicBezTo>
                    <a:cubicBezTo>
                      <a:pt x="879" y="2652"/>
                      <a:pt x="996" y="2816"/>
                      <a:pt x="1156" y="2927"/>
                    </a:cubicBezTo>
                    <a:cubicBezTo>
                      <a:pt x="1194" y="2954"/>
                      <a:pt x="1233" y="2977"/>
                      <a:pt x="1274" y="2998"/>
                    </a:cubicBezTo>
                    <a:cubicBezTo>
                      <a:pt x="1260" y="3030"/>
                      <a:pt x="1243" y="3062"/>
                      <a:pt x="1228" y="3091"/>
                    </a:cubicBezTo>
                    <a:cubicBezTo>
                      <a:pt x="1136" y="3261"/>
                      <a:pt x="1036" y="3430"/>
                      <a:pt x="899" y="3569"/>
                    </a:cubicBezTo>
                    <a:cubicBezTo>
                      <a:pt x="877" y="3593"/>
                      <a:pt x="852" y="3615"/>
                      <a:pt x="842" y="3646"/>
                    </a:cubicBezTo>
                    <a:cubicBezTo>
                      <a:pt x="832" y="3677"/>
                      <a:pt x="840" y="3716"/>
                      <a:pt x="869" y="3730"/>
                    </a:cubicBezTo>
                    <a:cubicBezTo>
                      <a:pt x="877" y="3733"/>
                      <a:pt x="885" y="3735"/>
                      <a:pt x="893" y="3735"/>
                    </a:cubicBezTo>
                    <a:cubicBezTo>
                      <a:pt x="923" y="3735"/>
                      <a:pt x="954" y="3716"/>
                      <a:pt x="985" y="3716"/>
                    </a:cubicBezTo>
                    <a:cubicBezTo>
                      <a:pt x="992" y="3716"/>
                      <a:pt x="999" y="3717"/>
                      <a:pt x="1006" y="3720"/>
                    </a:cubicBezTo>
                    <a:cubicBezTo>
                      <a:pt x="1041" y="3732"/>
                      <a:pt x="1061" y="3782"/>
                      <a:pt x="1095" y="3782"/>
                    </a:cubicBezTo>
                    <a:cubicBezTo>
                      <a:pt x="1097" y="3782"/>
                      <a:pt x="1100" y="3782"/>
                      <a:pt x="1103" y="3781"/>
                    </a:cubicBezTo>
                    <a:cubicBezTo>
                      <a:pt x="1127" y="3774"/>
                      <a:pt x="1136" y="3746"/>
                      <a:pt x="1132" y="3722"/>
                    </a:cubicBezTo>
                    <a:cubicBezTo>
                      <a:pt x="1130" y="3699"/>
                      <a:pt x="1118" y="3678"/>
                      <a:pt x="1112" y="3654"/>
                    </a:cubicBezTo>
                    <a:cubicBezTo>
                      <a:pt x="1102" y="3607"/>
                      <a:pt x="1120" y="3560"/>
                      <a:pt x="1138" y="3515"/>
                    </a:cubicBezTo>
                    <a:cubicBezTo>
                      <a:pt x="1205" y="3354"/>
                      <a:pt x="1282" y="3196"/>
                      <a:pt x="1363" y="3040"/>
                    </a:cubicBezTo>
                    <a:cubicBezTo>
                      <a:pt x="1441" y="3074"/>
                      <a:pt x="1523" y="3103"/>
                      <a:pt x="1605" y="3125"/>
                    </a:cubicBezTo>
                    <a:cubicBezTo>
                      <a:pt x="1741" y="3164"/>
                      <a:pt x="1882" y="3191"/>
                      <a:pt x="2022" y="3191"/>
                    </a:cubicBezTo>
                    <a:cubicBezTo>
                      <a:pt x="2035" y="3191"/>
                      <a:pt x="2048" y="3190"/>
                      <a:pt x="2061" y="3190"/>
                    </a:cubicBezTo>
                    <a:cubicBezTo>
                      <a:pt x="2063" y="3199"/>
                      <a:pt x="2064" y="3207"/>
                      <a:pt x="2065" y="3215"/>
                    </a:cubicBezTo>
                    <a:cubicBezTo>
                      <a:pt x="2074" y="3387"/>
                      <a:pt x="2077" y="3560"/>
                      <a:pt x="2083" y="3733"/>
                    </a:cubicBezTo>
                    <a:cubicBezTo>
                      <a:pt x="2085" y="3755"/>
                      <a:pt x="2083" y="3778"/>
                      <a:pt x="2078" y="3800"/>
                    </a:cubicBezTo>
                    <a:cubicBezTo>
                      <a:pt x="2070" y="3827"/>
                      <a:pt x="2051" y="3850"/>
                      <a:pt x="2039" y="3876"/>
                    </a:cubicBezTo>
                    <a:cubicBezTo>
                      <a:pt x="2026" y="3902"/>
                      <a:pt x="2021" y="3935"/>
                      <a:pt x="2039" y="3958"/>
                    </a:cubicBezTo>
                    <a:cubicBezTo>
                      <a:pt x="2050" y="3972"/>
                      <a:pt x="2066" y="3977"/>
                      <a:pt x="2084" y="3977"/>
                    </a:cubicBezTo>
                    <a:cubicBezTo>
                      <a:pt x="2103" y="3977"/>
                      <a:pt x="2123" y="3971"/>
                      <a:pt x="2140" y="3961"/>
                    </a:cubicBezTo>
                    <a:cubicBezTo>
                      <a:pt x="2171" y="3942"/>
                      <a:pt x="2196" y="3914"/>
                      <a:pt x="2232" y="3901"/>
                    </a:cubicBezTo>
                    <a:cubicBezTo>
                      <a:pt x="2260" y="3892"/>
                      <a:pt x="2291" y="3894"/>
                      <a:pt x="2320" y="3890"/>
                    </a:cubicBezTo>
                    <a:cubicBezTo>
                      <a:pt x="2350" y="3885"/>
                      <a:pt x="2380" y="3868"/>
                      <a:pt x="2387" y="3840"/>
                    </a:cubicBezTo>
                    <a:cubicBezTo>
                      <a:pt x="2394" y="3806"/>
                      <a:pt x="2367" y="3776"/>
                      <a:pt x="2343" y="3751"/>
                    </a:cubicBezTo>
                    <a:cubicBezTo>
                      <a:pt x="2258" y="3658"/>
                      <a:pt x="2219" y="3533"/>
                      <a:pt x="2201" y="3408"/>
                    </a:cubicBezTo>
                    <a:cubicBezTo>
                      <a:pt x="2191" y="3332"/>
                      <a:pt x="2186" y="3256"/>
                      <a:pt x="2182" y="3179"/>
                    </a:cubicBezTo>
                    <a:cubicBezTo>
                      <a:pt x="2393" y="3142"/>
                      <a:pt x="2580" y="3024"/>
                      <a:pt x="2720" y="2862"/>
                    </a:cubicBezTo>
                    <a:lnTo>
                      <a:pt x="2984" y="3073"/>
                    </a:lnTo>
                    <a:cubicBezTo>
                      <a:pt x="3040" y="3120"/>
                      <a:pt x="3100" y="3168"/>
                      <a:pt x="3124" y="3238"/>
                    </a:cubicBezTo>
                    <a:cubicBezTo>
                      <a:pt x="3135" y="3267"/>
                      <a:pt x="3148" y="3307"/>
                      <a:pt x="3177" y="3307"/>
                    </a:cubicBezTo>
                    <a:cubicBezTo>
                      <a:pt x="3179" y="3307"/>
                      <a:pt x="3181" y="3307"/>
                      <a:pt x="3183" y="3307"/>
                    </a:cubicBezTo>
                    <a:cubicBezTo>
                      <a:pt x="3204" y="3303"/>
                      <a:pt x="3214" y="3284"/>
                      <a:pt x="3225" y="3267"/>
                    </a:cubicBezTo>
                    <a:cubicBezTo>
                      <a:pt x="3251" y="3228"/>
                      <a:pt x="3293" y="3204"/>
                      <a:pt x="3340" y="3198"/>
                    </a:cubicBezTo>
                    <a:cubicBezTo>
                      <a:pt x="3349" y="3198"/>
                      <a:pt x="3359" y="3196"/>
                      <a:pt x="3368" y="3191"/>
                    </a:cubicBezTo>
                    <a:cubicBezTo>
                      <a:pt x="3387" y="3182"/>
                      <a:pt x="3385" y="3154"/>
                      <a:pt x="3370" y="3139"/>
                    </a:cubicBezTo>
                    <a:cubicBezTo>
                      <a:pt x="3356" y="3125"/>
                      <a:pt x="3336" y="3116"/>
                      <a:pt x="3317" y="3112"/>
                    </a:cubicBezTo>
                    <a:cubicBezTo>
                      <a:pt x="3152" y="3062"/>
                      <a:pt x="3006" y="2964"/>
                      <a:pt x="2870" y="2859"/>
                    </a:cubicBezTo>
                    <a:cubicBezTo>
                      <a:pt x="2841" y="2836"/>
                      <a:pt x="2811" y="2812"/>
                      <a:pt x="2781" y="2789"/>
                    </a:cubicBezTo>
                    <a:cubicBezTo>
                      <a:pt x="2889" y="2640"/>
                      <a:pt x="2958" y="2465"/>
                      <a:pt x="2978" y="2281"/>
                    </a:cubicBezTo>
                    <a:cubicBezTo>
                      <a:pt x="3045" y="2283"/>
                      <a:pt x="3111" y="2284"/>
                      <a:pt x="3178" y="2284"/>
                    </a:cubicBezTo>
                    <a:cubicBezTo>
                      <a:pt x="3277" y="2284"/>
                      <a:pt x="3377" y="2282"/>
                      <a:pt x="3477" y="2276"/>
                    </a:cubicBezTo>
                    <a:cubicBezTo>
                      <a:pt x="3501" y="2274"/>
                      <a:pt x="3525" y="2273"/>
                      <a:pt x="3549" y="2273"/>
                    </a:cubicBezTo>
                    <a:cubicBezTo>
                      <a:pt x="3616" y="2273"/>
                      <a:pt x="3682" y="2283"/>
                      <a:pt x="3728" y="2329"/>
                    </a:cubicBezTo>
                    <a:cubicBezTo>
                      <a:pt x="3750" y="2351"/>
                      <a:pt x="3779" y="2382"/>
                      <a:pt x="3804" y="2382"/>
                    </a:cubicBezTo>
                    <a:cubicBezTo>
                      <a:pt x="3812" y="2382"/>
                      <a:pt x="3819" y="2379"/>
                      <a:pt x="3825" y="2373"/>
                    </a:cubicBezTo>
                    <a:cubicBezTo>
                      <a:pt x="3833" y="2364"/>
                      <a:pt x="3839" y="2353"/>
                      <a:pt x="3839" y="2340"/>
                    </a:cubicBezTo>
                    <a:cubicBezTo>
                      <a:pt x="3849" y="2276"/>
                      <a:pt x="3830" y="2203"/>
                      <a:pt x="3864" y="2147"/>
                    </a:cubicBezTo>
                    <a:cubicBezTo>
                      <a:pt x="3879" y="2122"/>
                      <a:pt x="3905" y="2101"/>
                      <a:pt x="3907" y="2073"/>
                    </a:cubicBezTo>
                    <a:cubicBezTo>
                      <a:pt x="3910" y="2034"/>
                      <a:pt x="3868" y="2004"/>
                      <a:pt x="3830" y="2004"/>
                    </a:cubicBezTo>
                    <a:cubicBezTo>
                      <a:pt x="3791" y="2004"/>
                      <a:pt x="3756" y="2024"/>
                      <a:pt x="3722" y="2042"/>
                    </a:cubicBezTo>
                    <a:cubicBezTo>
                      <a:pt x="3553" y="2127"/>
                      <a:pt x="3365" y="2159"/>
                      <a:pt x="3178" y="2173"/>
                    </a:cubicBezTo>
                    <a:cubicBezTo>
                      <a:pt x="3138" y="2176"/>
                      <a:pt x="3099" y="2178"/>
                      <a:pt x="3059" y="2178"/>
                    </a:cubicBezTo>
                    <a:cubicBezTo>
                      <a:pt x="3034" y="2178"/>
                      <a:pt x="3008" y="2177"/>
                      <a:pt x="2983" y="2176"/>
                    </a:cubicBezTo>
                    <a:lnTo>
                      <a:pt x="2983" y="2169"/>
                    </a:lnTo>
                    <a:cubicBezTo>
                      <a:pt x="2978" y="1906"/>
                      <a:pt x="2852" y="1603"/>
                      <a:pt x="2658" y="1366"/>
                    </a:cubicBezTo>
                    <a:cubicBezTo>
                      <a:pt x="2842" y="1187"/>
                      <a:pt x="3042" y="1020"/>
                      <a:pt x="3276" y="918"/>
                    </a:cubicBezTo>
                    <a:cubicBezTo>
                      <a:pt x="3342" y="889"/>
                      <a:pt x="3410" y="866"/>
                      <a:pt x="3476" y="837"/>
                    </a:cubicBezTo>
                    <a:cubicBezTo>
                      <a:pt x="3505" y="825"/>
                      <a:pt x="3541" y="801"/>
                      <a:pt x="3534" y="769"/>
                    </a:cubicBezTo>
                    <a:cubicBezTo>
                      <a:pt x="3530" y="750"/>
                      <a:pt x="3513" y="737"/>
                      <a:pt x="3499" y="725"/>
                    </a:cubicBezTo>
                    <a:cubicBezTo>
                      <a:pt x="3451" y="685"/>
                      <a:pt x="3416" y="632"/>
                      <a:pt x="3399" y="572"/>
                    </a:cubicBezTo>
                    <a:cubicBezTo>
                      <a:pt x="3395" y="557"/>
                      <a:pt x="3390" y="542"/>
                      <a:pt x="3381" y="530"/>
                    </a:cubicBezTo>
                    <a:cubicBezTo>
                      <a:pt x="3371" y="517"/>
                      <a:pt x="3356" y="511"/>
                      <a:pt x="3340" y="511"/>
                    </a:cubicBezTo>
                    <a:cubicBezTo>
                      <a:pt x="3318" y="511"/>
                      <a:pt x="3295" y="521"/>
                      <a:pt x="3280" y="538"/>
                    </a:cubicBezTo>
                    <a:cubicBezTo>
                      <a:pt x="3253" y="565"/>
                      <a:pt x="3242" y="603"/>
                      <a:pt x="3225" y="639"/>
                    </a:cubicBezTo>
                    <a:cubicBezTo>
                      <a:pt x="3192" y="702"/>
                      <a:pt x="3149" y="761"/>
                      <a:pt x="3099" y="813"/>
                    </a:cubicBezTo>
                    <a:cubicBezTo>
                      <a:pt x="3045" y="872"/>
                      <a:pt x="2986" y="927"/>
                      <a:pt x="2935" y="977"/>
                    </a:cubicBezTo>
                    <a:cubicBezTo>
                      <a:pt x="2825" y="1087"/>
                      <a:pt x="2705" y="1187"/>
                      <a:pt x="2578" y="1276"/>
                    </a:cubicBezTo>
                    <a:cubicBezTo>
                      <a:pt x="2445" y="1140"/>
                      <a:pt x="2291" y="1035"/>
                      <a:pt x="2126" y="989"/>
                    </a:cubicBezTo>
                    <a:cubicBezTo>
                      <a:pt x="2086" y="978"/>
                      <a:pt x="2047" y="971"/>
                      <a:pt x="2007" y="968"/>
                    </a:cubicBezTo>
                    <a:cubicBezTo>
                      <a:pt x="2023" y="856"/>
                      <a:pt x="2025" y="724"/>
                      <a:pt x="2028" y="692"/>
                    </a:cubicBezTo>
                    <a:cubicBezTo>
                      <a:pt x="2053" y="504"/>
                      <a:pt x="2089" y="318"/>
                      <a:pt x="2136" y="134"/>
                    </a:cubicBezTo>
                    <a:cubicBezTo>
                      <a:pt x="2144" y="107"/>
                      <a:pt x="2148" y="79"/>
                      <a:pt x="2144" y="51"/>
                    </a:cubicBezTo>
                    <a:cubicBezTo>
                      <a:pt x="2138" y="26"/>
                      <a:pt x="2117" y="1"/>
                      <a:pt x="20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47"/>
              <p:cNvSpPr/>
              <p:nvPr/>
            </p:nvSpPr>
            <p:spPr>
              <a:xfrm>
                <a:off x="6681434" y="2933520"/>
                <a:ext cx="98496" cy="96151"/>
              </a:xfrm>
              <a:custGeom>
                <a:avLst/>
                <a:gdLst/>
                <a:ahLst/>
                <a:cxnLst/>
                <a:rect l="l" t="t" r="r" b="b"/>
                <a:pathLst>
                  <a:path w="2772" h="2706" extrusionOk="0">
                    <a:moveTo>
                      <a:pt x="1202" y="1"/>
                    </a:moveTo>
                    <a:cubicBezTo>
                      <a:pt x="1198" y="1"/>
                      <a:pt x="1193" y="2"/>
                      <a:pt x="1189" y="4"/>
                    </a:cubicBezTo>
                    <a:cubicBezTo>
                      <a:pt x="1179" y="9"/>
                      <a:pt x="1170" y="17"/>
                      <a:pt x="1162" y="26"/>
                    </a:cubicBezTo>
                    <a:cubicBezTo>
                      <a:pt x="1138" y="46"/>
                      <a:pt x="1103" y="41"/>
                      <a:pt x="1072" y="45"/>
                    </a:cubicBezTo>
                    <a:cubicBezTo>
                      <a:pt x="1063" y="46"/>
                      <a:pt x="1054" y="48"/>
                      <a:pt x="1047" y="54"/>
                    </a:cubicBezTo>
                    <a:cubicBezTo>
                      <a:pt x="1036" y="67"/>
                      <a:pt x="1035" y="87"/>
                      <a:pt x="1046" y="101"/>
                    </a:cubicBezTo>
                    <a:cubicBezTo>
                      <a:pt x="1056" y="114"/>
                      <a:pt x="1068" y="126"/>
                      <a:pt x="1081" y="138"/>
                    </a:cubicBezTo>
                    <a:cubicBezTo>
                      <a:pt x="1123" y="181"/>
                      <a:pt x="1129" y="248"/>
                      <a:pt x="1132" y="309"/>
                    </a:cubicBezTo>
                    <a:cubicBezTo>
                      <a:pt x="1139" y="425"/>
                      <a:pt x="1151" y="540"/>
                      <a:pt x="1166" y="656"/>
                    </a:cubicBezTo>
                    <a:cubicBezTo>
                      <a:pt x="1004" y="693"/>
                      <a:pt x="854" y="769"/>
                      <a:pt x="756" y="866"/>
                    </a:cubicBezTo>
                    <a:cubicBezTo>
                      <a:pt x="714" y="811"/>
                      <a:pt x="653" y="758"/>
                      <a:pt x="621" y="712"/>
                    </a:cubicBezTo>
                    <a:cubicBezTo>
                      <a:pt x="559" y="625"/>
                      <a:pt x="507" y="535"/>
                      <a:pt x="464" y="439"/>
                    </a:cubicBezTo>
                    <a:cubicBezTo>
                      <a:pt x="457" y="418"/>
                      <a:pt x="445" y="400"/>
                      <a:pt x="428" y="385"/>
                    </a:cubicBezTo>
                    <a:cubicBezTo>
                      <a:pt x="420" y="380"/>
                      <a:pt x="411" y="378"/>
                      <a:pt x="403" y="378"/>
                    </a:cubicBezTo>
                    <a:cubicBezTo>
                      <a:pt x="389" y="378"/>
                      <a:pt x="376" y="384"/>
                      <a:pt x="371" y="396"/>
                    </a:cubicBezTo>
                    <a:cubicBezTo>
                      <a:pt x="365" y="409"/>
                      <a:pt x="371" y="425"/>
                      <a:pt x="369" y="439"/>
                    </a:cubicBezTo>
                    <a:cubicBezTo>
                      <a:pt x="365" y="470"/>
                      <a:pt x="334" y="488"/>
                      <a:pt x="311" y="509"/>
                    </a:cubicBezTo>
                    <a:cubicBezTo>
                      <a:pt x="305" y="513"/>
                      <a:pt x="302" y="519"/>
                      <a:pt x="298" y="526"/>
                    </a:cubicBezTo>
                    <a:cubicBezTo>
                      <a:pt x="293" y="547"/>
                      <a:pt x="317" y="563"/>
                      <a:pt x="336" y="573"/>
                    </a:cubicBezTo>
                    <a:cubicBezTo>
                      <a:pt x="487" y="653"/>
                      <a:pt x="598" y="790"/>
                      <a:pt x="703" y="926"/>
                    </a:cubicBezTo>
                    <a:cubicBezTo>
                      <a:pt x="619" y="1031"/>
                      <a:pt x="567" y="1157"/>
                      <a:pt x="550" y="1291"/>
                    </a:cubicBezTo>
                    <a:cubicBezTo>
                      <a:pt x="530" y="1294"/>
                      <a:pt x="508" y="1294"/>
                      <a:pt x="488" y="1294"/>
                    </a:cubicBezTo>
                    <a:cubicBezTo>
                      <a:pt x="353" y="1284"/>
                      <a:pt x="213" y="1265"/>
                      <a:pt x="93" y="1199"/>
                    </a:cubicBezTo>
                    <a:cubicBezTo>
                      <a:pt x="77" y="1188"/>
                      <a:pt x="58" y="1181"/>
                      <a:pt x="39" y="1180"/>
                    </a:cubicBezTo>
                    <a:cubicBezTo>
                      <a:pt x="19" y="1181"/>
                      <a:pt x="0" y="1199"/>
                      <a:pt x="6" y="1219"/>
                    </a:cubicBezTo>
                    <a:cubicBezTo>
                      <a:pt x="10" y="1232"/>
                      <a:pt x="27" y="1239"/>
                      <a:pt x="33" y="1253"/>
                    </a:cubicBezTo>
                    <a:cubicBezTo>
                      <a:pt x="42" y="1278"/>
                      <a:pt x="9" y="1312"/>
                      <a:pt x="28" y="1331"/>
                    </a:cubicBezTo>
                    <a:cubicBezTo>
                      <a:pt x="33" y="1336"/>
                      <a:pt x="39" y="1337"/>
                      <a:pt x="46" y="1337"/>
                    </a:cubicBezTo>
                    <a:cubicBezTo>
                      <a:pt x="56" y="1337"/>
                      <a:pt x="68" y="1332"/>
                      <a:pt x="78" y="1328"/>
                    </a:cubicBezTo>
                    <a:cubicBezTo>
                      <a:pt x="118" y="1310"/>
                      <a:pt x="161" y="1303"/>
                      <a:pt x="204" y="1303"/>
                    </a:cubicBezTo>
                    <a:cubicBezTo>
                      <a:pt x="249" y="1303"/>
                      <a:pt x="295" y="1310"/>
                      <a:pt x="339" y="1322"/>
                    </a:cubicBezTo>
                    <a:cubicBezTo>
                      <a:pt x="408" y="1339"/>
                      <a:pt x="475" y="1365"/>
                      <a:pt x="543" y="1383"/>
                    </a:cubicBezTo>
                    <a:cubicBezTo>
                      <a:pt x="540" y="1520"/>
                      <a:pt x="579" y="1657"/>
                      <a:pt x="653" y="1772"/>
                    </a:cubicBezTo>
                    <a:cubicBezTo>
                      <a:pt x="672" y="1799"/>
                      <a:pt x="691" y="1824"/>
                      <a:pt x="712" y="1849"/>
                    </a:cubicBezTo>
                    <a:cubicBezTo>
                      <a:pt x="695" y="1868"/>
                      <a:pt x="676" y="1883"/>
                      <a:pt x="658" y="1898"/>
                    </a:cubicBezTo>
                    <a:cubicBezTo>
                      <a:pt x="555" y="1988"/>
                      <a:pt x="446" y="2073"/>
                      <a:pt x="320" y="2130"/>
                    </a:cubicBezTo>
                    <a:cubicBezTo>
                      <a:pt x="298" y="2136"/>
                      <a:pt x="279" y="2149"/>
                      <a:pt x="263" y="2165"/>
                    </a:cubicBezTo>
                    <a:cubicBezTo>
                      <a:pt x="248" y="2182"/>
                      <a:pt x="243" y="2210"/>
                      <a:pt x="259" y="2227"/>
                    </a:cubicBezTo>
                    <a:cubicBezTo>
                      <a:pt x="281" y="2251"/>
                      <a:pt x="328" y="2233"/>
                      <a:pt x="352" y="2255"/>
                    </a:cubicBezTo>
                    <a:cubicBezTo>
                      <a:pt x="372" y="2274"/>
                      <a:pt x="372" y="2317"/>
                      <a:pt x="399" y="2320"/>
                    </a:cubicBezTo>
                    <a:cubicBezTo>
                      <a:pt x="400" y="2320"/>
                      <a:pt x="401" y="2320"/>
                      <a:pt x="402" y="2320"/>
                    </a:cubicBezTo>
                    <a:cubicBezTo>
                      <a:pt x="418" y="2320"/>
                      <a:pt x="430" y="2304"/>
                      <a:pt x="435" y="2290"/>
                    </a:cubicBezTo>
                    <a:cubicBezTo>
                      <a:pt x="438" y="2273"/>
                      <a:pt x="436" y="2255"/>
                      <a:pt x="438" y="2240"/>
                    </a:cubicBezTo>
                    <a:cubicBezTo>
                      <a:pt x="444" y="2206"/>
                      <a:pt x="467" y="2179"/>
                      <a:pt x="491" y="2155"/>
                    </a:cubicBezTo>
                    <a:cubicBezTo>
                      <a:pt x="576" y="2066"/>
                      <a:pt x="667" y="1981"/>
                      <a:pt x="760" y="1899"/>
                    </a:cubicBezTo>
                    <a:cubicBezTo>
                      <a:pt x="803" y="1941"/>
                      <a:pt x="850" y="1981"/>
                      <a:pt x="898" y="2017"/>
                    </a:cubicBezTo>
                    <a:cubicBezTo>
                      <a:pt x="985" y="2085"/>
                      <a:pt x="1080" y="2139"/>
                      <a:pt x="1182" y="2177"/>
                    </a:cubicBezTo>
                    <a:cubicBezTo>
                      <a:pt x="1181" y="2183"/>
                      <a:pt x="1180" y="2189"/>
                      <a:pt x="1178" y="2194"/>
                    </a:cubicBezTo>
                    <a:cubicBezTo>
                      <a:pt x="1140" y="2310"/>
                      <a:pt x="1097" y="2425"/>
                      <a:pt x="1057" y="2540"/>
                    </a:cubicBezTo>
                    <a:cubicBezTo>
                      <a:pt x="1053" y="2555"/>
                      <a:pt x="1046" y="2570"/>
                      <a:pt x="1037" y="2582"/>
                    </a:cubicBezTo>
                    <a:cubicBezTo>
                      <a:pt x="1022" y="2597"/>
                      <a:pt x="1007" y="2611"/>
                      <a:pt x="992" y="2623"/>
                    </a:cubicBezTo>
                    <a:cubicBezTo>
                      <a:pt x="977" y="2637"/>
                      <a:pt x="964" y="2657"/>
                      <a:pt x="970" y="2676"/>
                    </a:cubicBezTo>
                    <a:cubicBezTo>
                      <a:pt x="976" y="2697"/>
                      <a:pt x="1000" y="2706"/>
                      <a:pt x="1022" y="2706"/>
                    </a:cubicBezTo>
                    <a:cubicBezTo>
                      <a:pt x="1027" y="2706"/>
                      <a:pt x="1031" y="2706"/>
                      <a:pt x="1036" y="2705"/>
                    </a:cubicBezTo>
                    <a:cubicBezTo>
                      <a:pt x="1061" y="2700"/>
                      <a:pt x="1084" y="2689"/>
                      <a:pt x="1108" y="2689"/>
                    </a:cubicBezTo>
                    <a:cubicBezTo>
                      <a:pt x="1110" y="2689"/>
                      <a:pt x="1111" y="2689"/>
                      <a:pt x="1112" y="2689"/>
                    </a:cubicBezTo>
                    <a:cubicBezTo>
                      <a:pt x="1132" y="2692"/>
                      <a:pt x="1153" y="2697"/>
                      <a:pt x="1173" y="2704"/>
                    </a:cubicBezTo>
                    <a:cubicBezTo>
                      <a:pt x="1178" y="2704"/>
                      <a:pt x="1183" y="2705"/>
                      <a:pt x="1189" y="2705"/>
                    </a:cubicBezTo>
                    <a:cubicBezTo>
                      <a:pt x="1205" y="2705"/>
                      <a:pt x="1221" y="2700"/>
                      <a:pt x="1230" y="2688"/>
                    </a:cubicBezTo>
                    <a:cubicBezTo>
                      <a:pt x="1243" y="2667"/>
                      <a:pt x="1232" y="2641"/>
                      <a:pt x="1223" y="2619"/>
                    </a:cubicBezTo>
                    <a:cubicBezTo>
                      <a:pt x="1191" y="2535"/>
                      <a:pt x="1198" y="2442"/>
                      <a:pt x="1218" y="2355"/>
                    </a:cubicBezTo>
                    <a:cubicBezTo>
                      <a:pt x="1231" y="2303"/>
                      <a:pt x="1247" y="2251"/>
                      <a:pt x="1264" y="2200"/>
                    </a:cubicBezTo>
                    <a:cubicBezTo>
                      <a:pt x="1302" y="2208"/>
                      <a:pt x="1341" y="2211"/>
                      <a:pt x="1380" y="2211"/>
                    </a:cubicBezTo>
                    <a:cubicBezTo>
                      <a:pt x="1491" y="2211"/>
                      <a:pt x="1600" y="2181"/>
                      <a:pt x="1699" y="2128"/>
                    </a:cubicBezTo>
                    <a:lnTo>
                      <a:pt x="1818" y="2335"/>
                    </a:lnTo>
                    <a:cubicBezTo>
                      <a:pt x="1845" y="2380"/>
                      <a:pt x="1871" y="2428"/>
                      <a:pt x="1870" y="2480"/>
                    </a:cubicBezTo>
                    <a:cubicBezTo>
                      <a:pt x="1868" y="2503"/>
                      <a:pt x="1867" y="2537"/>
                      <a:pt x="1891" y="2540"/>
                    </a:cubicBezTo>
                    <a:cubicBezTo>
                      <a:pt x="1893" y="2541"/>
                      <a:pt x="1894" y="2541"/>
                      <a:pt x="1896" y="2541"/>
                    </a:cubicBezTo>
                    <a:cubicBezTo>
                      <a:pt x="1908" y="2541"/>
                      <a:pt x="1917" y="2531"/>
                      <a:pt x="1927" y="2524"/>
                    </a:cubicBezTo>
                    <a:cubicBezTo>
                      <a:pt x="1947" y="2512"/>
                      <a:pt x="1969" y="2505"/>
                      <a:pt x="1992" y="2505"/>
                    </a:cubicBezTo>
                    <a:cubicBezTo>
                      <a:pt x="2001" y="2505"/>
                      <a:pt x="2011" y="2506"/>
                      <a:pt x="2020" y="2508"/>
                    </a:cubicBezTo>
                    <a:cubicBezTo>
                      <a:pt x="2027" y="2512"/>
                      <a:pt x="2035" y="2512"/>
                      <a:pt x="2042" y="2512"/>
                    </a:cubicBezTo>
                    <a:cubicBezTo>
                      <a:pt x="2054" y="2505"/>
                      <a:pt x="2060" y="2490"/>
                      <a:pt x="2054" y="2478"/>
                    </a:cubicBezTo>
                    <a:cubicBezTo>
                      <a:pt x="2048" y="2465"/>
                      <a:pt x="2039" y="2454"/>
                      <a:pt x="2026" y="2446"/>
                    </a:cubicBezTo>
                    <a:cubicBezTo>
                      <a:pt x="1931" y="2370"/>
                      <a:pt x="1859" y="2269"/>
                      <a:pt x="1797" y="2166"/>
                    </a:cubicBezTo>
                    <a:cubicBezTo>
                      <a:pt x="1783" y="2142"/>
                      <a:pt x="1770" y="2119"/>
                      <a:pt x="1756" y="2097"/>
                    </a:cubicBezTo>
                    <a:cubicBezTo>
                      <a:pt x="1866" y="2026"/>
                      <a:pt x="1956" y="1928"/>
                      <a:pt x="2016" y="1812"/>
                    </a:cubicBezTo>
                    <a:cubicBezTo>
                      <a:pt x="2124" y="1858"/>
                      <a:pt x="2234" y="1900"/>
                      <a:pt x="2346" y="1937"/>
                    </a:cubicBezTo>
                    <a:cubicBezTo>
                      <a:pt x="2406" y="1955"/>
                      <a:pt x="2473" y="1979"/>
                      <a:pt x="2498" y="2035"/>
                    </a:cubicBezTo>
                    <a:cubicBezTo>
                      <a:pt x="2508" y="2059"/>
                      <a:pt x="2521" y="2092"/>
                      <a:pt x="2542" y="2092"/>
                    </a:cubicBezTo>
                    <a:cubicBezTo>
                      <a:pt x="2544" y="2092"/>
                      <a:pt x="2547" y="2091"/>
                      <a:pt x="2550" y="2090"/>
                    </a:cubicBezTo>
                    <a:cubicBezTo>
                      <a:pt x="2558" y="2085"/>
                      <a:pt x="2565" y="2080"/>
                      <a:pt x="2568" y="2072"/>
                    </a:cubicBezTo>
                    <a:cubicBezTo>
                      <a:pt x="2591" y="2031"/>
                      <a:pt x="2597" y="1979"/>
                      <a:pt x="2634" y="1950"/>
                    </a:cubicBezTo>
                    <a:cubicBezTo>
                      <a:pt x="2650" y="1938"/>
                      <a:pt x="2673" y="1931"/>
                      <a:pt x="2682" y="1913"/>
                    </a:cubicBezTo>
                    <a:cubicBezTo>
                      <a:pt x="2693" y="1888"/>
                      <a:pt x="2674" y="1857"/>
                      <a:pt x="2649" y="1848"/>
                    </a:cubicBezTo>
                    <a:cubicBezTo>
                      <a:pt x="2636" y="1843"/>
                      <a:pt x="2623" y="1842"/>
                      <a:pt x="2610" y="1842"/>
                    </a:cubicBezTo>
                    <a:cubicBezTo>
                      <a:pt x="2596" y="1842"/>
                      <a:pt x="2581" y="1844"/>
                      <a:pt x="2567" y="1845"/>
                    </a:cubicBezTo>
                    <a:cubicBezTo>
                      <a:pt x="2544" y="1847"/>
                      <a:pt x="2520" y="1848"/>
                      <a:pt x="2496" y="1848"/>
                    </a:cubicBezTo>
                    <a:cubicBezTo>
                      <a:pt x="2387" y="1848"/>
                      <a:pt x="2279" y="1824"/>
                      <a:pt x="2175" y="1793"/>
                    </a:cubicBezTo>
                    <a:cubicBezTo>
                      <a:pt x="2132" y="1779"/>
                      <a:pt x="2088" y="1763"/>
                      <a:pt x="2046" y="1744"/>
                    </a:cubicBezTo>
                    <a:cubicBezTo>
                      <a:pt x="2046" y="1743"/>
                      <a:pt x="2048" y="1740"/>
                      <a:pt x="2049" y="1739"/>
                    </a:cubicBezTo>
                    <a:cubicBezTo>
                      <a:pt x="2112" y="1565"/>
                      <a:pt x="2107" y="1333"/>
                      <a:pt x="2040" y="1128"/>
                    </a:cubicBezTo>
                    <a:cubicBezTo>
                      <a:pt x="2208" y="1056"/>
                      <a:pt x="2381" y="997"/>
                      <a:pt x="2563" y="991"/>
                    </a:cubicBezTo>
                    <a:cubicBezTo>
                      <a:pt x="2581" y="990"/>
                      <a:pt x="2600" y="990"/>
                      <a:pt x="2618" y="990"/>
                    </a:cubicBezTo>
                    <a:cubicBezTo>
                      <a:pt x="2639" y="990"/>
                      <a:pt x="2659" y="990"/>
                      <a:pt x="2680" y="990"/>
                    </a:cubicBezTo>
                    <a:cubicBezTo>
                      <a:pt x="2692" y="990"/>
                      <a:pt x="2703" y="990"/>
                      <a:pt x="2715" y="989"/>
                    </a:cubicBezTo>
                    <a:cubicBezTo>
                      <a:pt x="2737" y="988"/>
                      <a:pt x="2767" y="982"/>
                      <a:pt x="2771" y="959"/>
                    </a:cubicBezTo>
                    <a:cubicBezTo>
                      <a:pt x="2771" y="945"/>
                      <a:pt x="2767" y="932"/>
                      <a:pt x="2759" y="920"/>
                    </a:cubicBezTo>
                    <a:cubicBezTo>
                      <a:pt x="2737" y="882"/>
                      <a:pt x="2728" y="839"/>
                      <a:pt x="2732" y="794"/>
                    </a:cubicBezTo>
                    <a:cubicBezTo>
                      <a:pt x="2734" y="784"/>
                      <a:pt x="2734" y="773"/>
                      <a:pt x="2732" y="761"/>
                    </a:cubicBezTo>
                    <a:cubicBezTo>
                      <a:pt x="2726" y="744"/>
                      <a:pt x="2707" y="736"/>
                      <a:pt x="2688" y="736"/>
                    </a:cubicBezTo>
                    <a:cubicBezTo>
                      <a:pt x="2680" y="736"/>
                      <a:pt x="2671" y="738"/>
                      <a:pt x="2664" y="741"/>
                    </a:cubicBezTo>
                    <a:cubicBezTo>
                      <a:pt x="2639" y="752"/>
                      <a:pt x="2622" y="775"/>
                      <a:pt x="2601" y="794"/>
                    </a:cubicBezTo>
                    <a:cubicBezTo>
                      <a:pt x="2564" y="827"/>
                      <a:pt x="2521" y="856"/>
                      <a:pt x="2474" y="877"/>
                    </a:cubicBezTo>
                    <a:cubicBezTo>
                      <a:pt x="2423" y="901"/>
                      <a:pt x="2370" y="923"/>
                      <a:pt x="2324" y="942"/>
                    </a:cubicBezTo>
                    <a:cubicBezTo>
                      <a:pt x="2223" y="986"/>
                      <a:pt x="2119" y="1021"/>
                      <a:pt x="2012" y="1047"/>
                    </a:cubicBezTo>
                    <a:cubicBezTo>
                      <a:pt x="1960" y="925"/>
                      <a:pt x="1885" y="816"/>
                      <a:pt x="1789" y="742"/>
                    </a:cubicBezTo>
                    <a:cubicBezTo>
                      <a:pt x="1765" y="725"/>
                      <a:pt x="1741" y="710"/>
                      <a:pt x="1715" y="698"/>
                    </a:cubicBezTo>
                    <a:cubicBezTo>
                      <a:pt x="1755" y="629"/>
                      <a:pt x="1790" y="543"/>
                      <a:pt x="1800" y="523"/>
                    </a:cubicBezTo>
                    <a:cubicBezTo>
                      <a:pt x="1865" y="405"/>
                      <a:pt x="1936" y="292"/>
                      <a:pt x="2015" y="183"/>
                    </a:cubicBezTo>
                    <a:cubicBezTo>
                      <a:pt x="2027" y="167"/>
                      <a:pt x="2036" y="150"/>
                      <a:pt x="2041" y="131"/>
                    </a:cubicBezTo>
                    <a:cubicBezTo>
                      <a:pt x="2045" y="111"/>
                      <a:pt x="2035" y="91"/>
                      <a:pt x="2016" y="83"/>
                    </a:cubicBezTo>
                    <a:cubicBezTo>
                      <a:pt x="2012" y="82"/>
                      <a:pt x="2009" y="81"/>
                      <a:pt x="2005" y="81"/>
                    </a:cubicBezTo>
                    <a:cubicBezTo>
                      <a:pt x="1986" y="81"/>
                      <a:pt x="1966" y="96"/>
                      <a:pt x="1946" y="99"/>
                    </a:cubicBezTo>
                    <a:cubicBezTo>
                      <a:pt x="1944" y="99"/>
                      <a:pt x="1942" y="99"/>
                      <a:pt x="1940" y="99"/>
                    </a:cubicBezTo>
                    <a:cubicBezTo>
                      <a:pt x="1918" y="99"/>
                      <a:pt x="1900" y="87"/>
                      <a:pt x="1881" y="79"/>
                    </a:cubicBezTo>
                    <a:cubicBezTo>
                      <a:pt x="1870" y="74"/>
                      <a:pt x="1858" y="70"/>
                      <a:pt x="1847" y="70"/>
                    </a:cubicBezTo>
                    <a:cubicBezTo>
                      <a:pt x="1835" y="70"/>
                      <a:pt x="1824" y="74"/>
                      <a:pt x="1817" y="83"/>
                    </a:cubicBezTo>
                    <a:cubicBezTo>
                      <a:pt x="1803" y="101"/>
                      <a:pt x="1815" y="132"/>
                      <a:pt x="1822" y="156"/>
                    </a:cubicBezTo>
                    <a:cubicBezTo>
                      <a:pt x="1838" y="209"/>
                      <a:pt x="1821" y="266"/>
                      <a:pt x="1803" y="318"/>
                    </a:cubicBezTo>
                    <a:cubicBezTo>
                      <a:pt x="1759" y="438"/>
                      <a:pt x="1707" y="556"/>
                      <a:pt x="1647" y="670"/>
                    </a:cubicBezTo>
                    <a:cubicBezTo>
                      <a:pt x="1568" y="641"/>
                      <a:pt x="1482" y="629"/>
                      <a:pt x="1393" y="629"/>
                    </a:cubicBezTo>
                    <a:cubicBezTo>
                      <a:pt x="1339" y="629"/>
                      <a:pt x="1284" y="633"/>
                      <a:pt x="1230" y="642"/>
                    </a:cubicBezTo>
                    <a:cubicBezTo>
                      <a:pt x="1220" y="591"/>
                      <a:pt x="1213" y="538"/>
                      <a:pt x="1210" y="486"/>
                    </a:cubicBezTo>
                    <a:cubicBezTo>
                      <a:pt x="1206" y="358"/>
                      <a:pt x="1216" y="229"/>
                      <a:pt x="1242" y="104"/>
                    </a:cubicBezTo>
                    <a:cubicBezTo>
                      <a:pt x="1249" y="81"/>
                      <a:pt x="1249" y="57"/>
                      <a:pt x="1243" y="33"/>
                    </a:cubicBezTo>
                    <a:cubicBezTo>
                      <a:pt x="1238" y="16"/>
                      <a:pt x="1220" y="1"/>
                      <a:pt x="1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47"/>
              <p:cNvSpPr/>
              <p:nvPr/>
            </p:nvSpPr>
            <p:spPr>
              <a:xfrm>
                <a:off x="7205705" y="3143207"/>
                <a:ext cx="84496" cy="82506"/>
              </a:xfrm>
              <a:custGeom>
                <a:avLst/>
                <a:gdLst/>
                <a:ahLst/>
                <a:cxnLst/>
                <a:rect l="l" t="t" r="r" b="b"/>
                <a:pathLst>
                  <a:path w="2378" h="2322" extrusionOk="0">
                    <a:moveTo>
                      <a:pt x="1032" y="0"/>
                    </a:moveTo>
                    <a:cubicBezTo>
                      <a:pt x="1028" y="0"/>
                      <a:pt x="1024" y="1"/>
                      <a:pt x="1020" y="3"/>
                    </a:cubicBezTo>
                    <a:cubicBezTo>
                      <a:pt x="1012" y="8"/>
                      <a:pt x="1004" y="15"/>
                      <a:pt x="997" y="22"/>
                    </a:cubicBezTo>
                    <a:cubicBezTo>
                      <a:pt x="977" y="39"/>
                      <a:pt x="946" y="35"/>
                      <a:pt x="920" y="38"/>
                    </a:cubicBezTo>
                    <a:cubicBezTo>
                      <a:pt x="912" y="38"/>
                      <a:pt x="905" y="41"/>
                      <a:pt x="899" y="46"/>
                    </a:cubicBezTo>
                    <a:cubicBezTo>
                      <a:pt x="889" y="57"/>
                      <a:pt x="888" y="74"/>
                      <a:pt x="897" y="86"/>
                    </a:cubicBezTo>
                    <a:cubicBezTo>
                      <a:pt x="906" y="97"/>
                      <a:pt x="917" y="108"/>
                      <a:pt x="928" y="117"/>
                    </a:cubicBezTo>
                    <a:cubicBezTo>
                      <a:pt x="964" y="155"/>
                      <a:pt x="969" y="213"/>
                      <a:pt x="972" y="264"/>
                    </a:cubicBezTo>
                    <a:cubicBezTo>
                      <a:pt x="978" y="363"/>
                      <a:pt x="988" y="462"/>
                      <a:pt x="1001" y="562"/>
                    </a:cubicBezTo>
                    <a:cubicBezTo>
                      <a:pt x="862" y="595"/>
                      <a:pt x="733" y="658"/>
                      <a:pt x="648" y="742"/>
                    </a:cubicBezTo>
                    <a:cubicBezTo>
                      <a:pt x="613" y="696"/>
                      <a:pt x="562" y="650"/>
                      <a:pt x="532" y="610"/>
                    </a:cubicBezTo>
                    <a:cubicBezTo>
                      <a:pt x="481" y="536"/>
                      <a:pt x="436" y="458"/>
                      <a:pt x="399" y="376"/>
                    </a:cubicBezTo>
                    <a:cubicBezTo>
                      <a:pt x="393" y="358"/>
                      <a:pt x="382" y="342"/>
                      <a:pt x="368" y="329"/>
                    </a:cubicBezTo>
                    <a:cubicBezTo>
                      <a:pt x="361" y="325"/>
                      <a:pt x="353" y="323"/>
                      <a:pt x="346" y="323"/>
                    </a:cubicBezTo>
                    <a:cubicBezTo>
                      <a:pt x="334" y="323"/>
                      <a:pt x="323" y="328"/>
                      <a:pt x="319" y="339"/>
                    </a:cubicBezTo>
                    <a:cubicBezTo>
                      <a:pt x="313" y="350"/>
                      <a:pt x="319" y="363"/>
                      <a:pt x="317" y="376"/>
                    </a:cubicBezTo>
                    <a:cubicBezTo>
                      <a:pt x="314" y="402"/>
                      <a:pt x="287" y="418"/>
                      <a:pt x="268" y="436"/>
                    </a:cubicBezTo>
                    <a:cubicBezTo>
                      <a:pt x="262" y="439"/>
                      <a:pt x="259" y="444"/>
                      <a:pt x="256" y="450"/>
                    </a:cubicBezTo>
                    <a:cubicBezTo>
                      <a:pt x="252" y="468"/>
                      <a:pt x="271" y="481"/>
                      <a:pt x="288" y="491"/>
                    </a:cubicBezTo>
                    <a:cubicBezTo>
                      <a:pt x="418" y="559"/>
                      <a:pt x="513" y="677"/>
                      <a:pt x="604" y="792"/>
                    </a:cubicBezTo>
                    <a:cubicBezTo>
                      <a:pt x="532" y="883"/>
                      <a:pt x="487" y="992"/>
                      <a:pt x="472" y="1107"/>
                    </a:cubicBezTo>
                    <a:cubicBezTo>
                      <a:pt x="459" y="1107"/>
                      <a:pt x="447" y="1108"/>
                      <a:pt x="434" y="1108"/>
                    </a:cubicBezTo>
                    <a:cubicBezTo>
                      <a:pt x="429" y="1108"/>
                      <a:pt x="424" y="1108"/>
                      <a:pt x="419" y="1108"/>
                    </a:cubicBezTo>
                    <a:cubicBezTo>
                      <a:pt x="303" y="1100"/>
                      <a:pt x="184" y="1083"/>
                      <a:pt x="81" y="1027"/>
                    </a:cubicBezTo>
                    <a:cubicBezTo>
                      <a:pt x="66" y="1018"/>
                      <a:pt x="50" y="1012"/>
                      <a:pt x="34" y="1011"/>
                    </a:cubicBezTo>
                    <a:cubicBezTo>
                      <a:pt x="17" y="1012"/>
                      <a:pt x="0" y="1028"/>
                      <a:pt x="6" y="1044"/>
                    </a:cubicBezTo>
                    <a:cubicBezTo>
                      <a:pt x="9" y="1055"/>
                      <a:pt x="24" y="1061"/>
                      <a:pt x="28" y="1074"/>
                    </a:cubicBezTo>
                    <a:cubicBezTo>
                      <a:pt x="36" y="1095"/>
                      <a:pt x="8" y="1124"/>
                      <a:pt x="25" y="1141"/>
                    </a:cubicBezTo>
                    <a:cubicBezTo>
                      <a:pt x="29" y="1145"/>
                      <a:pt x="34" y="1146"/>
                      <a:pt x="39" y="1146"/>
                    </a:cubicBezTo>
                    <a:cubicBezTo>
                      <a:pt x="48" y="1146"/>
                      <a:pt x="58" y="1142"/>
                      <a:pt x="67" y="1138"/>
                    </a:cubicBezTo>
                    <a:cubicBezTo>
                      <a:pt x="101" y="1123"/>
                      <a:pt x="138" y="1116"/>
                      <a:pt x="176" y="1116"/>
                    </a:cubicBezTo>
                    <a:cubicBezTo>
                      <a:pt x="214" y="1116"/>
                      <a:pt x="253" y="1123"/>
                      <a:pt x="290" y="1133"/>
                    </a:cubicBezTo>
                    <a:cubicBezTo>
                      <a:pt x="349" y="1147"/>
                      <a:pt x="407" y="1170"/>
                      <a:pt x="466" y="1185"/>
                    </a:cubicBezTo>
                    <a:cubicBezTo>
                      <a:pt x="463" y="1304"/>
                      <a:pt x="496" y="1420"/>
                      <a:pt x="560" y="1519"/>
                    </a:cubicBezTo>
                    <a:cubicBezTo>
                      <a:pt x="576" y="1542"/>
                      <a:pt x="593" y="1564"/>
                      <a:pt x="612" y="1585"/>
                    </a:cubicBezTo>
                    <a:cubicBezTo>
                      <a:pt x="598" y="1600"/>
                      <a:pt x="580" y="1614"/>
                      <a:pt x="565" y="1627"/>
                    </a:cubicBezTo>
                    <a:cubicBezTo>
                      <a:pt x="475" y="1704"/>
                      <a:pt x="381" y="1777"/>
                      <a:pt x="273" y="1826"/>
                    </a:cubicBezTo>
                    <a:cubicBezTo>
                      <a:pt x="255" y="1833"/>
                      <a:pt x="238" y="1843"/>
                      <a:pt x="225" y="1856"/>
                    </a:cubicBezTo>
                    <a:cubicBezTo>
                      <a:pt x="211" y="1871"/>
                      <a:pt x="210" y="1894"/>
                      <a:pt x="221" y="1910"/>
                    </a:cubicBezTo>
                    <a:cubicBezTo>
                      <a:pt x="242" y="1930"/>
                      <a:pt x="280" y="1915"/>
                      <a:pt x="301" y="1935"/>
                    </a:cubicBezTo>
                    <a:cubicBezTo>
                      <a:pt x="319" y="1951"/>
                      <a:pt x="319" y="1987"/>
                      <a:pt x="343" y="1990"/>
                    </a:cubicBezTo>
                    <a:cubicBezTo>
                      <a:pt x="344" y="1990"/>
                      <a:pt x="345" y="1990"/>
                      <a:pt x="345" y="1990"/>
                    </a:cubicBezTo>
                    <a:cubicBezTo>
                      <a:pt x="358" y="1990"/>
                      <a:pt x="369" y="1977"/>
                      <a:pt x="372" y="1964"/>
                    </a:cubicBezTo>
                    <a:cubicBezTo>
                      <a:pt x="376" y="1949"/>
                      <a:pt x="373" y="1936"/>
                      <a:pt x="376" y="1921"/>
                    </a:cubicBezTo>
                    <a:cubicBezTo>
                      <a:pt x="380" y="1893"/>
                      <a:pt x="401" y="1870"/>
                      <a:pt x="421" y="1848"/>
                    </a:cubicBezTo>
                    <a:cubicBezTo>
                      <a:pt x="494" y="1772"/>
                      <a:pt x="572" y="1700"/>
                      <a:pt x="651" y="1629"/>
                    </a:cubicBezTo>
                    <a:cubicBezTo>
                      <a:pt x="689" y="1666"/>
                      <a:pt x="728" y="1700"/>
                      <a:pt x="770" y="1732"/>
                    </a:cubicBezTo>
                    <a:cubicBezTo>
                      <a:pt x="844" y="1789"/>
                      <a:pt x="926" y="1836"/>
                      <a:pt x="1014" y="1869"/>
                    </a:cubicBezTo>
                    <a:cubicBezTo>
                      <a:pt x="1012" y="1873"/>
                      <a:pt x="1011" y="1878"/>
                      <a:pt x="1010" y="1882"/>
                    </a:cubicBezTo>
                    <a:cubicBezTo>
                      <a:pt x="978" y="1982"/>
                      <a:pt x="941" y="2080"/>
                      <a:pt x="906" y="2179"/>
                    </a:cubicBezTo>
                    <a:cubicBezTo>
                      <a:pt x="902" y="2192"/>
                      <a:pt x="896" y="2205"/>
                      <a:pt x="888" y="2216"/>
                    </a:cubicBezTo>
                    <a:cubicBezTo>
                      <a:pt x="877" y="2228"/>
                      <a:pt x="863" y="2240"/>
                      <a:pt x="850" y="2250"/>
                    </a:cubicBezTo>
                    <a:cubicBezTo>
                      <a:pt x="836" y="2261"/>
                      <a:pt x="829" y="2278"/>
                      <a:pt x="832" y="2297"/>
                    </a:cubicBezTo>
                    <a:cubicBezTo>
                      <a:pt x="837" y="2314"/>
                      <a:pt x="856" y="2322"/>
                      <a:pt x="875" y="2322"/>
                    </a:cubicBezTo>
                    <a:cubicBezTo>
                      <a:pt x="879" y="2322"/>
                      <a:pt x="884" y="2321"/>
                      <a:pt x="888" y="2320"/>
                    </a:cubicBezTo>
                    <a:cubicBezTo>
                      <a:pt x="911" y="2316"/>
                      <a:pt x="931" y="2307"/>
                      <a:pt x="954" y="2307"/>
                    </a:cubicBezTo>
                    <a:cubicBezTo>
                      <a:pt x="971" y="2310"/>
                      <a:pt x="989" y="2315"/>
                      <a:pt x="1006" y="2319"/>
                    </a:cubicBezTo>
                    <a:cubicBezTo>
                      <a:pt x="1011" y="2321"/>
                      <a:pt x="1017" y="2321"/>
                      <a:pt x="1022" y="2321"/>
                    </a:cubicBezTo>
                    <a:cubicBezTo>
                      <a:pt x="1035" y="2321"/>
                      <a:pt x="1048" y="2317"/>
                      <a:pt x="1055" y="2306"/>
                    </a:cubicBezTo>
                    <a:cubicBezTo>
                      <a:pt x="1065" y="2290"/>
                      <a:pt x="1057" y="2266"/>
                      <a:pt x="1049" y="2247"/>
                    </a:cubicBezTo>
                    <a:cubicBezTo>
                      <a:pt x="1022" y="2175"/>
                      <a:pt x="1028" y="2096"/>
                      <a:pt x="1045" y="2021"/>
                    </a:cubicBezTo>
                    <a:cubicBezTo>
                      <a:pt x="1056" y="1975"/>
                      <a:pt x="1070" y="1931"/>
                      <a:pt x="1085" y="1887"/>
                    </a:cubicBezTo>
                    <a:cubicBezTo>
                      <a:pt x="1118" y="1893"/>
                      <a:pt x="1153" y="1896"/>
                      <a:pt x="1187" y="1896"/>
                    </a:cubicBezTo>
                    <a:cubicBezTo>
                      <a:pt x="1281" y="1896"/>
                      <a:pt x="1375" y="1873"/>
                      <a:pt x="1458" y="1827"/>
                    </a:cubicBezTo>
                    <a:lnTo>
                      <a:pt x="1560" y="2004"/>
                    </a:lnTo>
                    <a:cubicBezTo>
                      <a:pt x="1583" y="2042"/>
                      <a:pt x="1605" y="2083"/>
                      <a:pt x="1604" y="2127"/>
                    </a:cubicBezTo>
                    <a:cubicBezTo>
                      <a:pt x="1604" y="2148"/>
                      <a:pt x="1602" y="2176"/>
                      <a:pt x="1622" y="2180"/>
                    </a:cubicBezTo>
                    <a:cubicBezTo>
                      <a:pt x="1623" y="2180"/>
                      <a:pt x="1625" y="2180"/>
                      <a:pt x="1626" y="2180"/>
                    </a:cubicBezTo>
                    <a:cubicBezTo>
                      <a:pt x="1636" y="2180"/>
                      <a:pt x="1645" y="2172"/>
                      <a:pt x="1654" y="2166"/>
                    </a:cubicBezTo>
                    <a:cubicBezTo>
                      <a:pt x="1670" y="2155"/>
                      <a:pt x="1690" y="2148"/>
                      <a:pt x="1710" y="2148"/>
                    </a:cubicBezTo>
                    <a:cubicBezTo>
                      <a:pt x="1718" y="2148"/>
                      <a:pt x="1726" y="2149"/>
                      <a:pt x="1733" y="2151"/>
                    </a:cubicBezTo>
                    <a:cubicBezTo>
                      <a:pt x="1739" y="2154"/>
                      <a:pt x="1746" y="2155"/>
                      <a:pt x="1752" y="2155"/>
                    </a:cubicBezTo>
                    <a:cubicBezTo>
                      <a:pt x="1763" y="2149"/>
                      <a:pt x="1767" y="2137"/>
                      <a:pt x="1763" y="2125"/>
                    </a:cubicBezTo>
                    <a:cubicBezTo>
                      <a:pt x="1757" y="2114"/>
                      <a:pt x="1748" y="2105"/>
                      <a:pt x="1738" y="2098"/>
                    </a:cubicBezTo>
                    <a:cubicBezTo>
                      <a:pt x="1656" y="2033"/>
                      <a:pt x="1595" y="1946"/>
                      <a:pt x="1542" y="1858"/>
                    </a:cubicBezTo>
                    <a:cubicBezTo>
                      <a:pt x="1530" y="1837"/>
                      <a:pt x="1519" y="1818"/>
                      <a:pt x="1507" y="1799"/>
                    </a:cubicBezTo>
                    <a:cubicBezTo>
                      <a:pt x="1601" y="1737"/>
                      <a:pt x="1678" y="1653"/>
                      <a:pt x="1730" y="1555"/>
                    </a:cubicBezTo>
                    <a:cubicBezTo>
                      <a:pt x="1823" y="1593"/>
                      <a:pt x="1916" y="1631"/>
                      <a:pt x="2014" y="1660"/>
                    </a:cubicBezTo>
                    <a:cubicBezTo>
                      <a:pt x="2065" y="1677"/>
                      <a:pt x="2121" y="1698"/>
                      <a:pt x="2143" y="1745"/>
                    </a:cubicBezTo>
                    <a:cubicBezTo>
                      <a:pt x="2152" y="1765"/>
                      <a:pt x="2163" y="1793"/>
                      <a:pt x="2181" y="1793"/>
                    </a:cubicBezTo>
                    <a:cubicBezTo>
                      <a:pt x="2183" y="1793"/>
                      <a:pt x="2186" y="1793"/>
                      <a:pt x="2188" y="1792"/>
                    </a:cubicBezTo>
                    <a:cubicBezTo>
                      <a:pt x="2195" y="1788"/>
                      <a:pt x="2201" y="1783"/>
                      <a:pt x="2203" y="1776"/>
                    </a:cubicBezTo>
                    <a:cubicBezTo>
                      <a:pt x="2224" y="1742"/>
                      <a:pt x="2228" y="1696"/>
                      <a:pt x="2260" y="1673"/>
                    </a:cubicBezTo>
                    <a:cubicBezTo>
                      <a:pt x="2275" y="1662"/>
                      <a:pt x="2294" y="1656"/>
                      <a:pt x="2302" y="1640"/>
                    </a:cubicBezTo>
                    <a:cubicBezTo>
                      <a:pt x="2312" y="1619"/>
                      <a:pt x="2295" y="1593"/>
                      <a:pt x="2273" y="1585"/>
                    </a:cubicBezTo>
                    <a:cubicBezTo>
                      <a:pt x="2260" y="1581"/>
                      <a:pt x="2246" y="1579"/>
                      <a:pt x="2232" y="1579"/>
                    </a:cubicBezTo>
                    <a:cubicBezTo>
                      <a:pt x="2223" y="1579"/>
                      <a:pt x="2213" y="1580"/>
                      <a:pt x="2204" y="1582"/>
                    </a:cubicBezTo>
                    <a:cubicBezTo>
                      <a:pt x="2185" y="1584"/>
                      <a:pt x="2165" y="1585"/>
                      <a:pt x="2146" y="1585"/>
                    </a:cubicBezTo>
                    <a:cubicBezTo>
                      <a:pt x="2051" y="1585"/>
                      <a:pt x="1957" y="1564"/>
                      <a:pt x="1867" y="1536"/>
                    </a:cubicBezTo>
                    <a:cubicBezTo>
                      <a:pt x="1830" y="1525"/>
                      <a:pt x="1792" y="1512"/>
                      <a:pt x="1757" y="1496"/>
                    </a:cubicBezTo>
                    <a:cubicBezTo>
                      <a:pt x="1757" y="1494"/>
                      <a:pt x="1758" y="1493"/>
                      <a:pt x="1758" y="1491"/>
                    </a:cubicBezTo>
                    <a:cubicBezTo>
                      <a:pt x="1814" y="1342"/>
                      <a:pt x="1808" y="1143"/>
                      <a:pt x="1752" y="967"/>
                    </a:cubicBezTo>
                    <a:cubicBezTo>
                      <a:pt x="1895" y="906"/>
                      <a:pt x="2044" y="856"/>
                      <a:pt x="2200" y="850"/>
                    </a:cubicBezTo>
                    <a:cubicBezTo>
                      <a:pt x="2221" y="849"/>
                      <a:pt x="2243" y="849"/>
                      <a:pt x="2264" y="849"/>
                    </a:cubicBezTo>
                    <a:cubicBezTo>
                      <a:pt x="2286" y="849"/>
                      <a:pt x="2308" y="849"/>
                      <a:pt x="2330" y="848"/>
                    </a:cubicBezTo>
                    <a:cubicBezTo>
                      <a:pt x="2349" y="848"/>
                      <a:pt x="2374" y="842"/>
                      <a:pt x="2378" y="822"/>
                    </a:cubicBezTo>
                    <a:cubicBezTo>
                      <a:pt x="2378" y="810"/>
                      <a:pt x="2374" y="799"/>
                      <a:pt x="2368" y="790"/>
                    </a:cubicBezTo>
                    <a:cubicBezTo>
                      <a:pt x="2348" y="757"/>
                      <a:pt x="2340" y="719"/>
                      <a:pt x="2344" y="681"/>
                    </a:cubicBezTo>
                    <a:cubicBezTo>
                      <a:pt x="2346" y="672"/>
                      <a:pt x="2346" y="662"/>
                      <a:pt x="2344" y="653"/>
                    </a:cubicBezTo>
                    <a:cubicBezTo>
                      <a:pt x="2339" y="638"/>
                      <a:pt x="2323" y="630"/>
                      <a:pt x="2306" y="630"/>
                    </a:cubicBezTo>
                    <a:cubicBezTo>
                      <a:pt x="2299" y="630"/>
                      <a:pt x="2291" y="632"/>
                      <a:pt x="2285" y="635"/>
                    </a:cubicBezTo>
                    <a:cubicBezTo>
                      <a:pt x="2264" y="645"/>
                      <a:pt x="2250" y="664"/>
                      <a:pt x="2233" y="680"/>
                    </a:cubicBezTo>
                    <a:cubicBezTo>
                      <a:pt x="2200" y="709"/>
                      <a:pt x="2162" y="733"/>
                      <a:pt x="2123" y="751"/>
                    </a:cubicBezTo>
                    <a:cubicBezTo>
                      <a:pt x="2079" y="773"/>
                      <a:pt x="2033" y="790"/>
                      <a:pt x="1994" y="808"/>
                    </a:cubicBezTo>
                    <a:cubicBezTo>
                      <a:pt x="1907" y="846"/>
                      <a:pt x="1817" y="875"/>
                      <a:pt x="1726" y="898"/>
                    </a:cubicBezTo>
                    <a:cubicBezTo>
                      <a:pt x="1681" y="792"/>
                      <a:pt x="1618" y="699"/>
                      <a:pt x="1534" y="637"/>
                    </a:cubicBezTo>
                    <a:cubicBezTo>
                      <a:pt x="1515" y="622"/>
                      <a:pt x="1493" y="610"/>
                      <a:pt x="1471" y="598"/>
                    </a:cubicBezTo>
                    <a:cubicBezTo>
                      <a:pt x="1505" y="539"/>
                      <a:pt x="1535" y="464"/>
                      <a:pt x="1545" y="447"/>
                    </a:cubicBezTo>
                    <a:cubicBezTo>
                      <a:pt x="1600" y="346"/>
                      <a:pt x="1661" y="249"/>
                      <a:pt x="1728" y="156"/>
                    </a:cubicBezTo>
                    <a:cubicBezTo>
                      <a:pt x="1739" y="142"/>
                      <a:pt x="1746" y="128"/>
                      <a:pt x="1750" y="112"/>
                    </a:cubicBezTo>
                    <a:cubicBezTo>
                      <a:pt x="1754" y="95"/>
                      <a:pt x="1746" y="78"/>
                      <a:pt x="1730" y="70"/>
                    </a:cubicBezTo>
                    <a:cubicBezTo>
                      <a:pt x="1727" y="69"/>
                      <a:pt x="1725" y="69"/>
                      <a:pt x="1722" y="69"/>
                    </a:cubicBezTo>
                    <a:cubicBezTo>
                      <a:pt x="1704" y="69"/>
                      <a:pt x="1688" y="82"/>
                      <a:pt x="1670" y="84"/>
                    </a:cubicBezTo>
                    <a:cubicBezTo>
                      <a:pt x="1668" y="85"/>
                      <a:pt x="1666" y="85"/>
                      <a:pt x="1665" y="85"/>
                    </a:cubicBezTo>
                    <a:cubicBezTo>
                      <a:pt x="1646" y="85"/>
                      <a:pt x="1631" y="74"/>
                      <a:pt x="1614" y="66"/>
                    </a:cubicBezTo>
                    <a:cubicBezTo>
                      <a:pt x="1606" y="63"/>
                      <a:pt x="1596" y="60"/>
                      <a:pt x="1586" y="60"/>
                    </a:cubicBezTo>
                    <a:cubicBezTo>
                      <a:pt x="1576" y="60"/>
                      <a:pt x="1566" y="63"/>
                      <a:pt x="1560" y="71"/>
                    </a:cubicBezTo>
                    <a:cubicBezTo>
                      <a:pt x="1547" y="87"/>
                      <a:pt x="1558" y="113"/>
                      <a:pt x="1563" y="133"/>
                    </a:cubicBezTo>
                    <a:cubicBezTo>
                      <a:pt x="1578" y="179"/>
                      <a:pt x="1563" y="227"/>
                      <a:pt x="1547" y="272"/>
                    </a:cubicBezTo>
                    <a:cubicBezTo>
                      <a:pt x="1510" y="376"/>
                      <a:pt x="1466" y="477"/>
                      <a:pt x="1414" y="573"/>
                    </a:cubicBezTo>
                    <a:cubicBezTo>
                      <a:pt x="1346" y="550"/>
                      <a:pt x="1273" y="539"/>
                      <a:pt x="1197" y="539"/>
                    </a:cubicBezTo>
                    <a:cubicBezTo>
                      <a:pt x="1150" y="539"/>
                      <a:pt x="1103" y="543"/>
                      <a:pt x="1056" y="551"/>
                    </a:cubicBezTo>
                    <a:cubicBezTo>
                      <a:pt x="1046" y="506"/>
                      <a:pt x="1041" y="462"/>
                      <a:pt x="1039" y="417"/>
                    </a:cubicBezTo>
                    <a:cubicBezTo>
                      <a:pt x="1036" y="307"/>
                      <a:pt x="1044" y="197"/>
                      <a:pt x="1066" y="89"/>
                    </a:cubicBezTo>
                    <a:cubicBezTo>
                      <a:pt x="1072" y="70"/>
                      <a:pt x="1072" y="48"/>
                      <a:pt x="1068" y="29"/>
                    </a:cubicBezTo>
                    <a:cubicBezTo>
                      <a:pt x="1062" y="13"/>
                      <a:pt x="1047" y="0"/>
                      <a:pt x="10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47"/>
              <p:cNvSpPr/>
              <p:nvPr/>
            </p:nvSpPr>
            <p:spPr>
              <a:xfrm>
                <a:off x="6487916" y="3142852"/>
                <a:ext cx="118039" cy="115161"/>
              </a:xfrm>
              <a:custGeom>
                <a:avLst/>
                <a:gdLst/>
                <a:ahLst/>
                <a:cxnLst/>
                <a:rect l="l" t="t" r="r" b="b"/>
                <a:pathLst>
                  <a:path w="3322" h="3241" extrusionOk="0">
                    <a:moveTo>
                      <a:pt x="1440" y="0"/>
                    </a:moveTo>
                    <a:cubicBezTo>
                      <a:pt x="1435" y="0"/>
                      <a:pt x="1430" y="1"/>
                      <a:pt x="1425" y="4"/>
                    </a:cubicBezTo>
                    <a:cubicBezTo>
                      <a:pt x="1413" y="12"/>
                      <a:pt x="1402" y="21"/>
                      <a:pt x="1393" y="31"/>
                    </a:cubicBezTo>
                    <a:cubicBezTo>
                      <a:pt x="1363" y="55"/>
                      <a:pt x="1321" y="49"/>
                      <a:pt x="1285" y="54"/>
                    </a:cubicBezTo>
                    <a:cubicBezTo>
                      <a:pt x="1274" y="55"/>
                      <a:pt x="1263" y="58"/>
                      <a:pt x="1256" y="65"/>
                    </a:cubicBezTo>
                    <a:cubicBezTo>
                      <a:pt x="1240" y="79"/>
                      <a:pt x="1242" y="103"/>
                      <a:pt x="1253" y="122"/>
                    </a:cubicBezTo>
                    <a:cubicBezTo>
                      <a:pt x="1266" y="138"/>
                      <a:pt x="1281" y="152"/>
                      <a:pt x="1295" y="165"/>
                    </a:cubicBezTo>
                    <a:cubicBezTo>
                      <a:pt x="1346" y="217"/>
                      <a:pt x="1352" y="297"/>
                      <a:pt x="1357" y="370"/>
                    </a:cubicBezTo>
                    <a:cubicBezTo>
                      <a:pt x="1366" y="508"/>
                      <a:pt x="1380" y="648"/>
                      <a:pt x="1397" y="786"/>
                    </a:cubicBezTo>
                    <a:cubicBezTo>
                      <a:pt x="1204" y="832"/>
                      <a:pt x="1024" y="921"/>
                      <a:pt x="906" y="1038"/>
                    </a:cubicBezTo>
                    <a:cubicBezTo>
                      <a:pt x="855" y="972"/>
                      <a:pt x="784" y="909"/>
                      <a:pt x="744" y="852"/>
                    </a:cubicBezTo>
                    <a:cubicBezTo>
                      <a:pt x="671" y="750"/>
                      <a:pt x="610" y="640"/>
                      <a:pt x="558" y="527"/>
                    </a:cubicBezTo>
                    <a:cubicBezTo>
                      <a:pt x="548" y="502"/>
                      <a:pt x="535" y="477"/>
                      <a:pt x="514" y="461"/>
                    </a:cubicBezTo>
                    <a:cubicBezTo>
                      <a:pt x="505" y="455"/>
                      <a:pt x="494" y="452"/>
                      <a:pt x="483" y="452"/>
                    </a:cubicBezTo>
                    <a:cubicBezTo>
                      <a:pt x="467" y="452"/>
                      <a:pt x="452" y="459"/>
                      <a:pt x="446" y="474"/>
                    </a:cubicBezTo>
                    <a:cubicBezTo>
                      <a:pt x="439" y="490"/>
                      <a:pt x="446" y="508"/>
                      <a:pt x="443" y="527"/>
                    </a:cubicBezTo>
                    <a:cubicBezTo>
                      <a:pt x="439" y="563"/>
                      <a:pt x="400" y="584"/>
                      <a:pt x="374" y="609"/>
                    </a:cubicBezTo>
                    <a:cubicBezTo>
                      <a:pt x="367" y="615"/>
                      <a:pt x="363" y="622"/>
                      <a:pt x="359" y="630"/>
                    </a:cubicBezTo>
                    <a:cubicBezTo>
                      <a:pt x="353" y="655"/>
                      <a:pt x="380" y="675"/>
                      <a:pt x="404" y="687"/>
                    </a:cubicBezTo>
                    <a:cubicBezTo>
                      <a:pt x="585" y="782"/>
                      <a:pt x="717" y="946"/>
                      <a:pt x="843" y="1109"/>
                    </a:cubicBezTo>
                    <a:cubicBezTo>
                      <a:pt x="744" y="1236"/>
                      <a:pt x="680" y="1387"/>
                      <a:pt x="660" y="1546"/>
                    </a:cubicBezTo>
                    <a:cubicBezTo>
                      <a:pt x="642" y="1548"/>
                      <a:pt x="623" y="1549"/>
                      <a:pt x="605" y="1549"/>
                    </a:cubicBezTo>
                    <a:cubicBezTo>
                      <a:pt x="598" y="1549"/>
                      <a:pt x="592" y="1549"/>
                      <a:pt x="585" y="1549"/>
                    </a:cubicBezTo>
                    <a:cubicBezTo>
                      <a:pt x="424" y="1539"/>
                      <a:pt x="257" y="1515"/>
                      <a:pt x="113" y="1435"/>
                    </a:cubicBezTo>
                    <a:cubicBezTo>
                      <a:pt x="93" y="1424"/>
                      <a:pt x="72" y="1413"/>
                      <a:pt x="50" y="1413"/>
                    </a:cubicBezTo>
                    <a:cubicBezTo>
                      <a:pt x="49" y="1413"/>
                      <a:pt x="48" y="1413"/>
                      <a:pt x="47" y="1413"/>
                    </a:cubicBezTo>
                    <a:cubicBezTo>
                      <a:pt x="25" y="1415"/>
                      <a:pt x="1" y="1436"/>
                      <a:pt x="8" y="1459"/>
                    </a:cubicBezTo>
                    <a:cubicBezTo>
                      <a:pt x="13" y="1475"/>
                      <a:pt x="34" y="1484"/>
                      <a:pt x="39" y="1500"/>
                    </a:cubicBezTo>
                    <a:cubicBezTo>
                      <a:pt x="52" y="1531"/>
                      <a:pt x="12" y="1570"/>
                      <a:pt x="35" y="1594"/>
                    </a:cubicBezTo>
                    <a:cubicBezTo>
                      <a:pt x="40" y="1600"/>
                      <a:pt x="47" y="1602"/>
                      <a:pt x="55" y="1602"/>
                    </a:cubicBezTo>
                    <a:cubicBezTo>
                      <a:pt x="68" y="1602"/>
                      <a:pt x="83" y="1596"/>
                      <a:pt x="95" y="1591"/>
                    </a:cubicBezTo>
                    <a:cubicBezTo>
                      <a:pt x="143" y="1569"/>
                      <a:pt x="195" y="1560"/>
                      <a:pt x="248" y="1560"/>
                    </a:cubicBezTo>
                    <a:cubicBezTo>
                      <a:pt x="301" y="1560"/>
                      <a:pt x="356" y="1569"/>
                      <a:pt x="407" y="1583"/>
                    </a:cubicBezTo>
                    <a:cubicBezTo>
                      <a:pt x="490" y="1604"/>
                      <a:pt x="569" y="1635"/>
                      <a:pt x="652" y="1657"/>
                    </a:cubicBezTo>
                    <a:cubicBezTo>
                      <a:pt x="648" y="1821"/>
                      <a:pt x="693" y="1984"/>
                      <a:pt x="782" y="2123"/>
                    </a:cubicBezTo>
                    <a:cubicBezTo>
                      <a:pt x="805" y="2155"/>
                      <a:pt x="828" y="2185"/>
                      <a:pt x="854" y="2215"/>
                    </a:cubicBezTo>
                    <a:cubicBezTo>
                      <a:pt x="834" y="2236"/>
                      <a:pt x="810" y="2254"/>
                      <a:pt x="788" y="2274"/>
                    </a:cubicBezTo>
                    <a:cubicBezTo>
                      <a:pt x="665" y="2380"/>
                      <a:pt x="533" y="2482"/>
                      <a:pt x="382" y="2549"/>
                    </a:cubicBezTo>
                    <a:cubicBezTo>
                      <a:pt x="357" y="2558"/>
                      <a:pt x="333" y="2573"/>
                      <a:pt x="314" y="2592"/>
                    </a:cubicBezTo>
                    <a:cubicBezTo>
                      <a:pt x="296" y="2613"/>
                      <a:pt x="290" y="2647"/>
                      <a:pt x="309" y="2666"/>
                    </a:cubicBezTo>
                    <a:cubicBezTo>
                      <a:pt x="337" y="2694"/>
                      <a:pt x="391" y="2674"/>
                      <a:pt x="421" y="2701"/>
                    </a:cubicBezTo>
                    <a:cubicBezTo>
                      <a:pt x="446" y="2724"/>
                      <a:pt x="444" y="2774"/>
                      <a:pt x="477" y="2778"/>
                    </a:cubicBezTo>
                    <a:cubicBezTo>
                      <a:pt x="478" y="2779"/>
                      <a:pt x="480" y="2779"/>
                      <a:pt x="481" y="2779"/>
                    </a:cubicBezTo>
                    <a:cubicBezTo>
                      <a:pt x="499" y="2779"/>
                      <a:pt x="514" y="2760"/>
                      <a:pt x="519" y="2742"/>
                    </a:cubicBezTo>
                    <a:cubicBezTo>
                      <a:pt x="524" y="2722"/>
                      <a:pt x="520" y="2701"/>
                      <a:pt x="524" y="2682"/>
                    </a:cubicBezTo>
                    <a:cubicBezTo>
                      <a:pt x="530" y="2642"/>
                      <a:pt x="558" y="2609"/>
                      <a:pt x="586" y="2581"/>
                    </a:cubicBezTo>
                    <a:cubicBezTo>
                      <a:pt x="689" y="2473"/>
                      <a:pt x="797" y="2372"/>
                      <a:pt x="910" y="2274"/>
                    </a:cubicBezTo>
                    <a:cubicBezTo>
                      <a:pt x="962" y="2325"/>
                      <a:pt x="1017" y="2372"/>
                      <a:pt x="1075" y="2415"/>
                    </a:cubicBezTo>
                    <a:cubicBezTo>
                      <a:pt x="1180" y="2495"/>
                      <a:pt x="1292" y="2564"/>
                      <a:pt x="1415" y="2607"/>
                    </a:cubicBezTo>
                    <a:cubicBezTo>
                      <a:pt x="1413" y="2614"/>
                      <a:pt x="1412" y="2622"/>
                      <a:pt x="1410" y="2628"/>
                    </a:cubicBezTo>
                    <a:cubicBezTo>
                      <a:pt x="1364" y="2766"/>
                      <a:pt x="1313" y="2903"/>
                      <a:pt x="1266" y="3042"/>
                    </a:cubicBezTo>
                    <a:cubicBezTo>
                      <a:pt x="1260" y="3060"/>
                      <a:pt x="1252" y="3077"/>
                      <a:pt x="1241" y="3093"/>
                    </a:cubicBezTo>
                    <a:cubicBezTo>
                      <a:pt x="1227" y="3112"/>
                      <a:pt x="1204" y="3124"/>
                      <a:pt x="1186" y="3141"/>
                    </a:cubicBezTo>
                    <a:cubicBezTo>
                      <a:pt x="1169" y="3157"/>
                      <a:pt x="1155" y="3182"/>
                      <a:pt x="1161" y="3205"/>
                    </a:cubicBezTo>
                    <a:cubicBezTo>
                      <a:pt x="1169" y="3229"/>
                      <a:pt x="1196" y="3240"/>
                      <a:pt x="1223" y="3240"/>
                    </a:cubicBezTo>
                    <a:cubicBezTo>
                      <a:pt x="1229" y="3240"/>
                      <a:pt x="1234" y="3240"/>
                      <a:pt x="1240" y="3239"/>
                    </a:cubicBezTo>
                    <a:cubicBezTo>
                      <a:pt x="1269" y="3234"/>
                      <a:pt x="1298" y="3220"/>
                      <a:pt x="1328" y="3220"/>
                    </a:cubicBezTo>
                    <a:cubicBezTo>
                      <a:pt x="1329" y="3220"/>
                      <a:pt x="1330" y="3220"/>
                      <a:pt x="1332" y="3220"/>
                    </a:cubicBezTo>
                    <a:cubicBezTo>
                      <a:pt x="1357" y="3221"/>
                      <a:pt x="1379" y="3233"/>
                      <a:pt x="1404" y="3238"/>
                    </a:cubicBezTo>
                    <a:cubicBezTo>
                      <a:pt x="1411" y="3239"/>
                      <a:pt x="1418" y="3240"/>
                      <a:pt x="1425" y="3240"/>
                    </a:cubicBezTo>
                    <a:cubicBezTo>
                      <a:pt x="1444" y="3240"/>
                      <a:pt x="1462" y="3234"/>
                      <a:pt x="1472" y="3219"/>
                    </a:cubicBezTo>
                    <a:cubicBezTo>
                      <a:pt x="1488" y="3195"/>
                      <a:pt x="1476" y="3163"/>
                      <a:pt x="1464" y="3136"/>
                    </a:cubicBezTo>
                    <a:cubicBezTo>
                      <a:pt x="1427" y="3037"/>
                      <a:pt x="1434" y="2926"/>
                      <a:pt x="1459" y="2822"/>
                    </a:cubicBezTo>
                    <a:cubicBezTo>
                      <a:pt x="1472" y="2758"/>
                      <a:pt x="1494" y="2697"/>
                      <a:pt x="1513" y="2635"/>
                    </a:cubicBezTo>
                    <a:cubicBezTo>
                      <a:pt x="1559" y="2645"/>
                      <a:pt x="1606" y="2649"/>
                      <a:pt x="1652" y="2649"/>
                    </a:cubicBezTo>
                    <a:cubicBezTo>
                      <a:pt x="1785" y="2649"/>
                      <a:pt x="1916" y="2613"/>
                      <a:pt x="2035" y="2550"/>
                    </a:cubicBezTo>
                    <a:lnTo>
                      <a:pt x="2177" y="2798"/>
                    </a:lnTo>
                    <a:cubicBezTo>
                      <a:pt x="2207" y="2851"/>
                      <a:pt x="2240" y="2909"/>
                      <a:pt x="2238" y="2970"/>
                    </a:cubicBezTo>
                    <a:cubicBezTo>
                      <a:pt x="2237" y="2999"/>
                      <a:pt x="2236" y="3038"/>
                      <a:pt x="2263" y="3043"/>
                    </a:cubicBezTo>
                    <a:cubicBezTo>
                      <a:pt x="2265" y="3043"/>
                      <a:pt x="2267" y="3043"/>
                      <a:pt x="2269" y="3043"/>
                    </a:cubicBezTo>
                    <a:cubicBezTo>
                      <a:pt x="2283" y="3043"/>
                      <a:pt x="2296" y="3033"/>
                      <a:pt x="2308" y="3025"/>
                    </a:cubicBezTo>
                    <a:cubicBezTo>
                      <a:pt x="2331" y="3009"/>
                      <a:pt x="2357" y="3001"/>
                      <a:pt x="2384" y="3001"/>
                    </a:cubicBezTo>
                    <a:cubicBezTo>
                      <a:pt x="2396" y="3001"/>
                      <a:pt x="2408" y="3002"/>
                      <a:pt x="2419" y="3005"/>
                    </a:cubicBezTo>
                    <a:cubicBezTo>
                      <a:pt x="2425" y="3008"/>
                      <a:pt x="2432" y="3009"/>
                      <a:pt x="2438" y="3009"/>
                    </a:cubicBezTo>
                    <a:cubicBezTo>
                      <a:pt x="2440" y="3009"/>
                      <a:pt x="2442" y="3009"/>
                      <a:pt x="2444" y="3009"/>
                    </a:cubicBezTo>
                    <a:cubicBezTo>
                      <a:pt x="2461" y="3006"/>
                      <a:pt x="2468" y="2984"/>
                      <a:pt x="2463" y="2968"/>
                    </a:cubicBezTo>
                    <a:cubicBezTo>
                      <a:pt x="2453" y="2952"/>
                      <a:pt x="2442" y="2940"/>
                      <a:pt x="2427" y="2929"/>
                    </a:cubicBezTo>
                    <a:cubicBezTo>
                      <a:pt x="2313" y="2839"/>
                      <a:pt x="2228" y="2717"/>
                      <a:pt x="2153" y="2594"/>
                    </a:cubicBezTo>
                    <a:cubicBezTo>
                      <a:pt x="2137" y="2565"/>
                      <a:pt x="2121" y="2538"/>
                      <a:pt x="2104" y="2511"/>
                    </a:cubicBezTo>
                    <a:cubicBezTo>
                      <a:pt x="2236" y="2427"/>
                      <a:pt x="2343" y="2310"/>
                      <a:pt x="2416" y="2170"/>
                    </a:cubicBezTo>
                    <a:cubicBezTo>
                      <a:pt x="2545" y="2226"/>
                      <a:pt x="2677" y="2277"/>
                      <a:pt x="2811" y="2319"/>
                    </a:cubicBezTo>
                    <a:cubicBezTo>
                      <a:pt x="2882" y="2342"/>
                      <a:pt x="2963" y="2370"/>
                      <a:pt x="2993" y="2439"/>
                    </a:cubicBezTo>
                    <a:cubicBezTo>
                      <a:pt x="3005" y="2467"/>
                      <a:pt x="3020" y="2506"/>
                      <a:pt x="3046" y="2506"/>
                    </a:cubicBezTo>
                    <a:cubicBezTo>
                      <a:pt x="3049" y="2506"/>
                      <a:pt x="3052" y="2505"/>
                      <a:pt x="3056" y="2504"/>
                    </a:cubicBezTo>
                    <a:cubicBezTo>
                      <a:pt x="3065" y="2499"/>
                      <a:pt x="3073" y="2491"/>
                      <a:pt x="3077" y="2481"/>
                    </a:cubicBezTo>
                    <a:cubicBezTo>
                      <a:pt x="3105" y="2434"/>
                      <a:pt x="3111" y="2371"/>
                      <a:pt x="3156" y="2337"/>
                    </a:cubicBezTo>
                    <a:cubicBezTo>
                      <a:pt x="3176" y="2322"/>
                      <a:pt x="3202" y="2313"/>
                      <a:pt x="3212" y="2292"/>
                    </a:cubicBezTo>
                    <a:cubicBezTo>
                      <a:pt x="3227" y="2262"/>
                      <a:pt x="3203" y="2226"/>
                      <a:pt x="3173" y="2213"/>
                    </a:cubicBezTo>
                    <a:cubicBezTo>
                      <a:pt x="3158" y="2208"/>
                      <a:pt x="3142" y="2206"/>
                      <a:pt x="3127" y="2206"/>
                    </a:cubicBezTo>
                    <a:cubicBezTo>
                      <a:pt x="3110" y="2206"/>
                      <a:pt x="3093" y="2208"/>
                      <a:pt x="3076" y="2210"/>
                    </a:cubicBezTo>
                    <a:cubicBezTo>
                      <a:pt x="3048" y="2213"/>
                      <a:pt x="3021" y="2214"/>
                      <a:pt x="2993" y="2214"/>
                    </a:cubicBezTo>
                    <a:cubicBezTo>
                      <a:pt x="2861" y="2214"/>
                      <a:pt x="2731" y="2185"/>
                      <a:pt x="2605" y="2148"/>
                    </a:cubicBezTo>
                    <a:cubicBezTo>
                      <a:pt x="2553" y="2131"/>
                      <a:pt x="2502" y="2111"/>
                      <a:pt x="2451" y="2090"/>
                    </a:cubicBezTo>
                    <a:cubicBezTo>
                      <a:pt x="2452" y="2088"/>
                      <a:pt x="2453" y="2085"/>
                      <a:pt x="2455" y="2084"/>
                    </a:cubicBezTo>
                    <a:cubicBezTo>
                      <a:pt x="2532" y="1875"/>
                      <a:pt x="2524" y="1598"/>
                      <a:pt x="2444" y="1351"/>
                    </a:cubicBezTo>
                    <a:cubicBezTo>
                      <a:pt x="2644" y="1266"/>
                      <a:pt x="2853" y="1196"/>
                      <a:pt x="3069" y="1188"/>
                    </a:cubicBezTo>
                    <a:cubicBezTo>
                      <a:pt x="3100" y="1187"/>
                      <a:pt x="3130" y="1187"/>
                      <a:pt x="3161" y="1187"/>
                    </a:cubicBezTo>
                    <a:cubicBezTo>
                      <a:pt x="3191" y="1187"/>
                      <a:pt x="3221" y="1187"/>
                      <a:pt x="3252" y="1186"/>
                    </a:cubicBezTo>
                    <a:cubicBezTo>
                      <a:pt x="3279" y="1185"/>
                      <a:pt x="3314" y="1177"/>
                      <a:pt x="3319" y="1149"/>
                    </a:cubicBezTo>
                    <a:cubicBezTo>
                      <a:pt x="3321" y="1134"/>
                      <a:pt x="3312" y="1118"/>
                      <a:pt x="3304" y="1104"/>
                    </a:cubicBezTo>
                    <a:cubicBezTo>
                      <a:pt x="3279" y="1058"/>
                      <a:pt x="3268" y="1004"/>
                      <a:pt x="3273" y="952"/>
                    </a:cubicBezTo>
                    <a:cubicBezTo>
                      <a:pt x="3275" y="940"/>
                      <a:pt x="3275" y="926"/>
                      <a:pt x="3273" y="913"/>
                    </a:cubicBezTo>
                    <a:cubicBezTo>
                      <a:pt x="3266" y="892"/>
                      <a:pt x="3243" y="882"/>
                      <a:pt x="3220" y="882"/>
                    </a:cubicBezTo>
                    <a:cubicBezTo>
                      <a:pt x="3210" y="882"/>
                      <a:pt x="3199" y="884"/>
                      <a:pt x="3190" y="889"/>
                    </a:cubicBezTo>
                    <a:cubicBezTo>
                      <a:pt x="3160" y="902"/>
                      <a:pt x="3140" y="929"/>
                      <a:pt x="3116" y="952"/>
                    </a:cubicBezTo>
                    <a:cubicBezTo>
                      <a:pt x="3071" y="992"/>
                      <a:pt x="3018" y="1026"/>
                      <a:pt x="2963" y="1051"/>
                    </a:cubicBezTo>
                    <a:cubicBezTo>
                      <a:pt x="2903" y="1080"/>
                      <a:pt x="2838" y="1105"/>
                      <a:pt x="2784" y="1129"/>
                    </a:cubicBezTo>
                    <a:cubicBezTo>
                      <a:pt x="2662" y="1182"/>
                      <a:pt x="2537" y="1224"/>
                      <a:pt x="2409" y="1255"/>
                    </a:cubicBezTo>
                    <a:cubicBezTo>
                      <a:pt x="2347" y="1107"/>
                      <a:pt x="2257" y="977"/>
                      <a:pt x="2142" y="890"/>
                    </a:cubicBezTo>
                    <a:cubicBezTo>
                      <a:pt x="2114" y="869"/>
                      <a:pt x="2085" y="852"/>
                      <a:pt x="2054" y="836"/>
                    </a:cubicBezTo>
                    <a:cubicBezTo>
                      <a:pt x="2101" y="754"/>
                      <a:pt x="2143" y="650"/>
                      <a:pt x="2156" y="626"/>
                    </a:cubicBezTo>
                    <a:cubicBezTo>
                      <a:pt x="2233" y="486"/>
                      <a:pt x="2318" y="350"/>
                      <a:pt x="2413" y="218"/>
                    </a:cubicBezTo>
                    <a:cubicBezTo>
                      <a:pt x="2427" y="201"/>
                      <a:pt x="2438" y="180"/>
                      <a:pt x="2443" y="157"/>
                    </a:cubicBezTo>
                    <a:cubicBezTo>
                      <a:pt x="2448" y="133"/>
                      <a:pt x="2436" y="106"/>
                      <a:pt x="2415" y="99"/>
                    </a:cubicBezTo>
                    <a:cubicBezTo>
                      <a:pt x="2411" y="98"/>
                      <a:pt x="2406" y="97"/>
                      <a:pt x="2402" y="97"/>
                    </a:cubicBezTo>
                    <a:cubicBezTo>
                      <a:pt x="2379" y="97"/>
                      <a:pt x="2356" y="115"/>
                      <a:pt x="2331" y="118"/>
                    </a:cubicBezTo>
                    <a:cubicBezTo>
                      <a:pt x="2329" y="119"/>
                      <a:pt x="2326" y="119"/>
                      <a:pt x="2324" y="119"/>
                    </a:cubicBezTo>
                    <a:cubicBezTo>
                      <a:pt x="2299" y="119"/>
                      <a:pt x="2277" y="103"/>
                      <a:pt x="2254" y="93"/>
                    </a:cubicBezTo>
                    <a:cubicBezTo>
                      <a:pt x="2242" y="88"/>
                      <a:pt x="2228" y="85"/>
                      <a:pt x="2214" y="85"/>
                    </a:cubicBezTo>
                    <a:cubicBezTo>
                      <a:pt x="2200" y="85"/>
                      <a:pt x="2187" y="89"/>
                      <a:pt x="2178" y="100"/>
                    </a:cubicBezTo>
                    <a:cubicBezTo>
                      <a:pt x="2159" y="124"/>
                      <a:pt x="2174" y="158"/>
                      <a:pt x="2183" y="186"/>
                    </a:cubicBezTo>
                    <a:cubicBezTo>
                      <a:pt x="2203" y="250"/>
                      <a:pt x="2182" y="318"/>
                      <a:pt x="2160" y="380"/>
                    </a:cubicBezTo>
                    <a:cubicBezTo>
                      <a:pt x="2109" y="525"/>
                      <a:pt x="2046" y="666"/>
                      <a:pt x="1974" y="801"/>
                    </a:cubicBezTo>
                    <a:cubicBezTo>
                      <a:pt x="1880" y="768"/>
                      <a:pt x="1778" y="753"/>
                      <a:pt x="1673" y="753"/>
                    </a:cubicBezTo>
                    <a:cubicBezTo>
                      <a:pt x="1607" y="753"/>
                      <a:pt x="1540" y="759"/>
                      <a:pt x="1474" y="771"/>
                    </a:cubicBezTo>
                    <a:cubicBezTo>
                      <a:pt x="1461" y="708"/>
                      <a:pt x="1453" y="646"/>
                      <a:pt x="1451" y="582"/>
                    </a:cubicBezTo>
                    <a:cubicBezTo>
                      <a:pt x="1446" y="428"/>
                      <a:pt x="1459" y="275"/>
                      <a:pt x="1488" y="124"/>
                    </a:cubicBezTo>
                    <a:cubicBezTo>
                      <a:pt x="1494" y="96"/>
                      <a:pt x="1499" y="67"/>
                      <a:pt x="1490" y="40"/>
                    </a:cubicBezTo>
                    <a:cubicBezTo>
                      <a:pt x="1483" y="18"/>
                      <a:pt x="1462" y="0"/>
                      <a:pt x="14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47"/>
              <p:cNvSpPr/>
              <p:nvPr/>
            </p:nvSpPr>
            <p:spPr>
              <a:xfrm>
                <a:off x="7007140" y="2699526"/>
                <a:ext cx="112531" cy="109866"/>
              </a:xfrm>
              <a:custGeom>
                <a:avLst/>
                <a:gdLst/>
                <a:ahLst/>
                <a:cxnLst/>
                <a:rect l="l" t="t" r="r" b="b"/>
                <a:pathLst>
                  <a:path w="3167" h="3092" extrusionOk="0">
                    <a:moveTo>
                      <a:pt x="1372" y="0"/>
                    </a:moveTo>
                    <a:cubicBezTo>
                      <a:pt x="1367" y="0"/>
                      <a:pt x="1363" y="1"/>
                      <a:pt x="1358" y="3"/>
                    </a:cubicBezTo>
                    <a:cubicBezTo>
                      <a:pt x="1347" y="11"/>
                      <a:pt x="1336" y="19"/>
                      <a:pt x="1327" y="30"/>
                    </a:cubicBezTo>
                    <a:cubicBezTo>
                      <a:pt x="1299" y="51"/>
                      <a:pt x="1259" y="47"/>
                      <a:pt x="1224" y="51"/>
                    </a:cubicBezTo>
                    <a:cubicBezTo>
                      <a:pt x="1214" y="51"/>
                      <a:pt x="1204" y="55"/>
                      <a:pt x="1196" y="61"/>
                    </a:cubicBezTo>
                    <a:cubicBezTo>
                      <a:pt x="1182" y="74"/>
                      <a:pt x="1183" y="99"/>
                      <a:pt x="1193" y="115"/>
                    </a:cubicBezTo>
                    <a:cubicBezTo>
                      <a:pt x="1206" y="129"/>
                      <a:pt x="1219" y="144"/>
                      <a:pt x="1234" y="157"/>
                    </a:cubicBezTo>
                    <a:cubicBezTo>
                      <a:pt x="1283" y="207"/>
                      <a:pt x="1289" y="283"/>
                      <a:pt x="1293" y="352"/>
                    </a:cubicBezTo>
                    <a:cubicBezTo>
                      <a:pt x="1301" y="484"/>
                      <a:pt x="1315" y="616"/>
                      <a:pt x="1332" y="749"/>
                    </a:cubicBezTo>
                    <a:cubicBezTo>
                      <a:pt x="1147" y="792"/>
                      <a:pt x="976" y="878"/>
                      <a:pt x="863" y="989"/>
                    </a:cubicBezTo>
                    <a:cubicBezTo>
                      <a:pt x="816" y="927"/>
                      <a:pt x="748" y="867"/>
                      <a:pt x="709" y="812"/>
                    </a:cubicBezTo>
                    <a:cubicBezTo>
                      <a:pt x="640" y="715"/>
                      <a:pt x="581" y="611"/>
                      <a:pt x="532" y="503"/>
                    </a:cubicBezTo>
                    <a:cubicBezTo>
                      <a:pt x="521" y="479"/>
                      <a:pt x="510" y="455"/>
                      <a:pt x="489" y="440"/>
                    </a:cubicBezTo>
                    <a:cubicBezTo>
                      <a:pt x="480" y="435"/>
                      <a:pt x="470" y="432"/>
                      <a:pt x="459" y="432"/>
                    </a:cubicBezTo>
                    <a:cubicBezTo>
                      <a:pt x="444" y="432"/>
                      <a:pt x="429" y="438"/>
                      <a:pt x="423" y="453"/>
                    </a:cubicBezTo>
                    <a:cubicBezTo>
                      <a:pt x="417" y="469"/>
                      <a:pt x="423" y="486"/>
                      <a:pt x="422" y="503"/>
                    </a:cubicBezTo>
                    <a:cubicBezTo>
                      <a:pt x="417" y="538"/>
                      <a:pt x="382" y="558"/>
                      <a:pt x="356" y="582"/>
                    </a:cubicBezTo>
                    <a:cubicBezTo>
                      <a:pt x="349" y="587"/>
                      <a:pt x="345" y="593"/>
                      <a:pt x="341" y="601"/>
                    </a:cubicBezTo>
                    <a:cubicBezTo>
                      <a:pt x="335" y="625"/>
                      <a:pt x="362" y="643"/>
                      <a:pt x="383" y="656"/>
                    </a:cubicBezTo>
                    <a:cubicBezTo>
                      <a:pt x="557" y="745"/>
                      <a:pt x="683" y="902"/>
                      <a:pt x="803" y="1057"/>
                    </a:cubicBezTo>
                    <a:cubicBezTo>
                      <a:pt x="708" y="1179"/>
                      <a:pt x="648" y="1323"/>
                      <a:pt x="628" y="1475"/>
                    </a:cubicBezTo>
                    <a:cubicBezTo>
                      <a:pt x="611" y="1476"/>
                      <a:pt x="594" y="1477"/>
                      <a:pt x="577" y="1477"/>
                    </a:cubicBezTo>
                    <a:cubicBezTo>
                      <a:pt x="570" y="1477"/>
                      <a:pt x="564" y="1477"/>
                      <a:pt x="558" y="1477"/>
                    </a:cubicBezTo>
                    <a:cubicBezTo>
                      <a:pt x="404" y="1467"/>
                      <a:pt x="245" y="1444"/>
                      <a:pt x="107" y="1369"/>
                    </a:cubicBezTo>
                    <a:cubicBezTo>
                      <a:pt x="88" y="1360"/>
                      <a:pt x="69" y="1348"/>
                      <a:pt x="48" y="1348"/>
                    </a:cubicBezTo>
                    <a:cubicBezTo>
                      <a:pt x="47" y="1348"/>
                      <a:pt x="46" y="1348"/>
                      <a:pt x="45" y="1348"/>
                    </a:cubicBezTo>
                    <a:cubicBezTo>
                      <a:pt x="23" y="1349"/>
                      <a:pt x="0" y="1370"/>
                      <a:pt x="8" y="1392"/>
                    </a:cubicBezTo>
                    <a:cubicBezTo>
                      <a:pt x="12" y="1408"/>
                      <a:pt x="32" y="1416"/>
                      <a:pt x="37" y="1431"/>
                    </a:cubicBezTo>
                    <a:cubicBezTo>
                      <a:pt x="49" y="1459"/>
                      <a:pt x="11" y="1497"/>
                      <a:pt x="33" y="1520"/>
                    </a:cubicBezTo>
                    <a:cubicBezTo>
                      <a:pt x="39" y="1526"/>
                      <a:pt x="46" y="1528"/>
                      <a:pt x="53" y="1528"/>
                    </a:cubicBezTo>
                    <a:cubicBezTo>
                      <a:pt x="65" y="1528"/>
                      <a:pt x="78" y="1522"/>
                      <a:pt x="90" y="1517"/>
                    </a:cubicBezTo>
                    <a:cubicBezTo>
                      <a:pt x="135" y="1496"/>
                      <a:pt x="184" y="1488"/>
                      <a:pt x="233" y="1488"/>
                    </a:cubicBezTo>
                    <a:cubicBezTo>
                      <a:pt x="285" y="1488"/>
                      <a:pt x="337" y="1497"/>
                      <a:pt x="388" y="1510"/>
                    </a:cubicBezTo>
                    <a:cubicBezTo>
                      <a:pt x="466" y="1530"/>
                      <a:pt x="542" y="1560"/>
                      <a:pt x="621" y="1580"/>
                    </a:cubicBezTo>
                    <a:cubicBezTo>
                      <a:pt x="617" y="1738"/>
                      <a:pt x="660" y="1892"/>
                      <a:pt x="746" y="2025"/>
                    </a:cubicBezTo>
                    <a:cubicBezTo>
                      <a:pt x="767" y="2056"/>
                      <a:pt x="790" y="2085"/>
                      <a:pt x="815" y="2113"/>
                    </a:cubicBezTo>
                    <a:cubicBezTo>
                      <a:pt x="795" y="2133"/>
                      <a:pt x="773" y="2151"/>
                      <a:pt x="752" y="2169"/>
                    </a:cubicBezTo>
                    <a:cubicBezTo>
                      <a:pt x="633" y="2271"/>
                      <a:pt x="508" y="2368"/>
                      <a:pt x="365" y="2432"/>
                    </a:cubicBezTo>
                    <a:cubicBezTo>
                      <a:pt x="340" y="2441"/>
                      <a:pt x="319" y="2455"/>
                      <a:pt x="299" y="2473"/>
                    </a:cubicBezTo>
                    <a:cubicBezTo>
                      <a:pt x="282" y="2493"/>
                      <a:pt x="278" y="2525"/>
                      <a:pt x="295" y="2545"/>
                    </a:cubicBezTo>
                    <a:cubicBezTo>
                      <a:pt x="322" y="2572"/>
                      <a:pt x="373" y="2551"/>
                      <a:pt x="402" y="2577"/>
                    </a:cubicBezTo>
                    <a:cubicBezTo>
                      <a:pt x="425" y="2599"/>
                      <a:pt x="424" y="2647"/>
                      <a:pt x="456" y="2651"/>
                    </a:cubicBezTo>
                    <a:cubicBezTo>
                      <a:pt x="457" y="2651"/>
                      <a:pt x="458" y="2651"/>
                      <a:pt x="459" y="2651"/>
                    </a:cubicBezTo>
                    <a:cubicBezTo>
                      <a:pt x="477" y="2651"/>
                      <a:pt x="491" y="2634"/>
                      <a:pt x="496" y="2616"/>
                    </a:cubicBezTo>
                    <a:cubicBezTo>
                      <a:pt x="500" y="2598"/>
                      <a:pt x="497" y="2577"/>
                      <a:pt x="500" y="2558"/>
                    </a:cubicBezTo>
                    <a:cubicBezTo>
                      <a:pt x="506" y="2521"/>
                      <a:pt x="533" y="2490"/>
                      <a:pt x="560" y="2462"/>
                    </a:cubicBezTo>
                    <a:cubicBezTo>
                      <a:pt x="658" y="2361"/>
                      <a:pt x="761" y="2263"/>
                      <a:pt x="868" y="2170"/>
                    </a:cubicBezTo>
                    <a:cubicBezTo>
                      <a:pt x="918" y="2219"/>
                      <a:pt x="970" y="2264"/>
                      <a:pt x="1027" y="2305"/>
                    </a:cubicBezTo>
                    <a:cubicBezTo>
                      <a:pt x="1125" y="2381"/>
                      <a:pt x="1233" y="2447"/>
                      <a:pt x="1350" y="2488"/>
                    </a:cubicBezTo>
                    <a:cubicBezTo>
                      <a:pt x="1348" y="2495"/>
                      <a:pt x="1347" y="2501"/>
                      <a:pt x="1344" y="2507"/>
                    </a:cubicBezTo>
                    <a:cubicBezTo>
                      <a:pt x="1302" y="2640"/>
                      <a:pt x="1252" y="2770"/>
                      <a:pt x="1207" y="2902"/>
                    </a:cubicBezTo>
                    <a:cubicBezTo>
                      <a:pt x="1201" y="2920"/>
                      <a:pt x="1193" y="2936"/>
                      <a:pt x="1183" y="2951"/>
                    </a:cubicBezTo>
                    <a:cubicBezTo>
                      <a:pt x="1170" y="2969"/>
                      <a:pt x="1149" y="2981"/>
                      <a:pt x="1132" y="2997"/>
                    </a:cubicBezTo>
                    <a:cubicBezTo>
                      <a:pt x="1115" y="3013"/>
                      <a:pt x="1102" y="3036"/>
                      <a:pt x="1108" y="3058"/>
                    </a:cubicBezTo>
                    <a:cubicBezTo>
                      <a:pt x="1115" y="3082"/>
                      <a:pt x="1142" y="3091"/>
                      <a:pt x="1167" y="3091"/>
                    </a:cubicBezTo>
                    <a:cubicBezTo>
                      <a:pt x="1173" y="3091"/>
                      <a:pt x="1178" y="3091"/>
                      <a:pt x="1183" y="3090"/>
                    </a:cubicBezTo>
                    <a:cubicBezTo>
                      <a:pt x="1210" y="3085"/>
                      <a:pt x="1238" y="3072"/>
                      <a:pt x="1266" y="3072"/>
                    </a:cubicBezTo>
                    <a:cubicBezTo>
                      <a:pt x="1267" y="3072"/>
                      <a:pt x="1268" y="3072"/>
                      <a:pt x="1269" y="3072"/>
                    </a:cubicBezTo>
                    <a:cubicBezTo>
                      <a:pt x="1293" y="3073"/>
                      <a:pt x="1316" y="3085"/>
                      <a:pt x="1339" y="3089"/>
                    </a:cubicBezTo>
                    <a:cubicBezTo>
                      <a:pt x="1345" y="3091"/>
                      <a:pt x="1352" y="3092"/>
                      <a:pt x="1359" y="3092"/>
                    </a:cubicBezTo>
                    <a:cubicBezTo>
                      <a:pt x="1377" y="3092"/>
                      <a:pt x="1395" y="3086"/>
                      <a:pt x="1404" y="3071"/>
                    </a:cubicBezTo>
                    <a:cubicBezTo>
                      <a:pt x="1419" y="3048"/>
                      <a:pt x="1407" y="3018"/>
                      <a:pt x="1396" y="2993"/>
                    </a:cubicBezTo>
                    <a:cubicBezTo>
                      <a:pt x="1360" y="2897"/>
                      <a:pt x="1368" y="2791"/>
                      <a:pt x="1391" y="2692"/>
                    </a:cubicBezTo>
                    <a:cubicBezTo>
                      <a:pt x="1406" y="2632"/>
                      <a:pt x="1424" y="2573"/>
                      <a:pt x="1443" y="2514"/>
                    </a:cubicBezTo>
                    <a:cubicBezTo>
                      <a:pt x="1487" y="2523"/>
                      <a:pt x="1532" y="2527"/>
                      <a:pt x="1576" y="2527"/>
                    </a:cubicBezTo>
                    <a:cubicBezTo>
                      <a:pt x="1702" y="2527"/>
                      <a:pt x="1828" y="2493"/>
                      <a:pt x="1941" y="2433"/>
                    </a:cubicBezTo>
                    <a:lnTo>
                      <a:pt x="2077" y="2669"/>
                    </a:lnTo>
                    <a:cubicBezTo>
                      <a:pt x="2107" y="2721"/>
                      <a:pt x="2136" y="2776"/>
                      <a:pt x="2134" y="2835"/>
                    </a:cubicBezTo>
                    <a:cubicBezTo>
                      <a:pt x="2134" y="2861"/>
                      <a:pt x="2133" y="2898"/>
                      <a:pt x="2159" y="2904"/>
                    </a:cubicBezTo>
                    <a:cubicBezTo>
                      <a:pt x="2161" y="2905"/>
                      <a:pt x="2162" y="2905"/>
                      <a:pt x="2164" y="2905"/>
                    </a:cubicBezTo>
                    <a:cubicBezTo>
                      <a:pt x="2178" y="2905"/>
                      <a:pt x="2190" y="2894"/>
                      <a:pt x="2202" y="2886"/>
                    </a:cubicBezTo>
                    <a:cubicBezTo>
                      <a:pt x="2224" y="2872"/>
                      <a:pt x="2249" y="2864"/>
                      <a:pt x="2275" y="2864"/>
                    </a:cubicBezTo>
                    <a:cubicBezTo>
                      <a:pt x="2286" y="2864"/>
                      <a:pt x="2297" y="2865"/>
                      <a:pt x="2307" y="2868"/>
                    </a:cubicBezTo>
                    <a:cubicBezTo>
                      <a:pt x="2313" y="2870"/>
                      <a:pt x="2319" y="2872"/>
                      <a:pt x="2325" y="2872"/>
                    </a:cubicBezTo>
                    <a:cubicBezTo>
                      <a:pt x="2327" y="2872"/>
                      <a:pt x="2329" y="2872"/>
                      <a:pt x="2331" y="2871"/>
                    </a:cubicBezTo>
                    <a:cubicBezTo>
                      <a:pt x="2348" y="2867"/>
                      <a:pt x="2354" y="2845"/>
                      <a:pt x="2348" y="2829"/>
                    </a:cubicBezTo>
                    <a:cubicBezTo>
                      <a:pt x="2340" y="2815"/>
                      <a:pt x="2329" y="2802"/>
                      <a:pt x="2315" y="2793"/>
                    </a:cubicBezTo>
                    <a:cubicBezTo>
                      <a:pt x="2206" y="2707"/>
                      <a:pt x="2126" y="2591"/>
                      <a:pt x="2054" y="2473"/>
                    </a:cubicBezTo>
                    <a:cubicBezTo>
                      <a:pt x="2039" y="2446"/>
                      <a:pt x="2023" y="2420"/>
                      <a:pt x="2007" y="2395"/>
                    </a:cubicBezTo>
                    <a:cubicBezTo>
                      <a:pt x="2133" y="2314"/>
                      <a:pt x="2235" y="2202"/>
                      <a:pt x="2304" y="2069"/>
                    </a:cubicBezTo>
                    <a:cubicBezTo>
                      <a:pt x="2428" y="2121"/>
                      <a:pt x="2554" y="2170"/>
                      <a:pt x="2681" y="2211"/>
                    </a:cubicBezTo>
                    <a:cubicBezTo>
                      <a:pt x="2749" y="2233"/>
                      <a:pt x="2826" y="2260"/>
                      <a:pt x="2854" y="2324"/>
                    </a:cubicBezTo>
                    <a:cubicBezTo>
                      <a:pt x="2865" y="2351"/>
                      <a:pt x="2880" y="2389"/>
                      <a:pt x="2905" y="2389"/>
                    </a:cubicBezTo>
                    <a:cubicBezTo>
                      <a:pt x="2908" y="2389"/>
                      <a:pt x="2911" y="2388"/>
                      <a:pt x="2914" y="2387"/>
                    </a:cubicBezTo>
                    <a:cubicBezTo>
                      <a:pt x="2923" y="2382"/>
                      <a:pt x="2930" y="2374"/>
                      <a:pt x="2935" y="2365"/>
                    </a:cubicBezTo>
                    <a:cubicBezTo>
                      <a:pt x="2961" y="2320"/>
                      <a:pt x="2968" y="2260"/>
                      <a:pt x="3010" y="2228"/>
                    </a:cubicBezTo>
                    <a:cubicBezTo>
                      <a:pt x="3028" y="2213"/>
                      <a:pt x="3054" y="2205"/>
                      <a:pt x="3064" y="2184"/>
                    </a:cubicBezTo>
                    <a:cubicBezTo>
                      <a:pt x="3078" y="2155"/>
                      <a:pt x="3055" y="2121"/>
                      <a:pt x="3025" y="2110"/>
                    </a:cubicBezTo>
                    <a:cubicBezTo>
                      <a:pt x="3012" y="2105"/>
                      <a:pt x="2997" y="2104"/>
                      <a:pt x="2982" y="2104"/>
                    </a:cubicBezTo>
                    <a:cubicBezTo>
                      <a:pt x="2966" y="2104"/>
                      <a:pt x="2950" y="2105"/>
                      <a:pt x="2934" y="2107"/>
                    </a:cubicBezTo>
                    <a:cubicBezTo>
                      <a:pt x="2906" y="2109"/>
                      <a:pt x="2879" y="2111"/>
                      <a:pt x="2852" y="2111"/>
                    </a:cubicBezTo>
                    <a:cubicBezTo>
                      <a:pt x="2728" y="2111"/>
                      <a:pt x="2605" y="2083"/>
                      <a:pt x="2485" y="2047"/>
                    </a:cubicBezTo>
                    <a:cubicBezTo>
                      <a:pt x="2436" y="2032"/>
                      <a:pt x="2387" y="2014"/>
                      <a:pt x="2338" y="1992"/>
                    </a:cubicBezTo>
                    <a:cubicBezTo>
                      <a:pt x="2338" y="1990"/>
                      <a:pt x="2340" y="1989"/>
                      <a:pt x="2341" y="1986"/>
                    </a:cubicBezTo>
                    <a:cubicBezTo>
                      <a:pt x="2414" y="1788"/>
                      <a:pt x="2408" y="1522"/>
                      <a:pt x="2331" y="1288"/>
                    </a:cubicBezTo>
                    <a:cubicBezTo>
                      <a:pt x="2522" y="1206"/>
                      <a:pt x="2721" y="1140"/>
                      <a:pt x="2928" y="1132"/>
                    </a:cubicBezTo>
                    <a:cubicBezTo>
                      <a:pt x="2957" y="1131"/>
                      <a:pt x="2986" y="1131"/>
                      <a:pt x="3015" y="1131"/>
                    </a:cubicBezTo>
                    <a:cubicBezTo>
                      <a:pt x="3044" y="1131"/>
                      <a:pt x="3073" y="1131"/>
                      <a:pt x="3101" y="1130"/>
                    </a:cubicBezTo>
                    <a:cubicBezTo>
                      <a:pt x="3128" y="1129"/>
                      <a:pt x="3160" y="1121"/>
                      <a:pt x="3165" y="1095"/>
                    </a:cubicBezTo>
                    <a:cubicBezTo>
                      <a:pt x="3166" y="1079"/>
                      <a:pt x="3160" y="1064"/>
                      <a:pt x="3151" y="1052"/>
                    </a:cubicBezTo>
                    <a:cubicBezTo>
                      <a:pt x="3126" y="1007"/>
                      <a:pt x="3116" y="957"/>
                      <a:pt x="3121" y="908"/>
                    </a:cubicBezTo>
                    <a:cubicBezTo>
                      <a:pt x="3123" y="895"/>
                      <a:pt x="3123" y="883"/>
                      <a:pt x="3121" y="870"/>
                    </a:cubicBezTo>
                    <a:cubicBezTo>
                      <a:pt x="3115" y="850"/>
                      <a:pt x="3093" y="840"/>
                      <a:pt x="3071" y="840"/>
                    </a:cubicBezTo>
                    <a:cubicBezTo>
                      <a:pt x="3061" y="840"/>
                      <a:pt x="3051" y="842"/>
                      <a:pt x="3042" y="846"/>
                    </a:cubicBezTo>
                    <a:cubicBezTo>
                      <a:pt x="3014" y="860"/>
                      <a:pt x="2994" y="885"/>
                      <a:pt x="2971" y="906"/>
                    </a:cubicBezTo>
                    <a:cubicBezTo>
                      <a:pt x="2928" y="945"/>
                      <a:pt x="2878" y="977"/>
                      <a:pt x="2825" y="1002"/>
                    </a:cubicBezTo>
                    <a:cubicBezTo>
                      <a:pt x="2767" y="1030"/>
                      <a:pt x="2706" y="1054"/>
                      <a:pt x="2653" y="1077"/>
                    </a:cubicBezTo>
                    <a:cubicBezTo>
                      <a:pt x="2539" y="1127"/>
                      <a:pt x="2419" y="1166"/>
                      <a:pt x="2297" y="1197"/>
                    </a:cubicBezTo>
                    <a:cubicBezTo>
                      <a:pt x="2238" y="1056"/>
                      <a:pt x="2152" y="931"/>
                      <a:pt x="2042" y="849"/>
                    </a:cubicBezTo>
                    <a:cubicBezTo>
                      <a:pt x="2016" y="828"/>
                      <a:pt x="1987" y="811"/>
                      <a:pt x="1958" y="798"/>
                    </a:cubicBezTo>
                    <a:cubicBezTo>
                      <a:pt x="2003" y="718"/>
                      <a:pt x="2043" y="619"/>
                      <a:pt x="2056" y="597"/>
                    </a:cubicBezTo>
                    <a:cubicBezTo>
                      <a:pt x="2129" y="463"/>
                      <a:pt x="2211" y="332"/>
                      <a:pt x="2299" y="208"/>
                    </a:cubicBezTo>
                    <a:cubicBezTo>
                      <a:pt x="2314" y="191"/>
                      <a:pt x="2324" y="170"/>
                      <a:pt x="2329" y="149"/>
                    </a:cubicBezTo>
                    <a:cubicBezTo>
                      <a:pt x="2333" y="127"/>
                      <a:pt x="2323" y="101"/>
                      <a:pt x="2302" y="94"/>
                    </a:cubicBezTo>
                    <a:cubicBezTo>
                      <a:pt x="2298" y="93"/>
                      <a:pt x="2293" y="92"/>
                      <a:pt x="2289" y="92"/>
                    </a:cubicBezTo>
                    <a:cubicBezTo>
                      <a:pt x="2267" y="92"/>
                      <a:pt x="2245" y="109"/>
                      <a:pt x="2222" y="112"/>
                    </a:cubicBezTo>
                    <a:cubicBezTo>
                      <a:pt x="2220" y="113"/>
                      <a:pt x="2217" y="113"/>
                      <a:pt x="2215" y="113"/>
                    </a:cubicBezTo>
                    <a:cubicBezTo>
                      <a:pt x="2190" y="113"/>
                      <a:pt x="2170" y="99"/>
                      <a:pt x="2147" y="89"/>
                    </a:cubicBezTo>
                    <a:cubicBezTo>
                      <a:pt x="2136" y="84"/>
                      <a:pt x="2123" y="80"/>
                      <a:pt x="2110" y="80"/>
                    </a:cubicBezTo>
                    <a:cubicBezTo>
                      <a:pt x="2096" y="80"/>
                      <a:pt x="2083" y="85"/>
                      <a:pt x="2075" y="95"/>
                    </a:cubicBezTo>
                    <a:cubicBezTo>
                      <a:pt x="2058" y="118"/>
                      <a:pt x="2073" y="150"/>
                      <a:pt x="2081" y="178"/>
                    </a:cubicBezTo>
                    <a:cubicBezTo>
                      <a:pt x="2099" y="238"/>
                      <a:pt x="2079" y="303"/>
                      <a:pt x="2059" y="362"/>
                    </a:cubicBezTo>
                    <a:cubicBezTo>
                      <a:pt x="2009" y="500"/>
                      <a:pt x="1950" y="634"/>
                      <a:pt x="1881" y="764"/>
                    </a:cubicBezTo>
                    <a:cubicBezTo>
                      <a:pt x="1792" y="732"/>
                      <a:pt x="1694" y="717"/>
                      <a:pt x="1594" y="717"/>
                    </a:cubicBezTo>
                    <a:cubicBezTo>
                      <a:pt x="1531" y="717"/>
                      <a:pt x="1468" y="723"/>
                      <a:pt x="1404" y="734"/>
                    </a:cubicBezTo>
                    <a:cubicBezTo>
                      <a:pt x="1392" y="675"/>
                      <a:pt x="1385" y="615"/>
                      <a:pt x="1383" y="555"/>
                    </a:cubicBezTo>
                    <a:cubicBezTo>
                      <a:pt x="1377" y="408"/>
                      <a:pt x="1390" y="262"/>
                      <a:pt x="1418" y="118"/>
                    </a:cubicBezTo>
                    <a:cubicBezTo>
                      <a:pt x="1424" y="92"/>
                      <a:pt x="1429" y="64"/>
                      <a:pt x="1420" y="39"/>
                    </a:cubicBezTo>
                    <a:cubicBezTo>
                      <a:pt x="1413" y="18"/>
                      <a:pt x="1392" y="0"/>
                      <a:pt x="13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47"/>
              <p:cNvSpPr/>
              <p:nvPr/>
            </p:nvSpPr>
            <p:spPr>
              <a:xfrm>
                <a:off x="6556248" y="2987283"/>
                <a:ext cx="67441" cy="67121"/>
              </a:xfrm>
              <a:custGeom>
                <a:avLst/>
                <a:gdLst/>
                <a:ahLst/>
                <a:cxnLst/>
                <a:rect l="l" t="t" r="r" b="b"/>
                <a:pathLst>
                  <a:path w="1898" h="1889" extrusionOk="0">
                    <a:moveTo>
                      <a:pt x="775" y="0"/>
                    </a:moveTo>
                    <a:cubicBezTo>
                      <a:pt x="774" y="0"/>
                      <a:pt x="772" y="0"/>
                      <a:pt x="771" y="1"/>
                    </a:cubicBezTo>
                    <a:cubicBezTo>
                      <a:pt x="753" y="4"/>
                      <a:pt x="743" y="27"/>
                      <a:pt x="748" y="45"/>
                    </a:cubicBezTo>
                    <a:cubicBezTo>
                      <a:pt x="754" y="62"/>
                      <a:pt x="764" y="78"/>
                      <a:pt x="778" y="91"/>
                    </a:cubicBezTo>
                    <a:cubicBezTo>
                      <a:pt x="837" y="161"/>
                      <a:pt x="873" y="246"/>
                      <a:pt x="900" y="332"/>
                    </a:cubicBezTo>
                    <a:cubicBezTo>
                      <a:pt x="911" y="362"/>
                      <a:pt x="917" y="392"/>
                      <a:pt x="923" y="424"/>
                    </a:cubicBezTo>
                    <a:lnTo>
                      <a:pt x="920" y="424"/>
                    </a:lnTo>
                    <a:cubicBezTo>
                      <a:pt x="797" y="455"/>
                      <a:pt x="669" y="549"/>
                      <a:pt x="579" y="666"/>
                    </a:cubicBezTo>
                    <a:cubicBezTo>
                      <a:pt x="475" y="600"/>
                      <a:pt x="374" y="525"/>
                      <a:pt x="300" y="426"/>
                    </a:cubicBezTo>
                    <a:cubicBezTo>
                      <a:pt x="280" y="398"/>
                      <a:pt x="260" y="369"/>
                      <a:pt x="240" y="341"/>
                    </a:cubicBezTo>
                    <a:cubicBezTo>
                      <a:pt x="233" y="331"/>
                      <a:pt x="221" y="320"/>
                      <a:pt x="209" y="320"/>
                    </a:cubicBezTo>
                    <a:cubicBezTo>
                      <a:pt x="207" y="320"/>
                      <a:pt x="204" y="320"/>
                      <a:pt x="201" y="322"/>
                    </a:cubicBezTo>
                    <a:cubicBezTo>
                      <a:pt x="194" y="326"/>
                      <a:pt x="188" y="334"/>
                      <a:pt x="184" y="343"/>
                    </a:cubicBezTo>
                    <a:cubicBezTo>
                      <a:pt x="171" y="369"/>
                      <a:pt x="150" y="392"/>
                      <a:pt x="124" y="407"/>
                    </a:cubicBezTo>
                    <a:cubicBezTo>
                      <a:pt x="118" y="410"/>
                      <a:pt x="111" y="415"/>
                      <a:pt x="106" y="420"/>
                    </a:cubicBezTo>
                    <a:cubicBezTo>
                      <a:pt x="95" y="434"/>
                      <a:pt x="105" y="458"/>
                      <a:pt x="121" y="467"/>
                    </a:cubicBezTo>
                    <a:cubicBezTo>
                      <a:pt x="138" y="474"/>
                      <a:pt x="156" y="479"/>
                      <a:pt x="174" y="480"/>
                    </a:cubicBezTo>
                    <a:cubicBezTo>
                      <a:pt x="208" y="490"/>
                      <a:pt x="241" y="502"/>
                      <a:pt x="271" y="520"/>
                    </a:cubicBezTo>
                    <a:cubicBezTo>
                      <a:pt x="305" y="539"/>
                      <a:pt x="338" y="561"/>
                      <a:pt x="366" y="579"/>
                    </a:cubicBezTo>
                    <a:cubicBezTo>
                      <a:pt x="430" y="619"/>
                      <a:pt x="491" y="664"/>
                      <a:pt x="546" y="714"/>
                    </a:cubicBezTo>
                    <a:cubicBezTo>
                      <a:pt x="498" y="791"/>
                      <a:pt x="466" y="875"/>
                      <a:pt x="462" y="958"/>
                    </a:cubicBezTo>
                    <a:cubicBezTo>
                      <a:pt x="461" y="977"/>
                      <a:pt x="462" y="997"/>
                      <a:pt x="466" y="1016"/>
                    </a:cubicBezTo>
                    <a:cubicBezTo>
                      <a:pt x="411" y="1022"/>
                      <a:pt x="349" y="1035"/>
                      <a:pt x="334" y="1036"/>
                    </a:cubicBezTo>
                    <a:cubicBezTo>
                      <a:pt x="254" y="1045"/>
                      <a:pt x="174" y="1049"/>
                      <a:pt x="93" y="1049"/>
                    </a:cubicBezTo>
                    <a:cubicBezTo>
                      <a:pt x="82" y="1049"/>
                      <a:pt x="71" y="1049"/>
                      <a:pt x="60" y="1049"/>
                    </a:cubicBezTo>
                    <a:cubicBezTo>
                      <a:pt x="57" y="1049"/>
                      <a:pt x="55" y="1048"/>
                      <a:pt x="53" y="1048"/>
                    </a:cubicBezTo>
                    <a:cubicBezTo>
                      <a:pt x="41" y="1048"/>
                      <a:pt x="30" y="1051"/>
                      <a:pt x="20" y="1054"/>
                    </a:cubicBezTo>
                    <a:cubicBezTo>
                      <a:pt x="8" y="1060"/>
                      <a:pt x="1" y="1073"/>
                      <a:pt x="3" y="1086"/>
                    </a:cubicBezTo>
                    <a:cubicBezTo>
                      <a:pt x="8" y="1102"/>
                      <a:pt x="28" y="1108"/>
                      <a:pt x="39" y="1120"/>
                    </a:cubicBezTo>
                    <a:cubicBezTo>
                      <a:pt x="51" y="1133"/>
                      <a:pt x="49" y="1149"/>
                      <a:pt x="53" y="1164"/>
                    </a:cubicBezTo>
                    <a:cubicBezTo>
                      <a:pt x="57" y="1180"/>
                      <a:pt x="65" y="1196"/>
                      <a:pt x="81" y="1197"/>
                    </a:cubicBezTo>
                    <a:cubicBezTo>
                      <a:pt x="82" y="1197"/>
                      <a:pt x="82" y="1197"/>
                      <a:pt x="83" y="1197"/>
                    </a:cubicBezTo>
                    <a:cubicBezTo>
                      <a:pt x="99" y="1197"/>
                      <a:pt x="110" y="1180"/>
                      <a:pt x="121" y="1167"/>
                    </a:cubicBezTo>
                    <a:cubicBezTo>
                      <a:pt x="144" y="1137"/>
                      <a:pt x="182" y="1125"/>
                      <a:pt x="219" y="1115"/>
                    </a:cubicBezTo>
                    <a:cubicBezTo>
                      <a:pt x="304" y="1092"/>
                      <a:pt x="390" y="1076"/>
                      <a:pt x="477" y="1066"/>
                    </a:cubicBezTo>
                    <a:cubicBezTo>
                      <a:pt x="504" y="1159"/>
                      <a:pt x="555" y="1243"/>
                      <a:pt x="625" y="1310"/>
                    </a:cubicBezTo>
                    <a:cubicBezTo>
                      <a:pt x="600" y="1336"/>
                      <a:pt x="572" y="1360"/>
                      <a:pt x="543" y="1382"/>
                    </a:cubicBezTo>
                    <a:cubicBezTo>
                      <a:pt x="474" y="1434"/>
                      <a:pt x="397" y="1479"/>
                      <a:pt x="316" y="1513"/>
                    </a:cubicBezTo>
                    <a:cubicBezTo>
                      <a:pt x="301" y="1518"/>
                      <a:pt x="288" y="1528"/>
                      <a:pt x="276" y="1539"/>
                    </a:cubicBezTo>
                    <a:cubicBezTo>
                      <a:pt x="266" y="1552"/>
                      <a:pt x="268" y="1572"/>
                      <a:pt x="281" y="1582"/>
                    </a:cubicBezTo>
                    <a:cubicBezTo>
                      <a:pt x="289" y="1584"/>
                      <a:pt x="297" y="1586"/>
                      <a:pt x="305" y="1588"/>
                    </a:cubicBezTo>
                    <a:cubicBezTo>
                      <a:pt x="325" y="1594"/>
                      <a:pt x="335" y="1615"/>
                      <a:pt x="350" y="1631"/>
                    </a:cubicBezTo>
                    <a:cubicBezTo>
                      <a:pt x="354" y="1636"/>
                      <a:pt x="358" y="1640"/>
                      <a:pt x="364" y="1642"/>
                    </a:cubicBezTo>
                    <a:cubicBezTo>
                      <a:pt x="365" y="1642"/>
                      <a:pt x="365" y="1642"/>
                      <a:pt x="366" y="1642"/>
                    </a:cubicBezTo>
                    <a:cubicBezTo>
                      <a:pt x="377" y="1642"/>
                      <a:pt x="387" y="1635"/>
                      <a:pt x="391" y="1624"/>
                    </a:cubicBezTo>
                    <a:cubicBezTo>
                      <a:pt x="394" y="1613"/>
                      <a:pt x="397" y="1601"/>
                      <a:pt x="398" y="1590"/>
                    </a:cubicBezTo>
                    <a:cubicBezTo>
                      <a:pt x="406" y="1549"/>
                      <a:pt x="441" y="1521"/>
                      <a:pt x="474" y="1495"/>
                    </a:cubicBezTo>
                    <a:cubicBezTo>
                      <a:pt x="536" y="1446"/>
                      <a:pt x="596" y="1394"/>
                      <a:pt x="655" y="1340"/>
                    </a:cubicBezTo>
                    <a:cubicBezTo>
                      <a:pt x="739" y="1416"/>
                      <a:pt x="840" y="1472"/>
                      <a:pt x="933" y="1489"/>
                    </a:cubicBezTo>
                    <a:cubicBezTo>
                      <a:pt x="920" y="1534"/>
                      <a:pt x="913" y="1589"/>
                      <a:pt x="899" y="1625"/>
                    </a:cubicBezTo>
                    <a:cubicBezTo>
                      <a:pt x="874" y="1692"/>
                      <a:pt x="844" y="1757"/>
                      <a:pt x="806" y="1819"/>
                    </a:cubicBezTo>
                    <a:cubicBezTo>
                      <a:pt x="797" y="1830"/>
                      <a:pt x="791" y="1845"/>
                      <a:pt x="790" y="1860"/>
                    </a:cubicBezTo>
                    <a:cubicBezTo>
                      <a:pt x="790" y="1874"/>
                      <a:pt x="801" y="1889"/>
                      <a:pt x="815" y="1889"/>
                    </a:cubicBezTo>
                    <a:cubicBezTo>
                      <a:pt x="816" y="1889"/>
                      <a:pt x="817" y="1889"/>
                      <a:pt x="819" y="1888"/>
                    </a:cubicBezTo>
                    <a:cubicBezTo>
                      <a:pt x="829" y="1887"/>
                      <a:pt x="834" y="1878"/>
                      <a:pt x="844" y="1873"/>
                    </a:cubicBezTo>
                    <a:cubicBezTo>
                      <a:pt x="849" y="1870"/>
                      <a:pt x="855" y="1869"/>
                      <a:pt x="862" y="1869"/>
                    </a:cubicBezTo>
                    <a:cubicBezTo>
                      <a:pt x="876" y="1869"/>
                      <a:pt x="891" y="1875"/>
                      <a:pt x="905" y="1878"/>
                    </a:cubicBezTo>
                    <a:cubicBezTo>
                      <a:pt x="907" y="1879"/>
                      <a:pt x="910" y="1879"/>
                      <a:pt x="912" y="1879"/>
                    </a:cubicBezTo>
                    <a:cubicBezTo>
                      <a:pt x="915" y="1879"/>
                      <a:pt x="917" y="1879"/>
                      <a:pt x="920" y="1878"/>
                    </a:cubicBezTo>
                    <a:cubicBezTo>
                      <a:pt x="933" y="1873"/>
                      <a:pt x="933" y="1854"/>
                      <a:pt x="932" y="1839"/>
                    </a:cubicBezTo>
                    <a:cubicBezTo>
                      <a:pt x="917" y="1724"/>
                      <a:pt x="951" y="1608"/>
                      <a:pt x="987" y="1496"/>
                    </a:cubicBezTo>
                    <a:cubicBezTo>
                      <a:pt x="997" y="1496"/>
                      <a:pt x="1007" y="1497"/>
                      <a:pt x="1017" y="1497"/>
                    </a:cubicBezTo>
                    <a:cubicBezTo>
                      <a:pt x="1098" y="1497"/>
                      <a:pt x="1179" y="1476"/>
                      <a:pt x="1252" y="1439"/>
                    </a:cubicBezTo>
                    <a:cubicBezTo>
                      <a:pt x="1261" y="1450"/>
                      <a:pt x="1269" y="1462"/>
                      <a:pt x="1277" y="1473"/>
                    </a:cubicBezTo>
                    <a:cubicBezTo>
                      <a:pt x="1325" y="1552"/>
                      <a:pt x="1367" y="1639"/>
                      <a:pt x="1377" y="1732"/>
                    </a:cubicBezTo>
                    <a:cubicBezTo>
                      <a:pt x="1378" y="1745"/>
                      <a:pt x="1381" y="1758"/>
                      <a:pt x="1388" y="1769"/>
                    </a:cubicBezTo>
                    <a:cubicBezTo>
                      <a:pt x="1393" y="1776"/>
                      <a:pt x="1401" y="1780"/>
                      <a:pt x="1409" y="1780"/>
                    </a:cubicBezTo>
                    <a:cubicBezTo>
                      <a:pt x="1414" y="1780"/>
                      <a:pt x="1419" y="1778"/>
                      <a:pt x="1422" y="1774"/>
                    </a:cubicBezTo>
                    <a:cubicBezTo>
                      <a:pt x="1428" y="1765"/>
                      <a:pt x="1426" y="1753"/>
                      <a:pt x="1431" y="1745"/>
                    </a:cubicBezTo>
                    <a:cubicBezTo>
                      <a:pt x="1441" y="1729"/>
                      <a:pt x="1473" y="1735"/>
                      <a:pt x="1477" y="1717"/>
                    </a:cubicBezTo>
                    <a:cubicBezTo>
                      <a:pt x="1479" y="1704"/>
                      <a:pt x="1466" y="1695"/>
                      <a:pt x="1455" y="1690"/>
                    </a:cubicBezTo>
                    <a:cubicBezTo>
                      <a:pt x="1404" y="1658"/>
                      <a:pt x="1371" y="1602"/>
                      <a:pt x="1351" y="1546"/>
                    </a:cubicBezTo>
                    <a:cubicBezTo>
                      <a:pt x="1334" y="1500"/>
                      <a:pt x="1322" y="1453"/>
                      <a:pt x="1305" y="1407"/>
                    </a:cubicBezTo>
                    <a:cubicBezTo>
                      <a:pt x="1385" y="1355"/>
                      <a:pt x="1446" y="1281"/>
                      <a:pt x="1481" y="1194"/>
                    </a:cubicBezTo>
                    <a:cubicBezTo>
                      <a:pt x="1489" y="1174"/>
                      <a:pt x="1496" y="1152"/>
                      <a:pt x="1502" y="1130"/>
                    </a:cubicBezTo>
                    <a:cubicBezTo>
                      <a:pt x="1519" y="1134"/>
                      <a:pt x="1534" y="1138"/>
                      <a:pt x="1550" y="1142"/>
                    </a:cubicBezTo>
                    <a:cubicBezTo>
                      <a:pt x="1641" y="1166"/>
                      <a:pt x="1731" y="1194"/>
                      <a:pt x="1811" y="1243"/>
                    </a:cubicBezTo>
                    <a:cubicBezTo>
                      <a:pt x="1825" y="1252"/>
                      <a:pt x="1838" y="1259"/>
                      <a:pt x="1854" y="1261"/>
                    </a:cubicBezTo>
                    <a:cubicBezTo>
                      <a:pt x="1856" y="1261"/>
                      <a:pt x="1858" y="1261"/>
                      <a:pt x="1859" y="1261"/>
                    </a:cubicBezTo>
                    <a:cubicBezTo>
                      <a:pt x="1873" y="1261"/>
                      <a:pt x="1886" y="1253"/>
                      <a:pt x="1891" y="1239"/>
                    </a:cubicBezTo>
                    <a:cubicBezTo>
                      <a:pt x="1895" y="1217"/>
                      <a:pt x="1867" y="1199"/>
                      <a:pt x="1870" y="1176"/>
                    </a:cubicBezTo>
                    <a:cubicBezTo>
                      <a:pt x="1872" y="1157"/>
                      <a:pt x="1897" y="1141"/>
                      <a:pt x="1888" y="1124"/>
                    </a:cubicBezTo>
                    <a:cubicBezTo>
                      <a:pt x="1884" y="1117"/>
                      <a:pt x="1875" y="1114"/>
                      <a:pt x="1868" y="1114"/>
                    </a:cubicBezTo>
                    <a:cubicBezTo>
                      <a:pt x="1864" y="1114"/>
                      <a:pt x="1861" y="1114"/>
                      <a:pt x="1858" y="1116"/>
                    </a:cubicBezTo>
                    <a:cubicBezTo>
                      <a:pt x="1846" y="1120"/>
                      <a:pt x="1838" y="1128"/>
                      <a:pt x="1828" y="1134"/>
                    </a:cubicBezTo>
                    <a:cubicBezTo>
                      <a:pt x="1815" y="1138"/>
                      <a:pt x="1802" y="1141"/>
                      <a:pt x="1789" y="1141"/>
                    </a:cubicBezTo>
                    <a:cubicBezTo>
                      <a:pt x="1779" y="1141"/>
                      <a:pt x="1770" y="1140"/>
                      <a:pt x="1760" y="1137"/>
                    </a:cubicBezTo>
                    <a:cubicBezTo>
                      <a:pt x="1676" y="1124"/>
                      <a:pt x="1593" y="1106"/>
                      <a:pt x="1512" y="1085"/>
                    </a:cubicBezTo>
                    <a:cubicBezTo>
                      <a:pt x="1519" y="1044"/>
                      <a:pt x="1523" y="1002"/>
                      <a:pt x="1524" y="961"/>
                    </a:cubicBezTo>
                    <a:cubicBezTo>
                      <a:pt x="1529" y="887"/>
                      <a:pt x="1522" y="812"/>
                      <a:pt x="1504" y="739"/>
                    </a:cubicBezTo>
                    <a:cubicBezTo>
                      <a:pt x="1507" y="738"/>
                      <a:pt x="1512" y="737"/>
                      <a:pt x="1515" y="736"/>
                    </a:cubicBezTo>
                    <a:cubicBezTo>
                      <a:pt x="1595" y="712"/>
                      <a:pt x="1676" y="691"/>
                      <a:pt x="1756" y="669"/>
                    </a:cubicBezTo>
                    <a:cubicBezTo>
                      <a:pt x="1766" y="665"/>
                      <a:pt x="1777" y="664"/>
                      <a:pt x="1789" y="664"/>
                    </a:cubicBezTo>
                    <a:cubicBezTo>
                      <a:pt x="1802" y="665"/>
                      <a:pt x="1816" y="669"/>
                      <a:pt x="1828" y="673"/>
                    </a:cubicBezTo>
                    <a:cubicBezTo>
                      <a:pt x="1832" y="675"/>
                      <a:pt x="1836" y="675"/>
                      <a:pt x="1840" y="675"/>
                    </a:cubicBezTo>
                    <a:cubicBezTo>
                      <a:pt x="1850" y="675"/>
                      <a:pt x="1860" y="671"/>
                      <a:pt x="1867" y="664"/>
                    </a:cubicBezTo>
                    <a:cubicBezTo>
                      <a:pt x="1877" y="651"/>
                      <a:pt x="1869" y="629"/>
                      <a:pt x="1857" y="617"/>
                    </a:cubicBezTo>
                    <a:cubicBezTo>
                      <a:pt x="1843" y="606"/>
                      <a:pt x="1829" y="594"/>
                      <a:pt x="1818" y="580"/>
                    </a:cubicBezTo>
                    <a:cubicBezTo>
                      <a:pt x="1812" y="567"/>
                      <a:pt x="1807" y="554"/>
                      <a:pt x="1803" y="541"/>
                    </a:cubicBezTo>
                    <a:cubicBezTo>
                      <a:pt x="1799" y="526"/>
                      <a:pt x="1786" y="516"/>
                      <a:pt x="1772" y="514"/>
                    </a:cubicBezTo>
                    <a:cubicBezTo>
                      <a:pt x="1756" y="514"/>
                      <a:pt x="1745" y="531"/>
                      <a:pt x="1735" y="545"/>
                    </a:cubicBezTo>
                    <a:cubicBezTo>
                      <a:pt x="1701" y="595"/>
                      <a:pt x="1647" y="628"/>
                      <a:pt x="1590" y="649"/>
                    </a:cubicBezTo>
                    <a:cubicBezTo>
                      <a:pt x="1556" y="664"/>
                      <a:pt x="1521" y="674"/>
                      <a:pt x="1485" y="685"/>
                    </a:cubicBezTo>
                    <a:cubicBezTo>
                      <a:pt x="1443" y="590"/>
                      <a:pt x="1369" y="513"/>
                      <a:pt x="1276" y="468"/>
                    </a:cubicBezTo>
                    <a:lnTo>
                      <a:pt x="1346" y="320"/>
                    </a:lnTo>
                    <a:cubicBezTo>
                      <a:pt x="1361" y="289"/>
                      <a:pt x="1377" y="255"/>
                      <a:pt x="1407" y="235"/>
                    </a:cubicBezTo>
                    <a:cubicBezTo>
                      <a:pt x="1421" y="226"/>
                      <a:pt x="1439" y="214"/>
                      <a:pt x="1432" y="199"/>
                    </a:cubicBezTo>
                    <a:cubicBezTo>
                      <a:pt x="1429" y="191"/>
                      <a:pt x="1419" y="188"/>
                      <a:pt x="1410" y="184"/>
                    </a:cubicBezTo>
                    <a:cubicBezTo>
                      <a:pt x="1388" y="176"/>
                      <a:pt x="1372" y="159"/>
                      <a:pt x="1364" y="139"/>
                    </a:cubicBezTo>
                    <a:cubicBezTo>
                      <a:pt x="1363" y="133"/>
                      <a:pt x="1361" y="130"/>
                      <a:pt x="1357" y="125"/>
                    </a:cubicBezTo>
                    <a:cubicBezTo>
                      <a:pt x="1354" y="124"/>
                      <a:pt x="1351" y="123"/>
                      <a:pt x="1348" y="123"/>
                    </a:cubicBezTo>
                    <a:cubicBezTo>
                      <a:pt x="1342" y="123"/>
                      <a:pt x="1336" y="126"/>
                      <a:pt x="1332" y="133"/>
                    </a:cubicBezTo>
                    <a:cubicBezTo>
                      <a:pt x="1328" y="142"/>
                      <a:pt x="1326" y="151"/>
                      <a:pt x="1326" y="162"/>
                    </a:cubicBezTo>
                    <a:cubicBezTo>
                      <a:pt x="1320" y="244"/>
                      <a:pt x="1291" y="324"/>
                      <a:pt x="1256" y="400"/>
                    </a:cubicBezTo>
                    <a:cubicBezTo>
                      <a:pt x="1250" y="416"/>
                      <a:pt x="1242" y="433"/>
                      <a:pt x="1235" y="450"/>
                    </a:cubicBezTo>
                    <a:cubicBezTo>
                      <a:pt x="1172" y="423"/>
                      <a:pt x="1104" y="410"/>
                      <a:pt x="1036" y="410"/>
                    </a:cubicBezTo>
                    <a:cubicBezTo>
                      <a:pt x="1015" y="410"/>
                      <a:pt x="995" y="411"/>
                      <a:pt x="974" y="414"/>
                    </a:cubicBezTo>
                    <a:cubicBezTo>
                      <a:pt x="957" y="335"/>
                      <a:pt x="939" y="257"/>
                      <a:pt x="915" y="180"/>
                    </a:cubicBezTo>
                    <a:cubicBezTo>
                      <a:pt x="903" y="139"/>
                      <a:pt x="889" y="92"/>
                      <a:pt x="912" y="56"/>
                    </a:cubicBezTo>
                    <a:cubicBezTo>
                      <a:pt x="922" y="40"/>
                      <a:pt x="938" y="16"/>
                      <a:pt x="922" y="5"/>
                    </a:cubicBezTo>
                    <a:cubicBezTo>
                      <a:pt x="918" y="3"/>
                      <a:pt x="914" y="2"/>
                      <a:pt x="909" y="2"/>
                    </a:cubicBezTo>
                    <a:cubicBezTo>
                      <a:pt x="908" y="2"/>
                      <a:pt x="906" y="3"/>
                      <a:pt x="905" y="3"/>
                    </a:cubicBezTo>
                    <a:cubicBezTo>
                      <a:pt x="880" y="5"/>
                      <a:pt x="854" y="16"/>
                      <a:pt x="830" y="16"/>
                    </a:cubicBezTo>
                    <a:cubicBezTo>
                      <a:pt x="824" y="16"/>
                      <a:pt x="818" y="15"/>
                      <a:pt x="812" y="13"/>
                    </a:cubicBezTo>
                    <a:cubicBezTo>
                      <a:pt x="799" y="9"/>
                      <a:pt x="788" y="0"/>
                      <a:pt x="7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47"/>
              <p:cNvSpPr/>
              <p:nvPr/>
            </p:nvSpPr>
            <p:spPr>
              <a:xfrm>
                <a:off x="7140748" y="2904488"/>
                <a:ext cx="67441" cy="67156"/>
              </a:xfrm>
              <a:custGeom>
                <a:avLst/>
                <a:gdLst/>
                <a:ahLst/>
                <a:cxnLst/>
                <a:rect l="l" t="t" r="r" b="b"/>
                <a:pathLst>
                  <a:path w="1898" h="1890" extrusionOk="0">
                    <a:moveTo>
                      <a:pt x="775" y="0"/>
                    </a:moveTo>
                    <a:cubicBezTo>
                      <a:pt x="774" y="0"/>
                      <a:pt x="772" y="0"/>
                      <a:pt x="771" y="1"/>
                    </a:cubicBezTo>
                    <a:cubicBezTo>
                      <a:pt x="753" y="4"/>
                      <a:pt x="742" y="27"/>
                      <a:pt x="748" y="45"/>
                    </a:cubicBezTo>
                    <a:cubicBezTo>
                      <a:pt x="754" y="62"/>
                      <a:pt x="764" y="78"/>
                      <a:pt x="778" y="91"/>
                    </a:cubicBezTo>
                    <a:cubicBezTo>
                      <a:pt x="837" y="160"/>
                      <a:pt x="873" y="246"/>
                      <a:pt x="900" y="332"/>
                    </a:cubicBezTo>
                    <a:cubicBezTo>
                      <a:pt x="910" y="362"/>
                      <a:pt x="918" y="392"/>
                      <a:pt x="924" y="424"/>
                    </a:cubicBezTo>
                    <a:lnTo>
                      <a:pt x="921" y="424"/>
                    </a:lnTo>
                    <a:cubicBezTo>
                      <a:pt x="797" y="455"/>
                      <a:pt x="670" y="550"/>
                      <a:pt x="580" y="666"/>
                    </a:cubicBezTo>
                    <a:cubicBezTo>
                      <a:pt x="475" y="601"/>
                      <a:pt x="375" y="525"/>
                      <a:pt x="300" y="426"/>
                    </a:cubicBezTo>
                    <a:cubicBezTo>
                      <a:pt x="280" y="399"/>
                      <a:pt x="261" y="369"/>
                      <a:pt x="240" y="341"/>
                    </a:cubicBezTo>
                    <a:cubicBezTo>
                      <a:pt x="233" y="331"/>
                      <a:pt x="221" y="320"/>
                      <a:pt x="209" y="320"/>
                    </a:cubicBezTo>
                    <a:cubicBezTo>
                      <a:pt x="207" y="320"/>
                      <a:pt x="204" y="320"/>
                      <a:pt x="201" y="322"/>
                    </a:cubicBezTo>
                    <a:cubicBezTo>
                      <a:pt x="193" y="326"/>
                      <a:pt x="188" y="334"/>
                      <a:pt x="184" y="343"/>
                    </a:cubicBezTo>
                    <a:cubicBezTo>
                      <a:pt x="172" y="370"/>
                      <a:pt x="150" y="392"/>
                      <a:pt x="124" y="408"/>
                    </a:cubicBezTo>
                    <a:cubicBezTo>
                      <a:pt x="117" y="410"/>
                      <a:pt x="112" y="415"/>
                      <a:pt x="106" y="420"/>
                    </a:cubicBezTo>
                    <a:cubicBezTo>
                      <a:pt x="95" y="435"/>
                      <a:pt x="105" y="458"/>
                      <a:pt x="121" y="467"/>
                    </a:cubicBezTo>
                    <a:cubicBezTo>
                      <a:pt x="138" y="475"/>
                      <a:pt x="156" y="479"/>
                      <a:pt x="175" y="482"/>
                    </a:cubicBezTo>
                    <a:cubicBezTo>
                      <a:pt x="208" y="489"/>
                      <a:pt x="241" y="503"/>
                      <a:pt x="272" y="521"/>
                    </a:cubicBezTo>
                    <a:cubicBezTo>
                      <a:pt x="305" y="539"/>
                      <a:pt x="337" y="562"/>
                      <a:pt x="366" y="580"/>
                    </a:cubicBezTo>
                    <a:cubicBezTo>
                      <a:pt x="430" y="619"/>
                      <a:pt x="491" y="664"/>
                      <a:pt x="547" y="714"/>
                    </a:cubicBezTo>
                    <a:cubicBezTo>
                      <a:pt x="497" y="791"/>
                      <a:pt x="466" y="875"/>
                      <a:pt x="462" y="958"/>
                    </a:cubicBezTo>
                    <a:cubicBezTo>
                      <a:pt x="462" y="978"/>
                      <a:pt x="463" y="998"/>
                      <a:pt x="466" y="1017"/>
                    </a:cubicBezTo>
                    <a:cubicBezTo>
                      <a:pt x="412" y="1021"/>
                      <a:pt x="350" y="1035"/>
                      <a:pt x="334" y="1037"/>
                    </a:cubicBezTo>
                    <a:cubicBezTo>
                      <a:pt x="252" y="1046"/>
                      <a:pt x="170" y="1050"/>
                      <a:pt x="87" y="1050"/>
                    </a:cubicBezTo>
                    <a:cubicBezTo>
                      <a:pt x="78" y="1050"/>
                      <a:pt x="69" y="1050"/>
                      <a:pt x="60" y="1050"/>
                    </a:cubicBezTo>
                    <a:cubicBezTo>
                      <a:pt x="56" y="1050"/>
                      <a:pt x="53" y="1049"/>
                      <a:pt x="50" y="1049"/>
                    </a:cubicBezTo>
                    <a:cubicBezTo>
                      <a:pt x="40" y="1049"/>
                      <a:pt x="31" y="1051"/>
                      <a:pt x="21" y="1054"/>
                    </a:cubicBezTo>
                    <a:cubicBezTo>
                      <a:pt x="7" y="1060"/>
                      <a:pt x="1" y="1074"/>
                      <a:pt x="3" y="1087"/>
                    </a:cubicBezTo>
                    <a:cubicBezTo>
                      <a:pt x="8" y="1103"/>
                      <a:pt x="29" y="1108"/>
                      <a:pt x="39" y="1120"/>
                    </a:cubicBezTo>
                    <a:cubicBezTo>
                      <a:pt x="50" y="1133"/>
                      <a:pt x="50" y="1149"/>
                      <a:pt x="54" y="1164"/>
                    </a:cubicBezTo>
                    <a:cubicBezTo>
                      <a:pt x="57" y="1180"/>
                      <a:pt x="65" y="1197"/>
                      <a:pt x="82" y="1198"/>
                    </a:cubicBezTo>
                    <a:cubicBezTo>
                      <a:pt x="83" y="1198"/>
                      <a:pt x="83" y="1198"/>
                      <a:pt x="84" y="1198"/>
                    </a:cubicBezTo>
                    <a:cubicBezTo>
                      <a:pt x="99" y="1198"/>
                      <a:pt x="111" y="1181"/>
                      <a:pt x="121" y="1167"/>
                    </a:cubicBezTo>
                    <a:cubicBezTo>
                      <a:pt x="145" y="1138"/>
                      <a:pt x="182" y="1125"/>
                      <a:pt x="219" y="1116"/>
                    </a:cubicBezTo>
                    <a:cubicBezTo>
                      <a:pt x="303" y="1093"/>
                      <a:pt x="390" y="1076"/>
                      <a:pt x="477" y="1067"/>
                    </a:cubicBezTo>
                    <a:cubicBezTo>
                      <a:pt x="501" y="1154"/>
                      <a:pt x="555" y="1239"/>
                      <a:pt x="624" y="1311"/>
                    </a:cubicBezTo>
                    <a:cubicBezTo>
                      <a:pt x="600" y="1337"/>
                      <a:pt x="572" y="1361"/>
                      <a:pt x="544" y="1382"/>
                    </a:cubicBezTo>
                    <a:cubicBezTo>
                      <a:pt x="474" y="1434"/>
                      <a:pt x="398" y="1479"/>
                      <a:pt x="317" y="1514"/>
                    </a:cubicBezTo>
                    <a:cubicBezTo>
                      <a:pt x="301" y="1518"/>
                      <a:pt x="288" y="1527"/>
                      <a:pt x="276" y="1540"/>
                    </a:cubicBezTo>
                    <a:cubicBezTo>
                      <a:pt x="266" y="1552"/>
                      <a:pt x="268" y="1572"/>
                      <a:pt x="281" y="1582"/>
                    </a:cubicBezTo>
                    <a:cubicBezTo>
                      <a:pt x="289" y="1585"/>
                      <a:pt x="297" y="1588"/>
                      <a:pt x="305" y="1589"/>
                    </a:cubicBezTo>
                    <a:cubicBezTo>
                      <a:pt x="325" y="1594"/>
                      <a:pt x="335" y="1616"/>
                      <a:pt x="350" y="1632"/>
                    </a:cubicBezTo>
                    <a:cubicBezTo>
                      <a:pt x="353" y="1636"/>
                      <a:pt x="358" y="1640"/>
                      <a:pt x="364" y="1642"/>
                    </a:cubicBezTo>
                    <a:cubicBezTo>
                      <a:pt x="364" y="1642"/>
                      <a:pt x="365" y="1642"/>
                      <a:pt x="366" y="1642"/>
                    </a:cubicBezTo>
                    <a:cubicBezTo>
                      <a:pt x="378" y="1642"/>
                      <a:pt x="388" y="1636"/>
                      <a:pt x="391" y="1625"/>
                    </a:cubicBezTo>
                    <a:cubicBezTo>
                      <a:pt x="394" y="1614"/>
                      <a:pt x="396" y="1602"/>
                      <a:pt x="398" y="1591"/>
                    </a:cubicBezTo>
                    <a:cubicBezTo>
                      <a:pt x="406" y="1550"/>
                      <a:pt x="441" y="1521"/>
                      <a:pt x="474" y="1496"/>
                    </a:cubicBezTo>
                    <a:cubicBezTo>
                      <a:pt x="536" y="1446"/>
                      <a:pt x="596" y="1395"/>
                      <a:pt x="655" y="1341"/>
                    </a:cubicBezTo>
                    <a:cubicBezTo>
                      <a:pt x="740" y="1417"/>
                      <a:pt x="840" y="1472"/>
                      <a:pt x="933" y="1490"/>
                    </a:cubicBezTo>
                    <a:cubicBezTo>
                      <a:pt x="919" y="1534"/>
                      <a:pt x="913" y="1589"/>
                      <a:pt x="899" y="1626"/>
                    </a:cubicBezTo>
                    <a:cubicBezTo>
                      <a:pt x="874" y="1693"/>
                      <a:pt x="843" y="1758"/>
                      <a:pt x="806" y="1819"/>
                    </a:cubicBezTo>
                    <a:cubicBezTo>
                      <a:pt x="797" y="1831"/>
                      <a:pt x="791" y="1846"/>
                      <a:pt x="790" y="1861"/>
                    </a:cubicBezTo>
                    <a:cubicBezTo>
                      <a:pt x="790" y="1875"/>
                      <a:pt x="802" y="1890"/>
                      <a:pt x="816" y="1890"/>
                    </a:cubicBezTo>
                    <a:cubicBezTo>
                      <a:pt x="817" y="1890"/>
                      <a:pt x="818" y="1889"/>
                      <a:pt x="818" y="1889"/>
                    </a:cubicBezTo>
                    <a:cubicBezTo>
                      <a:pt x="829" y="1887"/>
                      <a:pt x="835" y="1878"/>
                      <a:pt x="843" y="1873"/>
                    </a:cubicBezTo>
                    <a:cubicBezTo>
                      <a:pt x="849" y="1870"/>
                      <a:pt x="856" y="1869"/>
                      <a:pt x="862" y="1869"/>
                    </a:cubicBezTo>
                    <a:cubicBezTo>
                      <a:pt x="876" y="1869"/>
                      <a:pt x="891" y="1875"/>
                      <a:pt x="905" y="1879"/>
                    </a:cubicBezTo>
                    <a:cubicBezTo>
                      <a:pt x="907" y="1880"/>
                      <a:pt x="909" y="1880"/>
                      <a:pt x="912" y="1880"/>
                    </a:cubicBezTo>
                    <a:cubicBezTo>
                      <a:pt x="915" y="1880"/>
                      <a:pt x="917" y="1880"/>
                      <a:pt x="919" y="1879"/>
                    </a:cubicBezTo>
                    <a:cubicBezTo>
                      <a:pt x="933" y="1875"/>
                      <a:pt x="933" y="1854"/>
                      <a:pt x="932" y="1839"/>
                    </a:cubicBezTo>
                    <a:cubicBezTo>
                      <a:pt x="917" y="1724"/>
                      <a:pt x="951" y="1608"/>
                      <a:pt x="986" y="1497"/>
                    </a:cubicBezTo>
                    <a:cubicBezTo>
                      <a:pt x="995" y="1497"/>
                      <a:pt x="1004" y="1497"/>
                      <a:pt x="1013" y="1497"/>
                    </a:cubicBezTo>
                    <a:cubicBezTo>
                      <a:pt x="1096" y="1497"/>
                      <a:pt x="1178" y="1478"/>
                      <a:pt x="1252" y="1440"/>
                    </a:cubicBezTo>
                    <a:cubicBezTo>
                      <a:pt x="1261" y="1450"/>
                      <a:pt x="1269" y="1462"/>
                      <a:pt x="1277" y="1474"/>
                    </a:cubicBezTo>
                    <a:cubicBezTo>
                      <a:pt x="1324" y="1554"/>
                      <a:pt x="1368" y="1639"/>
                      <a:pt x="1378" y="1733"/>
                    </a:cubicBezTo>
                    <a:cubicBezTo>
                      <a:pt x="1378" y="1745"/>
                      <a:pt x="1381" y="1759"/>
                      <a:pt x="1388" y="1770"/>
                    </a:cubicBezTo>
                    <a:cubicBezTo>
                      <a:pt x="1393" y="1776"/>
                      <a:pt x="1401" y="1780"/>
                      <a:pt x="1408" y="1780"/>
                    </a:cubicBezTo>
                    <a:cubicBezTo>
                      <a:pt x="1414" y="1780"/>
                      <a:pt x="1419" y="1778"/>
                      <a:pt x="1422" y="1774"/>
                    </a:cubicBezTo>
                    <a:cubicBezTo>
                      <a:pt x="1428" y="1766"/>
                      <a:pt x="1425" y="1753"/>
                      <a:pt x="1431" y="1745"/>
                    </a:cubicBezTo>
                    <a:cubicBezTo>
                      <a:pt x="1441" y="1729"/>
                      <a:pt x="1474" y="1735"/>
                      <a:pt x="1476" y="1717"/>
                    </a:cubicBezTo>
                    <a:cubicBezTo>
                      <a:pt x="1479" y="1704"/>
                      <a:pt x="1466" y="1696"/>
                      <a:pt x="1456" y="1690"/>
                    </a:cubicBezTo>
                    <a:cubicBezTo>
                      <a:pt x="1404" y="1659"/>
                      <a:pt x="1372" y="1602"/>
                      <a:pt x="1350" y="1546"/>
                    </a:cubicBezTo>
                    <a:cubicBezTo>
                      <a:pt x="1333" y="1500"/>
                      <a:pt x="1322" y="1453"/>
                      <a:pt x="1306" y="1407"/>
                    </a:cubicBezTo>
                    <a:cubicBezTo>
                      <a:pt x="1385" y="1356"/>
                      <a:pt x="1446" y="1281"/>
                      <a:pt x="1481" y="1195"/>
                    </a:cubicBezTo>
                    <a:cubicBezTo>
                      <a:pt x="1489" y="1173"/>
                      <a:pt x="1496" y="1153"/>
                      <a:pt x="1501" y="1132"/>
                    </a:cubicBezTo>
                    <a:cubicBezTo>
                      <a:pt x="1518" y="1134"/>
                      <a:pt x="1534" y="1138"/>
                      <a:pt x="1550" y="1143"/>
                    </a:cubicBezTo>
                    <a:cubicBezTo>
                      <a:pt x="1641" y="1167"/>
                      <a:pt x="1732" y="1195"/>
                      <a:pt x="1812" y="1244"/>
                    </a:cubicBezTo>
                    <a:cubicBezTo>
                      <a:pt x="1825" y="1253"/>
                      <a:pt x="1838" y="1259"/>
                      <a:pt x="1854" y="1262"/>
                    </a:cubicBezTo>
                    <a:cubicBezTo>
                      <a:pt x="1856" y="1262"/>
                      <a:pt x="1857" y="1262"/>
                      <a:pt x="1859" y="1262"/>
                    </a:cubicBezTo>
                    <a:cubicBezTo>
                      <a:pt x="1873" y="1262"/>
                      <a:pt x="1885" y="1254"/>
                      <a:pt x="1890" y="1239"/>
                    </a:cubicBezTo>
                    <a:cubicBezTo>
                      <a:pt x="1895" y="1218"/>
                      <a:pt x="1868" y="1198"/>
                      <a:pt x="1870" y="1176"/>
                    </a:cubicBezTo>
                    <a:cubicBezTo>
                      <a:pt x="1873" y="1158"/>
                      <a:pt x="1897" y="1141"/>
                      <a:pt x="1888" y="1125"/>
                    </a:cubicBezTo>
                    <a:cubicBezTo>
                      <a:pt x="1884" y="1118"/>
                      <a:pt x="1876" y="1114"/>
                      <a:pt x="1868" y="1114"/>
                    </a:cubicBezTo>
                    <a:cubicBezTo>
                      <a:pt x="1865" y="1114"/>
                      <a:pt x="1861" y="1115"/>
                      <a:pt x="1858" y="1117"/>
                    </a:cubicBezTo>
                    <a:cubicBezTo>
                      <a:pt x="1847" y="1121"/>
                      <a:pt x="1838" y="1129"/>
                      <a:pt x="1828" y="1134"/>
                    </a:cubicBezTo>
                    <a:cubicBezTo>
                      <a:pt x="1816" y="1138"/>
                      <a:pt x="1802" y="1141"/>
                      <a:pt x="1789" y="1141"/>
                    </a:cubicBezTo>
                    <a:cubicBezTo>
                      <a:pt x="1779" y="1141"/>
                      <a:pt x="1769" y="1140"/>
                      <a:pt x="1760" y="1137"/>
                    </a:cubicBezTo>
                    <a:cubicBezTo>
                      <a:pt x="1676" y="1124"/>
                      <a:pt x="1593" y="1105"/>
                      <a:pt x="1512" y="1085"/>
                    </a:cubicBezTo>
                    <a:cubicBezTo>
                      <a:pt x="1518" y="1044"/>
                      <a:pt x="1523" y="1003"/>
                      <a:pt x="1524" y="961"/>
                    </a:cubicBezTo>
                    <a:cubicBezTo>
                      <a:pt x="1529" y="886"/>
                      <a:pt x="1522" y="813"/>
                      <a:pt x="1504" y="740"/>
                    </a:cubicBezTo>
                    <a:cubicBezTo>
                      <a:pt x="1507" y="739"/>
                      <a:pt x="1512" y="737"/>
                      <a:pt x="1515" y="736"/>
                    </a:cubicBezTo>
                    <a:cubicBezTo>
                      <a:pt x="1594" y="712"/>
                      <a:pt x="1676" y="691"/>
                      <a:pt x="1757" y="670"/>
                    </a:cubicBezTo>
                    <a:cubicBezTo>
                      <a:pt x="1767" y="666"/>
                      <a:pt x="1777" y="664"/>
                      <a:pt x="1788" y="664"/>
                    </a:cubicBezTo>
                    <a:cubicBezTo>
                      <a:pt x="1802" y="666"/>
                      <a:pt x="1816" y="670"/>
                      <a:pt x="1828" y="674"/>
                    </a:cubicBezTo>
                    <a:cubicBezTo>
                      <a:pt x="1832" y="676"/>
                      <a:pt x="1835" y="676"/>
                      <a:pt x="1839" y="676"/>
                    </a:cubicBezTo>
                    <a:cubicBezTo>
                      <a:pt x="1849" y="676"/>
                      <a:pt x="1859" y="672"/>
                      <a:pt x="1867" y="665"/>
                    </a:cubicBezTo>
                    <a:cubicBezTo>
                      <a:pt x="1878" y="651"/>
                      <a:pt x="1869" y="630"/>
                      <a:pt x="1856" y="618"/>
                    </a:cubicBezTo>
                    <a:cubicBezTo>
                      <a:pt x="1843" y="606"/>
                      <a:pt x="1830" y="594"/>
                      <a:pt x="1819" y="580"/>
                    </a:cubicBezTo>
                    <a:cubicBezTo>
                      <a:pt x="1812" y="568"/>
                      <a:pt x="1808" y="554"/>
                      <a:pt x="1803" y="540"/>
                    </a:cubicBezTo>
                    <a:cubicBezTo>
                      <a:pt x="1799" y="527"/>
                      <a:pt x="1786" y="517"/>
                      <a:pt x="1772" y="514"/>
                    </a:cubicBezTo>
                    <a:cubicBezTo>
                      <a:pt x="1755" y="514"/>
                      <a:pt x="1745" y="531"/>
                      <a:pt x="1736" y="545"/>
                    </a:cubicBezTo>
                    <a:cubicBezTo>
                      <a:pt x="1701" y="595"/>
                      <a:pt x="1647" y="628"/>
                      <a:pt x="1590" y="651"/>
                    </a:cubicBezTo>
                    <a:cubicBezTo>
                      <a:pt x="1556" y="664"/>
                      <a:pt x="1521" y="674"/>
                      <a:pt x="1485" y="686"/>
                    </a:cubicBezTo>
                    <a:cubicBezTo>
                      <a:pt x="1442" y="590"/>
                      <a:pt x="1369" y="514"/>
                      <a:pt x="1276" y="468"/>
                    </a:cubicBezTo>
                    <a:lnTo>
                      <a:pt x="1346" y="320"/>
                    </a:lnTo>
                    <a:cubicBezTo>
                      <a:pt x="1361" y="289"/>
                      <a:pt x="1378" y="256"/>
                      <a:pt x="1407" y="235"/>
                    </a:cubicBezTo>
                    <a:cubicBezTo>
                      <a:pt x="1421" y="227"/>
                      <a:pt x="1439" y="215"/>
                      <a:pt x="1433" y="200"/>
                    </a:cubicBezTo>
                    <a:cubicBezTo>
                      <a:pt x="1429" y="191"/>
                      <a:pt x="1419" y="189"/>
                      <a:pt x="1409" y="185"/>
                    </a:cubicBezTo>
                    <a:cubicBezTo>
                      <a:pt x="1388" y="176"/>
                      <a:pt x="1372" y="160"/>
                      <a:pt x="1364" y="139"/>
                    </a:cubicBezTo>
                    <a:cubicBezTo>
                      <a:pt x="1363" y="134"/>
                      <a:pt x="1361" y="130"/>
                      <a:pt x="1357" y="126"/>
                    </a:cubicBezTo>
                    <a:cubicBezTo>
                      <a:pt x="1355" y="125"/>
                      <a:pt x="1352" y="124"/>
                      <a:pt x="1348" y="124"/>
                    </a:cubicBezTo>
                    <a:cubicBezTo>
                      <a:pt x="1342" y="124"/>
                      <a:pt x="1335" y="127"/>
                      <a:pt x="1332" y="133"/>
                    </a:cubicBezTo>
                    <a:cubicBezTo>
                      <a:pt x="1328" y="141"/>
                      <a:pt x="1326" y="151"/>
                      <a:pt x="1326" y="162"/>
                    </a:cubicBezTo>
                    <a:cubicBezTo>
                      <a:pt x="1321" y="244"/>
                      <a:pt x="1292" y="324"/>
                      <a:pt x="1257" y="399"/>
                    </a:cubicBezTo>
                    <a:cubicBezTo>
                      <a:pt x="1250" y="416"/>
                      <a:pt x="1242" y="433"/>
                      <a:pt x="1235" y="449"/>
                    </a:cubicBezTo>
                    <a:cubicBezTo>
                      <a:pt x="1172" y="423"/>
                      <a:pt x="1105" y="409"/>
                      <a:pt x="1038" y="409"/>
                    </a:cubicBezTo>
                    <a:cubicBezTo>
                      <a:pt x="1017" y="409"/>
                      <a:pt x="995" y="411"/>
                      <a:pt x="974" y="413"/>
                    </a:cubicBezTo>
                    <a:cubicBezTo>
                      <a:pt x="957" y="335"/>
                      <a:pt x="939" y="257"/>
                      <a:pt x="915" y="180"/>
                    </a:cubicBezTo>
                    <a:cubicBezTo>
                      <a:pt x="902" y="139"/>
                      <a:pt x="889" y="92"/>
                      <a:pt x="911" y="56"/>
                    </a:cubicBezTo>
                    <a:cubicBezTo>
                      <a:pt x="922" y="40"/>
                      <a:pt x="938" y="16"/>
                      <a:pt x="922" y="5"/>
                    </a:cubicBezTo>
                    <a:cubicBezTo>
                      <a:pt x="918" y="3"/>
                      <a:pt x="914" y="2"/>
                      <a:pt x="909" y="2"/>
                    </a:cubicBezTo>
                    <a:cubicBezTo>
                      <a:pt x="908" y="2"/>
                      <a:pt x="906" y="2"/>
                      <a:pt x="905" y="3"/>
                    </a:cubicBezTo>
                    <a:cubicBezTo>
                      <a:pt x="880" y="5"/>
                      <a:pt x="854" y="16"/>
                      <a:pt x="830" y="16"/>
                    </a:cubicBezTo>
                    <a:cubicBezTo>
                      <a:pt x="824" y="16"/>
                      <a:pt x="818" y="15"/>
                      <a:pt x="812" y="13"/>
                    </a:cubicBezTo>
                    <a:cubicBezTo>
                      <a:pt x="798" y="9"/>
                      <a:pt x="788" y="0"/>
                      <a:pt x="7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47"/>
              <p:cNvSpPr/>
              <p:nvPr/>
            </p:nvSpPr>
            <p:spPr>
              <a:xfrm>
                <a:off x="6663063" y="3103089"/>
                <a:ext cx="65309" cy="69821"/>
              </a:xfrm>
              <a:custGeom>
                <a:avLst/>
                <a:gdLst/>
                <a:ahLst/>
                <a:cxnLst/>
                <a:rect l="l" t="t" r="r" b="b"/>
                <a:pathLst>
                  <a:path w="1838" h="1965" extrusionOk="0">
                    <a:moveTo>
                      <a:pt x="794" y="0"/>
                    </a:moveTo>
                    <a:cubicBezTo>
                      <a:pt x="792" y="0"/>
                      <a:pt x="790" y="0"/>
                      <a:pt x="788" y="1"/>
                    </a:cubicBezTo>
                    <a:cubicBezTo>
                      <a:pt x="781" y="3"/>
                      <a:pt x="775" y="6"/>
                      <a:pt x="769" y="11"/>
                    </a:cubicBezTo>
                    <a:cubicBezTo>
                      <a:pt x="745" y="29"/>
                      <a:pt x="716" y="39"/>
                      <a:pt x="686" y="39"/>
                    </a:cubicBezTo>
                    <a:cubicBezTo>
                      <a:pt x="685" y="39"/>
                      <a:pt x="683" y="39"/>
                      <a:pt x="681" y="39"/>
                    </a:cubicBezTo>
                    <a:cubicBezTo>
                      <a:pt x="674" y="39"/>
                      <a:pt x="665" y="41"/>
                      <a:pt x="659" y="46"/>
                    </a:cubicBezTo>
                    <a:cubicBezTo>
                      <a:pt x="646" y="56"/>
                      <a:pt x="653" y="76"/>
                      <a:pt x="661" y="89"/>
                    </a:cubicBezTo>
                    <a:cubicBezTo>
                      <a:pt x="678" y="120"/>
                      <a:pt x="696" y="148"/>
                      <a:pt x="713" y="179"/>
                    </a:cubicBezTo>
                    <a:cubicBezTo>
                      <a:pt x="772" y="288"/>
                      <a:pt x="799" y="410"/>
                      <a:pt x="815" y="534"/>
                    </a:cubicBezTo>
                    <a:cubicBezTo>
                      <a:pt x="671" y="567"/>
                      <a:pt x="534" y="644"/>
                      <a:pt x="454" y="743"/>
                    </a:cubicBezTo>
                    <a:cubicBezTo>
                      <a:pt x="454" y="744"/>
                      <a:pt x="452" y="745"/>
                      <a:pt x="452" y="746"/>
                    </a:cubicBezTo>
                    <a:cubicBezTo>
                      <a:pt x="426" y="728"/>
                      <a:pt x="401" y="707"/>
                      <a:pt x="379" y="687"/>
                    </a:cubicBezTo>
                    <a:cubicBezTo>
                      <a:pt x="312" y="626"/>
                      <a:pt x="249" y="558"/>
                      <a:pt x="211" y="475"/>
                    </a:cubicBezTo>
                    <a:cubicBezTo>
                      <a:pt x="204" y="458"/>
                      <a:pt x="194" y="442"/>
                      <a:pt x="180" y="428"/>
                    </a:cubicBezTo>
                    <a:cubicBezTo>
                      <a:pt x="173" y="423"/>
                      <a:pt x="164" y="420"/>
                      <a:pt x="155" y="420"/>
                    </a:cubicBezTo>
                    <a:cubicBezTo>
                      <a:pt x="146" y="420"/>
                      <a:pt x="137" y="424"/>
                      <a:pt x="131" y="432"/>
                    </a:cubicBezTo>
                    <a:cubicBezTo>
                      <a:pt x="123" y="443"/>
                      <a:pt x="127" y="459"/>
                      <a:pt x="125" y="474"/>
                    </a:cubicBezTo>
                    <a:cubicBezTo>
                      <a:pt x="121" y="504"/>
                      <a:pt x="93" y="527"/>
                      <a:pt x="77" y="554"/>
                    </a:cubicBezTo>
                    <a:cubicBezTo>
                      <a:pt x="73" y="559"/>
                      <a:pt x="72" y="565"/>
                      <a:pt x="72" y="571"/>
                    </a:cubicBezTo>
                    <a:cubicBezTo>
                      <a:pt x="74" y="582"/>
                      <a:pt x="85" y="585"/>
                      <a:pt x="98" y="585"/>
                    </a:cubicBezTo>
                    <a:cubicBezTo>
                      <a:pt x="106" y="585"/>
                      <a:pt x="116" y="584"/>
                      <a:pt x="123" y="583"/>
                    </a:cubicBezTo>
                    <a:cubicBezTo>
                      <a:pt x="127" y="582"/>
                      <a:pt x="130" y="582"/>
                      <a:pt x="133" y="582"/>
                    </a:cubicBezTo>
                    <a:cubicBezTo>
                      <a:pt x="171" y="582"/>
                      <a:pt x="205" y="611"/>
                      <a:pt x="235" y="637"/>
                    </a:cubicBezTo>
                    <a:cubicBezTo>
                      <a:pt x="295" y="690"/>
                      <a:pt x="358" y="739"/>
                      <a:pt x="423" y="787"/>
                    </a:cubicBezTo>
                    <a:cubicBezTo>
                      <a:pt x="376" y="863"/>
                      <a:pt x="350" y="950"/>
                      <a:pt x="347" y="1040"/>
                    </a:cubicBezTo>
                    <a:lnTo>
                      <a:pt x="292" y="1040"/>
                    </a:lnTo>
                    <a:cubicBezTo>
                      <a:pt x="210" y="1039"/>
                      <a:pt x="126" y="1033"/>
                      <a:pt x="47" y="1004"/>
                    </a:cubicBezTo>
                    <a:cubicBezTo>
                      <a:pt x="40" y="1000"/>
                      <a:pt x="32" y="998"/>
                      <a:pt x="24" y="998"/>
                    </a:cubicBezTo>
                    <a:cubicBezTo>
                      <a:pt x="22" y="998"/>
                      <a:pt x="21" y="998"/>
                      <a:pt x="19" y="998"/>
                    </a:cubicBezTo>
                    <a:cubicBezTo>
                      <a:pt x="10" y="1000"/>
                      <a:pt x="1" y="1009"/>
                      <a:pt x="4" y="1018"/>
                    </a:cubicBezTo>
                    <a:cubicBezTo>
                      <a:pt x="7" y="1023"/>
                      <a:pt x="9" y="1026"/>
                      <a:pt x="13" y="1030"/>
                    </a:cubicBezTo>
                    <a:cubicBezTo>
                      <a:pt x="29" y="1046"/>
                      <a:pt x="37" y="1067"/>
                      <a:pt x="36" y="1090"/>
                    </a:cubicBezTo>
                    <a:cubicBezTo>
                      <a:pt x="36" y="1099"/>
                      <a:pt x="34" y="1110"/>
                      <a:pt x="41" y="1117"/>
                    </a:cubicBezTo>
                    <a:cubicBezTo>
                      <a:pt x="43" y="1121"/>
                      <a:pt x="47" y="1122"/>
                      <a:pt x="51" y="1122"/>
                    </a:cubicBezTo>
                    <a:cubicBezTo>
                      <a:pt x="61" y="1122"/>
                      <a:pt x="73" y="1114"/>
                      <a:pt x="83" y="1108"/>
                    </a:cubicBezTo>
                    <a:cubicBezTo>
                      <a:pt x="112" y="1090"/>
                      <a:pt x="149" y="1088"/>
                      <a:pt x="185" y="1088"/>
                    </a:cubicBezTo>
                    <a:lnTo>
                      <a:pt x="348" y="1085"/>
                    </a:lnTo>
                    <a:cubicBezTo>
                      <a:pt x="351" y="1188"/>
                      <a:pt x="391" y="1287"/>
                      <a:pt x="459" y="1365"/>
                    </a:cubicBezTo>
                    <a:cubicBezTo>
                      <a:pt x="434" y="1393"/>
                      <a:pt x="410" y="1421"/>
                      <a:pt x="383" y="1447"/>
                    </a:cubicBezTo>
                    <a:cubicBezTo>
                      <a:pt x="340" y="1489"/>
                      <a:pt x="287" y="1525"/>
                      <a:pt x="228" y="1536"/>
                    </a:cubicBezTo>
                    <a:cubicBezTo>
                      <a:pt x="212" y="1538"/>
                      <a:pt x="191" y="1541"/>
                      <a:pt x="185" y="1556"/>
                    </a:cubicBezTo>
                    <a:cubicBezTo>
                      <a:pt x="180" y="1570"/>
                      <a:pt x="185" y="1586"/>
                      <a:pt x="196" y="1595"/>
                    </a:cubicBezTo>
                    <a:cubicBezTo>
                      <a:pt x="206" y="1604"/>
                      <a:pt x="216" y="1614"/>
                      <a:pt x="225" y="1625"/>
                    </a:cubicBezTo>
                    <a:cubicBezTo>
                      <a:pt x="236" y="1640"/>
                      <a:pt x="237" y="1659"/>
                      <a:pt x="243" y="1675"/>
                    </a:cubicBezTo>
                    <a:cubicBezTo>
                      <a:pt x="249" y="1690"/>
                      <a:pt x="262" y="1704"/>
                      <a:pt x="276" y="1704"/>
                    </a:cubicBezTo>
                    <a:cubicBezTo>
                      <a:pt x="278" y="1704"/>
                      <a:pt x="280" y="1704"/>
                      <a:pt x="282" y="1703"/>
                    </a:cubicBezTo>
                    <a:cubicBezTo>
                      <a:pt x="296" y="1699"/>
                      <a:pt x="305" y="1686"/>
                      <a:pt x="306" y="1673"/>
                    </a:cubicBezTo>
                    <a:cubicBezTo>
                      <a:pt x="308" y="1659"/>
                      <a:pt x="311" y="1646"/>
                      <a:pt x="314" y="1632"/>
                    </a:cubicBezTo>
                    <a:cubicBezTo>
                      <a:pt x="319" y="1622"/>
                      <a:pt x="325" y="1613"/>
                      <a:pt x="332" y="1605"/>
                    </a:cubicBezTo>
                    <a:cubicBezTo>
                      <a:pt x="385" y="1541"/>
                      <a:pt x="438" y="1477"/>
                      <a:pt x="493" y="1413"/>
                    </a:cubicBezTo>
                    <a:cubicBezTo>
                      <a:pt x="495" y="1411"/>
                      <a:pt x="498" y="1407"/>
                      <a:pt x="501" y="1405"/>
                    </a:cubicBezTo>
                    <a:cubicBezTo>
                      <a:pt x="559" y="1452"/>
                      <a:pt x="625" y="1489"/>
                      <a:pt x="694" y="1515"/>
                    </a:cubicBezTo>
                    <a:cubicBezTo>
                      <a:pt x="733" y="1531"/>
                      <a:pt x="772" y="1545"/>
                      <a:pt x="812" y="1555"/>
                    </a:cubicBezTo>
                    <a:cubicBezTo>
                      <a:pt x="796" y="1639"/>
                      <a:pt x="779" y="1722"/>
                      <a:pt x="756" y="1803"/>
                    </a:cubicBezTo>
                    <a:cubicBezTo>
                      <a:pt x="753" y="1826"/>
                      <a:pt x="742" y="1846"/>
                      <a:pt x="726" y="1863"/>
                    </a:cubicBezTo>
                    <a:cubicBezTo>
                      <a:pt x="717" y="1870"/>
                      <a:pt x="705" y="1875"/>
                      <a:pt x="697" y="1883"/>
                    </a:cubicBezTo>
                    <a:cubicBezTo>
                      <a:pt x="688" y="1891"/>
                      <a:pt x="685" y="1903"/>
                      <a:pt x="691" y="1914"/>
                    </a:cubicBezTo>
                    <a:cubicBezTo>
                      <a:pt x="695" y="1920"/>
                      <a:pt x="701" y="1921"/>
                      <a:pt x="708" y="1921"/>
                    </a:cubicBezTo>
                    <a:cubicBezTo>
                      <a:pt x="717" y="1921"/>
                      <a:pt x="728" y="1918"/>
                      <a:pt x="738" y="1918"/>
                    </a:cubicBezTo>
                    <a:cubicBezTo>
                      <a:pt x="741" y="1918"/>
                      <a:pt x="744" y="1918"/>
                      <a:pt x="746" y="1919"/>
                    </a:cubicBezTo>
                    <a:cubicBezTo>
                      <a:pt x="767" y="1926"/>
                      <a:pt x="773" y="1959"/>
                      <a:pt x="795" y="1964"/>
                    </a:cubicBezTo>
                    <a:cubicBezTo>
                      <a:pt x="796" y="1964"/>
                      <a:pt x="797" y="1964"/>
                      <a:pt x="797" y="1964"/>
                    </a:cubicBezTo>
                    <a:cubicBezTo>
                      <a:pt x="812" y="1964"/>
                      <a:pt x="826" y="1955"/>
                      <a:pt x="830" y="1939"/>
                    </a:cubicBezTo>
                    <a:cubicBezTo>
                      <a:pt x="834" y="1925"/>
                      <a:pt x="835" y="1909"/>
                      <a:pt x="831" y="1894"/>
                    </a:cubicBezTo>
                    <a:cubicBezTo>
                      <a:pt x="820" y="1800"/>
                      <a:pt x="832" y="1707"/>
                      <a:pt x="848" y="1614"/>
                    </a:cubicBezTo>
                    <a:cubicBezTo>
                      <a:pt x="851" y="1598"/>
                      <a:pt x="853" y="1581"/>
                      <a:pt x="857" y="1565"/>
                    </a:cubicBezTo>
                    <a:cubicBezTo>
                      <a:pt x="880" y="1570"/>
                      <a:pt x="902" y="1572"/>
                      <a:pt x="924" y="1573"/>
                    </a:cubicBezTo>
                    <a:cubicBezTo>
                      <a:pt x="930" y="1573"/>
                      <a:pt x="936" y="1573"/>
                      <a:pt x="941" y="1573"/>
                    </a:cubicBezTo>
                    <a:cubicBezTo>
                      <a:pt x="1029" y="1573"/>
                      <a:pt x="1115" y="1548"/>
                      <a:pt x="1191" y="1502"/>
                    </a:cubicBezTo>
                    <a:cubicBezTo>
                      <a:pt x="1225" y="1536"/>
                      <a:pt x="1263" y="1565"/>
                      <a:pt x="1298" y="1600"/>
                    </a:cubicBezTo>
                    <a:cubicBezTo>
                      <a:pt x="1341" y="1642"/>
                      <a:pt x="1379" y="1694"/>
                      <a:pt x="1386" y="1755"/>
                    </a:cubicBezTo>
                    <a:cubicBezTo>
                      <a:pt x="1387" y="1767"/>
                      <a:pt x="1389" y="1783"/>
                      <a:pt x="1401" y="1785"/>
                    </a:cubicBezTo>
                    <a:cubicBezTo>
                      <a:pt x="1402" y="1785"/>
                      <a:pt x="1403" y="1786"/>
                      <a:pt x="1405" y="1786"/>
                    </a:cubicBezTo>
                    <a:cubicBezTo>
                      <a:pt x="1421" y="1786"/>
                      <a:pt x="1428" y="1759"/>
                      <a:pt x="1446" y="1756"/>
                    </a:cubicBezTo>
                    <a:cubicBezTo>
                      <a:pt x="1447" y="1756"/>
                      <a:pt x="1448" y="1756"/>
                      <a:pt x="1448" y="1756"/>
                    </a:cubicBezTo>
                    <a:cubicBezTo>
                      <a:pt x="1455" y="1756"/>
                      <a:pt x="1463" y="1760"/>
                      <a:pt x="1471" y="1760"/>
                    </a:cubicBezTo>
                    <a:cubicBezTo>
                      <a:pt x="1473" y="1760"/>
                      <a:pt x="1474" y="1759"/>
                      <a:pt x="1476" y="1759"/>
                    </a:cubicBezTo>
                    <a:cubicBezTo>
                      <a:pt x="1488" y="1757"/>
                      <a:pt x="1493" y="1739"/>
                      <a:pt x="1486" y="1726"/>
                    </a:cubicBezTo>
                    <a:cubicBezTo>
                      <a:pt x="1479" y="1716"/>
                      <a:pt x="1469" y="1707"/>
                      <a:pt x="1456" y="1701"/>
                    </a:cubicBezTo>
                    <a:cubicBezTo>
                      <a:pt x="1376" y="1654"/>
                      <a:pt x="1316" y="1579"/>
                      <a:pt x="1262" y="1503"/>
                    </a:cubicBezTo>
                    <a:cubicBezTo>
                      <a:pt x="1256" y="1490"/>
                      <a:pt x="1249" y="1478"/>
                      <a:pt x="1242" y="1465"/>
                    </a:cubicBezTo>
                    <a:cubicBezTo>
                      <a:pt x="1315" y="1409"/>
                      <a:pt x="1370" y="1334"/>
                      <a:pt x="1403" y="1247"/>
                    </a:cubicBezTo>
                    <a:cubicBezTo>
                      <a:pt x="1520" y="1262"/>
                      <a:pt x="1639" y="1279"/>
                      <a:pt x="1739" y="1340"/>
                    </a:cubicBezTo>
                    <a:cubicBezTo>
                      <a:pt x="1746" y="1346"/>
                      <a:pt x="1757" y="1351"/>
                      <a:pt x="1766" y="1351"/>
                    </a:cubicBezTo>
                    <a:cubicBezTo>
                      <a:pt x="1771" y="1351"/>
                      <a:pt x="1775" y="1349"/>
                      <a:pt x="1778" y="1345"/>
                    </a:cubicBezTo>
                    <a:cubicBezTo>
                      <a:pt x="1782" y="1342"/>
                      <a:pt x="1784" y="1337"/>
                      <a:pt x="1785" y="1331"/>
                    </a:cubicBezTo>
                    <a:cubicBezTo>
                      <a:pt x="1789" y="1311"/>
                      <a:pt x="1789" y="1286"/>
                      <a:pt x="1806" y="1274"/>
                    </a:cubicBezTo>
                    <a:cubicBezTo>
                      <a:pt x="1814" y="1268"/>
                      <a:pt x="1824" y="1266"/>
                      <a:pt x="1831" y="1258"/>
                    </a:cubicBezTo>
                    <a:cubicBezTo>
                      <a:pt x="1837" y="1243"/>
                      <a:pt x="1831" y="1226"/>
                      <a:pt x="1816" y="1220"/>
                    </a:cubicBezTo>
                    <a:cubicBezTo>
                      <a:pt x="1807" y="1217"/>
                      <a:pt x="1797" y="1215"/>
                      <a:pt x="1788" y="1215"/>
                    </a:cubicBezTo>
                    <a:cubicBezTo>
                      <a:pt x="1783" y="1215"/>
                      <a:pt x="1777" y="1216"/>
                      <a:pt x="1772" y="1217"/>
                    </a:cubicBezTo>
                    <a:cubicBezTo>
                      <a:pt x="1729" y="1222"/>
                      <a:pt x="1686" y="1225"/>
                      <a:pt x="1644" y="1225"/>
                    </a:cubicBezTo>
                    <a:cubicBezTo>
                      <a:pt x="1615" y="1225"/>
                      <a:pt x="1586" y="1224"/>
                      <a:pt x="1557" y="1221"/>
                    </a:cubicBezTo>
                    <a:cubicBezTo>
                      <a:pt x="1519" y="1218"/>
                      <a:pt x="1465" y="1202"/>
                      <a:pt x="1419" y="1196"/>
                    </a:cubicBezTo>
                    <a:cubicBezTo>
                      <a:pt x="1442" y="1105"/>
                      <a:pt x="1434" y="990"/>
                      <a:pt x="1398" y="882"/>
                    </a:cubicBezTo>
                    <a:cubicBezTo>
                      <a:pt x="1472" y="850"/>
                      <a:pt x="1544" y="816"/>
                      <a:pt x="1615" y="780"/>
                    </a:cubicBezTo>
                    <a:cubicBezTo>
                      <a:pt x="1645" y="764"/>
                      <a:pt x="1677" y="748"/>
                      <a:pt x="1711" y="748"/>
                    </a:cubicBezTo>
                    <a:cubicBezTo>
                      <a:pt x="1718" y="748"/>
                      <a:pt x="1726" y="749"/>
                      <a:pt x="1733" y="751"/>
                    </a:cubicBezTo>
                    <a:cubicBezTo>
                      <a:pt x="1743" y="754"/>
                      <a:pt x="1755" y="756"/>
                      <a:pt x="1767" y="759"/>
                    </a:cubicBezTo>
                    <a:cubicBezTo>
                      <a:pt x="1768" y="759"/>
                      <a:pt x="1769" y="759"/>
                      <a:pt x="1770" y="759"/>
                    </a:cubicBezTo>
                    <a:cubicBezTo>
                      <a:pt x="1780" y="759"/>
                      <a:pt x="1790" y="752"/>
                      <a:pt x="1793" y="742"/>
                    </a:cubicBezTo>
                    <a:cubicBezTo>
                      <a:pt x="1794" y="735"/>
                      <a:pt x="1793" y="729"/>
                      <a:pt x="1790" y="723"/>
                    </a:cubicBezTo>
                    <a:cubicBezTo>
                      <a:pt x="1782" y="704"/>
                      <a:pt x="1767" y="685"/>
                      <a:pt x="1769" y="664"/>
                    </a:cubicBezTo>
                    <a:cubicBezTo>
                      <a:pt x="1772" y="656"/>
                      <a:pt x="1774" y="648"/>
                      <a:pt x="1774" y="641"/>
                    </a:cubicBezTo>
                    <a:cubicBezTo>
                      <a:pt x="1770" y="626"/>
                      <a:pt x="1759" y="618"/>
                      <a:pt x="1745" y="618"/>
                    </a:cubicBezTo>
                    <a:cubicBezTo>
                      <a:pt x="1742" y="618"/>
                      <a:pt x="1739" y="618"/>
                      <a:pt x="1737" y="619"/>
                    </a:cubicBezTo>
                    <a:cubicBezTo>
                      <a:pt x="1722" y="624"/>
                      <a:pt x="1707" y="633"/>
                      <a:pt x="1697" y="644"/>
                    </a:cubicBezTo>
                    <a:cubicBezTo>
                      <a:pt x="1632" y="703"/>
                      <a:pt x="1561" y="754"/>
                      <a:pt x="1484" y="796"/>
                    </a:cubicBezTo>
                    <a:cubicBezTo>
                      <a:pt x="1452" y="813"/>
                      <a:pt x="1419" y="828"/>
                      <a:pt x="1385" y="840"/>
                    </a:cubicBezTo>
                    <a:cubicBezTo>
                      <a:pt x="1349" y="747"/>
                      <a:pt x="1294" y="663"/>
                      <a:pt x="1224" y="604"/>
                    </a:cubicBezTo>
                    <a:cubicBezTo>
                      <a:pt x="1268" y="529"/>
                      <a:pt x="1319" y="458"/>
                      <a:pt x="1375" y="390"/>
                    </a:cubicBezTo>
                    <a:cubicBezTo>
                      <a:pt x="1398" y="361"/>
                      <a:pt x="1427" y="331"/>
                      <a:pt x="1463" y="322"/>
                    </a:cubicBezTo>
                    <a:cubicBezTo>
                      <a:pt x="1480" y="317"/>
                      <a:pt x="1502" y="314"/>
                      <a:pt x="1507" y="299"/>
                    </a:cubicBezTo>
                    <a:cubicBezTo>
                      <a:pt x="1513" y="285"/>
                      <a:pt x="1501" y="270"/>
                      <a:pt x="1488" y="261"/>
                    </a:cubicBezTo>
                    <a:cubicBezTo>
                      <a:pt x="1476" y="251"/>
                      <a:pt x="1460" y="245"/>
                      <a:pt x="1453" y="230"/>
                    </a:cubicBezTo>
                    <a:cubicBezTo>
                      <a:pt x="1446" y="214"/>
                      <a:pt x="1451" y="194"/>
                      <a:pt x="1438" y="183"/>
                    </a:cubicBezTo>
                    <a:cubicBezTo>
                      <a:pt x="1433" y="180"/>
                      <a:pt x="1427" y="178"/>
                      <a:pt x="1422" y="178"/>
                    </a:cubicBezTo>
                    <a:cubicBezTo>
                      <a:pt x="1414" y="178"/>
                      <a:pt x="1407" y="181"/>
                      <a:pt x="1402" y="186"/>
                    </a:cubicBezTo>
                    <a:cubicBezTo>
                      <a:pt x="1392" y="195"/>
                      <a:pt x="1385" y="206"/>
                      <a:pt x="1380" y="219"/>
                    </a:cubicBezTo>
                    <a:cubicBezTo>
                      <a:pt x="1344" y="302"/>
                      <a:pt x="1302" y="384"/>
                      <a:pt x="1256" y="464"/>
                    </a:cubicBezTo>
                    <a:cubicBezTo>
                      <a:pt x="1248" y="477"/>
                      <a:pt x="1209" y="527"/>
                      <a:pt x="1182" y="575"/>
                    </a:cubicBezTo>
                    <a:cubicBezTo>
                      <a:pt x="1166" y="565"/>
                      <a:pt x="1149" y="555"/>
                      <a:pt x="1131" y="548"/>
                    </a:cubicBezTo>
                    <a:cubicBezTo>
                      <a:pt x="1079" y="527"/>
                      <a:pt x="1021" y="517"/>
                      <a:pt x="961" y="517"/>
                    </a:cubicBezTo>
                    <a:cubicBezTo>
                      <a:pt x="932" y="517"/>
                      <a:pt x="903" y="519"/>
                      <a:pt x="873" y="524"/>
                    </a:cubicBezTo>
                    <a:cubicBezTo>
                      <a:pt x="852" y="451"/>
                      <a:pt x="836" y="377"/>
                      <a:pt x="826" y="304"/>
                    </a:cubicBezTo>
                    <a:cubicBezTo>
                      <a:pt x="821" y="270"/>
                      <a:pt x="815" y="231"/>
                      <a:pt x="812" y="192"/>
                    </a:cubicBezTo>
                    <a:cubicBezTo>
                      <a:pt x="807" y="157"/>
                      <a:pt x="809" y="122"/>
                      <a:pt x="815" y="88"/>
                    </a:cubicBezTo>
                    <a:cubicBezTo>
                      <a:pt x="821" y="70"/>
                      <a:pt x="824" y="52"/>
                      <a:pt x="824" y="34"/>
                    </a:cubicBezTo>
                    <a:cubicBezTo>
                      <a:pt x="823" y="16"/>
                      <a:pt x="810" y="0"/>
                      <a:pt x="7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47"/>
              <p:cNvSpPr/>
              <p:nvPr/>
            </p:nvSpPr>
            <p:spPr>
              <a:xfrm>
                <a:off x="7008881" y="2897523"/>
                <a:ext cx="56959" cy="56781"/>
              </a:xfrm>
              <a:custGeom>
                <a:avLst/>
                <a:gdLst/>
                <a:ahLst/>
                <a:cxnLst/>
                <a:rect l="l" t="t" r="r" b="b"/>
                <a:pathLst>
                  <a:path w="1603" h="1598" extrusionOk="0">
                    <a:moveTo>
                      <a:pt x="656" y="1"/>
                    </a:moveTo>
                    <a:cubicBezTo>
                      <a:pt x="655" y="1"/>
                      <a:pt x="653" y="1"/>
                      <a:pt x="652" y="1"/>
                    </a:cubicBezTo>
                    <a:cubicBezTo>
                      <a:pt x="636" y="6"/>
                      <a:pt x="627" y="22"/>
                      <a:pt x="632" y="38"/>
                    </a:cubicBezTo>
                    <a:cubicBezTo>
                      <a:pt x="637" y="52"/>
                      <a:pt x="646" y="66"/>
                      <a:pt x="658" y="77"/>
                    </a:cubicBezTo>
                    <a:cubicBezTo>
                      <a:pt x="708" y="136"/>
                      <a:pt x="737" y="208"/>
                      <a:pt x="761" y="280"/>
                    </a:cubicBezTo>
                    <a:cubicBezTo>
                      <a:pt x="769" y="307"/>
                      <a:pt x="776" y="332"/>
                      <a:pt x="780" y="358"/>
                    </a:cubicBezTo>
                    <a:lnTo>
                      <a:pt x="778" y="358"/>
                    </a:lnTo>
                    <a:cubicBezTo>
                      <a:pt x="674" y="385"/>
                      <a:pt x="566" y="463"/>
                      <a:pt x="490" y="563"/>
                    </a:cubicBezTo>
                    <a:cubicBezTo>
                      <a:pt x="401" y="507"/>
                      <a:pt x="316" y="443"/>
                      <a:pt x="254" y="360"/>
                    </a:cubicBezTo>
                    <a:cubicBezTo>
                      <a:pt x="237" y="336"/>
                      <a:pt x="221" y="311"/>
                      <a:pt x="203" y="288"/>
                    </a:cubicBezTo>
                    <a:cubicBezTo>
                      <a:pt x="196" y="280"/>
                      <a:pt x="187" y="271"/>
                      <a:pt x="177" y="271"/>
                    </a:cubicBezTo>
                    <a:cubicBezTo>
                      <a:pt x="175" y="271"/>
                      <a:pt x="172" y="271"/>
                      <a:pt x="170" y="273"/>
                    </a:cubicBezTo>
                    <a:cubicBezTo>
                      <a:pt x="163" y="277"/>
                      <a:pt x="159" y="283"/>
                      <a:pt x="156" y="291"/>
                    </a:cubicBezTo>
                    <a:cubicBezTo>
                      <a:pt x="145" y="313"/>
                      <a:pt x="127" y="333"/>
                      <a:pt x="105" y="345"/>
                    </a:cubicBezTo>
                    <a:cubicBezTo>
                      <a:pt x="100" y="347"/>
                      <a:pt x="94" y="351"/>
                      <a:pt x="89" y="355"/>
                    </a:cubicBezTo>
                    <a:cubicBezTo>
                      <a:pt x="80" y="368"/>
                      <a:pt x="88" y="387"/>
                      <a:pt x="102" y="395"/>
                    </a:cubicBezTo>
                    <a:cubicBezTo>
                      <a:pt x="117" y="402"/>
                      <a:pt x="131" y="405"/>
                      <a:pt x="147" y="408"/>
                    </a:cubicBezTo>
                    <a:cubicBezTo>
                      <a:pt x="177" y="414"/>
                      <a:pt x="204" y="426"/>
                      <a:pt x="229" y="440"/>
                    </a:cubicBezTo>
                    <a:cubicBezTo>
                      <a:pt x="257" y="456"/>
                      <a:pt x="285" y="474"/>
                      <a:pt x="309" y="490"/>
                    </a:cubicBezTo>
                    <a:cubicBezTo>
                      <a:pt x="363" y="523"/>
                      <a:pt x="414" y="562"/>
                      <a:pt x="461" y="604"/>
                    </a:cubicBezTo>
                    <a:cubicBezTo>
                      <a:pt x="421" y="665"/>
                      <a:pt x="396" y="736"/>
                      <a:pt x="391" y="810"/>
                    </a:cubicBezTo>
                    <a:cubicBezTo>
                      <a:pt x="390" y="826"/>
                      <a:pt x="391" y="843"/>
                      <a:pt x="393" y="859"/>
                    </a:cubicBezTo>
                    <a:cubicBezTo>
                      <a:pt x="348" y="864"/>
                      <a:pt x="296" y="875"/>
                      <a:pt x="282" y="876"/>
                    </a:cubicBezTo>
                    <a:cubicBezTo>
                      <a:pt x="215" y="883"/>
                      <a:pt x="147" y="886"/>
                      <a:pt x="80" y="886"/>
                    </a:cubicBezTo>
                    <a:cubicBezTo>
                      <a:pt x="70" y="886"/>
                      <a:pt x="60" y="886"/>
                      <a:pt x="51" y="886"/>
                    </a:cubicBezTo>
                    <a:cubicBezTo>
                      <a:pt x="39" y="886"/>
                      <a:pt x="28" y="887"/>
                      <a:pt x="18" y="891"/>
                    </a:cubicBezTo>
                    <a:cubicBezTo>
                      <a:pt x="7" y="896"/>
                      <a:pt x="1" y="908"/>
                      <a:pt x="3" y="919"/>
                    </a:cubicBezTo>
                    <a:cubicBezTo>
                      <a:pt x="8" y="932"/>
                      <a:pt x="25" y="936"/>
                      <a:pt x="34" y="947"/>
                    </a:cubicBezTo>
                    <a:cubicBezTo>
                      <a:pt x="41" y="959"/>
                      <a:pt x="45" y="971"/>
                      <a:pt x="45" y="985"/>
                    </a:cubicBezTo>
                    <a:cubicBezTo>
                      <a:pt x="47" y="997"/>
                      <a:pt x="55" y="1012"/>
                      <a:pt x="69" y="1013"/>
                    </a:cubicBezTo>
                    <a:cubicBezTo>
                      <a:pt x="83" y="1013"/>
                      <a:pt x="93" y="999"/>
                      <a:pt x="102" y="987"/>
                    </a:cubicBezTo>
                    <a:cubicBezTo>
                      <a:pt x="121" y="962"/>
                      <a:pt x="154" y="951"/>
                      <a:pt x="185" y="943"/>
                    </a:cubicBezTo>
                    <a:cubicBezTo>
                      <a:pt x="256" y="924"/>
                      <a:pt x="329" y="910"/>
                      <a:pt x="403" y="901"/>
                    </a:cubicBezTo>
                    <a:cubicBezTo>
                      <a:pt x="426" y="979"/>
                      <a:pt x="469" y="1051"/>
                      <a:pt x="527" y="1107"/>
                    </a:cubicBezTo>
                    <a:cubicBezTo>
                      <a:pt x="506" y="1130"/>
                      <a:pt x="483" y="1151"/>
                      <a:pt x="459" y="1169"/>
                    </a:cubicBezTo>
                    <a:cubicBezTo>
                      <a:pt x="400" y="1213"/>
                      <a:pt x="336" y="1250"/>
                      <a:pt x="268" y="1279"/>
                    </a:cubicBezTo>
                    <a:cubicBezTo>
                      <a:pt x="255" y="1283"/>
                      <a:pt x="243" y="1291"/>
                      <a:pt x="233" y="1301"/>
                    </a:cubicBezTo>
                    <a:cubicBezTo>
                      <a:pt x="224" y="1313"/>
                      <a:pt x="227" y="1329"/>
                      <a:pt x="238" y="1338"/>
                    </a:cubicBezTo>
                    <a:cubicBezTo>
                      <a:pt x="244" y="1340"/>
                      <a:pt x="250" y="1341"/>
                      <a:pt x="257" y="1342"/>
                    </a:cubicBezTo>
                    <a:cubicBezTo>
                      <a:pt x="274" y="1348"/>
                      <a:pt x="283" y="1366"/>
                      <a:pt x="296" y="1380"/>
                    </a:cubicBezTo>
                    <a:cubicBezTo>
                      <a:pt x="298" y="1383"/>
                      <a:pt x="303" y="1387"/>
                      <a:pt x="308" y="1388"/>
                    </a:cubicBezTo>
                    <a:cubicBezTo>
                      <a:pt x="309" y="1388"/>
                      <a:pt x="310" y="1388"/>
                      <a:pt x="311" y="1388"/>
                    </a:cubicBezTo>
                    <a:cubicBezTo>
                      <a:pt x="319" y="1388"/>
                      <a:pt x="328" y="1382"/>
                      <a:pt x="331" y="1374"/>
                    </a:cubicBezTo>
                    <a:cubicBezTo>
                      <a:pt x="333" y="1365"/>
                      <a:pt x="336" y="1355"/>
                      <a:pt x="337" y="1346"/>
                    </a:cubicBezTo>
                    <a:cubicBezTo>
                      <a:pt x="344" y="1312"/>
                      <a:pt x="373" y="1287"/>
                      <a:pt x="400" y="1265"/>
                    </a:cubicBezTo>
                    <a:cubicBezTo>
                      <a:pt x="454" y="1223"/>
                      <a:pt x="505" y="1180"/>
                      <a:pt x="555" y="1135"/>
                    </a:cubicBezTo>
                    <a:cubicBezTo>
                      <a:pt x="625" y="1199"/>
                      <a:pt x="710" y="1246"/>
                      <a:pt x="789" y="1261"/>
                    </a:cubicBezTo>
                    <a:cubicBezTo>
                      <a:pt x="777" y="1298"/>
                      <a:pt x="771" y="1345"/>
                      <a:pt x="760" y="1375"/>
                    </a:cubicBezTo>
                    <a:cubicBezTo>
                      <a:pt x="739" y="1432"/>
                      <a:pt x="713" y="1487"/>
                      <a:pt x="682" y="1539"/>
                    </a:cubicBezTo>
                    <a:cubicBezTo>
                      <a:pt x="674" y="1549"/>
                      <a:pt x="669" y="1561"/>
                      <a:pt x="668" y="1574"/>
                    </a:cubicBezTo>
                    <a:cubicBezTo>
                      <a:pt x="668" y="1586"/>
                      <a:pt x="678" y="1598"/>
                      <a:pt x="689" y="1598"/>
                    </a:cubicBezTo>
                    <a:cubicBezTo>
                      <a:pt x="690" y="1598"/>
                      <a:pt x="691" y="1598"/>
                      <a:pt x="692" y="1598"/>
                    </a:cubicBezTo>
                    <a:cubicBezTo>
                      <a:pt x="701" y="1595"/>
                      <a:pt x="707" y="1588"/>
                      <a:pt x="713" y="1584"/>
                    </a:cubicBezTo>
                    <a:cubicBezTo>
                      <a:pt x="718" y="1581"/>
                      <a:pt x="723" y="1581"/>
                      <a:pt x="729" y="1581"/>
                    </a:cubicBezTo>
                    <a:cubicBezTo>
                      <a:pt x="740" y="1581"/>
                      <a:pt x="753" y="1585"/>
                      <a:pt x="766" y="1588"/>
                    </a:cubicBezTo>
                    <a:cubicBezTo>
                      <a:pt x="767" y="1589"/>
                      <a:pt x="769" y="1589"/>
                      <a:pt x="771" y="1589"/>
                    </a:cubicBezTo>
                    <a:cubicBezTo>
                      <a:pt x="773" y="1589"/>
                      <a:pt x="775" y="1589"/>
                      <a:pt x="777" y="1588"/>
                    </a:cubicBezTo>
                    <a:cubicBezTo>
                      <a:pt x="789" y="1585"/>
                      <a:pt x="789" y="1568"/>
                      <a:pt x="788" y="1556"/>
                    </a:cubicBezTo>
                    <a:cubicBezTo>
                      <a:pt x="776" y="1458"/>
                      <a:pt x="804" y="1360"/>
                      <a:pt x="835" y="1265"/>
                    </a:cubicBezTo>
                    <a:cubicBezTo>
                      <a:pt x="843" y="1266"/>
                      <a:pt x="852" y="1266"/>
                      <a:pt x="860" y="1266"/>
                    </a:cubicBezTo>
                    <a:cubicBezTo>
                      <a:pt x="929" y="1266"/>
                      <a:pt x="997" y="1250"/>
                      <a:pt x="1058" y="1217"/>
                    </a:cubicBezTo>
                    <a:cubicBezTo>
                      <a:pt x="1066" y="1227"/>
                      <a:pt x="1073" y="1237"/>
                      <a:pt x="1080" y="1246"/>
                    </a:cubicBezTo>
                    <a:cubicBezTo>
                      <a:pt x="1119" y="1314"/>
                      <a:pt x="1156" y="1385"/>
                      <a:pt x="1165" y="1465"/>
                    </a:cubicBezTo>
                    <a:cubicBezTo>
                      <a:pt x="1165" y="1476"/>
                      <a:pt x="1167" y="1487"/>
                      <a:pt x="1174" y="1497"/>
                    </a:cubicBezTo>
                    <a:cubicBezTo>
                      <a:pt x="1177" y="1502"/>
                      <a:pt x="1183" y="1504"/>
                      <a:pt x="1189" y="1504"/>
                    </a:cubicBezTo>
                    <a:cubicBezTo>
                      <a:pt x="1194" y="1504"/>
                      <a:pt x="1198" y="1503"/>
                      <a:pt x="1202" y="1500"/>
                    </a:cubicBezTo>
                    <a:cubicBezTo>
                      <a:pt x="1207" y="1493"/>
                      <a:pt x="1205" y="1483"/>
                      <a:pt x="1209" y="1476"/>
                    </a:cubicBezTo>
                    <a:cubicBezTo>
                      <a:pt x="1218" y="1463"/>
                      <a:pt x="1244" y="1467"/>
                      <a:pt x="1248" y="1452"/>
                    </a:cubicBezTo>
                    <a:cubicBezTo>
                      <a:pt x="1250" y="1442"/>
                      <a:pt x="1239" y="1434"/>
                      <a:pt x="1229" y="1430"/>
                    </a:cubicBezTo>
                    <a:cubicBezTo>
                      <a:pt x="1186" y="1402"/>
                      <a:pt x="1159" y="1356"/>
                      <a:pt x="1141" y="1307"/>
                    </a:cubicBezTo>
                    <a:cubicBezTo>
                      <a:pt x="1127" y="1269"/>
                      <a:pt x="1117" y="1229"/>
                      <a:pt x="1104" y="1190"/>
                    </a:cubicBezTo>
                    <a:cubicBezTo>
                      <a:pt x="1169" y="1147"/>
                      <a:pt x="1222" y="1084"/>
                      <a:pt x="1252" y="1010"/>
                    </a:cubicBezTo>
                    <a:cubicBezTo>
                      <a:pt x="1259" y="993"/>
                      <a:pt x="1265" y="975"/>
                      <a:pt x="1269" y="957"/>
                    </a:cubicBezTo>
                    <a:cubicBezTo>
                      <a:pt x="1283" y="959"/>
                      <a:pt x="1298" y="963"/>
                      <a:pt x="1310" y="967"/>
                    </a:cubicBezTo>
                    <a:cubicBezTo>
                      <a:pt x="1387" y="985"/>
                      <a:pt x="1462" y="1013"/>
                      <a:pt x="1531" y="1052"/>
                    </a:cubicBezTo>
                    <a:cubicBezTo>
                      <a:pt x="1541" y="1060"/>
                      <a:pt x="1554" y="1064"/>
                      <a:pt x="1566" y="1068"/>
                    </a:cubicBezTo>
                    <a:cubicBezTo>
                      <a:pt x="1567" y="1068"/>
                      <a:pt x="1568" y="1068"/>
                      <a:pt x="1569" y="1068"/>
                    </a:cubicBezTo>
                    <a:cubicBezTo>
                      <a:pt x="1582" y="1068"/>
                      <a:pt x="1593" y="1060"/>
                      <a:pt x="1597" y="1048"/>
                    </a:cubicBezTo>
                    <a:cubicBezTo>
                      <a:pt x="1600" y="1030"/>
                      <a:pt x="1578" y="1014"/>
                      <a:pt x="1580" y="995"/>
                    </a:cubicBezTo>
                    <a:cubicBezTo>
                      <a:pt x="1582" y="979"/>
                      <a:pt x="1603" y="966"/>
                      <a:pt x="1595" y="951"/>
                    </a:cubicBezTo>
                    <a:cubicBezTo>
                      <a:pt x="1591" y="946"/>
                      <a:pt x="1585" y="943"/>
                      <a:pt x="1579" y="943"/>
                    </a:cubicBezTo>
                    <a:cubicBezTo>
                      <a:pt x="1576" y="943"/>
                      <a:pt x="1573" y="944"/>
                      <a:pt x="1570" y="945"/>
                    </a:cubicBezTo>
                    <a:cubicBezTo>
                      <a:pt x="1561" y="949"/>
                      <a:pt x="1553" y="955"/>
                      <a:pt x="1544" y="959"/>
                    </a:cubicBezTo>
                    <a:cubicBezTo>
                      <a:pt x="1533" y="963"/>
                      <a:pt x="1522" y="965"/>
                      <a:pt x="1510" y="965"/>
                    </a:cubicBezTo>
                    <a:cubicBezTo>
                      <a:pt x="1502" y="965"/>
                      <a:pt x="1495" y="964"/>
                      <a:pt x="1487" y="962"/>
                    </a:cubicBezTo>
                    <a:cubicBezTo>
                      <a:pt x="1417" y="951"/>
                      <a:pt x="1347" y="935"/>
                      <a:pt x="1277" y="918"/>
                    </a:cubicBezTo>
                    <a:cubicBezTo>
                      <a:pt x="1284" y="883"/>
                      <a:pt x="1287" y="849"/>
                      <a:pt x="1288" y="814"/>
                    </a:cubicBezTo>
                    <a:cubicBezTo>
                      <a:pt x="1292" y="750"/>
                      <a:pt x="1286" y="688"/>
                      <a:pt x="1271" y="626"/>
                    </a:cubicBezTo>
                    <a:cubicBezTo>
                      <a:pt x="1274" y="625"/>
                      <a:pt x="1277" y="624"/>
                      <a:pt x="1281" y="623"/>
                    </a:cubicBezTo>
                    <a:cubicBezTo>
                      <a:pt x="1347" y="603"/>
                      <a:pt x="1417" y="586"/>
                      <a:pt x="1485" y="566"/>
                    </a:cubicBezTo>
                    <a:cubicBezTo>
                      <a:pt x="1493" y="563"/>
                      <a:pt x="1502" y="562"/>
                      <a:pt x="1511" y="562"/>
                    </a:cubicBezTo>
                    <a:cubicBezTo>
                      <a:pt x="1523" y="564"/>
                      <a:pt x="1535" y="566"/>
                      <a:pt x="1545" y="570"/>
                    </a:cubicBezTo>
                    <a:cubicBezTo>
                      <a:pt x="1548" y="571"/>
                      <a:pt x="1552" y="572"/>
                      <a:pt x="1555" y="572"/>
                    </a:cubicBezTo>
                    <a:cubicBezTo>
                      <a:pt x="1563" y="572"/>
                      <a:pt x="1571" y="568"/>
                      <a:pt x="1578" y="562"/>
                    </a:cubicBezTo>
                    <a:cubicBezTo>
                      <a:pt x="1587" y="550"/>
                      <a:pt x="1580" y="532"/>
                      <a:pt x="1570" y="522"/>
                    </a:cubicBezTo>
                    <a:cubicBezTo>
                      <a:pt x="1557" y="513"/>
                      <a:pt x="1546" y="503"/>
                      <a:pt x="1537" y="491"/>
                    </a:cubicBezTo>
                    <a:cubicBezTo>
                      <a:pt x="1531" y="480"/>
                      <a:pt x="1527" y="469"/>
                      <a:pt x="1523" y="457"/>
                    </a:cubicBezTo>
                    <a:cubicBezTo>
                      <a:pt x="1520" y="445"/>
                      <a:pt x="1510" y="437"/>
                      <a:pt x="1497" y="436"/>
                    </a:cubicBezTo>
                    <a:cubicBezTo>
                      <a:pt x="1484" y="436"/>
                      <a:pt x="1475" y="449"/>
                      <a:pt x="1467" y="461"/>
                    </a:cubicBezTo>
                    <a:cubicBezTo>
                      <a:pt x="1438" y="504"/>
                      <a:pt x="1392" y="531"/>
                      <a:pt x="1344" y="550"/>
                    </a:cubicBezTo>
                    <a:cubicBezTo>
                      <a:pt x="1315" y="562"/>
                      <a:pt x="1285" y="571"/>
                      <a:pt x="1256" y="580"/>
                    </a:cubicBezTo>
                    <a:cubicBezTo>
                      <a:pt x="1219" y="499"/>
                      <a:pt x="1157" y="435"/>
                      <a:pt x="1079" y="396"/>
                    </a:cubicBezTo>
                    <a:lnTo>
                      <a:pt x="1138" y="271"/>
                    </a:lnTo>
                    <a:cubicBezTo>
                      <a:pt x="1150" y="244"/>
                      <a:pt x="1165" y="216"/>
                      <a:pt x="1190" y="201"/>
                    </a:cubicBezTo>
                    <a:cubicBezTo>
                      <a:pt x="1201" y="193"/>
                      <a:pt x="1217" y="183"/>
                      <a:pt x="1211" y="170"/>
                    </a:cubicBezTo>
                    <a:cubicBezTo>
                      <a:pt x="1208" y="164"/>
                      <a:pt x="1199" y="161"/>
                      <a:pt x="1192" y="158"/>
                    </a:cubicBezTo>
                    <a:cubicBezTo>
                      <a:pt x="1174" y="151"/>
                      <a:pt x="1160" y="138"/>
                      <a:pt x="1153" y="119"/>
                    </a:cubicBezTo>
                    <a:cubicBezTo>
                      <a:pt x="1152" y="115"/>
                      <a:pt x="1150" y="111"/>
                      <a:pt x="1148" y="108"/>
                    </a:cubicBezTo>
                    <a:cubicBezTo>
                      <a:pt x="1145" y="106"/>
                      <a:pt x="1142" y="105"/>
                      <a:pt x="1139" y="105"/>
                    </a:cubicBezTo>
                    <a:cubicBezTo>
                      <a:pt x="1133" y="105"/>
                      <a:pt x="1128" y="108"/>
                      <a:pt x="1125" y="113"/>
                    </a:cubicBezTo>
                    <a:cubicBezTo>
                      <a:pt x="1122" y="119"/>
                      <a:pt x="1119" y="128"/>
                      <a:pt x="1119" y="136"/>
                    </a:cubicBezTo>
                    <a:cubicBezTo>
                      <a:pt x="1115" y="208"/>
                      <a:pt x="1090" y="274"/>
                      <a:pt x="1062" y="337"/>
                    </a:cubicBezTo>
                    <a:cubicBezTo>
                      <a:pt x="1055" y="352"/>
                      <a:pt x="1049" y="366"/>
                      <a:pt x="1042" y="380"/>
                    </a:cubicBezTo>
                    <a:cubicBezTo>
                      <a:pt x="989" y="358"/>
                      <a:pt x="932" y="346"/>
                      <a:pt x="875" y="346"/>
                    </a:cubicBezTo>
                    <a:cubicBezTo>
                      <a:pt x="858" y="346"/>
                      <a:pt x="840" y="348"/>
                      <a:pt x="822" y="350"/>
                    </a:cubicBezTo>
                    <a:cubicBezTo>
                      <a:pt x="809" y="284"/>
                      <a:pt x="793" y="217"/>
                      <a:pt x="772" y="152"/>
                    </a:cubicBezTo>
                    <a:cubicBezTo>
                      <a:pt x="762" y="118"/>
                      <a:pt x="751" y="79"/>
                      <a:pt x="770" y="48"/>
                    </a:cubicBezTo>
                    <a:cubicBezTo>
                      <a:pt x="779" y="33"/>
                      <a:pt x="792" y="14"/>
                      <a:pt x="778" y="5"/>
                    </a:cubicBezTo>
                    <a:cubicBezTo>
                      <a:pt x="775" y="3"/>
                      <a:pt x="772" y="2"/>
                      <a:pt x="768" y="2"/>
                    </a:cubicBezTo>
                    <a:cubicBezTo>
                      <a:pt x="767" y="2"/>
                      <a:pt x="766" y="2"/>
                      <a:pt x="764" y="3"/>
                    </a:cubicBezTo>
                    <a:cubicBezTo>
                      <a:pt x="744" y="4"/>
                      <a:pt x="722" y="14"/>
                      <a:pt x="702" y="14"/>
                    </a:cubicBezTo>
                    <a:cubicBezTo>
                      <a:pt x="697" y="14"/>
                      <a:pt x="691" y="13"/>
                      <a:pt x="686" y="12"/>
                    </a:cubicBezTo>
                    <a:cubicBezTo>
                      <a:pt x="676" y="8"/>
                      <a:pt x="666" y="1"/>
                      <a:pt x="6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8" name="Google Shape;2628;p47"/>
            <p:cNvSpPr/>
            <p:nvPr/>
          </p:nvSpPr>
          <p:spPr>
            <a:xfrm>
              <a:off x="6546085" y="1939342"/>
              <a:ext cx="644808" cy="531531"/>
            </a:xfrm>
            <a:custGeom>
              <a:avLst/>
              <a:gdLst/>
              <a:ahLst/>
              <a:cxnLst/>
              <a:rect l="l" t="t" r="r" b="b"/>
              <a:pathLst>
                <a:path w="18147" h="14959" extrusionOk="0">
                  <a:moveTo>
                    <a:pt x="3736" y="0"/>
                  </a:moveTo>
                  <a:cubicBezTo>
                    <a:pt x="4358" y="2190"/>
                    <a:pt x="4616" y="4468"/>
                    <a:pt x="4501" y="6741"/>
                  </a:cubicBezTo>
                  <a:cubicBezTo>
                    <a:pt x="4462" y="7499"/>
                    <a:pt x="4375" y="8282"/>
                    <a:pt x="3995" y="8938"/>
                  </a:cubicBezTo>
                  <a:cubicBezTo>
                    <a:pt x="3182" y="10351"/>
                    <a:pt x="1358" y="10740"/>
                    <a:pt x="1" y="11643"/>
                  </a:cubicBezTo>
                  <a:cubicBezTo>
                    <a:pt x="2924" y="13131"/>
                    <a:pt x="6009" y="14470"/>
                    <a:pt x="9279" y="14715"/>
                  </a:cubicBezTo>
                  <a:cubicBezTo>
                    <a:pt x="12551" y="14959"/>
                    <a:pt x="16069" y="13941"/>
                    <a:pt x="18147" y="11405"/>
                  </a:cubicBezTo>
                  <a:cubicBezTo>
                    <a:pt x="16217" y="10882"/>
                    <a:pt x="14884" y="9023"/>
                    <a:pt x="14405" y="7081"/>
                  </a:cubicBezTo>
                  <a:cubicBezTo>
                    <a:pt x="13928" y="5140"/>
                    <a:pt x="14151" y="3103"/>
                    <a:pt x="14377" y="1117"/>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47"/>
            <p:cNvSpPr/>
            <p:nvPr/>
          </p:nvSpPr>
          <p:spPr>
            <a:xfrm>
              <a:off x="6723542" y="2021817"/>
              <a:ext cx="302524" cy="118074"/>
            </a:xfrm>
            <a:custGeom>
              <a:avLst/>
              <a:gdLst/>
              <a:ahLst/>
              <a:cxnLst/>
              <a:rect l="l" t="t" r="r" b="b"/>
              <a:pathLst>
                <a:path w="8514" h="3323" extrusionOk="0">
                  <a:moveTo>
                    <a:pt x="8513" y="0"/>
                  </a:moveTo>
                  <a:lnTo>
                    <a:pt x="0" y="177"/>
                  </a:lnTo>
                  <a:cubicBezTo>
                    <a:pt x="1858" y="2531"/>
                    <a:pt x="3413" y="3322"/>
                    <a:pt x="4663" y="3322"/>
                  </a:cubicBezTo>
                  <a:cubicBezTo>
                    <a:pt x="7226" y="3322"/>
                    <a:pt x="8513" y="0"/>
                    <a:pt x="8513" y="0"/>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47"/>
            <p:cNvSpPr/>
            <p:nvPr/>
          </p:nvSpPr>
          <p:spPr>
            <a:xfrm>
              <a:off x="6499819" y="1092773"/>
              <a:ext cx="735167" cy="995230"/>
            </a:xfrm>
            <a:custGeom>
              <a:avLst/>
              <a:gdLst/>
              <a:ahLst/>
              <a:cxnLst/>
              <a:rect l="l" t="t" r="r" b="b"/>
              <a:pathLst>
                <a:path w="20690" h="28009" extrusionOk="0">
                  <a:moveTo>
                    <a:pt x="1830" y="20799"/>
                  </a:moveTo>
                  <a:cubicBezTo>
                    <a:pt x="3031" y="24124"/>
                    <a:pt x="5829" y="27133"/>
                    <a:pt x="9389" y="27550"/>
                  </a:cubicBezTo>
                  <a:cubicBezTo>
                    <a:pt x="13304" y="28008"/>
                    <a:pt x="17012" y="25178"/>
                    <a:pt x="18741" y="21689"/>
                  </a:cubicBezTo>
                  <a:cubicBezTo>
                    <a:pt x="20470" y="18201"/>
                    <a:pt x="20636" y="14184"/>
                    <a:pt x="20669" y="10302"/>
                  </a:cubicBezTo>
                  <a:cubicBezTo>
                    <a:pt x="20690" y="7877"/>
                    <a:pt x="20609" y="5261"/>
                    <a:pt x="19119" y="3329"/>
                  </a:cubicBezTo>
                  <a:cubicBezTo>
                    <a:pt x="17588" y="1345"/>
                    <a:pt x="14918" y="571"/>
                    <a:pt x="12397" y="363"/>
                  </a:cubicBezTo>
                  <a:cubicBezTo>
                    <a:pt x="8039" y="1"/>
                    <a:pt x="3110" y="1454"/>
                    <a:pt x="1525" y="5861"/>
                  </a:cubicBezTo>
                  <a:cubicBezTo>
                    <a:pt x="1" y="10099"/>
                    <a:pt x="314" y="16596"/>
                    <a:pt x="1830" y="20799"/>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47"/>
            <p:cNvSpPr/>
            <p:nvPr/>
          </p:nvSpPr>
          <p:spPr>
            <a:xfrm>
              <a:off x="6820160" y="1618752"/>
              <a:ext cx="112674" cy="198485"/>
            </a:xfrm>
            <a:custGeom>
              <a:avLst/>
              <a:gdLst/>
              <a:ahLst/>
              <a:cxnLst/>
              <a:rect l="l" t="t" r="r" b="b"/>
              <a:pathLst>
                <a:path w="3171" h="5586" extrusionOk="0">
                  <a:moveTo>
                    <a:pt x="1464" y="1"/>
                  </a:moveTo>
                  <a:cubicBezTo>
                    <a:pt x="1105" y="1"/>
                    <a:pt x="758" y="291"/>
                    <a:pt x="614" y="763"/>
                  </a:cubicBezTo>
                  <a:cubicBezTo>
                    <a:pt x="311" y="1761"/>
                    <a:pt x="85" y="2877"/>
                    <a:pt x="13" y="3916"/>
                  </a:cubicBezTo>
                  <a:cubicBezTo>
                    <a:pt x="3" y="4024"/>
                    <a:pt x="1" y="4132"/>
                    <a:pt x="6" y="4240"/>
                  </a:cubicBezTo>
                  <a:cubicBezTo>
                    <a:pt x="11" y="4301"/>
                    <a:pt x="20" y="4361"/>
                    <a:pt x="35" y="4421"/>
                  </a:cubicBezTo>
                  <a:cubicBezTo>
                    <a:pt x="94" y="4656"/>
                    <a:pt x="247" y="4857"/>
                    <a:pt x="422" y="5024"/>
                  </a:cubicBezTo>
                  <a:cubicBezTo>
                    <a:pt x="768" y="5354"/>
                    <a:pt x="1226" y="5579"/>
                    <a:pt x="1703" y="5585"/>
                  </a:cubicBezTo>
                  <a:cubicBezTo>
                    <a:pt x="1709" y="5585"/>
                    <a:pt x="1715" y="5585"/>
                    <a:pt x="1720" y="5585"/>
                  </a:cubicBezTo>
                  <a:cubicBezTo>
                    <a:pt x="2192" y="5585"/>
                    <a:pt x="2672" y="5349"/>
                    <a:pt x="2907" y="4940"/>
                  </a:cubicBezTo>
                  <a:cubicBezTo>
                    <a:pt x="3170" y="4485"/>
                    <a:pt x="3102" y="3920"/>
                    <a:pt x="3026" y="3400"/>
                  </a:cubicBezTo>
                  <a:cubicBezTo>
                    <a:pt x="2880" y="2391"/>
                    <a:pt x="2669" y="1451"/>
                    <a:pt x="2208" y="530"/>
                  </a:cubicBezTo>
                  <a:cubicBezTo>
                    <a:pt x="2006" y="162"/>
                    <a:pt x="1732" y="1"/>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47"/>
            <p:cNvSpPr/>
            <p:nvPr/>
          </p:nvSpPr>
          <p:spPr>
            <a:xfrm>
              <a:off x="6644266" y="1607061"/>
              <a:ext cx="150587" cy="52553"/>
            </a:xfrm>
            <a:custGeom>
              <a:avLst/>
              <a:gdLst/>
              <a:ahLst/>
              <a:cxnLst/>
              <a:rect l="l" t="t" r="r" b="b"/>
              <a:pathLst>
                <a:path w="4238" h="1479" extrusionOk="0">
                  <a:moveTo>
                    <a:pt x="45" y="0"/>
                  </a:moveTo>
                  <a:lnTo>
                    <a:pt x="0" y="27"/>
                  </a:lnTo>
                  <a:cubicBezTo>
                    <a:pt x="262" y="513"/>
                    <a:pt x="678" y="910"/>
                    <a:pt x="1169" y="1166"/>
                  </a:cubicBezTo>
                  <a:cubicBezTo>
                    <a:pt x="1542" y="1356"/>
                    <a:pt x="1970" y="1479"/>
                    <a:pt x="2394" y="1479"/>
                  </a:cubicBezTo>
                  <a:cubicBezTo>
                    <a:pt x="2635" y="1479"/>
                    <a:pt x="2876" y="1439"/>
                    <a:pt x="3104" y="1348"/>
                  </a:cubicBezTo>
                  <a:cubicBezTo>
                    <a:pt x="3415" y="1221"/>
                    <a:pt x="3667" y="983"/>
                    <a:pt x="3871" y="721"/>
                  </a:cubicBezTo>
                  <a:cubicBezTo>
                    <a:pt x="4005" y="547"/>
                    <a:pt x="4121" y="362"/>
                    <a:pt x="4237" y="177"/>
                  </a:cubicBezTo>
                  <a:lnTo>
                    <a:pt x="4194" y="149"/>
                  </a:lnTo>
                  <a:cubicBezTo>
                    <a:pt x="4093" y="213"/>
                    <a:pt x="4001" y="282"/>
                    <a:pt x="3912" y="350"/>
                  </a:cubicBezTo>
                  <a:cubicBezTo>
                    <a:pt x="3672" y="530"/>
                    <a:pt x="3432" y="722"/>
                    <a:pt x="3159" y="840"/>
                  </a:cubicBezTo>
                  <a:cubicBezTo>
                    <a:pt x="2953" y="931"/>
                    <a:pt x="2729" y="964"/>
                    <a:pt x="2504" y="964"/>
                  </a:cubicBezTo>
                  <a:cubicBezTo>
                    <a:pt x="2395" y="964"/>
                    <a:pt x="2285" y="956"/>
                    <a:pt x="2177" y="943"/>
                  </a:cubicBezTo>
                  <a:cubicBezTo>
                    <a:pt x="1635" y="881"/>
                    <a:pt x="1070" y="661"/>
                    <a:pt x="589" y="370"/>
                  </a:cubicBezTo>
                  <a:cubicBezTo>
                    <a:pt x="401" y="258"/>
                    <a:pt x="226" y="130"/>
                    <a:pt x="47" y="2"/>
                  </a:cubicBezTo>
                  <a:lnTo>
                    <a:pt x="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47"/>
            <p:cNvSpPr/>
            <p:nvPr/>
          </p:nvSpPr>
          <p:spPr>
            <a:xfrm>
              <a:off x="6957996" y="1607096"/>
              <a:ext cx="150587" cy="52517"/>
            </a:xfrm>
            <a:custGeom>
              <a:avLst/>
              <a:gdLst/>
              <a:ahLst/>
              <a:cxnLst/>
              <a:rect l="l" t="t" r="r" b="b"/>
              <a:pathLst>
                <a:path w="4238" h="1478" extrusionOk="0">
                  <a:moveTo>
                    <a:pt x="4192" y="1"/>
                  </a:moveTo>
                  <a:cubicBezTo>
                    <a:pt x="4142" y="34"/>
                    <a:pt x="4097" y="69"/>
                    <a:pt x="4052" y="102"/>
                  </a:cubicBezTo>
                  <a:cubicBezTo>
                    <a:pt x="3880" y="226"/>
                    <a:pt x="3702" y="342"/>
                    <a:pt x="3518" y="448"/>
                  </a:cubicBezTo>
                  <a:cubicBezTo>
                    <a:pt x="2968" y="751"/>
                    <a:pt x="2357" y="962"/>
                    <a:pt x="1739" y="962"/>
                  </a:cubicBezTo>
                  <a:cubicBezTo>
                    <a:pt x="1675" y="962"/>
                    <a:pt x="1611" y="959"/>
                    <a:pt x="1546" y="955"/>
                  </a:cubicBezTo>
                  <a:cubicBezTo>
                    <a:pt x="1237" y="931"/>
                    <a:pt x="969" y="809"/>
                    <a:pt x="714" y="632"/>
                  </a:cubicBezTo>
                  <a:cubicBezTo>
                    <a:pt x="482" y="478"/>
                    <a:pt x="280" y="301"/>
                    <a:pt x="43" y="148"/>
                  </a:cubicBezTo>
                  <a:lnTo>
                    <a:pt x="0" y="176"/>
                  </a:lnTo>
                  <a:cubicBezTo>
                    <a:pt x="57" y="269"/>
                    <a:pt x="116" y="361"/>
                    <a:pt x="176" y="452"/>
                  </a:cubicBezTo>
                  <a:cubicBezTo>
                    <a:pt x="418" y="820"/>
                    <a:pt x="718" y="1177"/>
                    <a:pt x="1133" y="1348"/>
                  </a:cubicBezTo>
                  <a:cubicBezTo>
                    <a:pt x="1357" y="1440"/>
                    <a:pt x="1597" y="1477"/>
                    <a:pt x="1836" y="1477"/>
                  </a:cubicBezTo>
                  <a:cubicBezTo>
                    <a:pt x="1932" y="1477"/>
                    <a:pt x="2027" y="1471"/>
                    <a:pt x="2122" y="1461"/>
                  </a:cubicBezTo>
                  <a:cubicBezTo>
                    <a:pt x="3001" y="1354"/>
                    <a:pt x="3817" y="807"/>
                    <a:pt x="4237" y="26"/>
                  </a:cubicBezTo>
                  <a:lnTo>
                    <a:pt x="41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47"/>
            <p:cNvSpPr/>
            <p:nvPr/>
          </p:nvSpPr>
          <p:spPr>
            <a:xfrm>
              <a:off x="6646895" y="1454441"/>
              <a:ext cx="156769" cy="75329"/>
            </a:xfrm>
            <a:custGeom>
              <a:avLst/>
              <a:gdLst/>
              <a:ahLst/>
              <a:cxnLst/>
              <a:rect l="l" t="t" r="r" b="b"/>
              <a:pathLst>
                <a:path w="4412" h="2120" extrusionOk="0">
                  <a:moveTo>
                    <a:pt x="3992" y="1"/>
                  </a:moveTo>
                  <a:cubicBezTo>
                    <a:pt x="3319" y="496"/>
                    <a:pt x="2610" y="940"/>
                    <a:pt x="1872" y="1329"/>
                  </a:cubicBezTo>
                  <a:lnTo>
                    <a:pt x="1" y="2120"/>
                  </a:lnTo>
                  <a:cubicBezTo>
                    <a:pt x="1539" y="1921"/>
                    <a:pt x="3146" y="1697"/>
                    <a:pt x="4412" y="802"/>
                  </a:cubicBezTo>
                  <a:cubicBezTo>
                    <a:pt x="4297" y="522"/>
                    <a:pt x="4155" y="255"/>
                    <a:pt x="3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47"/>
            <p:cNvSpPr/>
            <p:nvPr/>
          </p:nvSpPr>
          <p:spPr>
            <a:xfrm>
              <a:off x="6954834" y="1454441"/>
              <a:ext cx="156805" cy="75329"/>
            </a:xfrm>
            <a:custGeom>
              <a:avLst/>
              <a:gdLst/>
              <a:ahLst/>
              <a:cxnLst/>
              <a:rect l="l" t="t" r="r" b="b"/>
              <a:pathLst>
                <a:path w="4413" h="2120" extrusionOk="0">
                  <a:moveTo>
                    <a:pt x="422" y="1"/>
                  </a:moveTo>
                  <a:cubicBezTo>
                    <a:pt x="258" y="255"/>
                    <a:pt x="116" y="522"/>
                    <a:pt x="1" y="802"/>
                  </a:cubicBezTo>
                  <a:cubicBezTo>
                    <a:pt x="1268" y="1697"/>
                    <a:pt x="2874" y="1921"/>
                    <a:pt x="4412" y="2120"/>
                  </a:cubicBezTo>
                  <a:lnTo>
                    <a:pt x="2542" y="1329"/>
                  </a:lnTo>
                  <a:cubicBezTo>
                    <a:pt x="1803" y="940"/>
                    <a:pt x="1094" y="496"/>
                    <a:pt x="4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47"/>
            <p:cNvSpPr/>
            <p:nvPr/>
          </p:nvSpPr>
          <p:spPr>
            <a:xfrm>
              <a:off x="6833734" y="1835937"/>
              <a:ext cx="121663" cy="47436"/>
            </a:xfrm>
            <a:custGeom>
              <a:avLst/>
              <a:gdLst/>
              <a:ahLst/>
              <a:cxnLst/>
              <a:rect l="l" t="t" r="r" b="b"/>
              <a:pathLst>
                <a:path w="3424" h="1335" extrusionOk="0">
                  <a:moveTo>
                    <a:pt x="2360" y="1"/>
                  </a:moveTo>
                  <a:cubicBezTo>
                    <a:pt x="2060" y="1"/>
                    <a:pt x="1765" y="88"/>
                    <a:pt x="1512" y="252"/>
                  </a:cubicBezTo>
                  <a:cubicBezTo>
                    <a:pt x="1423" y="308"/>
                    <a:pt x="1324" y="393"/>
                    <a:pt x="1247" y="457"/>
                  </a:cubicBezTo>
                  <a:cubicBezTo>
                    <a:pt x="1206" y="499"/>
                    <a:pt x="1136" y="508"/>
                    <a:pt x="1080" y="521"/>
                  </a:cubicBezTo>
                  <a:cubicBezTo>
                    <a:pt x="914" y="552"/>
                    <a:pt x="694" y="578"/>
                    <a:pt x="531" y="659"/>
                  </a:cubicBezTo>
                  <a:cubicBezTo>
                    <a:pt x="270" y="780"/>
                    <a:pt x="46" y="1013"/>
                    <a:pt x="1" y="1301"/>
                  </a:cubicBezTo>
                  <a:lnTo>
                    <a:pt x="41" y="1335"/>
                  </a:lnTo>
                  <a:cubicBezTo>
                    <a:pt x="192" y="1169"/>
                    <a:pt x="390" y="1056"/>
                    <a:pt x="609" y="1010"/>
                  </a:cubicBezTo>
                  <a:cubicBezTo>
                    <a:pt x="688" y="993"/>
                    <a:pt x="768" y="989"/>
                    <a:pt x="849" y="989"/>
                  </a:cubicBezTo>
                  <a:cubicBezTo>
                    <a:pt x="917" y="989"/>
                    <a:pt x="987" y="992"/>
                    <a:pt x="1057" y="992"/>
                  </a:cubicBezTo>
                  <a:cubicBezTo>
                    <a:pt x="1065" y="992"/>
                    <a:pt x="1074" y="992"/>
                    <a:pt x="1082" y="992"/>
                  </a:cubicBezTo>
                  <a:cubicBezTo>
                    <a:pt x="1233" y="992"/>
                    <a:pt x="1394" y="972"/>
                    <a:pt x="1524" y="888"/>
                  </a:cubicBezTo>
                  <a:cubicBezTo>
                    <a:pt x="1658" y="803"/>
                    <a:pt x="1760" y="698"/>
                    <a:pt x="1897" y="623"/>
                  </a:cubicBezTo>
                  <a:cubicBezTo>
                    <a:pt x="2136" y="486"/>
                    <a:pt x="2413" y="416"/>
                    <a:pt x="2690" y="416"/>
                  </a:cubicBezTo>
                  <a:cubicBezTo>
                    <a:pt x="2785" y="416"/>
                    <a:pt x="2880" y="424"/>
                    <a:pt x="2973" y="441"/>
                  </a:cubicBezTo>
                  <a:cubicBezTo>
                    <a:pt x="3121" y="468"/>
                    <a:pt x="3263" y="515"/>
                    <a:pt x="3398" y="581"/>
                  </a:cubicBezTo>
                  <a:lnTo>
                    <a:pt x="3423" y="535"/>
                  </a:lnTo>
                  <a:cubicBezTo>
                    <a:pt x="3401" y="496"/>
                    <a:pt x="3375" y="458"/>
                    <a:pt x="3346" y="423"/>
                  </a:cubicBezTo>
                  <a:cubicBezTo>
                    <a:pt x="3134" y="173"/>
                    <a:pt x="2819" y="35"/>
                    <a:pt x="2492" y="6"/>
                  </a:cubicBezTo>
                  <a:cubicBezTo>
                    <a:pt x="2448" y="3"/>
                    <a:pt x="2404" y="1"/>
                    <a:pt x="23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47"/>
            <p:cNvSpPr/>
            <p:nvPr/>
          </p:nvSpPr>
          <p:spPr>
            <a:xfrm>
              <a:off x="6600097" y="1482833"/>
              <a:ext cx="27467" cy="109369"/>
            </a:xfrm>
            <a:custGeom>
              <a:avLst/>
              <a:gdLst/>
              <a:ahLst/>
              <a:cxnLst/>
              <a:rect l="l" t="t" r="r" b="b"/>
              <a:pathLst>
                <a:path w="773" h="3078" extrusionOk="0">
                  <a:moveTo>
                    <a:pt x="741" y="0"/>
                  </a:moveTo>
                  <a:lnTo>
                    <a:pt x="741" y="0"/>
                  </a:lnTo>
                  <a:cubicBezTo>
                    <a:pt x="246" y="811"/>
                    <a:pt x="1" y="1812"/>
                    <a:pt x="27" y="2758"/>
                  </a:cubicBezTo>
                  <a:cubicBezTo>
                    <a:pt x="29" y="2843"/>
                    <a:pt x="36" y="2935"/>
                    <a:pt x="91" y="3002"/>
                  </a:cubicBezTo>
                  <a:cubicBezTo>
                    <a:pt x="132" y="3054"/>
                    <a:pt x="195" y="3077"/>
                    <a:pt x="260" y="3077"/>
                  </a:cubicBezTo>
                  <a:cubicBezTo>
                    <a:pt x="353" y="3077"/>
                    <a:pt x="453" y="3031"/>
                    <a:pt x="513" y="2958"/>
                  </a:cubicBezTo>
                  <a:cubicBezTo>
                    <a:pt x="614" y="2831"/>
                    <a:pt x="631" y="2658"/>
                    <a:pt x="643" y="2496"/>
                  </a:cubicBezTo>
                  <a:cubicBezTo>
                    <a:pt x="704" y="1672"/>
                    <a:pt x="772" y="827"/>
                    <a:pt x="7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47"/>
            <p:cNvSpPr/>
            <p:nvPr/>
          </p:nvSpPr>
          <p:spPr>
            <a:xfrm>
              <a:off x="6588513" y="1606279"/>
              <a:ext cx="12756" cy="52837"/>
            </a:xfrm>
            <a:custGeom>
              <a:avLst/>
              <a:gdLst/>
              <a:ahLst/>
              <a:cxnLst/>
              <a:rect l="l" t="t" r="r" b="b"/>
              <a:pathLst>
                <a:path w="359" h="1487" extrusionOk="0">
                  <a:moveTo>
                    <a:pt x="242" y="1"/>
                  </a:moveTo>
                  <a:cubicBezTo>
                    <a:pt x="174" y="144"/>
                    <a:pt x="126" y="296"/>
                    <a:pt x="98" y="452"/>
                  </a:cubicBezTo>
                  <a:lnTo>
                    <a:pt x="77" y="423"/>
                  </a:lnTo>
                  <a:cubicBezTo>
                    <a:pt x="57" y="652"/>
                    <a:pt x="37" y="880"/>
                    <a:pt x="16" y="1109"/>
                  </a:cubicBezTo>
                  <a:cubicBezTo>
                    <a:pt x="8" y="1197"/>
                    <a:pt x="0" y="1288"/>
                    <a:pt x="37" y="1369"/>
                  </a:cubicBezTo>
                  <a:cubicBezTo>
                    <a:pt x="65" y="1434"/>
                    <a:pt x="132" y="1487"/>
                    <a:pt x="200" y="1487"/>
                  </a:cubicBezTo>
                  <a:cubicBezTo>
                    <a:pt x="216" y="1487"/>
                    <a:pt x="232" y="1484"/>
                    <a:pt x="248" y="1478"/>
                  </a:cubicBezTo>
                  <a:cubicBezTo>
                    <a:pt x="352" y="1438"/>
                    <a:pt x="359" y="1296"/>
                    <a:pt x="348" y="1185"/>
                  </a:cubicBezTo>
                  <a:lnTo>
                    <a:pt x="2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47"/>
            <p:cNvSpPr/>
            <p:nvPr/>
          </p:nvSpPr>
          <p:spPr>
            <a:xfrm>
              <a:off x="7124829" y="1490011"/>
              <a:ext cx="23736" cy="64349"/>
            </a:xfrm>
            <a:custGeom>
              <a:avLst/>
              <a:gdLst/>
              <a:ahLst/>
              <a:cxnLst/>
              <a:rect l="l" t="t" r="r" b="b"/>
              <a:pathLst>
                <a:path w="668" h="1811" extrusionOk="0">
                  <a:moveTo>
                    <a:pt x="218" y="0"/>
                  </a:moveTo>
                  <a:cubicBezTo>
                    <a:pt x="0" y="436"/>
                    <a:pt x="116" y="1088"/>
                    <a:pt x="207" y="1544"/>
                  </a:cubicBezTo>
                  <a:cubicBezTo>
                    <a:pt x="226" y="1639"/>
                    <a:pt x="257" y="1747"/>
                    <a:pt x="344" y="1793"/>
                  </a:cubicBezTo>
                  <a:cubicBezTo>
                    <a:pt x="368" y="1805"/>
                    <a:pt x="394" y="1811"/>
                    <a:pt x="419" y="1811"/>
                  </a:cubicBezTo>
                  <a:cubicBezTo>
                    <a:pt x="536" y="1811"/>
                    <a:pt x="651" y="1683"/>
                    <a:pt x="658" y="1554"/>
                  </a:cubicBezTo>
                  <a:cubicBezTo>
                    <a:pt x="667" y="1399"/>
                    <a:pt x="581" y="1255"/>
                    <a:pt x="513" y="1115"/>
                  </a:cubicBezTo>
                  <a:cubicBezTo>
                    <a:pt x="343" y="761"/>
                    <a:pt x="297" y="379"/>
                    <a:pt x="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47"/>
            <p:cNvSpPr/>
            <p:nvPr/>
          </p:nvSpPr>
          <p:spPr>
            <a:xfrm>
              <a:off x="7159333" y="1560333"/>
              <a:ext cx="22705" cy="62111"/>
            </a:xfrm>
            <a:custGeom>
              <a:avLst/>
              <a:gdLst/>
              <a:ahLst/>
              <a:cxnLst/>
              <a:rect l="l" t="t" r="r" b="b"/>
              <a:pathLst>
                <a:path w="639" h="1748" extrusionOk="0">
                  <a:moveTo>
                    <a:pt x="171" y="1"/>
                  </a:moveTo>
                  <a:lnTo>
                    <a:pt x="171" y="1"/>
                  </a:lnTo>
                  <a:cubicBezTo>
                    <a:pt x="1" y="440"/>
                    <a:pt x="157" y="994"/>
                    <a:pt x="204" y="1446"/>
                  </a:cubicBezTo>
                  <a:cubicBezTo>
                    <a:pt x="218" y="1578"/>
                    <a:pt x="269" y="1747"/>
                    <a:pt x="401" y="1748"/>
                  </a:cubicBezTo>
                  <a:cubicBezTo>
                    <a:pt x="468" y="1748"/>
                    <a:pt x="527" y="1699"/>
                    <a:pt x="560" y="1640"/>
                  </a:cubicBezTo>
                  <a:cubicBezTo>
                    <a:pt x="638" y="1498"/>
                    <a:pt x="590" y="1323"/>
                    <a:pt x="542" y="1169"/>
                  </a:cubicBezTo>
                  <a:cubicBezTo>
                    <a:pt x="418" y="779"/>
                    <a:pt x="294" y="390"/>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41" name="Google Shape;2641;p47"/>
            <p:cNvGrpSpPr/>
            <p:nvPr/>
          </p:nvGrpSpPr>
          <p:grpSpPr>
            <a:xfrm>
              <a:off x="6646789" y="1298694"/>
              <a:ext cx="475695" cy="177414"/>
              <a:chOff x="6646789" y="1298694"/>
              <a:chExt cx="475695" cy="177414"/>
            </a:xfrm>
          </p:grpSpPr>
          <p:sp>
            <p:nvSpPr>
              <p:cNvPr id="2642" name="Google Shape;2642;p47"/>
              <p:cNvSpPr/>
              <p:nvPr/>
            </p:nvSpPr>
            <p:spPr>
              <a:xfrm>
                <a:off x="6795428" y="1298694"/>
                <a:ext cx="36" cy="116866"/>
              </a:xfrm>
              <a:custGeom>
                <a:avLst/>
                <a:gdLst/>
                <a:ahLst/>
                <a:cxnLst/>
                <a:rect l="l" t="t" r="r" b="b"/>
                <a:pathLst>
                  <a:path w="1" h="3289" fill="none" extrusionOk="0">
                    <a:moveTo>
                      <a:pt x="0" y="0"/>
                    </a:moveTo>
                    <a:lnTo>
                      <a:pt x="0" y="3289"/>
                    </a:lnTo>
                  </a:path>
                </a:pathLst>
              </a:custGeom>
              <a:noFill/>
              <a:ln w="6100" cap="rnd" cmpd="sng">
                <a:solidFill>
                  <a:schemeClr val="lt1"/>
                </a:solidFill>
                <a:prstDash val="solid"/>
                <a:miter lim="11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47"/>
              <p:cNvSpPr/>
              <p:nvPr/>
            </p:nvSpPr>
            <p:spPr>
              <a:xfrm>
                <a:off x="6646789" y="1298694"/>
                <a:ext cx="36" cy="177414"/>
              </a:xfrm>
              <a:custGeom>
                <a:avLst/>
                <a:gdLst/>
                <a:ahLst/>
                <a:cxnLst/>
                <a:rect l="l" t="t" r="r" b="b"/>
                <a:pathLst>
                  <a:path w="1" h="4993" fill="none" extrusionOk="0">
                    <a:moveTo>
                      <a:pt x="1" y="0"/>
                    </a:moveTo>
                    <a:lnTo>
                      <a:pt x="1" y="4993"/>
                    </a:lnTo>
                  </a:path>
                </a:pathLst>
              </a:custGeom>
              <a:noFill/>
              <a:ln w="6100" cap="rnd" cmpd="sng">
                <a:solidFill>
                  <a:schemeClr val="lt1"/>
                </a:solidFill>
                <a:prstDash val="solid"/>
                <a:miter lim="11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47"/>
              <p:cNvSpPr/>
              <p:nvPr/>
            </p:nvSpPr>
            <p:spPr>
              <a:xfrm>
                <a:off x="6676495" y="1298694"/>
                <a:ext cx="36" cy="168815"/>
              </a:xfrm>
              <a:custGeom>
                <a:avLst/>
                <a:gdLst/>
                <a:ahLst/>
                <a:cxnLst/>
                <a:rect l="l" t="t" r="r" b="b"/>
                <a:pathLst>
                  <a:path w="1" h="4751" fill="none" extrusionOk="0">
                    <a:moveTo>
                      <a:pt x="1" y="0"/>
                    </a:moveTo>
                    <a:lnTo>
                      <a:pt x="1" y="4750"/>
                    </a:lnTo>
                  </a:path>
                </a:pathLst>
              </a:custGeom>
              <a:noFill/>
              <a:ln w="6100" cap="rnd" cmpd="sng">
                <a:solidFill>
                  <a:schemeClr val="lt1"/>
                </a:solidFill>
                <a:prstDash val="solid"/>
                <a:miter lim="11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47"/>
              <p:cNvSpPr/>
              <p:nvPr/>
            </p:nvSpPr>
            <p:spPr>
              <a:xfrm>
                <a:off x="6706237" y="1298694"/>
                <a:ext cx="36" cy="151511"/>
              </a:xfrm>
              <a:custGeom>
                <a:avLst/>
                <a:gdLst/>
                <a:ahLst/>
                <a:cxnLst/>
                <a:rect l="l" t="t" r="r" b="b"/>
                <a:pathLst>
                  <a:path w="1" h="4264" fill="none" extrusionOk="0">
                    <a:moveTo>
                      <a:pt x="1" y="0"/>
                    </a:moveTo>
                    <a:lnTo>
                      <a:pt x="1" y="4263"/>
                    </a:lnTo>
                  </a:path>
                </a:pathLst>
              </a:custGeom>
              <a:noFill/>
              <a:ln w="6100" cap="rnd" cmpd="sng">
                <a:solidFill>
                  <a:schemeClr val="lt1"/>
                </a:solidFill>
                <a:prstDash val="solid"/>
                <a:miter lim="11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47"/>
              <p:cNvSpPr/>
              <p:nvPr/>
            </p:nvSpPr>
            <p:spPr>
              <a:xfrm>
                <a:off x="6735944" y="1298694"/>
                <a:ext cx="36" cy="142841"/>
              </a:xfrm>
              <a:custGeom>
                <a:avLst/>
                <a:gdLst/>
                <a:ahLst/>
                <a:cxnLst/>
                <a:rect l="l" t="t" r="r" b="b"/>
                <a:pathLst>
                  <a:path w="1" h="4020" fill="none" extrusionOk="0">
                    <a:moveTo>
                      <a:pt x="1" y="0"/>
                    </a:moveTo>
                    <a:lnTo>
                      <a:pt x="1" y="4019"/>
                    </a:lnTo>
                  </a:path>
                </a:pathLst>
              </a:custGeom>
              <a:noFill/>
              <a:ln w="6100" cap="rnd" cmpd="sng">
                <a:solidFill>
                  <a:schemeClr val="lt1"/>
                </a:solidFill>
                <a:prstDash val="solid"/>
                <a:miter lim="11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47"/>
              <p:cNvSpPr/>
              <p:nvPr/>
            </p:nvSpPr>
            <p:spPr>
              <a:xfrm>
                <a:off x="6765721" y="1298694"/>
                <a:ext cx="36" cy="125536"/>
              </a:xfrm>
              <a:custGeom>
                <a:avLst/>
                <a:gdLst/>
                <a:ahLst/>
                <a:cxnLst/>
                <a:rect l="l" t="t" r="r" b="b"/>
                <a:pathLst>
                  <a:path w="1" h="3533" fill="none" extrusionOk="0">
                    <a:moveTo>
                      <a:pt x="0" y="0"/>
                    </a:moveTo>
                    <a:lnTo>
                      <a:pt x="0" y="3533"/>
                    </a:lnTo>
                  </a:path>
                </a:pathLst>
              </a:custGeom>
              <a:noFill/>
              <a:ln w="6100" cap="rnd" cmpd="sng">
                <a:solidFill>
                  <a:schemeClr val="lt1"/>
                </a:solidFill>
                <a:prstDash val="solid"/>
                <a:miter lim="11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47"/>
              <p:cNvSpPr/>
              <p:nvPr/>
            </p:nvSpPr>
            <p:spPr>
              <a:xfrm>
                <a:off x="6825170" y="1298694"/>
                <a:ext cx="36" cy="125536"/>
              </a:xfrm>
              <a:custGeom>
                <a:avLst/>
                <a:gdLst/>
                <a:ahLst/>
                <a:cxnLst/>
                <a:rect l="l" t="t" r="r" b="b"/>
                <a:pathLst>
                  <a:path w="1" h="3533" fill="none" extrusionOk="0">
                    <a:moveTo>
                      <a:pt x="0" y="0"/>
                    </a:moveTo>
                    <a:lnTo>
                      <a:pt x="0" y="3533"/>
                    </a:lnTo>
                  </a:path>
                </a:pathLst>
              </a:custGeom>
              <a:noFill/>
              <a:ln w="6100" cap="rnd" cmpd="sng">
                <a:solidFill>
                  <a:schemeClr val="lt1"/>
                </a:solidFill>
                <a:prstDash val="solid"/>
                <a:miter lim="11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47"/>
              <p:cNvSpPr/>
              <p:nvPr/>
            </p:nvSpPr>
            <p:spPr>
              <a:xfrm>
                <a:off x="6854876" y="1298694"/>
                <a:ext cx="36" cy="142841"/>
              </a:xfrm>
              <a:custGeom>
                <a:avLst/>
                <a:gdLst/>
                <a:ahLst/>
                <a:cxnLst/>
                <a:rect l="l" t="t" r="r" b="b"/>
                <a:pathLst>
                  <a:path w="1" h="4020" fill="none" extrusionOk="0">
                    <a:moveTo>
                      <a:pt x="0" y="0"/>
                    </a:moveTo>
                    <a:lnTo>
                      <a:pt x="0" y="4019"/>
                    </a:lnTo>
                  </a:path>
                </a:pathLst>
              </a:custGeom>
              <a:noFill/>
              <a:ln w="6100" cap="rnd" cmpd="sng">
                <a:solidFill>
                  <a:schemeClr val="lt1"/>
                </a:solidFill>
                <a:prstDash val="solid"/>
                <a:miter lim="11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47"/>
              <p:cNvSpPr/>
              <p:nvPr/>
            </p:nvSpPr>
            <p:spPr>
              <a:xfrm>
                <a:off x="6884618" y="1298694"/>
                <a:ext cx="36" cy="160145"/>
              </a:xfrm>
              <a:custGeom>
                <a:avLst/>
                <a:gdLst/>
                <a:ahLst/>
                <a:cxnLst/>
                <a:rect l="l" t="t" r="r" b="b"/>
                <a:pathLst>
                  <a:path w="1" h="4507" fill="none" extrusionOk="0">
                    <a:moveTo>
                      <a:pt x="1" y="0"/>
                    </a:moveTo>
                    <a:lnTo>
                      <a:pt x="1" y="4506"/>
                    </a:lnTo>
                  </a:path>
                </a:pathLst>
              </a:custGeom>
              <a:noFill/>
              <a:ln w="6100" cap="rnd" cmpd="sng">
                <a:solidFill>
                  <a:schemeClr val="lt1"/>
                </a:solidFill>
                <a:prstDash val="solid"/>
                <a:miter lim="11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47"/>
              <p:cNvSpPr/>
              <p:nvPr/>
            </p:nvSpPr>
            <p:spPr>
              <a:xfrm>
                <a:off x="6914325" y="1298694"/>
                <a:ext cx="36" cy="142841"/>
              </a:xfrm>
              <a:custGeom>
                <a:avLst/>
                <a:gdLst/>
                <a:ahLst/>
                <a:cxnLst/>
                <a:rect l="l" t="t" r="r" b="b"/>
                <a:pathLst>
                  <a:path w="1" h="4020" fill="none" extrusionOk="0">
                    <a:moveTo>
                      <a:pt x="1" y="0"/>
                    </a:moveTo>
                    <a:lnTo>
                      <a:pt x="1" y="4019"/>
                    </a:lnTo>
                  </a:path>
                </a:pathLst>
              </a:custGeom>
              <a:noFill/>
              <a:ln w="6100" cap="rnd" cmpd="sng">
                <a:solidFill>
                  <a:schemeClr val="lt1"/>
                </a:solidFill>
                <a:prstDash val="solid"/>
                <a:miter lim="11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47"/>
              <p:cNvSpPr/>
              <p:nvPr/>
            </p:nvSpPr>
            <p:spPr>
              <a:xfrm>
                <a:off x="6944067" y="1298694"/>
                <a:ext cx="36" cy="125536"/>
              </a:xfrm>
              <a:custGeom>
                <a:avLst/>
                <a:gdLst/>
                <a:ahLst/>
                <a:cxnLst/>
                <a:rect l="l" t="t" r="r" b="b"/>
                <a:pathLst>
                  <a:path w="1" h="3533" fill="none" extrusionOk="0">
                    <a:moveTo>
                      <a:pt x="1" y="0"/>
                    </a:moveTo>
                    <a:lnTo>
                      <a:pt x="1" y="3533"/>
                    </a:lnTo>
                  </a:path>
                </a:pathLst>
              </a:custGeom>
              <a:noFill/>
              <a:ln w="6100" cap="rnd" cmpd="sng">
                <a:solidFill>
                  <a:schemeClr val="lt1"/>
                </a:solidFill>
                <a:prstDash val="solid"/>
                <a:miter lim="11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47"/>
              <p:cNvSpPr/>
              <p:nvPr/>
            </p:nvSpPr>
            <p:spPr>
              <a:xfrm>
                <a:off x="6973774" y="1298694"/>
                <a:ext cx="36" cy="116866"/>
              </a:xfrm>
              <a:custGeom>
                <a:avLst/>
                <a:gdLst/>
                <a:ahLst/>
                <a:cxnLst/>
                <a:rect l="l" t="t" r="r" b="b"/>
                <a:pathLst>
                  <a:path w="1" h="3289" fill="none" extrusionOk="0">
                    <a:moveTo>
                      <a:pt x="1" y="0"/>
                    </a:moveTo>
                    <a:lnTo>
                      <a:pt x="1" y="3289"/>
                    </a:lnTo>
                  </a:path>
                </a:pathLst>
              </a:custGeom>
              <a:noFill/>
              <a:ln w="6100" cap="rnd" cmpd="sng">
                <a:solidFill>
                  <a:schemeClr val="lt1"/>
                </a:solidFill>
                <a:prstDash val="solid"/>
                <a:miter lim="11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47"/>
              <p:cNvSpPr/>
              <p:nvPr/>
            </p:nvSpPr>
            <p:spPr>
              <a:xfrm>
                <a:off x="7003551" y="1298694"/>
                <a:ext cx="36" cy="125536"/>
              </a:xfrm>
              <a:custGeom>
                <a:avLst/>
                <a:gdLst/>
                <a:ahLst/>
                <a:cxnLst/>
                <a:rect l="l" t="t" r="r" b="b"/>
                <a:pathLst>
                  <a:path w="1" h="3533" fill="none" extrusionOk="0">
                    <a:moveTo>
                      <a:pt x="0" y="0"/>
                    </a:moveTo>
                    <a:lnTo>
                      <a:pt x="0" y="3533"/>
                    </a:lnTo>
                  </a:path>
                </a:pathLst>
              </a:custGeom>
              <a:noFill/>
              <a:ln w="6100" cap="rnd" cmpd="sng">
                <a:solidFill>
                  <a:schemeClr val="lt1"/>
                </a:solidFill>
                <a:prstDash val="solid"/>
                <a:miter lim="11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47"/>
              <p:cNvSpPr/>
              <p:nvPr/>
            </p:nvSpPr>
            <p:spPr>
              <a:xfrm>
                <a:off x="7033258" y="1298694"/>
                <a:ext cx="36" cy="142841"/>
              </a:xfrm>
              <a:custGeom>
                <a:avLst/>
                <a:gdLst/>
                <a:ahLst/>
                <a:cxnLst/>
                <a:rect l="l" t="t" r="r" b="b"/>
                <a:pathLst>
                  <a:path w="1" h="4020" fill="none" extrusionOk="0">
                    <a:moveTo>
                      <a:pt x="0" y="0"/>
                    </a:moveTo>
                    <a:lnTo>
                      <a:pt x="0" y="4019"/>
                    </a:lnTo>
                  </a:path>
                </a:pathLst>
              </a:custGeom>
              <a:noFill/>
              <a:ln w="6100" cap="rnd" cmpd="sng">
                <a:solidFill>
                  <a:schemeClr val="lt1"/>
                </a:solidFill>
                <a:prstDash val="solid"/>
                <a:miter lim="11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47"/>
              <p:cNvSpPr/>
              <p:nvPr/>
            </p:nvSpPr>
            <p:spPr>
              <a:xfrm>
                <a:off x="7063000" y="1298694"/>
                <a:ext cx="36" cy="151511"/>
              </a:xfrm>
              <a:custGeom>
                <a:avLst/>
                <a:gdLst/>
                <a:ahLst/>
                <a:cxnLst/>
                <a:rect l="l" t="t" r="r" b="b"/>
                <a:pathLst>
                  <a:path w="1" h="4264" fill="none" extrusionOk="0">
                    <a:moveTo>
                      <a:pt x="0" y="0"/>
                    </a:moveTo>
                    <a:lnTo>
                      <a:pt x="0" y="4263"/>
                    </a:lnTo>
                  </a:path>
                </a:pathLst>
              </a:custGeom>
              <a:noFill/>
              <a:ln w="6100" cap="rnd" cmpd="sng">
                <a:solidFill>
                  <a:schemeClr val="lt1"/>
                </a:solidFill>
                <a:prstDash val="solid"/>
                <a:miter lim="11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47"/>
              <p:cNvSpPr/>
              <p:nvPr/>
            </p:nvSpPr>
            <p:spPr>
              <a:xfrm>
                <a:off x="7092706" y="1298694"/>
                <a:ext cx="36" cy="168815"/>
              </a:xfrm>
              <a:custGeom>
                <a:avLst/>
                <a:gdLst/>
                <a:ahLst/>
                <a:cxnLst/>
                <a:rect l="l" t="t" r="r" b="b"/>
                <a:pathLst>
                  <a:path w="1" h="4751" fill="none" extrusionOk="0">
                    <a:moveTo>
                      <a:pt x="0" y="0"/>
                    </a:moveTo>
                    <a:lnTo>
                      <a:pt x="0" y="4750"/>
                    </a:lnTo>
                  </a:path>
                </a:pathLst>
              </a:custGeom>
              <a:noFill/>
              <a:ln w="6100" cap="rnd" cmpd="sng">
                <a:solidFill>
                  <a:schemeClr val="lt1"/>
                </a:solidFill>
                <a:prstDash val="solid"/>
                <a:miter lim="11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47"/>
              <p:cNvSpPr/>
              <p:nvPr/>
            </p:nvSpPr>
            <p:spPr>
              <a:xfrm>
                <a:off x="7122448" y="1298694"/>
                <a:ext cx="36" cy="177414"/>
              </a:xfrm>
              <a:custGeom>
                <a:avLst/>
                <a:gdLst/>
                <a:ahLst/>
                <a:cxnLst/>
                <a:rect l="l" t="t" r="r" b="b"/>
                <a:pathLst>
                  <a:path w="1" h="4993" fill="none" extrusionOk="0">
                    <a:moveTo>
                      <a:pt x="1" y="0"/>
                    </a:moveTo>
                    <a:lnTo>
                      <a:pt x="1" y="4993"/>
                    </a:lnTo>
                  </a:path>
                </a:pathLst>
              </a:custGeom>
              <a:noFill/>
              <a:ln w="6100" cap="rnd" cmpd="sng">
                <a:solidFill>
                  <a:schemeClr val="lt1"/>
                </a:solidFill>
                <a:prstDash val="solid"/>
                <a:miter lim="11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59" name="Google Shape;2659;p47"/>
            <p:cNvSpPr/>
            <p:nvPr/>
          </p:nvSpPr>
          <p:spPr>
            <a:xfrm>
              <a:off x="6495626" y="1017725"/>
              <a:ext cx="774502" cy="635605"/>
            </a:xfrm>
            <a:custGeom>
              <a:avLst/>
              <a:gdLst/>
              <a:ahLst/>
              <a:cxnLst/>
              <a:rect l="l" t="t" r="r" b="b"/>
              <a:pathLst>
                <a:path w="21797" h="17888" extrusionOk="0">
                  <a:moveTo>
                    <a:pt x="12080" y="0"/>
                  </a:moveTo>
                  <a:cubicBezTo>
                    <a:pt x="10556" y="0"/>
                    <a:pt x="9037" y="389"/>
                    <a:pt x="7800" y="1263"/>
                  </a:cubicBezTo>
                  <a:lnTo>
                    <a:pt x="7777" y="630"/>
                  </a:lnTo>
                  <a:cubicBezTo>
                    <a:pt x="7509" y="894"/>
                    <a:pt x="7371" y="1110"/>
                    <a:pt x="7114" y="1386"/>
                  </a:cubicBezTo>
                  <a:cubicBezTo>
                    <a:pt x="6673" y="1863"/>
                    <a:pt x="5982" y="1987"/>
                    <a:pt x="5358" y="2171"/>
                  </a:cubicBezTo>
                  <a:cubicBezTo>
                    <a:pt x="3222" y="2805"/>
                    <a:pt x="1382" y="4604"/>
                    <a:pt x="1048" y="6806"/>
                  </a:cubicBezTo>
                  <a:cubicBezTo>
                    <a:pt x="970" y="7308"/>
                    <a:pt x="968" y="7830"/>
                    <a:pt x="782" y="8302"/>
                  </a:cubicBezTo>
                  <a:cubicBezTo>
                    <a:pt x="685" y="8549"/>
                    <a:pt x="539" y="8775"/>
                    <a:pt x="433" y="9019"/>
                  </a:cubicBezTo>
                  <a:cubicBezTo>
                    <a:pt x="233" y="9475"/>
                    <a:pt x="172" y="9979"/>
                    <a:pt x="133" y="10474"/>
                  </a:cubicBezTo>
                  <a:cubicBezTo>
                    <a:pt x="1" y="12207"/>
                    <a:pt x="117" y="13949"/>
                    <a:pt x="482" y="15647"/>
                  </a:cubicBezTo>
                  <a:cubicBezTo>
                    <a:pt x="653" y="16447"/>
                    <a:pt x="1589" y="16757"/>
                    <a:pt x="2132" y="17370"/>
                  </a:cubicBezTo>
                  <a:cubicBezTo>
                    <a:pt x="1855" y="15764"/>
                    <a:pt x="2174" y="14061"/>
                    <a:pt x="3014" y="12665"/>
                  </a:cubicBezTo>
                  <a:cubicBezTo>
                    <a:pt x="3406" y="12013"/>
                    <a:pt x="3914" y="11410"/>
                    <a:pt x="4123" y="10679"/>
                  </a:cubicBezTo>
                  <a:cubicBezTo>
                    <a:pt x="4314" y="10013"/>
                    <a:pt x="4238" y="9295"/>
                    <a:pt x="4050" y="8628"/>
                  </a:cubicBezTo>
                  <a:lnTo>
                    <a:pt x="4050" y="8628"/>
                  </a:lnTo>
                  <a:cubicBezTo>
                    <a:pt x="4121" y="8644"/>
                    <a:pt x="4193" y="8652"/>
                    <a:pt x="4265" y="8652"/>
                  </a:cubicBezTo>
                  <a:cubicBezTo>
                    <a:pt x="4580" y="8652"/>
                    <a:pt x="4896" y="8500"/>
                    <a:pt x="5083" y="8245"/>
                  </a:cubicBezTo>
                  <a:cubicBezTo>
                    <a:pt x="5677" y="8665"/>
                    <a:pt x="6326" y="9003"/>
                    <a:pt x="7011" y="9249"/>
                  </a:cubicBezTo>
                  <a:lnTo>
                    <a:pt x="6699" y="8111"/>
                  </a:lnTo>
                  <a:lnTo>
                    <a:pt x="6699" y="8111"/>
                  </a:lnTo>
                  <a:cubicBezTo>
                    <a:pt x="7938" y="9565"/>
                    <a:pt x="9852" y="10390"/>
                    <a:pt x="11762" y="10390"/>
                  </a:cubicBezTo>
                  <a:cubicBezTo>
                    <a:pt x="11787" y="10390"/>
                    <a:pt x="11811" y="10390"/>
                    <a:pt x="11836" y="10389"/>
                  </a:cubicBezTo>
                  <a:cubicBezTo>
                    <a:pt x="13769" y="10368"/>
                    <a:pt x="15662" y="9522"/>
                    <a:pt x="17042" y="8166"/>
                  </a:cubicBezTo>
                  <a:lnTo>
                    <a:pt x="17042" y="8166"/>
                  </a:lnTo>
                  <a:cubicBezTo>
                    <a:pt x="17009" y="8439"/>
                    <a:pt x="17021" y="8715"/>
                    <a:pt x="17079" y="8984"/>
                  </a:cubicBezTo>
                  <a:cubicBezTo>
                    <a:pt x="17454" y="8833"/>
                    <a:pt x="17814" y="8646"/>
                    <a:pt x="18153" y="8426"/>
                  </a:cubicBezTo>
                  <a:lnTo>
                    <a:pt x="18153" y="8426"/>
                  </a:lnTo>
                  <a:cubicBezTo>
                    <a:pt x="17947" y="10075"/>
                    <a:pt x="18210" y="11748"/>
                    <a:pt x="18913" y="13254"/>
                  </a:cubicBezTo>
                  <a:cubicBezTo>
                    <a:pt x="19160" y="13778"/>
                    <a:pt x="19460" y="14283"/>
                    <a:pt x="19618" y="14838"/>
                  </a:cubicBezTo>
                  <a:cubicBezTo>
                    <a:pt x="19898" y="15827"/>
                    <a:pt x="19709" y="16879"/>
                    <a:pt x="19517" y="17888"/>
                  </a:cubicBezTo>
                  <a:cubicBezTo>
                    <a:pt x="20444" y="16793"/>
                    <a:pt x="20843" y="15360"/>
                    <a:pt x="21216" y="13976"/>
                  </a:cubicBezTo>
                  <a:cubicBezTo>
                    <a:pt x="21373" y="13398"/>
                    <a:pt x="21529" y="12818"/>
                    <a:pt x="21625" y="12227"/>
                  </a:cubicBezTo>
                  <a:cubicBezTo>
                    <a:pt x="21797" y="11146"/>
                    <a:pt x="21762" y="10042"/>
                    <a:pt x="21727" y="8948"/>
                  </a:cubicBezTo>
                  <a:cubicBezTo>
                    <a:pt x="21714" y="8575"/>
                    <a:pt x="21701" y="8198"/>
                    <a:pt x="21592" y="7841"/>
                  </a:cubicBezTo>
                  <a:cubicBezTo>
                    <a:pt x="21515" y="7594"/>
                    <a:pt x="21394" y="7363"/>
                    <a:pt x="21326" y="7113"/>
                  </a:cubicBezTo>
                  <a:cubicBezTo>
                    <a:pt x="21241" y="6800"/>
                    <a:pt x="21242" y="6472"/>
                    <a:pt x="21225" y="6148"/>
                  </a:cubicBezTo>
                  <a:cubicBezTo>
                    <a:pt x="21153" y="4774"/>
                    <a:pt x="20691" y="3374"/>
                    <a:pt x="19712" y="2408"/>
                  </a:cubicBezTo>
                  <a:cubicBezTo>
                    <a:pt x="19023" y="1728"/>
                    <a:pt x="18052" y="1307"/>
                    <a:pt x="17096" y="1307"/>
                  </a:cubicBezTo>
                  <a:cubicBezTo>
                    <a:pt x="16693" y="1307"/>
                    <a:pt x="16293" y="1381"/>
                    <a:pt x="15919" y="1543"/>
                  </a:cubicBezTo>
                  <a:cubicBezTo>
                    <a:pt x="15621" y="700"/>
                    <a:pt x="14651" y="319"/>
                    <a:pt x="13772" y="157"/>
                  </a:cubicBezTo>
                  <a:cubicBezTo>
                    <a:pt x="13217" y="54"/>
                    <a:pt x="12648" y="0"/>
                    <a:pt x="120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47"/>
            <p:cNvSpPr/>
            <p:nvPr/>
          </p:nvSpPr>
          <p:spPr>
            <a:xfrm>
              <a:off x="6435822" y="4178143"/>
              <a:ext cx="22563" cy="56106"/>
            </a:xfrm>
            <a:custGeom>
              <a:avLst/>
              <a:gdLst/>
              <a:ahLst/>
              <a:cxnLst/>
              <a:rect l="l" t="t" r="r" b="b"/>
              <a:pathLst>
                <a:path w="635" h="1579" extrusionOk="0">
                  <a:moveTo>
                    <a:pt x="437" y="0"/>
                  </a:moveTo>
                  <a:cubicBezTo>
                    <a:pt x="437" y="0"/>
                    <a:pt x="437" y="1"/>
                    <a:pt x="437" y="1"/>
                  </a:cubicBezTo>
                  <a:lnTo>
                    <a:pt x="437" y="1"/>
                  </a:lnTo>
                  <a:cubicBezTo>
                    <a:pt x="437" y="1"/>
                    <a:pt x="438" y="0"/>
                    <a:pt x="438" y="0"/>
                  </a:cubicBezTo>
                  <a:close/>
                  <a:moveTo>
                    <a:pt x="437" y="1"/>
                  </a:moveTo>
                  <a:cubicBezTo>
                    <a:pt x="45" y="332"/>
                    <a:pt x="0" y="983"/>
                    <a:pt x="272" y="1401"/>
                  </a:cubicBezTo>
                  <a:cubicBezTo>
                    <a:pt x="315" y="1468"/>
                    <a:pt x="368" y="1527"/>
                    <a:pt x="429" y="1578"/>
                  </a:cubicBezTo>
                  <a:cubicBezTo>
                    <a:pt x="498" y="1445"/>
                    <a:pt x="537" y="1307"/>
                    <a:pt x="565" y="1165"/>
                  </a:cubicBezTo>
                  <a:cubicBezTo>
                    <a:pt x="634" y="781"/>
                    <a:pt x="607" y="358"/>
                    <a:pt x="437" y="1"/>
                  </a:cubicBezTo>
                  <a:close/>
                </a:path>
              </a:pathLst>
            </a:custGeom>
            <a:solidFill>
              <a:srgbClr val="0202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47"/>
            <p:cNvSpPr/>
            <p:nvPr/>
          </p:nvSpPr>
          <p:spPr>
            <a:xfrm>
              <a:off x="6494383" y="4200636"/>
              <a:ext cx="22137" cy="53796"/>
            </a:xfrm>
            <a:custGeom>
              <a:avLst/>
              <a:gdLst/>
              <a:ahLst/>
              <a:cxnLst/>
              <a:rect l="l" t="t" r="r" b="b"/>
              <a:pathLst>
                <a:path w="623" h="1514" extrusionOk="0">
                  <a:moveTo>
                    <a:pt x="327" y="0"/>
                  </a:moveTo>
                  <a:cubicBezTo>
                    <a:pt x="50" y="305"/>
                    <a:pt x="0" y="768"/>
                    <a:pt x="131" y="1147"/>
                  </a:cubicBezTo>
                  <a:cubicBezTo>
                    <a:pt x="179" y="1281"/>
                    <a:pt x="251" y="1411"/>
                    <a:pt x="357" y="1514"/>
                  </a:cubicBezTo>
                  <a:cubicBezTo>
                    <a:pt x="418" y="1424"/>
                    <a:pt x="466" y="1324"/>
                    <a:pt x="498" y="1220"/>
                  </a:cubicBezTo>
                  <a:cubicBezTo>
                    <a:pt x="622" y="822"/>
                    <a:pt x="576" y="342"/>
                    <a:pt x="328" y="0"/>
                  </a:cubicBezTo>
                  <a:close/>
                </a:path>
              </a:pathLst>
            </a:custGeom>
            <a:solidFill>
              <a:srgbClr val="0202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47"/>
            <p:cNvSpPr/>
            <p:nvPr/>
          </p:nvSpPr>
          <p:spPr>
            <a:xfrm>
              <a:off x="6562466" y="4226505"/>
              <a:ext cx="21462" cy="47542"/>
            </a:xfrm>
            <a:custGeom>
              <a:avLst/>
              <a:gdLst/>
              <a:ahLst/>
              <a:cxnLst/>
              <a:rect l="l" t="t" r="r" b="b"/>
              <a:pathLst>
                <a:path w="604" h="1338" extrusionOk="0">
                  <a:moveTo>
                    <a:pt x="261" y="1"/>
                  </a:moveTo>
                  <a:cubicBezTo>
                    <a:pt x="59" y="241"/>
                    <a:pt x="0" y="573"/>
                    <a:pt x="55" y="873"/>
                  </a:cubicBezTo>
                  <a:cubicBezTo>
                    <a:pt x="82" y="1010"/>
                    <a:pt x="124" y="1152"/>
                    <a:pt x="227" y="1255"/>
                  </a:cubicBezTo>
                  <a:cubicBezTo>
                    <a:pt x="271" y="1300"/>
                    <a:pt x="338" y="1338"/>
                    <a:pt x="403" y="1338"/>
                  </a:cubicBezTo>
                  <a:cubicBezTo>
                    <a:pt x="420" y="1338"/>
                    <a:pt x="438" y="1335"/>
                    <a:pt x="454" y="1329"/>
                  </a:cubicBezTo>
                  <a:cubicBezTo>
                    <a:pt x="416" y="1222"/>
                    <a:pt x="451" y="1172"/>
                    <a:pt x="475" y="1088"/>
                  </a:cubicBezTo>
                  <a:cubicBezTo>
                    <a:pt x="604" y="728"/>
                    <a:pt x="532" y="282"/>
                    <a:pt x="261" y="1"/>
                  </a:cubicBezTo>
                  <a:close/>
                </a:path>
              </a:pathLst>
            </a:custGeom>
            <a:solidFill>
              <a:srgbClr val="0202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47"/>
            <p:cNvSpPr/>
            <p:nvPr/>
          </p:nvSpPr>
          <p:spPr>
            <a:xfrm>
              <a:off x="6640748" y="4251450"/>
              <a:ext cx="22421" cy="43172"/>
            </a:xfrm>
            <a:custGeom>
              <a:avLst/>
              <a:gdLst/>
              <a:ahLst/>
              <a:cxnLst/>
              <a:rect l="l" t="t" r="r" b="b"/>
              <a:pathLst>
                <a:path w="631" h="1215" extrusionOk="0">
                  <a:moveTo>
                    <a:pt x="242" y="1"/>
                  </a:moveTo>
                  <a:cubicBezTo>
                    <a:pt x="11" y="264"/>
                    <a:pt x="0" y="663"/>
                    <a:pt x="177" y="956"/>
                  </a:cubicBezTo>
                  <a:cubicBezTo>
                    <a:pt x="242" y="1063"/>
                    <a:pt x="333" y="1152"/>
                    <a:pt x="441" y="1215"/>
                  </a:cubicBezTo>
                  <a:cubicBezTo>
                    <a:pt x="490" y="1134"/>
                    <a:pt x="526" y="1047"/>
                    <a:pt x="547" y="955"/>
                  </a:cubicBezTo>
                  <a:cubicBezTo>
                    <a:pt x="630" y="609"/>
                    <a:pt x="515" y="232"/>
                    <a:pt x="2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47"/>
            <p:cNvSpPr/>
            <p:nvPr/>
          </p:nvSpPr>
          <p:spPr>
            <a:xfrm>
              <a:off x="6711603" y="4264918"/>
              <a:ext cx="25086" cy="51700"/>
            </a:xfrm>
            <a:custGeom>
              <a:avLst/>
              <a:gdLst/>
              <a:ahLst/>
              <a:cxnLst/>
              <a:rect l="l" t="t" r="r" b="b"/>
              <a:pathLst>
                <a:path w="706" h="1455" extrusionOk="0">
                  <a:moveTo>
                    <a:pt x="221" y="1"/>
                  </a:moveTo>
                  <a:cubicBezTo>
                    <a:pt x="1" y="394"/>
                    <a:pt x="106" y="924"/>
                    <a:pt x="398" y="1252"/>
                  </a:cubicBezTo>
                  <a:cubicBezTo>
                    <a:pt x="475" y="1336"/>
                    <a:pt x="552" y="1403"/>
                    <a:pt x="662" y="1455"/>
                  </a:cubicBezTo>
                  <a:cubicBezTo>
                    <a:pt x="692" y="1349"/>
                    <a:pt x="705" y="1241"/>
                    <a:pt x="704" y="1132"/>
                  </a:cubicBezTo>
                  <a:cubicBezTo>
                    <a:pt x="703" y="719"/>
                    <a:pt x="534" y="276"/>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47"/>
            <p:cNvSpPr/>
            <p:nvPr/>
          </p:nvSpPr>
          <p:spPr>
            <a:xfrm>
              <a:off x="7007140" y="4271598"/>
              <a:ext cx="22279" cy="47116"/>
            </a:xfrm>
            <a:custGeom>
              <a:avLst/>
              <a:gdLst/>
              <a:ahLst/>
              <a:cxnLst/>
              <a:rect l="l" t="t" r="r" b="b"/>
              <a:pathLst>
                <a:path w="627" h="1326" extrusionOk="0">
                  <a:moveTo>
                    <a:pt x="298" y="1"/>
                  </a:moveTo>
                  <a:cubicBezTo>
                    <a:pt x="61" y="296"/>
                    <a:pt x="0" y="702"/>
                    <a:pt x="113" y="1060"/>
                  </a:cubicBezTo>
                  <a:cubicBezTo>
                    <a:pt x="143" y="1155"/>
                    <a:pt x="187" y="1244"/>
                    <a:pt x="244" y="1326"/>
                  </a:cubicBezTo>
                  <a:cubicBezTo>
                    <a:pt x="356" y="1240"/>
                    <a:pt x="428" y="1136"/>
                    <a:pt x="482" y="1016"/>
                  </a:cubicBezTo>
                  <a:cubicBezTo>
                    <a:pt x="626" y="678"/>
                    <a:pt x="574" y="258"/>
                    <a:pt x="2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47"/>
            <p:cNvSpPr/>
            <p:nvPr/>
          </p:nvSpPr>
          <p:spPr>
            <a:xfrm>
              <a:off x="7069147" y="4262964"/>
              <a:ext cx="22990" cy="51344"/>
            </a:xfrm>
            <a:custGeom>
              <a:avLst/>
              <a:gdLst/>
              <a:ahLst/>
              <a:cxnLst/>
              <a:rect l="l" t="t" r="r" b="b"/>
              <a:pathLst>
                <a:path w="647" h="1445" extrusionOk="0">
                  <a:moveTo>
                    <a:pt x="247" y="0"/>
                  </a:moveTo>
                  <a:cubicBezTo>
                    <a:pt x="20" y="329"/>
                    <a:pt x="1" y="775"/>
                    <a:pt x="95" y="1151"/>
                  </a:cubicBezTo>
                  <a:cubicBezTo>
                    <a:pt x="119" y="1252"/>
                    <a:pt x="152" y="1350"/>
                    <a:pt x="195" y="1444"/>
                  </a:cubicBezTo>
                  <a:cubicBezTo>
                    <a:pt x="258" y="1404"/>
                    <a:pt x="315" y="1353"/>
                    <a:pt x="360" y="1293"/>
                  </a:cubicBezTo>
                  <a:cubicBezTo>
                    <a:pt x="646" y="913"/>
                    <a:pt x="587" y="328"/>
                    <a:pt x="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47"/>
            <p:cNvSpPr/>
            <p:nvPr/>
          </p:nvSpPr>
          <p:spPr>
            <a:xfrm>
              <a:off x="7128311" y="4256248"/>
              <a:ext cx="22599" cy="41360"/>
            </a:xfrm>
            <a:custGeom>
              <a:avLst/>
              <a:gdLst/>
              <a:ahLst/>
              <a:cxnLst/>
              <a:rect l="l" t="t" r="r" b="b"/>
              <a:pathLst>
                <a:path w="636" h="1164" extrusionOk="0">
                  <a:moveTo>
                    <a:pt x="318" y="1"/>
                  </a:moveTo>
                  <a:cubicBezTo>
                    <a:pt x="96" y="248"/>
                    <a:pt x="0" y="585"/>
                    <a:pt x="75" y="909"/>
                  </a:cubicBezTo>
                  <a:cubicBezTo>
                    <a:pt x="94" y="998"/>
                    <a:pt x="125" y="1083"/>
                    <a:pt x="167" y="1164"/>
                  </a:cubicBezTo>
                  <a:cubicBezTo>
                    <a:pt x="264" y="1123"/>
                    <a:pt x="329" y="1068"/>
                    <a:pt x="394" y="996"/>
                  </a:cubicBezTo>
                  <a:cubicBezTo>
                    <a:pt x="635" y="712"/>
                    <a:pt x="621" y="238"/>
                    <a:pt x="3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47"/>
            <p:cNvSpPr/>
            <p:nvPr/>
          </p:nvSpPr>
          <p:spPr>
            <a:xfrm>
              <a:off x="7173440" y="4246653"/>
              <a:ext cx="23167" cy="38411"/>
            </a:xfrm>
            <a:custGeom>
              <a:avLst/>
              <a:gdLst/>
              <a:ahLst/>
              <a:cxnLst/>
              <a:rect l="l" t="t" r="r" b="b"/>
              <a:pathLst>
                <a:path w="652" h="1081" extrusionOk="0">
                  <a:moveTo>
                    <a:pt x="264" y="1"/>
                  </a:moveTo>
                  <a:cubicBezTo>
                    <a:pt x="64" y="241"/>
                    <a:pt x="1" y="577"/>
                    <a:pt x="134" y="863"/>
                  </a:cubicBezTo>
                  <a:cubicBezTo>
                    <a:pt x="170" y="942"/>
                    <a:pt x="216" y="1016"/>
                    <a:pt x="272" y="1081"/>
                  </a:cubicBezTo>
                  <a:cubicBezTo>
                    <a:pt x="349" y="1034"/>
                    <a:pt x="415" y="971"/>
                    <a:pt x="462" y="896"/>
                  </a:cubicBezTo>
                  <a:cubicBezTo>
                    <a:pt x="652" y="604"/>
                    <a:pt x="570" y="180"/>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47"/>
            <p:cNvSpPr/>
            <p:nvPr/>
          </p:nvSpPr>
          <p:spPr>
            <a:xfrm>
              <a:off x="7224467" y="4226470"/>
              <a:ext cx="22812" cy="37522"/>
            </a:xfrm>
            <a:custGeom>
              <a:avLst/>
              <a:gdLst/>
              <a:ahLst/>
              <a:cxnLst/>
              <a:rect l="l" t="t" r="r" b="b"/>
              <a:pathLst>
                <a:path w="642" h="1056" extrusionOk="0">
                  <a:moveTo>
                    <a:pt x="296" y="0"/>
                  </a:moveTo>
                  <a:cubicBezTo>
                    <a:pt x="78" y="222"/>
                    <a:pt x="1" y="557"/>
                    <a:pt x="133" y="842"/>
                  </a:cubicBezTo>
                  <a:cubicBezTo>
                    <a:pt x="167" y="919"/>
                    <a:pt x="214" y="992"/>
                    <a:pt x="272" y="1055"/>
                  </a:cubicBezTo>
                  <a:cubicBezTo>
                    <a:pt x="369" y="998"/>
                    <a:pt x="449" y="912"/>
                    <a:pt x="500" y="810"/>
                  </a:cubicBezTo>
                  <a:cubicBezTo>
                    <a:pt x="642" y="534"/>
                    <a:pt x="561" y="176"/>
                    <a:pt x="296" y="0"/>
                  </a:cubicBezTo>
                  <a:close/>
                </a:path>
              </a:pathLst>
            </a:custGeom>
            <a:solidFill>
              <a:srgbClr val="0202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47"/>
            <p:cNvSpPr/>
            <p:nvPr/>
          </p:nvSpPr>
          <p:spPr>
            <a:xfrm>
              <a:off x="7282423" y="4199677"/>
              <a:ext cx="22670" cy="48040"/>
            </a:xfrm>
            <a:custGeom>
              <a:avLst/>
              <a:gdLst/>
              <a:ahLst/>
              <a:cxnLst/>
              <a:rect l="l" t="t" r="r" b="b"/>
              <a:pathLst>
                <a:path w="638" h="1352" extrusionOk="0">
                  <a:moveTo>
                    <a:pt x="251" y="0"/>
                  </a:moveTo>
                  <a:cubicBezTo>
                    <a:pt x="45" y="320"/>
                    <a:pt x="1" y="716"/>
                    <a:pt x="106" y="1078"/>
                  </a:cubicBezTo>
                  <a:cubicBezTo>
                    <a:pt x="135" y="1173"/>
                    <a:pt x="175" y="1265"/>
                    <a:pt x="227" y="1351"/>
                  </a:cubicBezTo>
                  <a:cubicBezTo>
                    <a:pt x="320" y="1285"/>
                    <a:pt x="379" y="1212"/>
                    <a:pt x="433" y="1122"/>
                  </a:cubicBezTo>
                  <a:cubicBezTo>
                    <a:pt x="637" y="766"/>
                    <a:pt x="583" y="262"/>
                    <a:pt x="251" y="0"/>
                  </a:cubicBezTo>
                  <a:close/>
                </a:path>
              </a:pathLst>
            </a:custGeom>
            <a:solidFill>
              <a:srgbClr val="0202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47"/>
            <p:cNvSpPr/>
            <p:nvPr/>
          </p:nvSpPr>
          <p:spPr>
            <a:xfrm>
              <a:off x="6790098" y="4314133"/>
              <a:ext cx="38340" cy="275519"/>
            </a:xfrm>
            <a:custGeom>
              <a:avLst/>
              <a:gdLst/>
              <a:ahLst/>
              <a:cxnLst/>
              <a:rect l="l" t="t" r="r" b="b"/>
              <a:pathLst>
                <a:path w="1079" h="7754" fill="none" extrusionOk="0">
                  <a:moveTo>
                    <a:pt x="714" y="1"/>
                  </a:moveTo>
                  <a:cubicBezTo>
                    <a:pt x="405" y="646"/>
                    <a:pt x="329" y="1378"/>
                    <a:pt x="501" y="2073"/>
                  </a:cubicBezTo>
                  <a:cubicBezTo>
                    <a:pt x="596" y="2459"/>
                    <a:pt x="766" y="2823"/>
                    <a:pt x="872" y="3208"/>
                  </a:cubicBezTo>
                  <a:cubicBezTo>
                    <a:pt x="1078" y="3968"/>
                    <a:pt x="1020" y="4780"/>
                    <a:pt x="828" y="5543"/>
                  </a:cubicBezTo>
                  <a:cubicBezTo>
                    <a:pt x="637" y="6308"/>
                    <a:pt x="318" y="7033"/>
                    <a:pt x="0" y="7753"/>
                  </a:cubicBezTo>
                </a:path>
              </a:pathLst>
            </a:custGeom>
            <a:solidFill>
              <a:schemeClr val="lt1"/>
            </a:solidFill>
            <a:ln w="125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47"/>
            <p:cNvSpPr/>
            <p:nvPr/>
          </p:nvSpPr>
          <p:spPr>
            <a:xfrm>
              <a:off x="6912193" y="4305356"/>
              <a:ext cx="52410" cy="304407"/>
            </a:xfrm>
            <a:custGeom>
              <a:avLst/>
              <a:gdLst/>
              <a:ahLst/>
              <a:cxnLst/>
              <a:rect l="l" t="t" r="r" b="b"/>
              <a:pathLst>
                <a:path w="1475" h="8567" fill="none" extrusionOk="0">
                  <a:moveTo>
                    <a:pt x="0" y="0"/>
                  </a:moveTo>
                  <a:cubicBezTo>
                    <a:pt x="774" y="741"/>
                    <a:pt x="1041" y="1878"/>
                    <a:pt x="1041" y="2950"/>
                  </a:cubicBezTo>
                  <a:cubicBezTo>
                    <a:pt x="1041" y="4021"/>
                    <a:pt x="813" y="5081"/>
                    <a:pt x="766" y="6152"/>
                  </a:cubicBezTo>
                  <a:cubicBezTo>
                    <a:pt x="728" y="7017"/>
                    <a:pt x="847" y="7970"/>
                    <a:pt x="1474" y="8566"/>
                  </a:cubicBezTo>
                </a:path>
              </a:pathLst>
            </a:custGeom>
            <a:solidFill>
              <a:schemeClr val="lt1"/>
            </a:solidFill>
            <a:ln w="125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47"/>
            <p:cNvSpPr/>
            <p:nvPr/>
          </p:nvSpPr>
          <p:spPr>
            <a:xfrm>
              <a:off x="6895314" y="3934023"/>
              <a:ext cx="23061" cy="41573"/>
            </a:xfrm>
            <a:custGeom>
              <a:avLst/>
              <a:gdLst/>
              <a:ahLst/>
              <a:cxnLst/>
              <a:rect l="l" t="t" r="r" b="b"/>
              <a:pathLst>
                <a:path w="649" h="1170" extrusionOk="0">
                  <a:moveTo>
                    <a:pt x="366" y="0"/>
                  </a:moveTo>
                  <a:cubicBezTo>
                    <a:pt x="343" y="0"/>
                    <a:pt x="316" y="4"/>
                    <a:pt x="287" y="12"/>
                  </a:cubicBezTo>
                  <a:cubicBezTo>
                    <a:pt x="0" y="90"/>
                    <a:pt x="42" y="609"/>
                    <a:pt x="55" y="833"/>
                  </a:cubicBezTo>
                  <a:cubicBezTo>
                    <a:pt x="61" y="962"/>
                    <a:pt x="93" y="1117"/>
                    <a:pt x="213" y="1160"/>
                  </a:cubicBezTo>
                  <a:cubicBezTo>
                    <a:pt x="233" y="1167"/>
                    <a:pt x="252" y="1170"/>
                    <a:pt x="272" y="1170"/>
                  </a:cubicBezTo>
                  <a:cubicBezTo>
                    <a:pt x="356" y="1170"/>
                    <a:pt x="439" y="1111"/>
                    <a:pt x="481" y="1036"/>
                  </a:cubicBezTo>
                  <a:cubicBezTo>
                    <a:pt x="533" y="942"/>
                    <a:pt x="538" y="831"/>
                    <a:pt x="541" y="724"/>
                  </a:cubicBezTo>
                  <a:cubicBezTo>
                    <a:pt x="545" y="526"/>
                    <a:pt x="648" y="0"/>
                    <a:pt x="3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47"/>
            <p:cNvSpPr/>
            <p:nvPr/>
          </p:nvSpPr>
          <p:spPr>
            <a:xfrm>
              <a:off x="6550456" y="2035000"/>
              <a:ext cx="194150" cy="81760"/>
            </a:xfrm>
            <a:custGeom>
              <a:avLst/>
              <a:gdLst/>
              <a:ahLst/>
              <a:cxnLst/>
              <a:rect l="l" t="t" r="r" b="b"/>
              <a:pathLst>
                <a:path w="5464" h="2301" extrusionOk="0">
                  <a:moveTo>
                    <a:pt x="714" y="0"/>
                  </a:moveTo>
                  <a:cubicBezTo>
                    <a:pt x="169" y="0"/>
                    <a:pt x="1" y="803"/>
                    <a:pt x="590" y="987"/>
                  </a:cubicBezTo>
                  <a:lnTo>
                    <a:pt x="5464" y="2301"/>
                  </a:lnTo>
                  <a:lnTo>
                    <a:pt x="945" y="51"/>
                  </a:lnTo>
                  <a:cubicBezTo>
                    <a:pt x="916" y="37"/>
                    <a:pt x="884" y="24"/>
                    <a:pt x="852" y="16"/>
                  </a:cubicBezTo>
                  <a:cubicBezTo>
                    <a:pt x="804" y="5"/>
                    <a:pt x="758"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47"/>
            <p:cNvSpPr/>
            <p:nvPr/>
          </p:nvSpPr>
          <p:spPr>
            <a:xfrm>
              <a:off x="6519576" y="2195366"/>
              <a:ext cx="207794" cy="66268"/>
            </a:xfrm>
            <a:custGeom>
              <a:avLst/>
              <a:gdLst/>
              <a:ahLst/>
              <a:cxnLst/>
              <a:rect l="l" t="t" r="r" b="b"/>
              <a:pathLst>
                <a:path w="5848" h="1865" extrusionOk="0">
                  <a:moveTo>
                    <a:pt x="5847" y="0"/>
                  </a:moveTo>
                  <a:lnTo>
                    <a:pt x="645" y="866"/>
                  </a:lnTo>
                  <a:cubicBezTo>
                    <a:pt x="613" y="871"/>
                    <a:pt x="582" y="879"/>
                    <a:pt x="553" y="891"/>
                  </a:cubicBezTo>
                  <a:cubicBezTo>
                    <a:pt x="0" y="1121"/>
                    <a:pt x="210" y="1864"/>
                    <a:pt x="717" y="1864"/>
                  </a:cubicBezTo>
                  <a:cubicBezTo>
                    <a:pt x="775" y="1864"/>
                    <a:pt x="837" y="1855"/>
                    <a:pt x="902" y="1833"/>
                  </a:cubicBezTo>
                  <a:lnTo>
                    <a:pt x="58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47"/>
            <p:cNvSpPr/>
            <p:nvPr/>
          </p:nvSpPr>
          <p:spPr>
            <a:xfrm>
              <a:off x="7016948" y="2034929"/>
              <a:ext cx="194505" cy="81831"/>
            </a:xfrm>
            <a:custGeom>
              <a:avLst/>
              <a:gdLst/>
              <a:ahLst/>
              <a:cxnLst/>
              <a:rect l="l" t="t" r="r" b="b"/>
              <a:pathLst>
                <a:path w="5474" h="2303" extrusionOk="0">
                  <a:moveTo>
                    <a:pt x="4753" y="0"/>
                  </a:moveTo>
                  <a:cubicBezTo>
                    <a:pt x="4680" y="0"/>
                    <a:pt x="4601" y="17"/>
                    <a:pt x="4519" y="53"/>
                  </a:cubicBezTo>
                  <a:lnTo>
                    <a:pt x="1" y="2303"/>
                  </a:lnTo>
                  <a:lnTo>
                    <a:pt x="4874" y="989"/>
                  </a:lnTo>
                  <a:cubicBezTo>
                    <a:pt x="4906" y="980"/>
                    <a:pt x="4937" y="969"/>
                    <a:pt x="4967" y="954"/>
                  </a:cubicBezTo>
                  <a:cubicBezTo>
                    <a:pt x="5474" y="676"/>
                    <a:pt x="5223" y="0"/>
                    <a:pt x="47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47"/>
            <p:cNvSpPr/>
            <p:nvPr/>
          </p:nvSpPr>
          <p:spPr>
            <a:xfrm>
              <a:off x="7034217" y="2195366"/>
              <a:ext cx="207119" cy="66233"/>
            </a:xfrm>
            <a:custGeom>
              <a:avLst/>
              <a:gdLst/>
              <a:ahLst/>
              <a:cxnLst/>
              <a:rect l="l" t="t" r="r" b="b"/>
              <a:pathLst>
                <a:path w="5829" h="1864" extrusionOk="0">
                  <a:moveTo>
                    <a:pt x="0" y="0"/>
                  </a:moveTo>
                  <a:lnTo>
                    <a:pt x="4945" y="1833"/>
                  </a:lnTo>
                  <a:cubicBezTo>
                    <a:pt x="4976" y="1845"/>
                    <a:pt x="5006" y="1853"/>
                    <a:pt x="5038" y="1858"/>
                  </a:cubicBezTo>
                  <a:cubicBezTo>
                    <a:pt x="5066" y="1862"/>
                    <a:pt x="5093" y="1863"/>
                    <a:pt x="5119" y="1863"/>
                  </a:cubicBezTo>
                  <a:cubicBezTo>
                    <a:pt x="5712" y="1863"/>
                    <a:pt x="5829" y="996"/>
                    <a:pt x="5203" y="866"/>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47"/>
            <p:cNvSpPr/>
            <p:nvPr/>
          </p:nvSpPr>
          <p:spPr>
            <a:xfrm>
              <a:off x="6369729" y="2523881"/>
              <a:ext cx="176383" cy="155348"/>
            </a:xfrm>
            <a:custGeom>
              <a:avLst/>
              <a:gdLst/>
              <a:ahLst/>
              <a:cxnLst/>
              <a:rect l="l" t="t" r="r" b="b"/>
              <a:pathLst>
                <a:path w="4964" h="4372" extrusionOk="0">
                  <a:moveTo>
                    <a:pt x="568" y="0"/>
                  </a:moveTo>
                  <a:cubicBezTo>
                    <a:pt x="414" y="0"/>
                    <a:pt x="261" y="71"/>
                    <a:pt x="163" y="205"/>
                  </a:cubicBezTo>
                  <a:cubicBezTo>
                    <a:pt x="1" y="425"/>
                    <a:pt x="44" y="733"/>
                    <a:pt x="261" y="901"/>
                  </a:cubicBezTo>
                  <a:lnTo>
                    <a:pt x="4960" y="4367"/>
                  </a:lnTo>
                  <a:lnTo>
                    <a:pt x="922" y="149"/>
                  </a:lnTo>
                  <a:cubicBezTo>
                    <a:pt x="902" y="129"/>
                    <a:pt x="880" y="109"/>
                    <a:pt x="857" y="92"/>
                  </a:cubicBezTo>
                  <a:cubicBezTo>
                    <a:pt x="769" y="30"/>
                    <a:pt x="668" y="0"/>
                    <a:pt x="568" y="0"/>
                  </a:cubicBezTo>
                  <a:close/>
                  <a:moveTo>
                    <a:pt x="4960" y="4367"/>
                  </a:moveTo>
                  <a:lnTo>
                    <a:pt x="4964" y="4371"/>
                  </a:lnTo>
                  <a:lnTo>
                    <a:pt x="4964" y="4370"/>
                  </a:lnTo>
                  <a:lnTo>
                    <a:pt x="4960" y="436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47"/>
            <p:cNvSpPr/>
            <p:nvPr/>
          </p:nvSpPr>
          <p:spPr>
            <a:xfrm>
              <a:off x="6232638" y="2701054"/>
              <a:ext cx="238672" cy="103293"/>
            </a:xfrm>
            <a:custGeom>
              <a:avLst/>
              <a:gdLst/>
              <a:ahLst/>
              <a:cxnLst/>
              <a:rect l="l" t="t" r="r" b="b"/>
              <a:pathLst>
                <a:path w="6717" h="2907" extrusionOk="0">
                  <a:moveTo>
                    <a:pt x="562" y="0"/>
                  </a:moveTo>
                  <a:cubicBezTo>
                    <a:pt x="347" y="0"/>
                    <a:pt x="148" y="139"/>
                    <a:pt x="82" y="355"/>
                  </a:cubicBezTo>
                  <a:cubicBezTo>
                    <a:pt x="1" y="623"/>
                    <a:pt x="153" y="905"/>
                    <a:pt x="422" y="984"/>
                  </a:cubicBezTo>
                  <a:lnTo>
                    <a:pt x="6716" y="2907"/>
                  </a:lnTo>
                  <a:lnTo>
                    <a:pt x="786" y="52"/>
                  </a:lnTo>
                  <a:cubicBezTo>
                    <a:pt x="763" y="41"/>
                    <a:pt x="739" y="31"/>
                    <a:pt x="714" y="24"/>
                  </a:cubicBezTo>
                  <a:cubicBezTo>
                    <a:pt x="664" y="8"/>
                    <a:pt x="612" y="0"/>
                    <a:pt x="5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47"/>
            <p:cNvSpPr/>
            <p:nvPr/>
          </p:nvSpPr>
          <p:spPr>
            <a:xfrm>
              <a:off x="6211886" y="2930322"/>
              <a:ext cx="220586" cy="35710"/>
            </a:xfrm>
            <a:custGeom>
              <a:avLst/>
              <a:gdLst/>
              <a:ahLst/>
              <a:cxnLst/>
              <a:rect l="l" t="t" r="r" b="b"/>
              <a:pathLst>
                <a:path w="6208" h="1005" extrusionOk="0">
                  <a:moveTo>
                    <a:pt x="696" y="0"/>
                  </a:moveTo>
                  <a:cubicBezTo>
                    <a:pt x="681" y="0"/>
                    <a:pt x="666" y="1"/>
                    <a:pt x="651" y="2"/>
                  </a:cubicBezTo>
                  <a:cubicBezTo>
                    <a:pt x="1" y="88"/>
                    <a:pt x="74" y="1004"/>
                    <a:pt x="708" y="1004"/>
                  </a:cubicBezTo>
                  <a:cubicBezTo>
                    <a:pt x="719" y="1004"/>
                    <a:pt x="731" y="1004"/>
                    <a:pt x="742" y="1003"/>
                  </a:cubicBezTo>
                  <a:lnTo>
                    <a:pt x="6208" y="503"/>
                  </a:lnTo>
                  <a:lnTo>
                    <a:pt x="742" y="2"/>
                  </a:lnTo>
                  <a:cubicBezTo>
                    <a:pt x="727" y="1"/>
                    <a:pt x="712" y="0"/>
                    <a:pt x="6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47"/>
            <p:cNvSpPr/>
            <p:nvPr/>
          </p:nvSpPr>
          <p:spPr>
            <a:xfrm>
              <a:off x="7235625" y="2523810"/>
              <a:ext cx="176064" cy="155384"/>
            </a:xfrm>
            <a:custGeom>
              <a:avLst/>
              <a:gdLst/>
              <a:ahLst/>
              <a:cxnLst/>
              <a:rect l="l" t="t" r="r" b="b"/>
              <a:pathLst>
                <a:path w="4955" h="4373" extrusionOk="0">
                  <a:moveTo>
                    <a:pt x="4401" y="0"/>
                  </a:moveTo>
                  <a:cubicBezTo>
                    <a:pt x="4270" y="0"/>
                    <a:pt x="4140" y="51"/>
                    <a:pt x="4042" y="151"/>
                  </a:cubicBezTo>
                  <a:lnTo>
                    <a:pt x="1" y="4372"/>
                  </a:lnTo>
                  <a:lnTo>
                    <a:pt x="4703" y="902"/>
                  </a:lnTo>
                  <a:cubicBezTo>
                    <a:pt x="4726" y="885"/>
                    <a:pt x="4747" y="867"/>
                    <a:pt x="4768" y="845"/>
                  </a:cubicBezTo>
                  <a:cubicBezTo>
                    <a:pt x="4955" y="645"/>
                    <a:pt x="4947" y="330"/>
                    <a:pt x="4747" y="140"/>
                  </a:cubicBezTo>
                  <a:cubicBezTo>
                    <a:pt x="4650" y="47"/>
                    <a:pt x="4525" y="0"/>
                    <a:pt x="44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47"/>
            <p:cNvSpPr/>
            <p:nvPr/>
          </p:nvSpPr>
          <p:spPr>
            <a:xfrm>
              <a:off x="7310424" y="2701054"/>
              <a:ext cx="238956" cy="103293"/>
            </a:xfrm>
            <a:custGeom>
              <a:avLst/>
              <a:gdLst/>
              <a:ahLst/>
              <a:cxnLst/>
              <a:rect l="l" t="t" r="r" b="b"/>
              <a:pathLst>
                <a:path w="6725" h="2907" extrusionOk="0">
                  <a:moveTo>
                    <a:pt x="6152" y="0"/>
                  </a:moveTo>
                  <a:cubicBezTo>
                    <a:pt x="6078" y="0"/>
                    <a:pt x="6002" y="17"/>
                    <a:pt x="5931" y="52"/>
                  </a:cubicBezTo>
                  <a:lnTo>
                    <a:pt x="0" y="2907"/>
                  </a:lnTo>
                  <a:lnTo>
                    <a:pt x="6295" y="985"/>
                  </a:lnTo>
                  <a:cubicBezTo>
                    <a:pt x="6319" y="977"/>
                    <a:pt x="6343" y="968"/>
                    <a:pt x="6365" y="956"/>
                  </a:cubicBezTo>
                  <a:cubicBezTo>
                    <a:pt x="6618" y="837"/>
                    <a:pt x="6725" y="536"/>
                    <a:pt x="6605" y="285"/>
                  </a:cubicBezTo>
                  <a:cubicBezTo>
                    <a:pt x="6518" y="105"/>
                    <a:pt x="6339" y="0"/>
                    <a:pt x="6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47"/>
            <p:cNvSpPr/>
            <p:nvPr/>
          </p:nvSpPr>
          <p:spPr>
            <a:xfrm>
              <a:off x="7349227" y="2930322"/>
              <a:ext cx="220586" cy="35746"/>
            </a:xfrm>
            <a:custGeom>
              <a:avLst/>
              <a:gdLst/>
              <a:ahLst/>
              <a:cxnLst/>
              <a:rect l="l" t="t" r="r" b="b"/>
              <a:pathLst>
                <a:path w="6208" h="1006" extrusionOk="0">
                  <a:moveTo>
                    <a:pt x="5501" y="1"/>
                  </a:moveTo>
                  <a:cubicBezTo>
                    <a:pt x="5490" y="1"/>
                    <a:pt x="5478" y="1"/>
                    <a:pt x="5466" y="2"/>
                  </a:cubicBezTo>
                  <a:lnTo>
                    <a:pt x="1" y="503"/>
                  </a:lnTo>
                  <a:lnTo>
                    <a:pt x="5466" y="1003"/>
                  </a:lnTo>
                  <a:cubicBezTo>
                    <a:pt x="5482" y="1005"/>
                    <a:pt x="5497" y="1005"/>
                    <a:pt x="5512" y="1005"/>
                  </a:cubicBezTo>
                  <a:cubicBezTo>
                    <a:pt x="5527" y="1005"/>
                    <a:pt x="5542" y="1005"/>
                    <a:pt x="5557" y="1003"/>
                  </a:cubicBezTo>
                  <a:cubicBezTo>
                    <a:pt x="6208" y="918"/>
                    <a:pt x="6135" y="1"/>
                    <a:pt x="55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84" name="Google Shape;2684;p47"/>
          <p:cNvSpPr/>
          <p:nvPr/>
        </p:nvSpPr>
        <p:spPr>
          <a:xfrm>
            <a:off x="7841139" y="1379940"/>
            <a:ext cx="124346" cy="96517"/>
          </a:xfrm>
          <a:custGeom>
            <a:avLst/>
            <a:gdLst/>
            <a:ahLst/>
            <a:cxnLst/>
            <a:rect l="l" t="t" r="r" b="b"/>
            <a:pathLst>
              <a:path w="2815" h="2185" extrusionOk="0">
                <a:moveTo>
                  <a:pt x="1407" y="1"/>
                </a:moveTo>
                <a:cubicBezTo>
                  <a:pt x="2" y="1"/>
                  <a:pt x="0" y="2184"/>
                  <a:pt x="1407" y="2184"/>
                </a:cubicBezTo>
                <a:cubicBezTo>
                  <a:pt x="2812" y="2184"/>
                  <a:pt x="2815" y="1"/>
                  <a:pt x="14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5" name="Google Shape;2685;p47"/>
          <p:cNvGrpSpPr/>
          <p:nvPr/>
        </p:nvGrpSpPr>
        <p:grpSpPr>
          <a:xfrm>
            <a:off x="8179659" y="2138124"/>
            <a:ext cx="662126" cy="1837479"/>
            <a:chOff x="8179659" y="2138124"/>
            <a:chExt cx="662126" cy="1837479"/>
          </a:xfrm>
        </p:grpSpPr>
        <p:grpSp>
          <p:nvGrpSpPr>
            <p:cNvPr id="2686" name="Google Shape;2686;p47"/>
            <p:cNvGrpSpPr/>
            <p:nvPr/>
          </p:nvGrpSpPr>
          <p:grpSpPr>
            <a:xfrm>
              <a:off x="8179659" y="3476409"/>
              <a:ext cx="502241" cy="499193"/>
              <a:chOff x="5275459" y="1221034"/>
              <a:chExt cx="502241" cy="499193"/>
            </a:xfrm>
          </p:grpSpPr>
          <p:sp>
            <p:nvSpPr>
              <p:cNvPr id="2687" name="Google Shape;2687;p47"/>
              <p:cNvSpPr/>
              <p:nvPr/>
            </p:nvSpPr>
            <p:spPr>
              <a:xfrm>
                <a:off x="5377277" y="1346352"/>
                <a:ext cx="288049" cy="288005"/>
              </a:xfrm>
              <a:custGeom>
                <a:avLst/>
                <a:gdLst/>
                <a:ahLst/>
                <a:cxnLst/>
                <a:rect l="l" t="t" r="r" b="b"/>
                <a:pathLst>
                  <a:path w="6521" h="6520" extrusionOk="0">
                    <a:moveTo>
                      <a:pt x="3261" y="0"/>
                    </a:moveTo>
                    <a:cubicBezTo>
                      <a:pt x="1461" y="0"/>
                      <a:pt x="1" y="1460"/>
                      <a:pt x="1" y="3261"/>
                    </a:cubicBezTo>
                    <a:cubicBezTo>
                      <a:pt x="1" y="5061"/>
                      <a:pt x="1461" y="6520"/>
                      <a:pt x="3261" y="6520"/>
                    </a:cubicBezTo>
                    <a:cubicBezTo>
                      <a:pt x="5060" y="6520"/>
                      <a:pt x="6520" y="5061"/>
                      <a:pt x="6520" y="3261"/>
                    </a:cubicBezTo>
                    <a:cubicBezTo>
                      <a:pt x="6520" y="1460"/>
                      <a:pt x="5060" y="0"/>
                      <a:pt x="32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47"/>
              <p:cNvSpPr/>
              <p:nvPr/>
            </p:nvSpPr>
            <p:spPr>
              <a:xfrm>
                <a:off x="5447555" y="1221034"/>
                <a:ext cx="60781" cy="60781"/>
              </a:xfrm>
              <a:custGeom>
                <a:avLst/>
                <a:gdLst/>
                <a:ahLst/>
                <a:cxnLst/>
                <a:rect l="l" t="t" r="r" b="b"/>
                <a:pathLst>
                  <a:path w="1376" h="1376" extrusionOk="0">
                    <a:moveTo>
                      <a:pt x="688" y="0"/>
                    </a:moveTo>
                    <a:cubicBezTo>
                      <a:pt x="308" y="0"/>
                      <a:pt x="0" y="308"/>
                      <a:pt x="0" y="688"/>
                    </a:cubicBezTo>
                    <a:cubicBezTo>
                      <a:pt x="0" y="1067"/>
                      <a:pt x="308" y="1375"/>
                      <a:pt x="688" y="1375"/>
                    </a:cubicBezTo>
                    <a:cubicBezTo>
                      <a:pt x="1067" y="1375"/>
                      <a:pt x="1375" y="1067"/>
                      <a:pt x="1375" y="688"/>
                    </a:cubicBezTo>
                    <a:cubicBezTo>
                      <a:pt x="1375" y="308"/>
                      <a:pt x="1067" y="0"/>
                      <a:pt x="6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47"/>
              <p:cNvSpPr/>
              <p:nvPr/>
            </p:nvSpPr>
            <p:spPr>
              <a:xfrm>
                <a:off x="5318527" y="1634312"/>
                <a:ext cx="49252" cy="49297"/>
              </a:xfrm>
              <a:custGeom>
                <a:avLst/>
                <a:gdLst/>
                <a:ahLst/>
                <a:cxnLst/>
                <a:rect l="l" t="t" r="r" b="b"/>
                <a:pathLst>
                  <a:path w="1115" h="1116" extrusionOk="0">
                    <a:moveTo>
                      <a:pt x="557" y="1"/>
                    </a:moveTo>
                    <a:cubicBezTo>
                      <a:pt x="250" y="1"/>
                      <a:pt x="0" y="250"/>
                      <a:pt x="0" y="558"/>
                    </a:cubicBezTo>
                    <a:cubicBezTo>
                      <a:pt x="0" y="866"/>
                      <a:pt x="250" y="1116"/>
                      <a:pt x="557" y="1116"/>
                    </a:cubicBezTo>
                    <a:cubicBezTo>
                      <a:pt x="865" y="1116"/>
                      <a:pt x="1114" y="866"/>
                      <a:pt x="1114" y="558"/>
                    </a:cubicBezTo>
                    <a:cubicBezTo>
                      <a:pt x="1114" y="250"/>
                      <a:pt x="865" y="1"/>
                      <a:pt x="5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47"/>
              <p:cNvSpPr/>
              <p:nvPr/>
            </p:nvSpPr>
            <p:spPr>
              <a:xfrm>
                <a:off x="5665281" y="1616246"/>
                <a:ext cx="33306" cy="33262"/>
              </a:xfrm>
              <a:custGeom>
                <a:avLst/>
                <a:gdLst/>
                <a:ahLst/>
                <a:cxnLst/>
                <a:rect l="l" t="t" r="r" b="b"/>
                <a:pathLst>
                  <a:path w="754" h="753" extrusionOk="0">
                    <a:moveTo>
                      <a:pt x="377" y="0"/>
                    </a:moveTo>
                    <a:cubicBezTo>
                      <a:pt x="169" y="0"/>
                      <a:pt x="0" y="168"/>
                      <a:pt x="0" y="376"/>
                    </a:cubicBezTo>
                    <a:cubicBezTo>
                      <a:pt x="0" y="583"/>
                      <a:pt x="169" y="752"/>
                      <a:pt x="377" y="752"/>
                    </a:cubicBezTo>
                    <a:cubicBezTo>
                      <a:pt x="584" y="752"/>
                      <a:pt x="753" y="583"/>
                      <a:pt x="753" y="376"/>
                    </a:cubicBezTo>
                    <a:cubicBezTo>
                      <a:pt x="753" y="168"/>
                      <a:pt x="584" y="0"/>
                      <a:pt x="3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47"/>
              <p:cNvSpPr/>
              <p:nvPr/>
            </p:nvSpPr>
            <p:spPr>
              <a:xfrm>
                <a:off x="5681890" y="1381646"/>
                <a:ext cx="31893" cy="31848"/>
              </a:xfrm>
              <a:custGeom>
                <a:avLst/>
                <a:gdLst/>
                <a:ahLst/>
                <a:cxnLst/>
                <a:rect l="l" t="t" r="r" b="b"/>
                <a:pathLst>
                  <a:path w="722" h="721" extrusionOk="0">
                    <a:moveTo>
                      <a:pt x="360" y="0"/>
                    </a:moveTo>
                    <a:cubicBezTo>
                      <a:pt x="162" y="0"/>
                      <a:pt x="1" y="161"/>
                      <a:pt x="1" y="360"/>
                    </a:cubicBezTo>
                    <a:cubicBezTo>
                      <a:pt x="1" y="559"/>
                      <a:pt x="162" y="720"/>
                      <a:pt x="360" y="720"/>
                    </a:cubicBezTo>
                    <a:cubicBezTo>
                      <a:pt x="560" y="720"/>
                      <a:pt x="721" y="559"/>
                      <a:pt x="721" y="360"/>
                    </a:cubicBezTo>
                    <a:cubicBezTo>
                      <a:pt x="721" y="161"/>
                      <a:pt x="560" y="0"/>
                      <a:pt x="3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47"/>
              <p:cNvSpPr/>
              <p:nvPr/>
            </p:nvSpPr>
            <p:spPr>
              <a:xfrm>
                <a:off x="5275459" y="1346484"/>
                <a:ext cx="48369" cy="48369"/>
              </a:xfrm>
              <a:custGeom>
                <a:avLst/>
                <a:gdLst/>
                <a:ahLst/>
                <a:cxnLst/>
                <a:rect l="l" t="t" r="r" b="b"/>
                <a:pathLst>
                  <a:path w="1095" h="1095" extrusionOk="0">
                    <a:moveTo>
                      <a:pt x="548" y="1"/>
                    </a:moveTo>
                    <a:cubicBezTo>
                      <a:pt x="246" y="1"/>
                      <a:pt x="1" y="245"/>
                      <a:pt x="1" y="548"/>
                    </a:cubicBezTo>
                    <a:cubicBezTo>
                      <a:pt x="1" y="849"/>
                      <a:pt x="246" y="1094"/>
                      <a:pt x="548" y="1094"/>
                    </a:cubicBezTo>
                    <a:cubicBezTo>
                      <a:pt x="850" y="1094"/>
                      <a:pt x="1094" y="849"/>
                      <a:pt x="1094" y="548"/>
                    </a:cubicBezTo>
                    <a:cubicBezTo>
                      <a:pt x="1094" y="245"/>
                      <a:pt x="850" y="1"/>
                      <a:pt x="5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47"/>
              <p:cNvSpPr/>
              <p:nvPr/>
            </p:nvSpPr>
            <p:spPr>
              <a:xfrm>
                <a:off x="5728360" y="1481961"/>
                <a:ext cx="49341" cy="49341"/>
              </a:xfrm>
              <a:custGeom>
                <a:avLst/>
                <a:gdLst/>
                <a:ahLst/>
                <a:cxnLst/>
                <a:rect l="l" t="t" r="r" b="b"/>
                <a:pathLst>
                  <a:path w="1117" h="1117" extrusionOk="0">
                    <a:moveTo>
                      <a:pt x="559" y="0"/>
                    </a:moveTo>
                    <a:cubicBezTo>
                      <a:pt x="251" y="0"/>
                      <a:pt x="0" y="251"/>
                      <a:pt x="0" y="558"/>
                    </a:cubicBezTo>
                    <a:cubicBezTo>
                      <a:pt x="0" y="867"/>
                      <a:pt x="251" y="1116"/>
                      <a:pt x="559" y="1116"/>
                    </a:cubicBezTo>
                    <a:cubicBezTo>
                      <a:pt x="867" y="1116"/>
                      <a:pt x="1117" y="867"/>
                      <a:pt x="1117" y="558"/>
                    </a:cubicBezTo>
                    <a:cubicBezTo>
                      <a:pt x="1117" y="251"/>
                      <a:pt x="867" y="0"/>
                      <a:pt x="5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47"/>
              <p:cNvSpPr/>
              <p:nvPr/>
            </p:nvSpPr>
            <p:spPr>
              <a:xfrm>
                <a:off x="5521235" y="1689263"/>
                <a:ext cx="30965" cy="30965"/>
              </a:xfrm>
              <a:custGeom>
                <a:avLst/>
                <a:gdLst/>
                <a:ahLst/>
                <a:cxnLst/>
                <a:rect l="l" t="t" r="r" b="b"/>
                <a:pathLst>
                  <a:path w="701" h="701" extrusionOk="0">
                    <a:moveTo>
                      <a:pt x="352" y="0"/>
                    </a:moveTo>
                    <a:cubicBezTo>
                      <a:pt x="158" y="0"/>
                      <a:pt x="1" y="157"/>
                      <a:pt x="1" y="351"/>
                    </a:cubicBezTo>
                    <a:cubicBezTo>
                      <a:pt x="1" y="544"/>
                      <a:pt x="158" y="700"/>
                      <a:pt x="352" y="700"/>
                    </a:cubicBezTo>
                    <a:cubicBezTo>
                      <a:pt x="544" y="700"/>
                      <a:pt x="701" y="544"/>
                      <a:pt x="701" y="351"/>
                    </a:cubicBezTo>
                    <a:cubicBezTo>
                      <a:pt x="701" y="157"/>
                      <a:pt x="544" y="0"/>
                      <a:pt x="3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47"/>
              <p:cNvSpPr/>
              <p:nvPr/>
            </p:nvSpPr>
            <p:spPr>
              <a:xfrm>
                <a:off x="5596814" y="1264986"/>
                <a:ext cx="27740" cy="27696"/>
              </a:xfrm>
              <a:custGeom>
                <a:avLst/>
                <a:gdLst/>
                <a:ahLst/>
                <a:cxnLst/>
                <a:rect l="l" t="t" r="r" b="b"/>
                <a:pathLst>
                  <a:path w="628" h="627" extrusionOk="0">
                    <a:moveTo>
                      <a:pt x="314" y="0"/>
                    </a:moveTo>
                    <a:cubicBezTo>
                      <a:pt x="141" y="0"/>
                      <a:pt x="1" y="140"/>
                      <a:pt x="1" y="313"/>
                    </a:cubicBezTo>
                    <a:cubicBezTo>
                      <a:pt x="1" y="487"/>
                      <a:pt x="141" y="626"/>
                      <a:pt x="314" y="626"/>
                    </a:cubicBezTo>
                    <a:cubicBezTo>
                      <a:pt x="487" y="626"/>
                      <a:pt x="628" y="487"/>
                      <a:pt x="628" y="313"/>
                    </a:cubicBezTo>
                    <a:cubicBezTo>
                      <a:pt x="628" y="140"/>
                      <a:pt x="487" y="0"/>
                      <a:pt x="3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47"/>
              <p:cNvSpPr/>
              <p:nvPr/>
            </p:nvSpPr>
            <p:spPr>
              <a:xfrm>
                <a:off x="5299621" y="1490354"/>
                <a:ext cx="27254" cy="27210"/>
              </a:xfrm>
              <a:custGeom>
                <a:avLst/>
                <a:gdLst/>
                <a:ahLst/>
                <a:cxnLst/>
                <a:rect l="l" t="t" r="r" b="b"/>
                <a:pathLst>
                  <a:path w="617" h="616" extrusionOk="0">
                    <a:moveTo>
                      <a:pt x="308" y="1"/>
                    </a:moveTo>
                    <a:cubicBezTo>
                      <a:pt x="139" y="1"/>
                      <a:pt x="1" y="138"/>
                      <a:pt x="1" y="308"/>
                    </a:cubicBezTo>
                    <a:cubicBezTo>
                      <a:pt x="1" y="478"/>
                      <a:pt x="139" y="616"/>
                      <a:pt x="308" y="616"/>
                    </a:cubicBezTo>
                    <a:cubicBezTo>
                      <a:pt x="478" y="616"/>
                      <a:pt x="616" y="478"/>
                      <a:pt x="616" y="308"/>
                    </a:cubicBezTo>
                    <a:cubicBezTo>
                      <a:pt x="616" y="138"/>
                      <a:pt x="478" y="1"/>
                      <a:pt x="3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7"/>
              <p:cNvSpPr/>
              <p:nvPr/>
            </p:nvSpPr>
            <p:spPr>
              <a:xfrm>
                <a:off x="5472159" y="1250321"/>
                <a:ext cx="143958" cy="260397"/>
              </a:xfrm>
              <a:custGeom>
                <a:avLst/>
                <a:gdLst/>
                <a:ahLst/>
                <a:cxnLst/>
                <a:rect l="l" t="t" r="r" b="b"/>
                <a:pathLst>
                  <a:path w="3259" h="5895" extrusionOk="0">
                    <a:moveTo>
                      <a:pt x="260" y="1"/>
                    </a:moveTo>
                    <a:lnTo>
                      <a:pt x="0" y="49"/>
                    </a:lnTo>
                    <a:lnTo>
                      <a:pt x="1062" y="5894"/>
                    </a:lnTo>
                    <a:lnTo>
                      <a:pt x="3258" y="696"/>
                    </a:lnTo>
                    <a:lnTo>
                      <a:pt x="3014" y="594"/>
                    </a:lnTo>
                    <a:lnTo>
                      <a:pt x="1163" y="4974"/>
                    </a:lnTo>
                    <a:lnTo>
                      <a:pt x="2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47"/>
              <p:cNvSpPr/>
              <p:nvPr/>
            </p:nvSpPr>
            <p:spPr>
              <a:xfrm>
                <a:off x="5296883" y="1365478"/>
                <a:ext cx="245069" cy="144312"/>
              </a:xfrm>
              <a:custGeom>
                <a:avLst/>
                <a:gdLst/>
                <a:ahLst/>
                <a:cxnLst/>
                <a:rect l="l" t="t" r="r" b="b"/>
                <a:pathLst>
                  <a:path w="5548" h="3267" extrusionOk="0">
                    <a:moveTo>
                      <a:pt x="126" y="1"/>
                    </a:moveTo>
                    <a:lnTo>
                      <a:pt x="0" y="233"/>
                    </a:lnTo>
                    <a:lnTo>
                      <a:pt x="4614" y="2726"/>
                    </a:lnTo>
                    <a:lnTo>
                      <a:pt x="362" y="3004"/>
                    </a:lnTo>
                    <a:lnTo>
                      <a:pt x="379" y="3267"/>
                    </a:lnTo>
                    <a:lnTo>
                      <a:pt x="5547" y="2930"/>
                    </a:lnTo>
                    <a:lnTo>
                      <a:pt x="1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47"/>
              <p:cNvSpPr/>
              <p:nvPr/>
            </p:nvSpPr>
            <p:spPr>
              <a:xfrm>
                <a:off x="5500430" y="1392335"/>
                <a:ext cx="253020" cy="120149"/>
              </a:xfrm>
              <a:custGeom>
                <a:avLst/>
                <a:gdLst/>
                <a:ahLst/>
                <a:cxnLst/>
                <a:rect l="l" t="t" r="r" b="b"/>
                <a:pathLst>
                  <a:path w="5728" h="2720" extrusionOk="0">
                    <a:moveTo>
                      <a:pt x="4407" y="1"/>
                    </a:moveTo>
                    <a:lnTo>
                      <a:pt x="0" y="2318"/>
                    </a:lnTo>
                    <a:lnTo>
                      <a:pt x="5710" y="2720"/>
                    </a:lnTo>
                    <a:lnTo>
                      <a:pt x="5728" y="2456"/>
                    </a:lnTo>
                    <a:lnTo>
                      <a:pt x="945" y="2120"/>
                    </a:lnTo>
                    <a:lnTo>
                      <a:pt x="4531" y="236"/>
                    </a:lnTo>
                    <a:lnTo>
                      <a:pt x="44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47"/>
              <p:cNvSpPr/>
              <p:nvPr/>
            </p:nvSpPr>
            <p:spPr>
              <a:xfrm>
                <a:off x="5514432" y="1476484"/>
                <a:ext cx="171389" cy="228681"/>
              </a:xfrm>
              <a:custGeom>
                <a:avLst/>
                <a:gdLst/>
                <a:ahLst/>
                <a:cxnLst/>
                <a:rect l="l" t="t" r="r" b="b"/>
                <a:pathLst>
                  <a:path w="3880" h="5177" extrusionOk="0">
                    <a:moveTo>
                      <a:pt x="1" y="0"/>
                    </a:moveTo>
                    <a:lnTo>
                      <a:pt x="374" y="5177"/>
                    </a:lnTo>
                    <a:lnTo>
                      <a:pt x="637" y="5157"/>
                    </a:lnTo>
                    <a:lnTo>
                      <a:pt x="310" y="629"/>
                    </a:lnTo>
                    <a:lnTo>
                      <a:pt x="310" y="629"/>
                    </a:lnTo>
                    <a:lnTo>
                      <a:pt x="3703" y="3638"/>
                    </a:lnTo>
                    <a:lnTo>
                      <a:pt x="3879" y="3441"/>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47"/>
              <p:cNvSpPr/>
              <p:nvPr/>
            </p:nvSpPr>
            <p:spPr>
              <a:xfrm>
                <a:off x="5339067" y="1485804"/>
                <a:ext cx="186187" cy="177176"/>
              </a:xfrm>
              <a:custGeom>
                <a:avLst/>
                <a:gdLst/>
                <a:ahLst/>
                <a:cxnLst/>
                <a:rect l="l" t="t" r="r" b="b"/>
                <a:pathLst>
                  <a:path w="4215" h="4011" extrusionOk="0">
                    <a:moveTo>
                      <a:pt x="4033" y="0"/>
                    </a:moveTo>
                    <a:lnTo>
                      <a:pt x="0" y="3818"/>
                    </a:lnTo>
                    <a:lnTo>
                      <a:pt x="182" y="4011"/>
                    </a:lnTo>
                    <a:lnTo>
                      <a:pt x="4215" y="192"/>
                    </a:lnTo>
                    <a:lnTo>
                      <a:pt x="40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2" name="Google Shape;2702;p47"/>
            <p:cNvSpPr/>
            <p:nvPr/>
          </p:nvSpPr>
          <p:spPr>
            <a:xfrm>
              <a:off x="8717439" y="2138124"/>
              <a:ext cx="124346" cy="96517"/>
            </a:xfrm>
            <a:custGeom>
              <a:avLst/>
              <a:gdLst/>
              <a:ahLst/>
              <a:cxnLst/>
              <a:rect l="l" t="t" r="r" b="b"/>
              <a:pathLst>
                <a:path w="2815" h="2185" extrusionOk="0">
                  <a:moveTo>
                    <a:pt x="1407" y="1"/>
                  </a:moveTo>
                  <a:cubicBezTo>
                    <a:pt x="2" y="1"/>
                    <a:pt x="0" y="2184"/>
                    <a:pt x="1407" y="2184"/>
                  </a:cubicBezTo>
                  <a:cubicBezTo>
                    <a:pt x="2812" y="2184"/>
                    <a:pt x="2815" y="1"/>
                    <a:pt x="14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3" name="Google Shape;2703;p47"/>
          <p:cNvGrpSpPr/>
          <p:nvPr/>
        </p:nvGrpSpPr>
        <p:grpSpPr>
          <a:xfrm>
            <a:off x="2370345" y="2788578"/>
            <a:ext cx="2788987" cy="1674842"/>
            <a:chOff x="2370345" y="2788578"/>
            <a:chExt cx="2788987" cy="1674842"/>
          </a:xfrm>
        </p:grpSpPr>
        <p:grpSp>
          <p:nvGrpSpPr>
            <p:cNvPr id="2704" name="Google Shape;2704;p47"/>
            <p:cNvGrpSpPr/>
            <p:nvPr/>
          </p:nvGrpSpPr>
          <p:grpSpPr>
            <a:xfrm>
              <a:off x="3954962" y="4091355"/>
              <a:ext cx="374318" cy="372065"/>
              <a:chOff x="1034987" y="3936892"/>
              <a:chExt cx="374318" cy="372065"/>
            </a:xfrm>
          </p:grpSpPr>
          <p:sp>
            <p:nvSpPr>
              <p:cNvPr id="2705" name="Google Shape;2705;p47"/>
              <p:cNvSpPr/>
              <p:nvPr/>
            </p:nvSpPr>
            <p:spPr>
              <a:xfrm>
                <a:off x="1110876" y="4030317"/>
                <a:ext cx="214678" cy="214678"/>
              </a:xfrm>
              <a:custGeom>
                <a:avLst/>
                <a:gdLst/>
                <a:ahLst/>
                <a:cxnLst/>
                <a:rect l="l" t="t" r="r" b="b"/>
                <a:pathLst>
                  <a:path w="4860" h="4860" extrusionOk="0">
                    <a:moveTo>
                      <a:pt x="2430" y="1"/>
                    </a:moveTo>
                    <a:cubicBezTo>
                      <a:pt x="1088" y="1"/>
                      <a:pt x="0" y="1088"/>
                      <a:pt x="0" y="2430"/>
                    </a:cubicBezTo>
                    <a:cubicBezTo>
                      <a:pt x="0" y="3772"/>
                      <a:pt x="1088" y="4859"/>
                      <a:pt x="2430" y="4859"/>
                    </a:cubicBezTo>
                    <a:cubicBezTo>
                      <a:pt x="3772" y="4859"/>
                      <a:pt x="4859" y="3772"/>
                      <a:pt x="4859" y="2430"/>
                    </a:cubicBezTo>
                    <a:cubicBezTo>
                      <a:pt x="4859" y="1088"/>
                      <a:pt x="3772" y="1"/>
                      <a:pt x="24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47"/>
              <p:cNvSpPr/>
              <p:nvPr/>
            </p:nvSpPr>
            <p:spPr>
              <a:xfrm>
                <a:off x="1163220" y="3936892"/>
                <a:ext cx="45321" cy="45321"/>
              </a:xfrm>
              <a:custGeom>
                <a:avLst/>
                <a:gdLst/>
                <a:ahLst/>
                <a:cxnLst/>
                <a:rect l="l" t="t" r="r" b="b"/>
                <a:pathLst>
                  <a:path w="1026" h="1026" extrusionOk="0">
                    <a:moveTo>
                      <a:pt x="514" y="1"/>
                    </a:moveTo>
                    <a:cubicBezTo>
                      <a:pt x="230" y="1"/>
                      <a:pt x="1" y="230"/>
                      <a:pt x="1" y="514"/>
                    </a:cubicBezTo>
                    <a:cubicBezTo>
                      <a:pt x="1" y="796"/>
                      <a:pt x="230" y="1025"/>
                      <a:pt x="514" y="1025"/>
                    </a:cubicBezTo>
                    <a:cubicBezTo>
                      <a:pt x="796" y="1025"/>
                      <a:pt x="1025" y="796"/>
                      <a:pt x="1025" y="514"/>
                    </a:cubicBezTo>
                    <a:cubicBezTo>
                      <a:pt x="1025" y="230"/>
                      <a:pt x="796" y="1"/>
                      <a:pt x="5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47"/>
              <p:cNvSpPr/>
              <p:nvPr/>
            </p:nvSpPr>
            <p:spPr>
              <a:xfrm>
                <a:off x="1067057" y="4244951"/>
                <a:ext cx="36752" cy="36707"/>
              </a:xfrm>
              <a:custGeom>
                <a:avLst/>
                <a:gdLst/>
                <a:ahLst/>
                <a:cxnLst/>
                <a:rect l="l" t="t" r="r" b="b"/>
                <a:pathLst>
                  <a:path w="832" h="831" extrusionOk="0">
                    <a:moveTo>
                      <a:pt x="416" y="0"/>
                    </a:moveTo>
                    <a:cubicBezTo>
                      <a:pt x="187" y="0"/>
                      <a:pt x="1" y="186"/>
                      <a:pt x="1" y="415"/>
                    </a:cubicBezTo>
                    <a:cubicBezTo>
                      <a:pt x="1" y="646"/>
                      <a:pt x="187" y="831"/>
                      <a:pt x="416" y="831"/>
                    </a:cubicBezTo>
                    <a:cubicBezTo>
                      <a:pt x="645" y="831"/>
                      <a:pt x="831" y="646"/>
                      <a:pt x="831" y="415"/>
                    </a:cubicBezTo>
                    <a:cubicBezTo>
                      <a:pt x="831" y="186"/>
                      <a:pt x="645" y="0"/>
                      <a:pt x="4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47"/>
              <p:cNvSpPr/>
              <p:nvPr/>
            </p:nvSpPr>
            <p:spPr>
              <a:xfrm>
                <a:off x="1325554" y="4231479"/>
                <a:ext cx="24781" cy="24781"/>
              </a:xfrm>
              <a:custGeom>
                <a:avLst/>
                <a:gdLst/>
                <a:ahLst/>
                <a:cxnLst/>
                <a:rect l="l" t="t" r="r" b="b"/>
                <a:pathLst>
                  <a:path w="561" h="561" extrusionOk="0">
                    <a:moveTo>
                      <a:pt x="280" y="0"/>
                    </a:moveTo>
                    <a:cubicBezTo>
                      <a:pt x="125" y="0"/>
                      <a:pt x="0" y="125"/>
                      <a:pt x="0" y="280"/>
                    </a:cubicBezTo>
                    <a:cubicBezTo>
                      <a:pt x="0" y="436"/>
                      <a:pt x="125" y="560"/>
                      <a:pt x="280" y="560"/>
                    </a:cubicBezTo>
                    <a:cubicBezTo>
                      <a:pt x="435" y="560"/>
                      <a:pt x="561" y="436"/>
                      <a:pt x="561" y="280"/>
                    </a:cubicBezTo>
                    <a:cubicBezTo>
                      <a:pt x="561" y="125"/>
                      <a:pt x="435" y="0"/>
                      <a:pt x="2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47"/>
              <p:cNvSpPr/>
              <p:nvPr/>
            </p:nvSpPr>
            <p:spPr>
              <a:xfrm>
                <a:off x="1337922" y="4056644"/>
                <a:ext cx="23765" cy="23721"/>
              </a:xfrm>
              <a:custGeom>
                <a:avLst/>
                <a:gdLst/>
                <a:ahLst/>
                <a:cxnLst/>
                <a:rect l="l" t="t" r="r" b="b"/>
                <a:pathLst>
                  <a:path w="538" h="537" extrusionOk="0">
                    <a:moveTo>
                      <a:pt x="268" y="0"/>
                    </a:moveTo>
                    <a:cubicBezTo>
                      <a:pt x="121" y="0"/>
                      <a:pt x="0" y="120"/>
                      <a:pt x="0" y="268"/>
                    </a:cubicBezTo>
                    <a:cubicBezTo>
                      <a:pt x="0" y="416"/>
                      <a:pt x="121" y="537"/>
                      <a:pt x="268" y="537"/>
                    </a:cubicBezTo>
                    <a:cubicBezTo>
                      <a:pt x="417" y="537"/>
                      <a:pt x="537" y="416"/>
                      <a:pt x="537" y="268"/>
                    </a:cubicBezTo>
                    <a:cubicBezTo>
                      <a:pt x="537" y="120"/>
                      <a:pt x="417" y="0"/>
                      <a:pt x="2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47"/>
              <p:cNvSpPr/>
              <p:nvPr/>
            </p:nvSpPr>
            <p:spPr>
              <a:xfrm>
                <a:off x="1034987" y="4030405"/>
                <a:ext cx="36089" cy="36045"/>
              </a:xfrm>
              <a:custGeom>
                <a:avLst/>
                <a:gdLst/>
                <a:ahLst/>
                <a:cxnLst/>
                <a:rect l="l" t="t" r="r" b="b"/>
                <a:pathLst>
                  <a:path w="817" h="816" extrusionOk="0">
                    <a:moveTo>
                      <a:pt x="409" y="1"/>
                    </a:moveTo>
                    <a:cubicBezTo>
                      <a:pt x="184" y="1"/>
                      <a:pt x="1" y="183"/>
                      <a:pt x="1" y="408"/>
                    </a:cubicBezTo>
                    <a:cubicBezTo>
                      <a:pt x="1" y="634"/>
                      <a:pt x="184" y="815"/>
                      <a:pt x="409" y="815"/>
                    </a:cubicBezTo>
                    <a:cubicBezTo>
                      <a:pt x="634" y="815"/>
                      <a:pt x="817" y="634"/>
                      <a:pt x="817" y="408"/>
                    </a:cubicBezTo>
                    <a:cubicBezTo>
                      <a:pt x="817" y="183"/>
                      <a:pt x="634" y="1"/>
                      <a:pt x="4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47"/>
              <p:cNvSpPr/>
              <p:nvPr/>
            </p:nvSpPr>
            <p:spPr>
              <a:xfrm>
                <a:off x="1372554" y="4131384"/>
                <a:ext cx="36752" cy="36796"/>
              </a:xfrm>
              <a:custGeom>
                <a:avLst/>
                <a:gdLst/>
                <a:ahLst/>
                <a:cxnLst/>
                <a:rect l="l" t="t" r="r" b="b"/>
                <a:pathLst>
                  <a:path w="832" h="833" extrusionOk="0">
                    <a:moveTo>
                      <a:pt x="417" y="1"/>
                    </a:moveTo>
                    <a:cubicBezTo>
                      <a:pt x="186" y="1"/>
                      <a:pt x="0" y="187"/>
                      <a:pt x="0" y="417"/>
                    </a:cubicBezTo>
                    <a:cubicBezTo>
                      <a:pt x="0" y="646"/>
                      <a:pt x="186" y="832"/>
                      <a:pt x="417" y="832"/>
                    </a:cubicBezTo>
                    <a:cubicBezTo>
                      <a:pt x="646" y="832"/>
                      <a:pt x="832" y="646"/>
                      <a:pt x="832" y="417"/>
                    </a:cubicBezTo>
                    <a:cubicBezTo>
                      <a:pt x="832" y="187"/>
                      <a:pt x="646" y="1"/>
                      <a:pt x="4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47"/>
              <p:cNvSpPr/>
              <p:nvPr/>
            </p:nvSpPr>
            <p:spPr>
              <a:xfrm>
                <a:off x="1218215" y="4285855"/>
                <a:ext cx="23102" cy="23102"/>
              </a:xfrm>
              <a:custGeom>
                <a:avLst/>
                <a:gdLst/>
                <a:ahLst/>
                <a:cxnLst/>
                <a:rect l="l" t="t" r="r" b="b"/>
                <a:pathLst>
                  <a:path w="523" h="523" extrusionOk="0">
                    <a:moveTo>
                      <a:pt x="261" y="1"/>
                    </a:moveTo>
                    <a:cubicBezTo>
                      <a:pt x="117" y="1"/>
                      <a:pt x="0" y="118"/>
                      <a:pt x="0" y="262"/>
                    </a:cubicBezTo>
                    <a:cubicBezTo>
                      <a:pt x="0" y="406"/>
                      <a:pt x="117" y="523"/>
                      <a:pt x="261" y="523"/>
                    </a:cubicBezTo>
                    <a:cubicBezTo>
                      <a:pt x="405" y="523"/>
                      <a:pt x="522" y="406"/>
                      <a:pt x="522" y="262"/>
                    </a:cubicBezTo>
                    <a:cubicBezTo>
                      <a:pt x="522" y="118"/>
                      <a:pt x="405" y="1"/>
                      <a:pt x="2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47"/>
              <p:cNvSpPr/>
              <p:nvPr/>
            </p:nvSpPr>
            <p:spPr>
              <a:xfrm>
                <a:off x="1274491" y="3969624"/>
                <a:ext cx="20673" cy="20717"/>
              </a:xfrm>
              <a:custGeom>
                <a:avLst/>
                <a:gdLst/>
                <a:ahLst/>
                <a:cxnLst/>
                <a:rect l="l" t="t" r="r" b="b"/>
                <a:pathLst>
                  <a:path w="468" h="469" extrusionOk="0">
                    <a:moveTo>
                      <a:pt x="234" y="1"/>
                    </a:moveTo>
                    <a:cubicBezTo>
                      <a:pt x="106" y="1"/>
                      <a:pt x="0" y="106"/>
                      <a:pt x="0" y="234"/>
                    </a:cubicBezTo>
                    <a:cubicBezTo>
                      <a:pt x="0" y="364"/>
                      <a:pt x="106" y="468"/>
                      <a:pt x="234" y="468"/>
                    </a:cubicBezTo>
                    <a:cubicBezTo>
                      <a:pt x="363" y="468"/>
                      <a:pt x="468" y="364"/>
                      <a:pt x="468" y="234"/>
                    </a:cubicBezTo>
                    <a:cubicBezTo>
                      <a:pt x="468" y="106"/>
                      <a:pt x="363"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47"/>
              <p:cNvSpPr/>
              <p:nvPr/>
            </p:nvSpPr>
            <p:spPr>
              <a:xfrm>
                <a:off x="1053054" y="4137656"/>
                <a:ext cx="20275" cy="20275"/>
              </a:xfrm>
              <a:custGeom>
                <a:avLst/>
                <a:gdLst/>
                <a:ahLst/>
                <a:cxnLst/>
                <a:rect l="l" t="t" r="r" b="b"/>
                <a:pathLst>
                  <a:path w="459" h="459" extrusionOk="0">
                    <a:moveTo>
                      <a:pt x="230" y="0"/>
                    </a:moveTo>
                    <a:cubicBezTo>
                      <a:pt x="102" y="0"/>
                      <a:pt x="0" y="103"/>
                      <a:pt x="0" y="230"/>
                    </a:cubicBezTo>
                    <a:cubicBezTo>
                      <a:pt x="0" y="357"/>
                      <a:pt x="102" y="459"/>
                      <a:pt x="230" y="459"/>
                    </a:cubicBezTo>
                    <a:cubicBezTo>
                      <a:pt x="355" y="459"/>
                      <a:pt x="459" y="357"/>
                      <a:pt x="459" y="230"/>
                    </a:cubicBezTo>
                    <a:cubicBezTo>
                      <a:pt x="459" y="103"/>
                      <a:pt x="355" y="0"/>
                      <a:pt x="2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47"/>
              <p:cNvSpPr/>
              <p:nvPr/>
            </p:nvSpPr>
            <p:spPr>
              <a:xfrm>
                <a:off x="1181596" y="3958758"/>
                <a:ext cx="107251" cy="194050"/>
              </a:xfrm>
              <a:custGeom>
                <a:avLst/>
                <a:gdLst/>
                <a:ahLst/>
                <a:cxnLst/>
                <a:rect l="l" t="t" r="r" b="b"/>
                <a:pathLst>
                  <a:path w="2428" h="4393" extrusionOk="0">
                    <a:moveTo>
                      <a:pt x="194" y="1"/>
                    </a:moveTo>
                    <a:lnTo>
                      <a:pt x="0" y="36"/>
                    </a:lnTo>
                    <a:lnTo>
                      <a:pt x="792" y="4393"/>
                    </a:lnTo>
                    <a:lnTo>
                      <a:pt x="2428" y="519"/>
                    </a:lnTo>
                    <a:lnTo>
                      <a:pt x="2246" y="443"/>
                    </a:lnTo>
                    <a:lnTo>
                      <a:pt x="868" y="3708"/>
                    </a:lnTo>
                    <a:lnTo>
                      <a:pt x="1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47"/>
              <p:cNvSpPr/>
              <p:nvPr/>
            </p:nvSpPr>
            <p:spPr>
              <a:xfrm>
                <a:off x="1050934" y="4044585"/>
                <a:ext cx="182697" cy="107604"/>
              </a:xfrm>
              <a:custGeom>
                <a:avLst/>
                <a:gdLst/>
                <a:ahLst/>
                <a:cxnLst/>
                <a:rect l="l" t="t" r="r" b="b"/>
                <a:pathLst>
                  <a:path w="4136" h="2436" extrusionOk="0">
                    <a:moveTo>
                      <a:pt x="95" y="1"/>
                    </a:moveTo>
                    <a:lnTo>
                      <a:pt x="1" y="174"/>
                    </a:lnTo>
                    <a:lnTo>
                      <a:pt x="3439" y="2031"/>
                    </a:lnTo>
                    <a:lnTo>
                      <a:pt x="271" y="2238"/>
                    </a:lnTo>
                    <a:lnTo>
                      <a:pt x="283" y="2435"/>
                    </a:lnTo>
                    <a:lnTo>
                      <a:pt x="4136" y="2183"/>
                    </a:lnTo>
                    <a:lnTo>
                      <a:pt x="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47"/>
              <p:cNvSpPr/>
              <p:nvPr/>
            </p:nvSpPr>
            <p:spPr>
              <a:xfrm>
                <a:off x="1202622" y="4064595"/>
                <a:ext cx="188661" cy="89538"/>
              </a:xfrm>
              <a:custGeom>
                <a:avLst/>
                <a:gdLst/>
                <a:ahLst/>
                <a:cxnLst/>
                <a:rect l="l" t="t" r="r" b="b"/>
                <a:pathLst>
                  <a:path w="4271" h="2027" extrusionOk="0">
                    <a:moveTo>
                      <a:pt x="3286" y="0"/>
                    </a:moveTo>
                    <a:lnTo>
                      <a:pt x="1" y="1728"/>
                    </a:lnTo>
                    <a:lnTo>
                      <a:pt x="4257" y="2027"/>
                    </a:lnTo>
                    <a:lnTo>
                      <a:pt x="4270" y="1830"/>
                    </a:lnTo>
                    <a:lnTo>
                      <a:pt x="706" y="1581"/>
                    </a:lnTo>
                    <a:lnTo>
                      <a:pt x="3378" y="175"/>
                    </a:lnTo>
                    <a:lnTo>
                      <a:pt x="32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47"/>
              <p:cNvSpPr/>
              <p:nvPr/>
            </p:nvSpPr>
            <p:spPr>
              <a:xfrm>
                <a:off x="1213091" y="4127276"/>
                <a:ext cx="127747" cy="170462"/>
              </a:xfrm>
              <a:custGeom>
                <a:avLst/>
                <a:gdLst/>
                <a:ahLst/>
                <a:cxnLst/>
                <a:rect l="l" t="t" r="r" b="b"/>
                <a:pathLst>
                  <a:path w="2892" h="3859" extrusionOk="0">
                    <a:moveTo>
                      <a:pt x="1" y="1"/>
                    </a:moveTo>
                    <a:lnTo>
                      <a:pt x="279" y="3859"/>
                    </a:lnTo>
                    <a:lnTo>
                      <a:pt x="476" y="3845"/>
                    </a:lnTo>
                    <a:lnTo>
                      <a:pt x="232" y="469"/>
                    </a:lnTo>
                    <a:lnTo>
                      <a:pt x="2761" y="2713"/>
                    </a:lnTo>
                    <a:lnTo>
                      <a:pt x="2891" y="256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47"/>
              <p:cNvSpPr/>
              <p:nvPr/>
            </p:nvSpPr>
            <p:spPr>
              <a:xfrm>
                <a:off x="1082605" y="4134255"/>
                <a:ext cx="138790" cy="132032"/>
              </a:xfrm>
              <a:custGeom>
                <a:avLst/>
                <a:gdLst/>
                <a:ahLst/>
                <a:cxnLst/>
                <a:rect l="l" t="t" r="r" b="b"/>
                <a:pathLst>
                  <a:path w="3142" h="2989" extrusionOk="0">
                    <a:moveTo>
                      <a:pt x="3007" y="0"/>
                    </a:moveTo>
                    <a:lnTo>
                      <a:pt x="1" y="2845"/>
                    </a:lnTo>
                    <a:lnTo>
                      <a:pt x="137" y="2988"/>
                    </a:lnTo>
                    <a:lnTo>
                      <a:pt x="3142" y="143"/>
                    </a:lnTo>
                    <a:lnTo>
                      <a:pt x="30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0" name="Google Shape;2720;p47"/>
            <p:cNvGrpSpPr/>
            <p:nvPr/>
          </p:nvGrpSpPr>
          <p:grpSpPr>
            <a:xfrm>
              <a:off x="4838167" y="2788578"/>
              <a:ext cx="321165" cy="319232"/>
              <a:chOff x="1034987" y="3936892"/>
              <a:chExt cx="374318" cy="372065"/>
            </a:xfrm>
          </p:grpSpPr>
          <p:sp>
            <p:nvSpPr>
              <p:cNvPr id="2721" name="Google Shape;2721;p47"/>
              <p:cNvSpPr/>
              <p:nvPr/>
            </p:nvSpPr>
            <p:spPr>
              <a:xfrm>
                <a:off x="1110876" y="4030317"/>
                <a:ext cx="214678" cy="214678"/>
              </a:xfrm>
              <a:custGeom>
                <a:avLst/>
                <a:gdLst/>
                <a:ahLst/>
                <a:cxnLst/>
                <a:rect l="l" t="t" r="r" b="b"/>
                <a:pathLst>
                  <a:path w="4860" h="4860" extrusionOk="0">
                    <a:moveTo>
                      <a:pt x="2430" y="1"/>
                    </a:moveTo>
                    <a:cubicBezTo>
                      <a:pt x="1088" y="1"/>
                      <a:pt x="0" y="1088"/>
                      <a:pt x="0" y="2430"/>
                    </a:cubicBezTo>
                    <a:cubicBezTo>
                      <a:pt x="0" y="3772"/>
                      <a:pt x="1088" y="4859"/>
                      <a:pt x="2430" y="4859"/>
                    </a:cubicBezTo>
                    <a:cubicBezTo>
                      <a:pt x="3772" y="4859"/>
                      <a:pt x="4859" y="3772"/>
                      <a:pt x="4859" y="2430"/>
                    </a:cubicBezTo>
                    <a:cubicBezTo>
                      <a:pt x="4859" y="1088"/>
                      <a:pt x="3772" y="1"/>
                      <a:pt x="2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47"/>
              <p:cNvSpPr/>
              <p:nvPr/>
            </p:nvSpPr>
            <p:spPr>
              <a:xfrm>
                <a:off x="1163220" y="3936892"/>
                <a:ext cx="45321" cy="45321"/>
              </a:xfrm>
              <a:custGeom>
                <a:avLst/>
                <a:gdLst/>
                <a:ahLst/>
                <a:cxnLst/>
                <a:rect l="l" t="t" r="r" b="b"/>
                <a:pathLst>
                  <a:path w="1026" h="1026" extrusionOk="0">
                    <a:moveTo>
                      <a:pt x="514" y="1"/>
                    </a:moveTo>
                    <a:cubicBezTo>
                      <a:pt x="230" y="1"/>
                      <a:pt x="1" y="230"/>
                      <a:pt x="1" y="514"/>
                    </a:cubicBezTo>
                    <a:cubicBezTo>
                      <a:pt x="1" y="796"/>
                      <a:pt x="230" y="1025"/>
                      <a:pt x="514" y="1025"/>
                    </a:cubicBezTo>
                    <a:cubicBezTo>
                      <a:pt x="796" y="1025"/>
                      <a:pt x="1025" y="796"/>
                      <a:pt x="1025" y="514"/>
                    </a:cubicBezTo>
                    <a:cubicBezTo>
                      <a:pt x="1025" y="230"/>
                      <a:pt x="796" y="1"/>
                      <a:pt x="5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47"/>
              <p:cNvSpPr/>
              <p:nvPr/>
            </p:nvSpPr>
            <p:spPr>
              <a:xfrm>
                <a:off x="1067057" y="4244951"/>
                <a:ext cx="36752" cy="36707"/>
              </a:xfrm>
              <a:custGeom>
                <a:avLst/>
                <a:gdLst/>
                <a:ahLst/>
                <a:cxnLst/>
                <a:rect l="l" t="t" r="r" b="b"/>
                <a:pathLst>
                  <a:path w="832" h="831" extrusionOk="0">
                    <a:moveTo>
                      <a:pt x="416" y="0"/>
                    </a:moveTo>
                    <a:cubicBezTo>
                      <a:pt x="187" y="0"/>
                      <a:pt x="1" y="186"/>
                      <a:pt x="1" y="415"/>
                    </a:cubicBezTo>
                    <a:cubicBezTo>
                      <a:pt x="1" y="646"/>
                      <a:pt x="187" y="831"/>
                      <a:pt x="416" y="831"/>
                    </a:cubicBezTo>
                    <a:cubicBezTo>
                      <a:pt x="645" y="831"/>
                      <a:pt x="831" y="646"/>
                      <a:pt x="831" y="415"/>
                    </a:cubicBezTo>
                    <a:cubicBezTo>
                      <a:pt x="831" y="186"/>
                      <a:pt x="645" y="0"/>
                      <a:pt x="4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47"/>
              <p:cNvSpPr/>
              <p:nvPr/>
            </p:nvSpPr>
            <p:spPr>
              <a:xfrm>
                <a:off x="1325554" y="4231479"/>
                <a:ext cx="24781" cy="24781"/>
              </a:xfrm>
              <a:custGeom>
                <a:avLst/>
                <a:gdLst/>
                <a:ahLst/>
                <a:cxnLst/>
                <a:rect l="l" t="t" r="r" b="b"/>
                <a:pathLst>
                  <a:path w="561" h="561" extrusionOk="0">
                    <a:moveTo>
                      <a:pt x="280" y="0"/>
                    </a:moveTo>
                    <a:cubicBezTo>
                      <a:pt x="125" y="0"/>
                      <a:pt x="0" y="125"/>
                      <a:pt x="0" y="280"/>
                    </a:cubicBezTo>
                    <a:cubicBezTo>
                      <a:pt x="0" y="436"/>
                      <a:pt x="125" y="560"/>
                      <a:pt x="280" y="560"/>
                    </a:cubicBezTo>
                    <a:cubicBezTo>
                      <a:pt x="435" y="560"/>
                      <a:pt x="561" y="436"/>
                      <a:pt x="561" y="280"/>
                    </a:cubicBezTo>
                    <a:cubicBezTo>
                      <a:pt x="561" y="125"/>
                      <a:pt x="435" y="0"/>
                      <a:pt x="2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47"/>
              <p:cNvSpPr/>
              <p:nvPr/>
            </p:nvSpPr>
            <p:spPr>
              <a:xfrm>
                <a:off x="1337922" y="4056644"/>
                <a:ext cx="23765" cy="23721"/>
              </a:xfrm>
              <a:custGeom>
                <a:avLst/>
                <a:gdLst/>
                <a:ahLst/>
                <a:cxnLst/>
                <a:rect l="l" t="t" r="r" b="b"/>
                <a:pathLst>
                  <a:path w="538" h="537" extrusionOk="0">
                    <a:moveTo>
                      <a:pt x="268" y="0"/>
                    </a:moveTo>
                    <a:cubicBezTo>
                      <a:pt x="121" y="0"/>
                      <a:pt x="0" y="120"/>
                      <a:pt x="0" y="268"/>
                    </a:cubicBezTo>
                    <a:cubicBezTo>
                      <a:pt x="0" y="416"/>
                      <a:pt x="121" y="537"/>
                      <a:pt x="268" y="537"/>
                    </a:cubicBezTo>
                    <a:cubicBezTo>
                      <a:pt x="417" y="537"/>
                      <a:pt x="537" y="416"/>
                      <a:pt x="537" y="268"/>
                    </a:cubicBezTo>
                    <a:cubicBezTo>
                      <a:pt x="537" y="120"/>
                      <a:pt x="417" y="0"/>
                      <a:pt x="2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47"/>
              <p:cNvSpPr/>
              <p:nvPr/>
            </p:nvSpPr>
            <p:spPr>
              <a:xfrm>
                <a:off x="1034987" y="4030405"/>
                <a:ext cx="36089" cy="36045"/>
              </a:xfrm>
              <a:custGeom>
                <a:avLst/>
                <a:gdLst/>
                <a:ahLst/>
                <a:cxnLst/>
                <a:rect l="l" t="t" r="r" b="b"/>
                <a:pathLst>
                  <a:path w="817" h="816" extrusionOk="0">
                    <a:moveTo>
                      <a:pt x="409" y="1"/>
                    </a:moveTo>
                    <a:cubicBezTo>
                      <a:pt x="184" y="1"/>
                      <a:pt x="1" y="183"/>
                      <a:pt x="1" y="408"/>
                    </a:cubicBezTo>
                    <a:cubicBezTo>
                      <a:pt x="1" y="634"/>
                      <a:pt x="184" y="815"/>
                      <a:pt x="409" y="815"/>
                    </a:cubicBezTo>
                    <a:cubicBezTo>
                      <a:pt x="634" y="815"/>
                      <a:pt x="817" y="634"/>
                      <a:pt x="817" y="408"/>
                    </a:cubicBezTo>
                    <a:cubicBezTo>
                      <a:pt x="817" y="183"/>
                      <a:pt x="634" y="1"/>
                      <a:pt x="4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47"/>
              <p:cNvSpPr/>
              <p:nvPr/>
            </p:nvSpPr>
            <p:spPr>
              <a:xfrm>
                <a:off x="1372554" y="4131384"/>
                <a:ext cx="36752" cy="36796"/>
              </a:xfrm>
              <a:custGeom>
                <a:avLst/>
                <a:gdLst/>
                <a:ahLst/>
                <a:cxnLst/>
                <a:rect l="l" t="t" r="r" b="b"/>
                <a:pathLst>
                  <a:path w="832" h="833" extrusionOk="0">
                    <a:moveTo>
                      <a:pt x="417" y="1"/>
                    </a:moveTo>
                    <a:cubicBezTo>
                      <a:pt x="186" y="1"/>
                      <a:pt x="0" y="187"/>
                      <a:pt x="0" y="417"/>
                    </a:cubicBezTo>
                    <a:cubicBezTo>
                      <a:pt x="0" y="646"/>
                      <a:pt x="186" y="832"/>
                      <a:pt x="417" y="832"/>
                    </a:cubicBezTo>
                    <a:cubicBezTo>
                      <a:pt x="646" y="832"/>
                      <a:pt x="832" y="646"/>
                      <a:pt x="832" y="417"/>
                    </a:cubicBezTo>
                    <a:cubicBezTo>
                      <a:pt x="832" y="187"/>
                      <a:pt x="646" y="1"/>
                      <a:pt x="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47"/>
              <p:cNvSpPr/>
              <p:nvPr/>
            </p:nvSpPr>
            <p:spPr>
              <a:xfrm>
                <a:off x="1218215" y="4285855"/>
                <a:ext cx="23102" cy="23102"/>
              </a:xfrm>
              <a:custGeom>
                <a:avLst/>
                <a:gdLst/>
                <a:ahLst/>
                <a:cxnLst/>
                <a:rect l="l" t="t" r="r" b="b"/>
                <a:pathLst>
                  <a:path w="523" h="523" extrusionOk="0">
                    <a:moveTo>
                      <a:pt x="261" y="1"/>
                    </a:moveTo>
                    <a:cubicBezTo>
                      <a:pt x="117" y="1"/>
                      <a:pt x="0" y="118"/>
                      <a:pt x="0" y="262"/>
                    </a:cubicBezTo>
                    <a:cubicBezTo>
                      <a:pt x="0" y="406"/>
                      <a:pt x="117" y="523"/>
                      <a:pt x="261" y="523"/>
                    </a:cubicBezTo>
                    <a:cubicBezTo>
                      <a:pt x="405" y="523"/>
                      <a:pt x="522" y="406"/>
                      <a:pt x="522" y="262"/>
                    </a:cubicBezTo>
                    <a:cubicBezTo>
                      <a:pt x="522" y="118"/>
                      <a:pt x="405" y="1"/>
                      <a:pt x="2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47"/>
              <p:cNvSpPr/>
              <p:nvPr/>
            </p:nvSpPr>
            <p:spPr>
              <a:xfrm>
                <a:off x="1274491" y="3969624"/>
                <a:ext cx="20673" cy="20717"/>
              </a:xfrm>
              <a:custGeom>
                <a:avLst/>
                <a:gdLst/>
                <a:ahLst/>
                <a:cxnLst/>
                <a:rect l="l" t="t" r="r" b="b"/>
                <a:pathLst>
                  <a:path w="468" h="469" extrusionOk="0">
                    <a:moveTo>
                      <a:pt x="234" y="1"/>
                    </a:moveTo>
                    <a:cubicBezTo>
                      <a:pt x="106" y="1"/>
                      <a:pt x="0" y="106"/>
                      <a:pt x="0" y="234"/>
                    </a:cubicBezTo>
                    <a:cubicBezTo>
                      <a:pt x="0" y="364"/>
                      <a:pt x="106" y="468"/>
                      <a:pt x="234" y="468"/>
                    </a:cubicBezTo>
                    <a:cubicBezTo>
                      <a:pt x="363" y="468"/>
                      <a:pt x="468" y="364"/>
                      <a:pt x="468" y="234"/>
                    </a:cubicBezTo>
                    <a:cubicBezTo>
                      <a:pt x="468" y="106"/>
                      <a:pt x="363" y="1"/>
                      <a:pt x="2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47"/>
              <p:cNvSpPr/>
              <p:nvPr/>
            </p:nvSpPr>
            <p:spPr>
              <a:xfrm>
                <a:off x="1053054" y="4137656"/>
                <a:ext cx="20275" cy="20275"/>
              </a:xfrm>
              <a:custGeom>
                <a:avLst/>
                <a:gdLst/>
                <a:ahLst/>
                <a:cxnLst/>
                <a:rect l="l" t="t" r="r" b="b"/>
                <a:pathLst>
                  <a:path w="459" h="459" extrusionOk="0">
                    <a:moveTo>
                      <a:pt x="230" y="0"/>
                    </a:moveTo>
                    <a:cubicBezTo>
                      <a:pt x="102" y="0"/>
                      <a:pt x="0" y="103"/>
                      <a:pt x="0" y="230"/>
                    </a:cubicBezTo>
                    <a:cubicBezTo>
                      <a:pt x="0" y="357"/>
                      <a:pt x="102" y="459"/>
                      <a:pt x="230" y="459"/>
                    </a:cubicBezTo>
                    <a:cubicBezTo>
                      <a:pt x="355" y="459"/>
                      <a:pt x="459" y="357"/>
                      <a:pt x="459" y="230"/>
                    </a:cubicBezTo>
                    <a:cubicBezTo>
                      <a:pt x="459" y="103"/>
                      <a:pt x="355" y="0"/>
                      <a:pt x="2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47"/>
              <p:cNvSpPr/>
              <p:nvPr/>
            </p:nvSpPr>
            <p:spPr>
              <a:xfrm>
                <a:off x="1181596" y="3958758"/>
                <a:ext cx="107251" cy="194050"/>
              </a:xfrm>
              <a:custGeom>
                <a:avLst/>
                <a:gdLst/>
                <a:ahLst/>
                <a:cxnLst/>
                <a:rect l="l" t="t" r="r" b="b"/>
                <a:pathLst>
                  <a:path w="2428" h="4393" extrusionOk="0">
                    <a:moveTo>
                      <a:pt x="194" y="1"/>
                    </a:moveTo>
                    <a:lnTo>
                      <a:pt x="0" y="36"/>
                    </a:lnTo>
                    <a:lnTo>
                      <a:pt x="792" y="4393"/>
                    </a:lnTo>
                    <a:lnTo>
                      <a:pt x="2428" y="519"/>
                    </a:lnTo>
                    <a:lnTo>
                      <a:pt x="2246" y="443"/>
                    </a:lnTo>
                    <a:lnTo>
                      <a:pt x="868" y="3708"/>
                    </a:lnTo>
                    <a:lnTo>
                      <a:pt x="1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47"/>
              <p:cNvSpPr/>
              <p:nvPr/>
            </p:nvSpPr>
            <p:spPr>
              <a:xfrm>
                <a:off x="1050934" y="4044585"/>
                <a:ext cx="182697" cy="107604"/>
              </a:xfrm>
              <a:custGeom>
                <a:avLst/>
                <a:gdLst/>
                <a:ahLst/>
                <a:cxnLst/>
                <a:rect l="l" t="t" r="r" b="b"/>
                <a:pathLst>
                  <a:path w="4136" h="2436" extrusionOk="0">
                    <a:moveTo>
                      <a:pt x="95" y="1"/>
                    </a:moveTo>
                    <a:lnTo>
                      <a:pt x="1" y="174"/>
                    </a:lnTo>
                    <a:lnTo>
                      <a:pt x="3439" y="2031"/>
                    </a:lnTo>
                    <a:lnTo>
                      <a:pt x="271" y="2238"/>
                    </a:lnTo>
                    <a:lnTo>
                      <a:pt x="283" y="2435"/>
                    </a:lnTo>
                    <a:lnTo>
                      <a:pt x="4136" y="2183"/>
                    </a:lnTo>
                    <a:lnTo>
                      <a:pt x="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47"/>
              <p:cNvSpPr/>
              <p:nvPr/>
            </p:nvSpPr>
            <p:spPr>
              <a:xfrm>
                <a:off x="1202622" y="4064595"/>
                <a:ext cx="188661" cy="89538"/>
              </a:xfrm>
              <a:custGeom>
                <a:avLst/>
                <a:gdLst/>
                <a:ahLst/>
                <a:cxnLst/>
                <a:rect l="l" t="t" r="r" b="b"/>
                <a:pathLst>
                  <a:path w="4271" h="2027" extrusionOk="0">
                    <a:moveTo>
                      <a:pt x="3286" y="0"/>
                    </a:moveTo>
                    <a:lnTo>
                      <a:pt x="1" y="1728"/>
                    </a:lnTo>
                    <a:lnTo>
                      <a:pt x="4257" y="2027"/>
                    </a:lnTo>
                    <a:lnTo>
                      <a:pt x="4270" y="1830"/>
                    </a:lnTo>
                    <a:lnTo>
                      <a:pt x="706" y="1581"/>
                    </a:lnTo>
                    <a:lnTo>
                      <a:pt x="3378" y="175"/>
                    </a:lnTo>
                    <a:lnTo>
                      <a:pt x="3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47"/>
              <p:cNvSpPr/>
              <p:nvPr/>
            </p:nvSpPr>
            <p:spPr>
              <a:xfrm>
                <a:off x="1213091" y="4127276"/>
                <a:ext cx="127747" cy="170462"/>
              </a:xfrm>
              <a:custGeom>
                <a:avLst/>
                <a:gdLst/>
                <a:ahLst/>
                <a:cxnLst/>
                <a:rect l="l" t="t" r="r" b="b"/>
                <a:pathLst>
                  <a:path w="2892" h="3859" extrusionOk="0">
                    <a:moveTo>
                      <a:pt x="1" y="1"/>
                    </a:moveTo>
                    <a:lnTo>
                      <a:pt x="279" y="3859"/>
                    </a:lnTo>
                    <a:lnTo>
                      <a:pt x="476" y="3845"/>
                    </a:lnTo>
                    <a:lnTo>
                      <a:pt x="232" y="469"/>
                    </a:lnTo>
                    <a:lnTo>
                      <a:pt x="2761" y="2713"/>
                    </a:lnTo>
                    <a:lnTo>
                      <a:pt x="2891" y="256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47"/>
              <p:cNvSpPr/>
              <p:nvPr/>
            </p:nvSpPr>
            <p:spPr>
              <a:xfrm>
                <a:off x="1082605" y="4134255"/>
                <a:ext cx="138790" cy="132032"/>
              </a:xfrm>
              <a:custGeom>
                <a:avLst/>
                <a:gdLst/>
                <a:ahLst/>
                <a:cxnLst/>
                <a:rect l="l" t="t" r="r" b="b"/>
                <a:pathLst>
                  <a:path w="3142" h="2989" extrusionOk="0">
                    <a:moveTo>
                      <a:pt x="3007" y="0"/>
                    </a:moveTo>
                    <a:lnTo>
                      <a:pt x="1" y="2845"/>
                    </a:lnTo>
                    <a:lnTo>
                      <a:pt x="137" y="2988"/>
                    </a:lnTo>
                    <a:lnTo>
                      <a:pt x="3142" y="143"/>
                    </a:lnTo>
                    <a:lnTo>
                      <a:pt x="30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6" name="Google Shape;2736;p47"/>
            <p:cNvSpPr/>
            <p:nvPr/>
          </p:nvSpPr>
          <p:spPr>
            <a:xfrm>
              <a:off x="2370345" y="4091361"/>
              <a:ext cx="124346" cy="96517"/>
            </a:xfrm>
            <a:custGeom>
              <a:avLst/>
              <a:gdLst/>
              <a:ahLst/>
              <a:cxnLst/>
              <a:rect l="l" t="t" r="r" b="b"/>
              <a:pathLst>
                <a:path w="2815" h="2185" extrusionOk="0">
                  <a:moveTo>
                    <a:pt x="1407" y="1"/>
                  </a:moveTo>
                  <a:cubicBezTo>
                    <a:pt x="2" y="1"/>
                    <a:pt x="0" y="2184"/>
                    <a:pt x="1407" y="2184"/>
                  </a:cubicBezTo>
                  <a:cubicBezTo>
                    <a:pt x="2812" y="2184"/>
                    <a:pt x="2815" y="1"/>
                    <a:pt x="14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73"/>
        <p:cNvGrpSpPr/>
        <p:nvPr/>
      </p:nvGrpSpPr>
      <p:grpSpPr>
        <a:xfrm>
          <a:off x="0" y="0"/>
          <a:ext cx="0" cy="0"/>
          <a:chOff x="0" y="0"/>
          <a:chExt cx="0" cy="0"/>
        </a:xfrm>
      </p:grpSpPr>
      <p:sp>
        <p:nvSpPr>
          <p:cNvPr id="3274" name="Google Shape;3274;p57"/>
          <p:cNvSpPr txBox="1">
            <a:spLocks noGrp="1"/>
          </p:cNvSpPr>
          <p:nvPr>
            <p:ph type="subTitle" idx="1"/>
          </p:nvPr>
        </p:nvSpPr>
        <p:spPr>
          <a:xfrm>
            <a:off x="735704" y="1517202"/>
            <a:ext cx="3706494" cy="36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According to the World Health Organization (WHO), pneumonia is estimated to be responsible for around 2.6 million deaths annually, with a higher prevalence in developing countries.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countries with insufficient medical infrastructure, there is a huge need for AI based automated detection of Pneumonia from Chest X Ray scans.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software aims to solve this purpose, considering patient safety and data privacy</a:t>
            </a:r>
            <a:endParaRPr lang="en-IN" dirty="0"/>
          </a:p>
        </p:txBody>
      </p:sp>
      <p:sp>
        <p:nvSpPr>
          <p:cNvPr id="3275" name="Google Shape;3275;p57"/>
          <p:cNvSpPr txBox="1">
            <a:spLocks noGrp="1"/>
          </p:cNvSpPr>
          <p:nvPr>
            <p:ph type="title"/>
          </p:nvPr>
        </p:nvSpPr>
        <p:spPr>
          <a:xfrm>
            <a:off x="723056" y="771081"/>
            <a:ext cx="4461129" cy="60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PROBLEM STATEMENT</a:t>
            </a:r>
            <a:endParaRPr dirty="0"/>
          </a:p>
        </p:txBody>
      </p:sp>
      <p:grpSp>
        <p:nvGrpSpPr>
          <p:cNvPr id="3280" name="Google Shape;3280;p57"/>
          <p:cNvGrpSpPr/>
          <p:nvPr/>
        </p:nvGrpSpPr>
        <p:grpSpPr>
          <a:xfrm>
            <a:off x="5639174" y="670225"/>
            <a:ext cx="1864513" cy="4473324"/>
            <a:chOff x="5353424" y="670225"/>
            <a:chExt cx="1864513" cy="4473324"/>
          </a:xfrm>
        </p:grpSpPr>
        <p:sp>
          <p:nvSpPr>
            <p:cNvPr id="3281" name="Google Shape;3281;p57"/>
            <p:cNvSpPr/>
            <p:nvPr/>
          </p:nvSpPr>
          <p:spPr>
            <a:xfrm>
              <a:off x="5745310" y="3998374"/>
              <a:ext cx="1167458" cy="1145175"/>
            </a:xfrm>
            <a:custGeom>
              <a:avLst/>
              <a:gdLst/>
              <a:ahLst/>
              <a:cxnLst/>
              <a:rect l="l" t="t" r="r" b="b"/>
              <a:pathLst>
                <a:path w="30126" h="29551" extrusionOk="0">
                  <a:moveTo>
                    <a:pt x="2198" y="0"/>
                  </a:moveTo>
                  <a:cubicBezTo>
                    <a:pt x="925" y="7881"/>
                    <a:pt x="272" y="21536"/>
                    <a:pt x="0" y="29514"/>
                  </a:cubicBezTo>
                  <a:lnTo>
                    <a:pt x="13449" y="29514"/>
                  </a:lnTo>
                  <a:cubicBezTo>
                    <a:pt x="14052" y="27283"/>
                    <a:pt x="14770" y="19392"/>
                    <a:pt x="15571" y="17224"/>
                  </a:cubicBezTo>
                  <a:cubicBezTo>
                    <a:pt x="16542" y="18132"/>
                    <a:pt x="16901" y="19502"/>
                    <a:pt x="17217" y="20794"/>
                  </a:cubicBezTo>
                  <a:cubicBezTo>
                    <a:pt x="17435" y="21687"/>
                    <a:pt x="17653" y="28621"/>
                    <a:pt x="17871" y="29514"/>
                  </a:cubicBezTo>
                  <a:cubicBezTo>
                    <a:pt x="17878" y="29541"/>
                    <a:pt x="17885" y="29551"/>
                    <a:pt x="17893" y="29551"/>
                  </a:cubicBezTo>
                  <a:cubicBezTo>
                    <a:pt x="17913" y="29551"/>
                    <a:pt x="17938" y="29499"/>
                    <a:pt x="17981" y="29499"/>
                  </a:cubicBezTo>
                  <a:cubicBezTo>
                    <a:pt x="17993" y="29499"/>
                    <a:pt x="18007" y="29503"/>
                    <a:pt x="18022" y="29514"/>
                  </a:cubicBezTo>
                  <a:cubicBezTo>
                    <a:pt x="18048" y="29533"/>
                    <a:pt x="18077" y="29539"/>
                    <a:pt x="18108" y="29539"/>
                  </a:cubicBezTo>
                  <a:cubicBezTo>
                    <a:pt x="18170" y="29539"/>
                    <a:pt x="18238" y="29514"/>
                    <a:pt x="18303" y="29514"/>
                  </a:cubicBezTo>
                  <a:cubicBezTo>
                    <a:pt x="18374" y="29514"/>
                    <a:pt x="18446" y="29514"/>
                    <a:pt x="18517" y="29514"/>
                  </a:cubicBezTo>
                  <a:cubicBezTo>
                    <a:pt x="18712" y="29514"/>
                    <a:pt x="18908" y="29514"/>
                    <a:pt x="19103" y="29514"/>
                  </a:cubicBezTo>
                  <a:cubicBezTo>
                    <a:pt x="19175" y="29514"/>
                    <a:pt x="19246" y="29514"/>
                    <a:pt x="19318" y="29514"/>
                  </a:cubicBezTo>
                  <a:lnTo>
                    <a:pt x="29680" y="29514"/>
                  </a:lnTo>
                  <a:cubicBezTo>
                    <a:pt x="30126" y="21821"/>
                    <a:pt x="29430" y="8373"/>
                    <a:pt x="27657" y="875"/>
                  </a:cubicBezTo>
                  <a:lnTo>
                    <a:pt x="21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57"/>
            <p:cNvSpPr/>
            <p:nvPr/>
          </p:nvSpPr>
          <p:spPr>
            <a:xfrm>
              <a:off x="5845442" y="4037241"/>
              <a:ext cx="232864" cy="233988"/>
            </a:xfrm>
            <a:custGeom>
              <a:avLst/>
              <a:gdLst/>
              <a:ahLst/>
              <a:cxnLst/>
              <a:rect l="l" t="t" r="r" b="b"/>
              <a:pathLst>
                <a:path w="6009" h="6038" extrusionOk="0">
                  <a:moveTo>
                    <a:pt x="4377" y="0"/>
                  </a:moveTo>
                  <a:cubicBezTo>
                    <a:pt x="4318" y="0"/>
                    <a:pt x="4261" y="28"/>
                    <a:pt x="4225" y="82"/>
                  </a:cubicBezTo>
                  <a:cubicBezTo>
                    <a:pt x="3926" y="532"/>
                    <a:pt x="3558" y="1063"/>
                    <a:pt x="3245" y="1504"/>
                  </a:cubicBezTo>
                  <a:cubicBezTo>
                    <a:pt x="2239" y="2913"/>
                    <a:pt x="1161" y="4270"/>
                    <a:pt x="16" y="5569"/>
                  </a:cubicBezTo>
                  <a:lnTo>
                    <a:pt x="15" y="5569"/>
                  </a:lnTo>
                  <a:cubicBezTo>
                    <a:pt x="1" y="5586"/>
                    <a:pt x="17" y="5608"/>
                    <a:pt x="35" y="5608"/>
                  </a:cubicBezTo>
                  <a:cubicBezTo>
                    <a:pt x="40" y="5608"/>
                    <a:pt x="46" y="5606"/>
                    <a:pt x="51" y="5602"/>
                  </a:cubicBezTo>
                  <a:lnTo>
                    <a:pt x="355" y="5292"/>
                  </a:lnTo>
                  <a:cubicBezTo>
                    <a:pt x="625" y="5015"/>
                    <a:pt x="988" y="4629"/>
                    <a:pt x="1248" y="4343"/>
                  </a:cubicBezTo>
                  <a:cubicBezTo>
                    <a:pt x="2324" y="3167"/>
                    <a:pt x="3333" y="1931"/>
                    <a:pt x="4274" y="643"/>
                  </a:cubicBezTo>
                  <a:lnTo>
                    <a:pt x="4417" y="446"/>
                  </a:lnTo>
                  <a:lnTo>
                    <a:pt x="4417" y="446"/>
                  </a:lnTo>
                  <a:cubicBezTo>
                    <a:pt x="4743" y="698"/>
                    <a:pt x="5045" y="979"/>
                    <a:pt x="5320" y="1286"/>
                  </a:cubicBezTo>
                  <a:cubicBezTo>
                    <a:pt x="5522" y="1514"/>
                    <a:pt x="5567" y="1636"/>
                    <a:pt x="5423" y="1907"/>
                  </a:cubicBezTo>
                  <a:cubicBezTo>
                    <a:pt x="5369" y="2013"/>
                    <a:pt x="5248" y="2194"/>
                    <a:pt x="5183" y="2300"/>
                  </a:cubicBezTo>
                  <a:cubicBezTo>
                    <a:pt x="4892" y="2752"/>
                    <a:pt x="4587" y="3195"/>
                    <a:pt x="4264" y="3624"/>
                  </a:cubicBezTo>
                  <a:cubicBezTo>
                    <a:pt x="3814" y="4213"/>
                    <a:pt x="3331" y="4776"/>
                    <a:pt x="2817" y="5309"/>
                  </a:cubicBezTo>
                  <a:cubicBezTo>
                    <a:pt x="2595" y="5538"/>
                    <a:pt x="2358" y="5772"/>
                    <a:pt x="2130" y="5995"/>
                  </a:cubicBezTo>
                  <a:cubicBezTo>
                    <a:pt x="2113" y="6012"/>
                    <a:pt x="2128" y="6037"/>
                    <a:pt x="2147" y="6037"/>
                  </a:cubicBezTo>
                  <a:cubicBezTo>
                    <a:pt x="2151" y="6037"/>
                    <a:pt x="2155" y="6036"/>
                    <a:pt x="2159" y="6034"/>
                  </a:cubicBezTo>
                  <a:cubicBezTo>
                    <a:pt x="2298" y="5948"/>
                    <a:pt x="2437" y="5861"/>
                    <a:pt x="2571" y="5767"/>
                  </a:cubicBezTo>
                  <a:cubicBezTo>
                    <a:pt x="2976" y="5487"/>
                    <a:pt x="3360" y="5180"/>
                    <a:pt x="3720" y="4845"/>
                  </a:cubicBezTo>
                  <a:cubicBezTo>
                    <a:pt x="4444" y="4172"/>
                    <a:pt x="5086" y="3408"/>
                    <a:pt x="5605" y="2567"/>
                  </a:cubicBezTo>
                  <a:cubicBezTo>
                    <a:pt x="5777" y="2273"/>
                    <a:pt x="6008" y="1949"/>
                    <a:pt x="5970" y="1587"/>
                  </a:cubicBezTo>
                  <a:cubicBezTo>
                    <a:pt x="5946" y="1346"/>
                    <a:pt x="5792" y="1148"/>
                    <a:pt x="5636" y="991"/>
                  </a:cubicBezTo>
                  <a:cubicBezTo>
                    <a:pt x="5517" y="872"/>
                    <a:pt x="5397" y="759"/>
                    <a:pt x="5271" y="649"/>
                  </a:cubicBezTo>
                  <a:cubicBezTo>
                    <a:pt x="5021" y="426"/>
                    <a:pt x="4757" y="220"/>
                    <a:pt x="4480" y="32"/>
                  </a:cubicBezTo>
                  <a:cubicBezTo>
                    <a:pt x="4449" y="10"/>
                    <a:pt x="4413" y="0"/>
                    <a:pt x="4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57"/>
            <p:cNvSpPr/>
            <p:nvPr/>
          </p:nvSpPr>
          <p:spPr>
            <a:xfrm>
              <a:off x="6598214" y="4041310"/>
              <a:ext cx="201280" cy="262277"/>
            </a:xfrm>
            <a:custGeom>
              <a:avLst/>
              <a:gdLst/>
              <a:ahLst/>
              <a:cxnLst/>
              <a:rect l="l" t="t" r="r" b="b"/>
              <a:pathLst>
                <a:path w="5194" h="6768" extrusionOk="0">
                  <a:moveTo>
                    <a:pt x="1767" y="1"/>
                  </a:moveTo>
                  <a:cubicBezTo>
                    <a:pt x="1737" y="1"/>
                    <a:pt x="1707" y="9"/>
                    <a:pt x="1680" y="25"/>
                  </a:cubicBezTo>
                  <a:cubicBezTo>
                    <a:pt x="1218" y="313"/>
                    <a:pt x="714" y="526"/>
                    <a:pt x="185" y="654"/>
                  </a:cubicBezTo>
                  <a:cubicBezTo>
                    <a:pt x="64" y="683"/>
                    <a:pt x="0" y="818"/>
                    <a:pt x="55" y="931"/>
                  </a:cubicBezTo>
                  <a:cubicBezTo>
                    <a:pt x="157" y="1157"/>
                    <a:pt x="308" y="1493"/>
                    <a:pt x="413" y="1720"/>
                  </a:cubicBezTo>
                  <a:cubicBezTo>
                    <a:pt x="1131" y="3300"/>
                    <a:pt x="2073" y="4778"/>
                    <a:pt x="3182" y="6111"/>
                  </a:cubicBezTo>
                  <a:cubicBezTo>
                    <a:pt x="3368" y="6333"/>
                    <a:pt x="3559" y="6550"/>
                    <a:pt x="3757" y="6760"/>
                  </a:cubicBezTo>
                  <a:cubicBezTo>
                    <a:pt x="3762" y="6765"/>
                    <a:pt x="3768" y="6767"/>
                    <a:pt x="3774" y="6767"/>
                  </a:cubicBezTo>
                  <a:cubicBezTo>
                    <a:pt x="3779" y="6767"/>
                    <a:pt x="3784" y="6766"/>
                    <a:pt x="3788" y="6764"/>
                  </a:cubicBezTo>
                  <a:cubicBezTo>
                    <a:pt x="3799" y="6758"/>
                    <a:pt x="3803" y="6742"/>
                    <a:pt x="3796" y="6731"/>
                  </a:cubicBezTo>
                  <a:cubicBezTo>
                    <a:pt x="3724" y="6605"/>
                    <a:pt x="3651" y="6481"/>
                    <a:pt x="3577" y="6359"/>
                  </a:cubicBezTo>
                  <a:cubicBezTo>
                    <a:pt x="2722" y="4945"/>
                    <a:pt x="1814" y="3350"/>
                    <a:pt x="1013" y="1899"/>
                  </a:cubicBezTo>
                  <a:cubicBezTo>
                    <a:pt x="858" y="1616"/>
                    <a:pt x="675" y="1275"/>
                    <a:pt x="519" y="967"/>
                  </a:cubicBezTo>
                  <a:lnTo>
                    <a:pt x="519" y="967"/>
                  </a:lnTo>
                  <a:cubicBezTo>
                    <a:pt x="940" y="828"/>
                    <a:pt x="1342" y="638"/>
                    <a:pt x="1718" y="402"/>
                  </a:cubicBezTo>
                  <a:lnTo>
                    <a:pt x="1718" y="402"/>
                  </a:lnTo>
                  <a:cubicBezTo>
                    <a:pt x="2775" y="1989"/>
                    <a:pt x="3918" y="3518"/>
                    <a:pt x="5142" y="4980"/>
                  </a:cubicBezTo>
                  <a:lnTo>
                    <a:pt x="5141" y="4980"/>
                  </a:lnTo>
                  <a:cubicBezTo>
                    <a:pt x="5147" y="4987"/>
                    <a:pt x="5153" y="4989"/>
                    <a:pt x="5160" y="4989"/>
                  </a:cubicBezTo>
                  <a:cubicBezTo>
                    <a:pt x="5177" y="4989"/>
                    <a:pt x="5193" y="4969"/>
                    <a:pt x="5180" y="4951"/>
                  </a:cubicBezTo>
                  <a:cubicBezTo>
                    <a:pt x="4889" y="4556"/>
                    <a:pt x="4602" y="4159"/>
                    <a:pt x="4320" y="3760"/>
                  </a:cubicBezTo>
                  <a:cubicBezTo>
                    <a:pt x="3830" y="3067"/>
                    <a:pt x="3343" y="2346"/>
                    <a:pt x="2881" y="1633"/>
                  </a:cubicBezTo>
                  <a:cubicBezTo>
                    <a:pt x="2551" y="1123"/>
                    <a:pt x="2225" y="597"/>
                    <a:pt x="1908" y="80"/>
                  </a:cubicBezTo>
                  <a:cubicBezTo>
                    <a:pt x="1877" y="29"/>
                    <a:pt x="1823" y="1"/>
                    <a:pt x="17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57"/>
            <p:cNvSpPr/>
            <p:nvPr/>
          </p:nvSpPr>
          <p:spPr>
            <a:xfrm>
              <a:off x="5738606" y="2799347"/>
              <a:ext cx="265261" cy="96261"/>
            </a:xfrm>
            <a:custGeom>
              <a:avLst/>
              <a:gdLst/>
              <a:ahLst/>
              <a:cxnLst/>
              <a:rect l="l" t="t" r="r" b="b"/>
              <a:pathLst>
                <a:path w="6845" h="2484" extrusionOk="0">
                  <a:moveTo>
                    <a:pt x="1814" y="0"/>
                  </a:moveTo>
                  <a:cubicBezTo>
                    <a:pt x="1260" y="0"/>
                    <a:pt x="657" y="61"/>
                    <a:pt x="1" y="202"/>
                  </a:cubicBezTo>
                  <a:cubicBezTo>
                    <a:pt x="1" y="202"/>
                    <a:pt x="5083" y="1443"/>
                    <a:pt x="6845" y="2483"/>
                  </a:cubicBezTo>
                  <a:cubicBezTo>
                    <a:pt x="6845" y="2483"/>
                    <a:pt x="5349" y="0"/>
                    <a:pt x="1814" y="0"/>
                  </a:cubicBezTo>
                  <a:close/>
                </a:path>
              </a:pathLst>
            </a:custGeom>
            <a:solidFill>
              <a:srgbClr val="0202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57"/>
            <p:cNvSpPr/>
            <p:nvPr/>
          </p:nvSpPr>
          <p:spPr>
            <a:xfrm>
              <a:off x="6655255" y="1160151"/>
              <a:ext cx="14416" cy="48557"/>
            </a:xfrm>
            <a:custGeom>
              <a:avLst/>
              <a:gdLst/>
              <a:ahLst/>
              <a:cxnLst/>
              <a:rect l="l" t="t" r="r" b="b"/>
              <a:pathLst>
                <a:path w="372" h="1253" extrusionOk="0">
                  <a:moveTo>
                    <a:pt x="151" y="0"/>
                  </a:moveTo>
                  <a:cubicBezTo>
                    <a:pt x="152" y="0"/>
                    <a:pt x="152" y="1"/>
                    <a:pt x="152" y="1"/>
                  </a:cubicBezTo>
                  <a:lnTo>
                    <a:pt x="152" y="1"/>
                  </a:lnTo>
                  <a:cubicBezTo>
                    <a:pt x="152" y="1"/>
                    <a:pt x="152" y="0"/>
                    <a:pt x="153" y="0"/>
                  </a:cubicBezTo>
                  <a:close/>
                  <a:moveTo>
                    <a:pt x="152" y="1"/>
                  </a:moveTo>
                  <a:lnTo>
                    <a:pt x="152" y="1"/>
                  </a:lnTo>
                  <a:cubicBezTo>
                    <a:pt x="87" y="202"/>
                    <a:pt x="63" y="414"/>
                    <a:pt x="39" y="622"/>
                  </a:cubicBezTo>
                  <a:cubicBezTo>
                    <a:pt x="20" y="829"/>
                    <a:pt x="1" y="1043"/>
                    <a:pt x="24" y="1252"/>
                  </a:cubicBezTo>
                  <a:cubicBezTo>
                    <a:pt x="313" y="945"/>
                    <a:pt x="371" y="361"/>
                    <a:pt x="152" y="1"/>
                  </a:cubicBezTo>
                  <a:close/>
                </a:path>
              </a:pathLst>
            </a:custGeom>
            <a:solidFill>
              <a:srgbClr val="0202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57"/>
            <p:cNvSpPr/>
            <p:nvPr/>
          </p:nvSpPr>
          <p:spPr>
            <a:xfrm>
              <a:off x="6768330" y="2057851"/>
              <a:ext cx="449607" cy="1166334"/>
            </a:xfrm>
            <a:custGeom>
              <a:avLst/>
              <a:gdLst/>
              <a:ahLst/>
              <a:cxnLst/>
              <a:rect l="l" t="t" r="r" b="b"/>
              <a:pathLst>
                <a:path w="11602" h="30097" extrusionOk="0">
                  <a:moveTo>
                    <a:pt x="3068" y="1"/>
                  </a:moveTo>
                  <a:cubicBezTo>
                    <a:pt x="2734" y="1"/>
                    <a:pt x="2425" y="129"/>
                    <a:pt x="2173" y="442"/>
                  </a:cubicBezTo>
                  <a:cubicBezTo>
                    <a:pt x="2027" y="620"/>
                    <a:pt x="1968" y="849"/>
                    <a:pt x="1914" y="1071"/>
                  </a:cubicBezTo>
                  <a:cubicBezTo>
                    <a:pt x="0" y="8983"/>
                    <a:pt x="1808" y="17294"/>
                    <a:pt x="3614" y="25277"/>
                  </a:cubicBezTo>
                  <a:cubicBezTo>
                    <a:pt x="3838" y="26267"/>
                    <a:pt x="4077" y="27289"/>
                    <a:pt x="4696" y="28108"/>
                  </a:cubicBezTo>
                  <a:cubicBezTo>
                    <a:pt x="5549" y="29236"/>
                    <a:pt x="7263" y="30004"/>
                    <a:pt x="8657" y="30091"/>
                  </a:cubicBezTo>
                  <a:cubicBezTo>
                    <a:pt x="8714" y="30095"/>
                    <a:pt x="8772" y="30097"/>
                    <a:pt x="8830" y="30097"/>
                  </a:cubicBezTo>
                  <a:cubicBezTo>
                    <a:pt x="9512" y="30097"/>
                    <a:pt x="10219" y="29843"/>
                    <a:pt x="10609" y="29289"/>
                  </a:cubicBezTo>
                  <a:cubicBezTo>
                    <a:pt x="10866" y="28927"/>
                    <a:pt x="10962" y="28479"/>
                    <a:pt x="11032" y="28042"/>
                  </a:cubicBezTo>
                  <a:cubicBezTo>
                    <a:pt x="11602" y="24565"/>
                    <a:pt x="10919" y="21137"/>
                    <a:pt x="10332" y="17717"/>
                  </a:cubicBezTo>
                  <a:cubicBezTo>
                    <a:pt x="9792" y="14567"/>
                    <a:pt x="9518" y="11331"/>
                    <a:pt x="8846" y="8202"/>
                  </a:cubicBezTo>
                  <a:cubicBezTo>
                    <a:pt x="8418" y="6208"/>
                    <a:pt x="7709" y="4213"/>
                    <a:pt x="6490" y="2533"/>
                  </a:cubicBezTo>
                  <a:cubicBezTo>
                    <a:pt x="6002" y="1860"/>
                    <a:pt x="4342" y="1"/>
                    <a:pt x="3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57"/>
            <p:cNvSpPr/>
            <p:nvPr/>
          </p:nvSpPr>
          <p:spPr>
            <a:xfrm>
              <a:off x="5658935" y="1953224"/>
              <a:ext cx="1383193" cy="2036289"/>
            </a:xfrm>
            <a:custGeom>
              <a:avLst/>
              <a:gdLst/>
              <a:ahLst/>
              <a:cxnLst/>
              <a:rect l="l" t="t" r="r" b="b"/>
              <a:pathLst>
                <a:path w="35693" h="52546" extrusionOk="0">
                  <a:moveTo>
                    <a:pt x="11049" y="1"/>
                  </a:moveTo>
                  <a:cubicBezTo>
                    <a:pt x="10182" y="1"/>
                    <a:pt x="9320" y="119"/>
                    <a:pt x="8538" y="477"/>
                  </a:cubicBezTo>
                  <a:cubicBezTo>
                    <a:pt x="8274" y="599"/>
                    <a:pt x="8018" y="747"/>
                    <a:pt x="7736" y="810"/>
                  </a:cubicBezTo>
                  <a:cubicBezTo>
                    <a:pt x="7624" y="835"/>
                    <a:pt x="7509" y="848"/>
                    <a:pt x="7394" y="851"/>
                  </a:cubicBezTo>
                  <a:cubicBezTo>
                    <a:pt x="7366" y="852"/>
                    <a:pt x="7337" y="852"/>
                    <a:pt x="7309" y="852"/>
                  </a:cubicBezTo>
                  <a:cubicBezTo>
                    <a:pt x="7183" y="852"/>
                    <a:pt x="7057" y="845"/>
                    <a:pt x="6932" y="838"/>
                  </a:cubicBezTo>
                  <a:cubicBezTo>
                    <a:pt x="5931" y="783"/>
                    <a:pt x="4930" y="755"/>
                    <a:pt x="3928" y="755"/>
                  </a:cubicBezTo>
                  <a:cubicBezTo>
                    <a:pt x="3575" y="755"/>
                    <a:pt x="3221" y="759"/>
                    <a:pt x="2868" y="766"/>
                  </a:cubicBezTo>
                  <a:cubicBezTo>
                    <a:pt x="2216" y="779"/>
                    <a:pt x="1494" y="833"/>
                    <a:pt x="1041" y="1300"/>
                  </a:cubicBezTo>
                  <a:cubicBezTo>
                    <a:pt x="765" y="1583"/>
                    <a:pt x="637" y="1977"/>
                    <a:pt x="539" y="2361"/>
                  </a:cubicBezTo>
                  <a:cubicBezTo>
                    <a:pt x="0" y="4471"/>
                    <a:pt x="148" y="6701"/>
                    <a:pt x="549" y="8841"/>
                  </a:cubicBezTo>
                  <a:cubicBezTo>
                    <a:pt x="873" y="10561"/>
                    <a:pt x="1355" y="12246"/>
                    <a:pt x="1772" y="13944"/>
                  </a:cubicBezTo>
                  <a:cubicBezTo>
                    <a:pt x="2191" y="15649"/>
                    <a:pt x="2151" y="17399"/>
                    <a:pt x="2258" y="19149"/>
                  </a:cubicBezTo>
                  <a:cubicBezTo>
                    <a:pt x="2484" y="22839"/>
                    <a:pt x="2813" y="26522"/>
                    <a:pt x="3016" y="30215"/>
                  </a:cubicBezTo>
                  <a:cubicBezTo>
                    <a:pt x="3306" y="35516"/>
                    <a:pt x="3337" y="40828"/>
                    <a:pt x="3238" y="46136"/>
                  </a:cubicBezTo>
                  <a:cubicBezTo>
                    <a:pt x="3197" y="48313"/>
                    <a:pt x="3354" y="50910"/>
                    <a:pt x="5223" y="52024"/>
                  </a:cubicBezTo>
                  <a:cubicBezTo>
                    <a:pt x="5894" y="52424"/>
                    <a:pt x="6660" y="52545"/>
                    <a:pt x="7448" y="52545"/>
                  </a:cubicBezTo>
                  <a:cubicBezTo>
                    <a:pt x="8093" y="52545"/>
                    <a:pt x="8753" y="52464"/>
                    <a:pt x="9389" y="52389"/>
                  </a:cubicBezTo>
                  <a:cubicBezTo>
                    <a:pt x="11547" y="52135"/>
                    <a:pt x="13718" y="52008"/>
                    <a:pt x="15891" y="52008"/>
                  </a:cubicBezTo>
                  <a:cubicBezTo>
                    <a:pt x="16087" y="52008"/>
                    <a:pt x="16283" y="52009"/>
                    <a:pt x="16479" y="52011"/>
                  </a:cubicBezTo>
                  <a:cubicBezTo>
                    <a:pt x="18405" y="52033"/>
                    <a:pt x="20349" y="52153"/>
                    <a:pt x="22278" y="52153"/>
                  </a:cubicBezTo>
                  <a:cubicBezTo>
                    <a:pt x="24257" y="52153"/>
                    <a:pt x="26220" y="52026"/>
                    <a:pt x="28135" y="51538"/>
                  </a:cubicBezTo>
                  <a:cubicBezTo>
                    <a:pt x="29209" y="51265"/>
                    <a:pt x="30320" y="50832"/>
                    <a:pt x="30968" y="49934"/>
                  </a:cubicBezTo>
                  <a:cubicBezTo>
                    <a:pt x="31419" y="49310"/>
                    <a:pt x="31595" y="48534"/>
                    <a:pt x="31725" y="47777"/>
                  </a:cubicBezTo>
                  <a:cubicBezTo>
                    <a:pt x="32710" y="42103"/>
                    <a:pt x="31815" y="36266"/>
                    <a:pt x="32372" y="30535"/>
                  </a:cubicBezTo>
                  <a:cubicBezTo>
                    <a:pt x="32770" y="26435"/>
                    <a:pt x="33905" y="22448"/>
                    <a:pt x="34639" y="18394"/>
                  </a:cubicBezTo>
                  <a:cubicBezTo>
                    <a:pt x="35372" y="14341"/>
                    <a:pt x="35692" y="10095"/>
                    <a:pt x="34479" y="6160"/>
                  </a:cubicBezTo>
                  <a:cubicBezTo>
                    <a:pt x="34017" y="4657"/>
                    <a:pt x="33210" y="3095"/>
                    <a:pt x="31753" y="2499"/>
                  </a:cubicBezTo>
                  <a:cubicBezTo>
                    <a:pt x="30831" y="2120"/>
                    <a:pt x="29794" y="2193"/>
                    <a:pt x="28807" y="2051"/>
                  </a:cubicBezTo>
                  <a:cubicBezTo>
                    <a:pt x="27038" y="1798"/>
                    <a:pt x="25439" y="856"/>
                    <a:pt x="23703" y="432"/>
                  </a:cubicBezTo>
                  <a:cubicBezTo>
                    <a:pt x="22690" y="184"/>
                    <a:pt x="21649" y="115"/>
                    <a:pt x="20604" y="115"/>
                  </a:cubicBezTo>
                  <a:cubicBezTo>
                    <a:pt x="20111" y="115"/>
                    <a:pt x="19617" y="130"/>
                    <a:pt x="19125" y="150"/>
                  </a:cubicBezTo>
                  <a:cubicBezTo>
                    <a:pt x="17996" y="193"/>
                    <a:pt x="16867" y="246"/>
                    <a:pt x="15750" y="352"/>
                  </a:cubicBezTo>
                  <a:cubicBezTo>
                    <a:pt x="15567" y="369"/>
                    <a:pt x="15383" y="377"/>
                    <a:pt x="15198" y="377"/>
                  </a:cubicBezTo>
                  <a:cubicBezTo>
                    <a:pt x="14180" y="377"/>
                    <a:pt x="13143" y="146"/>
                    <a:pt x="12135" y="54"/>
                  </a:cubicBezTo>
                  <a:cubicBezTo>
                    <a:pt x="11776" y="21"/>
                    <a:pt x="11412" y="1"/>
                    <a:pt x="11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57"/>
            <p:cNvSpPr/>
            <p:nvPr/>
          </p:nvSpPr>
          <p:spPr>
            <a:xfrm>
              <a:off x="5881906" y="2035880"/>
              <a:ext cx="830311" cy="240963"/>
            </a:xfrm>
            <a:custGeom>
              <a:avLst/>
              <a:gdLst/>
              <a:ahLst/>
              <a:cxnLst/>
              <a:rect l="l" t="t" r="r" b="b"/>
              <a:pathLst>
                <a:path w="21426" h="6218" extrusionOk="0">
                  <a:moveTo>
                    <a:pt x="1063" y="4"/>
                  </a:moveTo>
                  <a:lnTo>
                    <a:pt x="1061" y="5"/>
                  </a:lnTo>
                  <a:cubicBezTo>
                    <a:pt x="1060" y="6"/>
                    <a:pt x="1059" y="6"/>
                    <a:pt x="1058" y="7"/>
                  </a:cubicBezTo>
                  <a:lnTo>
                    <a:pt x="1058" y="7"/>
                  </a:lnTo>
                  <a:cubicBezTo>
                    <a:pt x="1060" y="6"/>
                    <a:pt x="1061" y="5"/>
                    <a:pt x="1063" y="4"/>
                  </a:cubicBezTo>
                  <a:close/>
                  <a:moveTo>
                    <a:pt x="1482" y="1173"/>
                  </a:moveTo>
                  <a:cubicBezTo>
                    <a:pt x="1497" y="1173"/>
                    <a:pt x="1512" y="1173"/>
                    <a:pt x="1527" y="1175"/>
                  </a:cubicBezTo>
                  <a:cubicBezTo>
                    <a:pt x="1560" y="1178"/>
                    <a:pt x="1592" y="1185"/>
                    <a:pt x="1624" y="1196"/>
                  </a:cubicBezTo>
                  <a:lnTo>
                    <a:pt x="1624" y="1196"/>
                  </a:lnTo>
                  <a:cubicBezTo>
                    <a:pt x="1489" y="1474"/>
                    <a:pt x="1279" y="1732"/>
                    <a:pt x="982" y="1837"/>
                  </a:cubicBezTo>
                  <a:cubicBezTo>
                    <a:pt x="911" y="1862"/>
                    <a:pt x="835" y="1878"/>
                    <a:pt x="758" y="1882"/>
                  </a:cubicBezTo>
                  <a:lnTo>
                    <a:pt x="758" y="1882"/>
                  </a:lnTo>
                  <a:cubicBezTo>
                    <a:pt x="810" y="1661"/>
                    <a:pt x="928" y="1460"/>
                    <a:pt x="1111" y="1317"/>
                  </a:cubicBezTo>
                  <a:cubicBezTo>
                    <a:pt x="1217" y="1232"/>
                    <a:pt x="1347" y="1173"/>
                    <a:pt x="1482" y="1173"/>
                  </a:cubicBezTo>
                  <a:close/>
                  <a:moveTo>
                    <a:pt x="19931" y="1312"/>
                  </a:moveTo>
                  <a:cubicBezTo>
                    <a:pt x="20141" y="1335"/>
                    <a:pt x="20310" y="1511"/>
                    <a:pt x="20383" y="1705"/>
                  </a:cubicBezTo>
                  <a:cubicBezTo>
                    <a:pt x="20414" y="1780"/>
                    <a:pt x="20429" y="1860"/>
                    <a:pt x="20432" y="1939"/>
                  </a:cubicBezTo>
                  <a:lnTo>
                    <a:pt x="20432" y="1939"/>
                  </a:lnTo>
                  <a:cubicBezTo>
                    <a:pt x="20420" y="1936"/>
                    <a:pt x="20408" y="1933"/>
                    <a:pt x="20397" y="1929"/>
                  </a:cubicBezTo>
                  <a:cubicBezTo>
                    <a:pt x="20156" y="1853"/>
                    <a:pt x="19941" y="1639"/>
                    <a:pt x="19928" y="1379"/>
                  </a:cubicBezTo>
                  <a:cubicBezTo>
                    <a:pt x="19927" y="1356"/>
                    <a:pt x="19928" y="1334"/>
                    <a:pt x="19931" y="1312"/>
                  </a:cubicBezTo>
                  <a:close/>
                  <a:moveTo>
                    <a:pt x="18442" y="2905"/>
                  </a:moveTo>
                  <a:cubicBezTo>
                    <a:pt x="18491" y="2905"/>
                    <a:pt x="18522" y="2946"/>
                    <a:pt x="18549" y="2990"/>
                  </a:cubicBezTo>
                  <a:cubicBezTo>
                    <a:pt x="18631" y="3121"/>
                    <a:pt x="18679" y="3272"/>
                    <a:pt x="18687" y="3428"/>
                  </a:cubicBezTo>
                  <a:lnTo>
                    <a:pt x="18687" y="3428"/>
                  </a:lnTo>
                  <a:cubicBezTo>
                    <a:pt x="18612" y="3409"/>
                    <a:pt x="18540" y="3377"/>
                    <a:pt x="18475" y="3331"/>
                  </a:cubicBezTo>
                  <a:cubicBezTo>
                    <a:pt x="18381" y="3268"/>
                    <a:pt x="18293" y="3167"/>
                    <a:pt x="18300" y="3048"/>
                  </a:cubicBezTo>
                  <a:cubicBezTo>
                    <a:pt x="18308" y="2982"/>
                    <a:pt x="18355" y="2927"/>
                    <a:pt x="18418" y="2908"/>
                  </a:cubicBezTo>
                  <a:cubicBezTo>
                    <a:pt x="18427" y="2906"/>
                    <a:pt x="18435" y="2905"/>
                    <a:pt x="18442" y="2905"/>
                  </a:cubicBezTo>
                  <a:close/>
                  <a:moveTo>
                    <a:pt x="2736" y="2772"/>
                  </a:moveTo>
                  <a:cubicBezTo>
                    <a:pt x="2883" y="2835"/>
                    <a:pt x="3001" y="2950"/>
                    <a:pt x="3067" y="3094"/>
                  </a:cubicBezTo>
                  <a:lnTo>
                    <a:pt x="3067" y="3094"/>
                  </a:lnTo>
                  <a:cubicBezTo>
                    <a:pt x="2941" y="3256"/>
                    <a:pt x="2773" y="3380"/>
                    <a:pt x="2585" y="3460"/>
                  </a:cubicBezTo>
                  <a:lnTo>
                    <a:pt x="2585" y="3460"/>
                  </a:lnTo>
                  <a:cubicBezTo>
                    <a:pt x="2508" y="3214"/>
                    <a:pt x="2534" y="2935"/>
                    <a:pt x="2736" y="2772"/>
                  </a:cubicBezTo>
                  <a:close/>
                  <a:moveTo>
                    <a:pt x="5309" y="3561"/>
                  </a:moveTo>
                  <a:lnTo>
                    <a:pt x="5309" y="3561"/>
                  </a:lnTo>
                  <a:cubicBezTo>
                    <a:pt x="5333" y="3614"/>
                    <a:pt x="5343" y="3672"/>
                    <a:pt x="5337" y="3729"/>
                  </a:cubicBezTo>
                  <a:cubicBezTo>
                    <a:pt x="5323" y="3889"/>
                    <a:pt x="5228" y="4035"/>
                    <a:pt x="5097" y="4129"/>
                  </a:cubicBezTo>
                  <a:lnTo>
                    <a:pt x="5097" y="4129"/>
                  </a:lnTo>
                  <a:cubicBezTo>
                    <a:pt x="5066" y="4063"/>
                    <a:pt x="5045" y="3992"/>
                    <a:pt x="5044" y="3919"/>
                  </a:cubicBezTo>
                  <a:cubicBezTo>
                    <a:pt x="5042" y="3787"/>
                    <a:pt x="5121" y="3635"/>
                    <a:pt x="5243" y="3579"/>
                  </a:cubicBezTo>
                  <a:cubicBezTo>
                    <a:pt x="5264" y="3569"/>
                    <a:pt x="5286" y="3563"/>
                    <a:pt x="5309" y="3561"/>
                  </a:cubicBezTo>
                  <a:close/>
                  <a:moveTo>
                    <a:pt x="16481" y="4513"/>
                  </a:moveTo>
                  <a:cubicBezTo>
                    <a:pt x="16494" y="4513"/>
                    <a:pt x="16508" y="4518"/>
                    <a:pt x="16519" y="4522"/>
                  </a:cubicBezTo>
                  <a:cubicBezTo>
                    <a:pt x="16575" y="4549"/>
                    <a:pt x="16629" y="4619"/>
                    <a:pt x="16608" y="4677"/>
                  </a:cubicBezTo>
                  <a:lnTo>
                    <a:pt x="16605" y="4684"/>
                  </a:lnTo>
                  <a:lnTo>
                    <a:pt x="16603" y="4690"/>
                  </a:lnTo>
                  <a:lnTo>
                    <a:pt x="16599" y="4705"/>
                  </a:lnTo>
                  <a:lnTo>
                    <a:pt x="16592" y="4719"/>
                  </a:lnTo>
                  <a:lnTo>
                    <a:pt x="16588" y="4727"/>
                  </a:lnTo>
                  <a:lnTo>
                    <a:pt x="16584" y="4733"/>
                  </a:lnTo>
                  <a:lnTo>
                    <a:pt x="16576" y="4747"/>
                  </a:lnTo>
                  <a:cubicBezTo>
                    <a:pt x="16558" y="4772"/>
                    <a:pt x="16537" y="4795"/>
                    <a:pt x="16514" y="4816"/>
                  </a:cubicBezTo>
                  <a:lnTo>
                    <a:pt x="16514" y="4816"/>
                  </a:lnTo>
                  <a:cubicBezTo>
                    <a:pt x="16508" y="4809"/>
                    <a:pt x="16502" y="4802"/>
                    <a:pt x="16497" y="4795"/>
                  </a:cubicBezTo>
                  <a:cubicBezTo>
                    <a:pt x="16445" y="4725"/>
                    <a:pt x="16414" y="4635"/>
                    <a:pt x="16444" y="4554"/>
                  </a:cubicBezTo>
                  <a:cubicBezTo>
                    <a:pt x="16448" y="4543"/>
                    <a:pt x="16453" y="4534"/>
                    <a:pt x="16458" y="4524"/>
                  </a:cubicBezTo>
                  <a:lnTo>
                    <a:pt x="16464" y="4518"/>
                  </a:lnTo>
                  <a:cubicBezTo>
                    <a:pt x="16469" y="4514"/>
                    <a:pt x="16475" y="4513"/>
                    <a:pt x="16481" y="4513"/>
                  </a:cubicBezTo>
                  <a:close/>
                  <a:moveTo>
                    <a:pt x="20755" y="1"/>
                  </a:moveTo>
                  <a:cubicBezTo>
                    <a:pt x="21116" y="279"/>
                    <a:pt x="21398" y="728"/>
                    <a:pt x="21337" y="1195"/>
                  </a:cubicBezTo>
                  <a:cubicBezTo>
                    <a:pt x="21291" y="1574"/>
                    <a:pt x="20967" y="1958"/>
                    <a:pt x="20580" y="1958"/>
                  </a:cubicBezTo>
                  <a:cubicBezTo>
                    <a:pt x="20567" y="1958"/>
                    <a:pt x="20554" y="1958"/>
                    <a:pt x="20542" y="1957"/>
                  </a:cubicBezTo>
                  <a:lnTo>
                    <a:pt x="20542" y="1957"/>
                  </a:lnTo>
                  <a:cubicBezTo>
                    <a:pt x="20539" y="1860"/>
                    <a:pt x="20520" y="1762"/>
                    <a:pt x="20479" y="1666"/>
                  </a:cubicBezTo>
                  <a:cubicBezTo>
                    <a:pt x="20385" y="1428"/>
                    <a:pt x="20162" y="1219"/>
                    <a:pt x="19894" y="1219"/>
                  </a:cubicBezTo>
                  <a:cubicBezTo>
                    <a:pt x="19893" y="1219"/>
                    <a:pt x="19892" y="1219"/>
                    <a:pt x="19892" y="1219"/>
                  </a:cubicBezTo>
                  <a:cubicBezTo>
                    <a:pt x="19870" y="1219"/>
                    <a:pt x="19851" y="1235"/>
                    <a:pt x="19848" y="1256"/>
                  </a:cubicBezTo>
                  <a:cubicBezTo>
                    <a:pt x="19841" y="1298"/>
                    <a:pt x="19838" y="1340"/>
                    <a:pt x="19841" y="1382"/>
                  </a:cubicBezTo>
                  <a:cubicBezTo>
                    <a:pt x="19859" y="1677"/>
                    <a:pt x="20103" y="1919"/>
                    <a:pt x="20376" y="1998"/>
                  </a:cubicBezTo>
                  <a:cubicBezTo>
                    <a:pt x="20394" y="2004"/>
                    <a:pt x="20413" y="2008"/>
                    <a:pt x="20431" y="2012"/>
                  </a:cubicBezTo>
                  <a:lnTo>
                    <a:pt x="20431" y="2012"/>
                  </a:lnTo>
                  <a:cubicBezTo>
                    <a:pt x="20423" y="2134"/>
                    <a:pt x="20387" y="2256"/>
                    <a:pt x="20335" y="2366"/>
                  </a:cubicBezTo>
                  <a:cubicBezTo>
                    <a:pt x="20095" y="2855"/>
                    <a:pt x="19579" y="3342"/>
                    <a:pt x="19027" y="3441"/>
                  </a:cubicBezTo>
                  <a:cubicBezTo>
                    <a:pt x="18980" y="3449"/>
                    <a:pt x="18932" y="3453"/>
                    <a:pt x="18885" y="3453"/>
                  </a:cubicBezTo>
                  <a:cubicBezTo>
                    <a:pt x="18878" y="3453"/>
                    <a:pt x="18871" y="3453"/>
                    <a:pt x="18864" y="3453"/>
                  </a:cubicBezTo>
                  <a:lnTo>
                    <a:pt x="18864" y="3453"/>
                  </a:lnTo>
                  <a:cubicBezTo>
                    <a:pt x="18857" y="3255"/>
                    <a:pt x="18798" y="3063"/>
                    <a:pt x="18690" y="2898"/>
                  </a:cubicBezTo>
                  <a:cubicBezTo>
                    <a:pt x="18651" y="2834"/>
                    <a:pt x="18587" y="2764"/>
                    <a:pt x="18508" y="2747"/>
                  </a:cubicBezTo>
                  <a:cubicBezTo>
                    <a:pt x="18487" y="2742"/>
                    <a:pt x="18466" y="2740"/>
                    <a:pt x="18446" y="2740"/>
                  </a:cubicBezTo>
                  <a:cubicBezTo>
                    <a:pt x="18269" y="2740"/>
                    <a:pt x="18117" y="2919"/>
                    <a:pt x="18140" y="3096"/>
                  </a:cubicBezTo>
                  <a:cubicBezTo>
                    <a:pt x="18173" y="3357"/>
                    <a:pt x="18426" y="3521"/>
                    <a:pt x="18662" y="3579"/>
                  </a:cubicBezTo>
                  <a:cubicBezTo>
                    <a:pt x="18670" y="3580"/>
                    <a:pt x="18677" y="3582"/>
                    <a:pt x="18685" y="3583"/>
                  </a:cubicBezTo>
                  <a:lnTo>
                    <a:pt x="18685" y="3583"/>
                  </a:lnTo>
                  <a:cubicBezTo>
                    <a:pt x="18642" y="4133"/>
                    <a:pt x="18244" y="4539"/>
                    <a:pt x="17740" y="4750"/>
                  </a:cubicBezTo>
                  <a:cubicBezTo>
                    <a:pt x="17524" y="4840"/>
                    <a:pt x="17297" y="4902"/>
                    <a:pt x="17066" y="4934"/>
                  </a:cubicBezTo>
                  <a:cubicBezTo>
                    <a:pt x="17007" y="4942"/>
                    <a:pt x="16944" y="4948"/>
                    <a:pt x="16880" y="4948"/>
                  </a:cubicBezTo>
                  <a:cubicBezTo>
                    <a:pt x="16822" y="4948"/>
                    <a:pt x="16763" y="4943"/>
                    <a:pt x="16708" y="4929"/>
                  </a:cubicBezTo>
                  <a:lnTo>
                    <a:pt x="16708" y="4929"/>
                  </a:lnTo>
                  <a:cubicBezTo>
                    <a:pt x="16726" y="4909"/>
                    <a:pt x="16743" y="4887"/>
                    <a:pt x="16759" y="4864"/>
                  </a:cubicBezTo>
                  <a:cubicBezTo>
                    <a:pt x="16769" y="4847"/>
                    <a:pt x="16779" y="4830"/>
                    <a:pt x="16787" y="4812"/>
                  </a:cubicBezTo>
                  <a:lnTo>
                    <a:pt x="16799" y="4784"/>
                  </a:lnTo>
                  <a:lnTo>
                    <a:pt x="16810" y="4756"/>
                  </a:lnTo>
                  <a:lnTo>
                    <a:pt x="16814" y="4743"/>
                  </a:lnTo>
                  <a:cubicBezTo>
                    <a:pt x="16815" y="4738"/>
                    <a:pt x="16816" y="4732"/>
                    <a:pt x="16818" y="4728"/>
                  </a:cubicBezTo>
                  <a:cubicBezTo>
                    <a:pt x="16863" y="4564"/>
                    <a:pt x="16756" y="4397"/>
                    <a:pt x="16609" y="4330"/>
                  </a:cubicBezTo>
                  <a:cubicBezTo>
                    <a:pt x="16564" y="4310"/>
                    <a:pt x="16521" y="4300"/>
                    <a:pt x="16482" y="4300"/>
                  </a:cubicBezTo>
                  <a:cubicBezTo>
                    <a:pt x="16334" y="4300"/>
                    <a:pt x="16232" y="4429"/>
                    <a:pt x="16223" y="4600"/>
                  </a:cubicBezTo>
                  <a:cubicBezTo>
                    <a:pt x="16220" y="4722"/>
                    <a:pt x="16265" y="4839"/>
                    <a:pt x="16341" y="4931"/>
                  </a:cubicBezTo>
                  <a:lnTo>
                    <a:pt x="16341" y="4931"/>
                  </a:lnTo>
                  <a:cubicBezTo>
                    <a:pt x="16286" y="4959"/>
                    <a:pt x="16230" y="4984"/>
                    <a:pt x="16177" y="5008"/>
                  </a:cubicBezTo>
                  <a:cubicBezTo>
                    <a:pt x="16075" y="5056"/>
                    <a:pt x="15953" y="5110"/>
                    <a:pt x="15848" y="5150"/>
                  </a:cubicBezTo>
                  <a:lnTo>
                    <a:pt x="15765" y="5184"/>
                  </a:lnTo>
                  <a:lnTo>
                    <a:pt x="15723" y="5201"/>
                  </a:lnTo>
                  <a:lnTo>
                    <a:pt x="15681" y="5216"/>
                  </a:lnTo>
                  <a:lnTo>
                    <a:pt x="15512" y="5278"/>
                  </a:lnTo>
                  <a:cubicBezTo>
                    <a:pt x="15485" y="5287"/>
                    <a:pt x="15456" y="5298"/>
                    <a:pt x="15428" y="5307"/>
                  </a:cubicBezTo>
                  <a:lnTo>
                    <a:pt x="15343" y="5336"/>
                  </a:lnTo>
                  <a:cubicBezTo>
                    <a:pt x="15238" y="5370"/>
                    <a:pt x="15107" y="5414"/>
                    <a:pt x="15000" y="5442"/>
                  </a:cubicBezTo>
                  <a:cubicBezTo>
                    <a:pt x="13614" y="5839"/>
                    <a:pt x="12159" y="5945"/>
                    <a:pt x="10721" y="5980"/>
                  </a:cubicBezTo>
                  <a:cubicBezTo>
                    <a:pt x="10646" y="5981"/>
                    <a:pt x="10571" y="5982"/>
                    <a:pt x="10496" y="5982"/>
                  </a:cubicBezTo>
                  <a:cubicBezTo>
                    <a:pt x="8767" y="5982"/>
                    <a:pt x="6936" y="5731"/>
                    <a:pt x="5552" y="4623"/>
                  </a:cubicBezTo>
                  <a:cubicBezTo>
                    <a:pt x="5436" y="4531"/>
                    <a:pt x="5313" y="4428"/>
                    <a:pt x="5216" y="4312"/>
                  </a:cubicBezTo>
                  <a:lnTo>
                    <a:pt x="5216" y="4312"/>
                  </a:lnTo>
                  <a:cubicBezTo>
                    <a:pt x="5346" y="4225"/>
                    <a:pt x="5452" y="4099"/>
                    <a:pt x="5521" y="3920"/>
                  </a:cubicBezTo>
                  <a:cubicBezTo>
                    <a:pt x="5565" y="3804"/>
                    <a:pt x="5573" y="3680"/>
                    <a:pt x="5546" y="3559"/>
                  </a:cubicBezTo>
                  <a:cubicBezTo>
                    <a:pt x="5530" y="3497"/>
                    <a:pt x="5503" y="3438"/>
                    <a:pt x="5467" y="3386"/>
                  </a:cubicBezTo>
                  <a:cubicBezTo>
                    <a:pt x="5450" y="3361"/>
                    <a:pt x="5424" y="3345"/>
                    <a:pt x="5395" y="3340"/>
                  </a:cubicBezTo>
                  <a:cubicBezTo>
                    <a:pt x="5372" y="3336"/>
                    <a:pt x="5348" y="3334"/>
                    <a:pt x="5325" y="3334"/>
                  </a:cubicBezTo>
                  <a:cubicBezTo>
                    <a:pt x="5112" y="3334"/>
                    <a:pt x="4928" y="3505"/>
                    <a:pt x="4859" y="3699"/>
                  </a:cubicBezTo>
                  <a:cubicBezTo>
                    <a:pt x="4818" y="3803"/>
                    <a:pt x="4808" y="3917"/>
                    <a:pt x="4828" y="4027"/>
                  </a:cubicBezTo>
                  <a:cubicBezTo>
                    <a:pt x="4829" y="4036"/>
                    <a:pt x="4830" y="4045"/>
                    <a:pt x="4833" y="4054"/>
                  </a:cubicBezTo>
                  <a:lnTo>
                    <a:pt x="4839" y="4079"/>
                  </a:lnTo>
                  <a:lnTo>
                    <a:pt x="4846" y="4105"/>
                  </a:lnTo>
                  <a:lnTo>
                    <a:pt x="4854" y="4130"/>
                  </a:lnTo>
                  <a:cubicBezTo>
                    <a:pt x="4865" y="4162"/>
                    <a:pt x="4878" y="4194"/>
                    <a:pt x="4892" y="4225"/>
                  </a:cubicBezTo>
                  <a:lnTo>
                    <a:pt x="4892" y="4225"/>
                  </a:lnTo>
                  <a:cubicBezTo>
                    <a:pt x="4774" y="4259"/>
                    <a:pt x="4651" y="4271"/>
                    <a:pt x="4527" y="4271"/>
                  </a:cubicBezTo>
                  <a:cubicBezTo>
                    <a:pt x="4441" y="4271"/>
                    <a:pt x="4354" y="4265"/>
                    <a:pt x="4269" y="4258"/>
                  </a:cubicBezTo>
                  <a:cubicBezTo>
                    <a:pt x="3928" y="4226"/>
                    <a:pt x="3580" y="4197"/>
                    <a:pt x="3256" y="4085"/>
                  </a:cubicBezTo>
                  <a:cubicBezTo>
                    <a:pt x="3082" y="4022"/>
                    <a:pt x="2913" y="3931"/>
                    <a:pt x="2783" y="3800"/>
                  </a:cubicBezTo>
                  <a:cubicBezTo>
                    <a:pt x="2731" y="3747"/>
                    <a:pt x="2686" y="3683"/>
                    <a:pt x="2649" y="3614"/>
                  </a:cubicBezTo>
                  <a:lnTo>
                    <a:pt x="2649" y="3614"/>
                  </a:lnTo>
                  <a:cubicBezTo>
                    <a:pt x="2667" y="3606"/>
                    <a:pt x="2685" y="3598"/>
                    <a:pt x="2703" y="3590"/>
                  </a:cubicBezTo>
                  <a:cubicBezTo>
                    <a:pt x="2917" y="3494"/>
                    <a:pt x="3101" y="3344"/>
                    <a:pt x="3240" y="3155"/>
                  </a:cubicBezTo>
                  <a:cubicBezTo>
                    <a:pt x="3257" y="3133"/>
                    <a:pt x="3261" y="3102"/>
                    <a:pt x="3251" y="3075"/>
                  </a:cubicBezTo>
                  <a:cubicBezTo>
                    <a:pt x="3168" y="2844"/>
                    <a:pt x="2986" y="2661"/>
                    <a:pt x="2753" y="2579"/>
                  </a:cubicBezTo>
                  <a:cubicBezTo>
                    <a:pt x="2744" y="2576"/>
                    <a:pt x="2733" y="2574"/>
                    <a:pt x="2723" y="2574"/>
                  </a:cubicBezTo>
                  <a:cubicBezTo>
                    <a:pt x="2706" y="2574"/>
                    <a:pt x="2689" y="2579"/>
                    <a:pt x="2674" y="2588"/>
                  </a:cubicBezTo>
                  <a:cubicBezTo>
                    <a:pt x="2473" y="2711"/>
                    <a:pt x="2365" y="2946"/>
                    <a:pt x="2358" y="3175"/>
                  </a:cubicBezTo>
                  <a:cubicBezTo>
                    <a:pt x="2355" y="3294"/>
                    <a:pt x="2371" y="3411"/>
                    <a:pt x="2405" y="3523"/>
                  </a:cubicBezTo>
                  <a:lnTo>
                    <a:pt x="2405" y="3523"/>
                  </a:lnTo>
                  <a:cubicBezTo>
                    <a:pt x="2286" y="3556"/>
                    <a:pt x="2162" y="3572"/>
                    <a:pt x="2039" y="3572"/>
                  </a:cubicBezTo>
                  <a:cubicBezTo>
                    <a:pt x="1857" y="3572"/>
                    <a:pt x="1676" y="3536"/>
                    <a:pt x="1511" y="3461"/>
                  </a:cubicBezTo>
                  <a:cubicBezTo>
                    <a:pt x="1012" y="3231"/>
                    <a:pt x="709" y="2671"/>
                    <a:pt x="727" y="2129"/>
                  </a:cubicBezTo>
                  <a:cubicBezTo>
                    <a:pt x="728" y="2069"/>
                    <a:pt x="733" y="2010"/>
                    <a:pt x="743" y="1952"/>
                  </a:cubicBezTo>
                  <a:lnTo>
                    <a:pt x="743" y="1952"/>
                  </a:lnTo>
                  <a:cubicBezTo>
                    <a:pt x="834" y="1951"/>
                    <a:pt x="924" y="1936"/>
                    <a:pt x="1008" y="1908"/>
                  </a:cubicBezTo>
                  <a:cubicBezTo>
                    <a:pt x="1348" y="1795"/>
                    <a:pt x="1586" y="1499"/>
                    <a:pt x="1733" y="1187"/>
                  </a:cubicBezTo>
                  <a:cubicBezTo>
                    <a:pt x="1745" y="1163"/>
                    <a:pt x="1735" y="1135"/>
                    <a:pt x="1711" y="1125"/>
                  </a:cubicBezTo>
                  <a:cubicBezTo>
                    <a:pt x="1636" y="1088"/>
                    <a:pt x="1557" y="1071"/>
                    <a:pt x="1478" y="1071"/>
                  </a:cubicBezTo>
                  <a:cubicBezTo>
                    <a:pt x="1323" y="1071"/>
                    <a:pt x="1167" y="1134"/>
                    <a:pt x="1046" y="1228"/>
                  </a:cubicBezTo>
                  <a:cubicBezTo>
                    <a:pt x="825" y="1399"/>
                    <a:pt x="692" y="1629"/>
                    <a:pt x="634" y="1879"/>
                  </a:cubicBezTo>
                  <a:lnTo>
                    <a:pt x="634" y="1879"/>
                  </a:lnTo>
                  <a:cubicBezTo>
                    <a:pt x="489" y="1865"/>
                    <a:pt x="350" y="1810"/>
                    <a:pt x="244" y="1707"/>
                  </a:cubicBezTo>
                  <a:cubicBezTo>
                    <a:pt x="78" y="1549"/>
                    <a:pt x="34" y="1301"/>
                    <a:pt x="71" y="1082"/>
                  </a:cubicBezTo>
                  <a:cubicBezTo>
                    <a:pt x="156" y="562"/>
                    <a:pt x="639" y="257"/>
                    <a:pt x="1058" y="7"/>
                  </a:cubicBezTo>
                  <a:lnTo>
                    <a:pt x="1058" y="7"/>
                  </a:lnTo>
                  <a:cubicBezTo>
                    <a:pt x="625" y="247"/>
                    <a:pt x="132" y="546"/>
                    <a:pt x="33" y="1073"/>
                  </a:cubicBezTo>
                  <a:cubicBezTo>
                    <a:pt x="0" y="1244"/>
                    <a:pt x="11" y="1426"/>
                    <a:pt x="90" y="1584"/>
                  </a:cubicBezTo>
                  <a:cubicBezTo>
                    <a:pt x="193" y="1796"/>
                    <a:pt x="399" y="1914"/>
                    <a:pt x="621" y="1944"/>
                  </a:cubicBezTo>
                  <a:lnTo>
                    <a:pt x="621" y="1944"/>
                  </a:lnTo>
                  <a:cubicBezTo>
                    <a:pt x="513" y="2550"/>
                    <a:pt x="826" y="3258"/>
                    <a:pt x="1372" y="3555"/>
                  </a:cubicBezTo>
                  <a:cubicBezTo>
                    <a:pt x="1583" y="3673"/>
                    <a:pt x="1823" y="3729"/>
                    <a:pt x="2063" y="3729"/>
                  </a:cubicBezTo>
                  <a:cubicBezTo>
                    <a:pt x="2198" y="3729"/>
                    <a:pt x="2334" y="3711"/>
                    <a:pt x="2465" y="3676"/>
                  </a:cubicBezTo>
                  <a:lnTo>
                    <a:pt x="2465" y="3676"/>
                  </a:lnTo>
                  <a:cubicBezTo>
                    <a:pt x="2510" y="3769"/>
                    <a:pt x="2570" y="3856"/>
                    <a:pt x="2642" y="3934"/>
                  </a:cubicBezTo>
                  <a:cubicBezTo>
                    <a:pt x="2775" y="4071"/>
                    <a:pt x="2942" y="4172"/>
                    <a:pt x="3115" y="4245"/>
                  </a:cubicBezTo>
                  <a:cubicBezTo>
                    <a:pt x="3476" y="4392"/>
                    <a:pt x="3867" y="4427"/>
                    <a:pt x="4252" y="4466"/>
                  </a:cubicBezTo>
                  <a:cubicBezTo>
                    <a:pt x="4345" y="4476"/>
                    <a:pt x="4440" y="4482"/>
                    <a:pt x="4534" y="4482"/>
                  </a:cubicBezTo>
                  <a:cubicBezTo>
                    <a:pt x="4699" y="4482"/>
                    <a:pt x="4861" y="4463"/>
                    <a:pt x="5007" y="4413"/>
                  </a:cubicBezTo>
                  <a:lnTo>
                    <a:pt x="5007" y="4413"/>
                  </a:lnTo>
                  <a:cubicBezTo>
                    <a:pt x="5101" y="4538"/>
                    <a:pt x="5219" y="4645"/>
                    <a:pt x="5336" y="4743"/>
                  </a:cubicBezTo>
                  <a:cubicBezTo>
                    <a:pt x="5470" y="4857"/>
                    <a:pt x="5636" y="4977"/>
                    <a:pt x="5781" y="5077"/>
                  </a:cubicBezTo>
                  <a:cubicBezTo>
                    <a:pt x="7159" y="5986"/>
                    <a:pt x="8812" y="6218"/>
                    <a:pt x="10443" y="6218"/>
                  </a:cubicBezTo>
                  <a:cubicBezTo>
                    <a:pt x="10906" y="6218"/>
                    <a:pt x="11368" y="6199"/>
                    <a:pt x="11820" y="6172"/>
                  </a:cubicBezTo>
                  <a:cubicBezTo>
                    <a:pt x="13278" y="6080"/>
                    <a:pt x="14754" y="5870"/>
                    <a:pt x="16103" y="5284"/>
                  </a:cubicBezTo>
                  <a:cubicBezTo>
                    <a:pt x="16240" y="5216"/>
                    <a:pt x="16391" y="5160"/>
                    <a:pt x="16524" y="5078"/>
                  </a:cubicBezTo>
                  <a:lnTo>
                    <a:pt x="16524" y="5078"/>
                  </a:lnTo>
                  <a:cubicBezTo>
                    <a:pt x="16636" y="5133"/>
                    <a:pt x="16755" y="5152"/>
                    <a:pt x="16877" y="5152"/>
                  </a:cubicBezTo>
                  <a:cubicBezTo>
                    <a:pt x="17012" y="5152"/>
                    <a:pt x="17150" y="5128"/>
                    <a:pt x="17280" y="5100"/>
                  </a:cubicBezTo>
                  <a:cubicBezTo>
                    <a:pt x="17711" y="5006"/>
                    <a:pt x="18131" y="4826"/>
                    <a:pt x="18445" y="4505"/>
                  </a:cubicBezTo>
                  <a:cubicBezTo>
                    <a:pt x="18686" y="4266"/>
                    <a:pt x="18836" y="3939"/>
                    <a:pt x="18861" y="3600"/>
                  </a:cubicBezTo>
                  <a:lnTo>
                    <a:pt x="18861" y="3600"/>
                  </a:lnTo>
                  <a:cubicBezTo>
                    <a:pt x="18864" y="3600"/>
                    <a:pt x="18866" y="3600"/>
                    <a:pt x="18868" y="3600"/>
                  </a:cubicBezTo>
                  <a:cubicBezTo>
                    <a:pt x="19360" y="3600"/>
                    <a:pt x="19839" y="3244"/>
                    <a:pt x="20139" y="2884"/>
                  </a:cubicBezTo>
                  <a:cubicBezTo>
                    <a:pt x="20342" y="2648"/>
                    <a:pt x="20524" y="2341"/>
                    <a:pt x="20541" y="2025"/>
                  </a:cubicBezTo>
                  <a:lnTo>
                    <a:pt x="20541" y="2025"/>
                  </a:lnTo>
                  <a:cubicBezTo>
                    <a:pt x="20549" y="2026"/>
                    <a:pt x="20557" y="2026"/>
                    <a:pt x="20565" y="2026"/>
                  </a:cubicBezTo>
                  <a:cubicBezTo>
                    <a:pt x="20987" y="2026"/>
                    <a:pt x="21333" y="1616"/>
                    <a:pt x="21376" y="1201"/>
                  </a:cubicBezTo>
                  <a:cubicBezTo>
                    <a:pt x="21425" y="721"/>
                    <a:pt x="21131" y="273"/>
                    <a:pt x="207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57"/>
            <p:cNvSpPr/>
            <p:nvPr/>
          </p:nvSpPr>
          <p:spPr>
            <a:xfrm>
              <a:off x="5808202" y="3882819"/>
              <a:ext cx="1038683" cy="217053"/>
            </a:xfrm>
            <a:custGeom>
              <a:avLst/>
              <a:gdLst/>
              <a:ahLst/>
              <a:cxnLst/>
              <a:rect l="l" t="t" r="r" b="b"/>
              <a:pathLst>
                <a:path w="26803" h="5601" extrusionOk="0">
                  <a:moveTo>
                    <a:pt x="26802" y="1"/>
                  </a:moveTo>
                  <a:lnTo>
                    <a:pt x="26802" y="1"/>
                  </a:lnTo>
                  <a:cubicBezTo>
                    <a:pt x="26802" y="1"/>
                    <a:pt x="26802" y="1"/>
                    <a:pt x="26802" y="1"/>
                  </a:cubicBezTo>
                  <a:lnTo>
                    <a:pt x="26802" y="1"/>
                  </a:lnTo>
                  <a:cubicBezTo>
                    <a:pt x="26802" y="1"/>
                    <a:pt x="26802" y="1"/>
                    <a:pt x="26802" y="1"/>
                  </a:cubicBezTo>
                  <a:close/>
                  <a:moveTo>
                    <a:pt x="26802" y="1"/>
                  </a:moveTo>
                  <a:cubicBezTo>
                    <a:pt x="26789" y="407"/>
                    <a:pt x="25763" y="532"/>
                    <a:pt x="24445" y="532"/>
                  </a:cubicBezTo>
                  <a:cubicBezTo>
                    <a:pt x="22342" y="532"/>
                    <a:pt x="19498" y="215"/>
                    <a:pt x="18841" y="215"/>
                  </a:cubicBezTo>
                  <a:cubicBezTo>
                    <a:pt x="18826" y="215"/>
                    <a:pt x="18812" y="215"/>
                    <a:pt x="18799" y="215"/>
                  </a:cubicBezTo>
                  <a:lnTo>
                    <a:pt x="10648" y="439"/>
                  </a:lnTo>
                  <a:lnTo>
                    <a:pt x="477" y="718"/>
                  </a:lnTo>
                  <a:cubicBezTo>
                    <a:pt x="1" y="730"/>
                    <a:pt x="414" y="3730"/>
                    <a:pt x="474" y="4014"/>
                  </a:cubicBezTo>
                  <a:cubicBezTo>
                    <a:pt x="3229" y="4568"/>
                    <a:pt x="5990" y="5123"/>
                    <a:pt x="8789" y="5393"/>
                  </a:cubicBezTo>
                  <a:cubicBezTo>
                    <a:pt x="10308" y="5539"/>
                    <a:pt x="11830" y="5601"/>
                    <a:pt x="13353" y="5601"/>
                  </a:cubicBezTo>
                  <a:cubicBezTo>
                    <a:pt x="17530" y="5601"/>
                    <a:pt x="21716" y="5135"/>
                    <a:pt x="25875" y="4669"/>
                  </a:cubicBezTo>
                  <a:cubicBezTo>
                    <a:pt x="26072" y="4647"/>
                    <a:pt x="26280" y="4620"/>
                    <a:pt x="26433" y="4494"/>
                  </a:cubicBezTo>
                  <a:cubicBezTo>
                    <a:pt x="26656" y="4309"/>
                    <a:pt x="26682" y="3981"/>
                    <a:pt x="26691" y="3692"/>
                  </a:cubicBezTo>
                  <a:cubicBezTo>
                    <a:pt x="26728" y="2461"/>
                    <a:pt x="26765" y="1232"/>
                    <a:pt x="26802" y="1"/>
                  </a:cubicBezTo>
                  <a:close/>
                </a:path>
              </a:pathLst>
            </a:custGeom>
            <a:solidFill>
              <a:srgbClr val="B33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57"/>
            <p:cNvSpPr/>
            <p:nvPr/>
          </p:nvSpPr>
          <p:spPr>
            <a:xfrm>
              <a:off x="5808202" y="3882819"/>
              <a:ext cx="1038683" cy="217053"/>
            </a:xfrm>
            <a:custGeom>
              <a:avLst/>
              <a:gdLst/>
              <a:ahLst/>
              <a:cxnLst/>
              <a:rect l="l" t="t" r="r" b="b"/>
              <a:pathLst>
                <a:path w="26803" h="5601" extrusionOk="0">
                  <a:moveTo>
                    <a:pt x="26802" y="1"/>
                  </a:moveTo>
                  <a:lnTo>
                    <a:pt x="26802" y="1"/>
                  </a:lnTo>
                  <a:cubicBezTo>
                    <a:pt x="26802" y="1"/>
                    <a:pt x="26802" y="1"/>
                    <a:pt x="26802" y="1"/>
                  </a:cubicBezTo>
                  <a:lnTo>
                    <a:pt x="26802" y="1"/>
                  </a:lnTo>
                  <a:cubicBezTo>
                    <a:pt x="26802" y="1"/>
                    <a:pt x="26802" y="1"/>
                    <a:pt x="26802" y="1"/>
                  </a:cubicBezTo>
                  <a:close/>
                  <a:moveTo>
                    <a:pt x="26802" y="1"/>
                  </a:moveTo>
                  <a:cubicBezTo>
                    <a:pt x="26789" y="407"/>
                    <a:pt x="25763" y="532"/>
                    <a:pt x="24445" y="532"/>
                  </a:cubicBezTo>
                  <a:cubicBezTo>
                    <a:pt x="22342" y="532"/>
                    <a:pt x="19498" y="215"/>
                    <a:pt x="18841" y="215"/>
                  </a:cubicBezTo>
                  <a:cubicBezTo>
                    <a:pt x="18826" y="215"/>
                    <a:pt x="18812" y="215"/>
                    <a:pt x="18799" y="215"/>
                  </a:cubicBezTo>
                  <a:lnTo>
                    <a:pt x="10648" y="439"/>
                  </a:lnTo>
                  <a:lnTo>
                    <a:pt x="477" y="718"/>
                  </a:lnTo>
                  <a:cubicBezTo>
                    <a:pt x="1" y="730"/>
                    <a:pt x="414" y="3730"/>
                    <a:pt x="474" y="4014"/>
                  </a:cubicBezTo>
                  <a:cubicBezTo>
                    <a:pt x="3229" y="4568"/>
                    <a:pt x="5990" y="5123"/>
                    <a:pt x="8789" y="5393"/>
                  </a:cubicBezTo>
                  <a:cubicBezTo>
                    <a:pt x="10308" y="5539"/>
                    <a:pt x="11830" y="5601"/>
                    <a:pt x="13353" y="5601"/>
                  </a:cubicBezTo>
                  <a:cubicBezTo>
                    <a:pt x="17530" y="5601"/>
                    <a:pt x="21716" y="5135"/>
                    <a:pt x="25875" y="4669"/>
                  </a:cubicBezTo>
                  <a:cubicBezTo>
                    <a:pt x="26072" y="4647"/>
                    <a:pt x="26280" y="4620"/>
                    <a:pt x="26433" y="4494"/>
                  </a:cubicBezTo>
                  <a:cubicBezTo>
                    <a:pt x="26656" y="4309"/>
                    <a:pt x="26682" y="3981"/>
                    <a:pt x="26691" y="3692"/>
                  </a:cubicBezTo>
                  <a:cubicBezTo>
                    <a:pt x="26728" y="2461"/>
                    <a:pt x="26765" y="1232"/>
                    <a:pt x="268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57"/>
            <p:cNvSpPr/>
            <p:nvPr/>
          </p:nvSpPr>
          <p:spPr>
            <a:xfrm>
              <a:off x="6639600" y="1224981"/>
              <a:ext cx="114204" cy="185547"/>
            </a:xfrm>
            <a:custGeom>
              <a:avLst/>
              <a:gdLst/>
              <a:ahLst/>
              <a:cxnLst/>
              <a:rect l="l" t="t" r="r" b="b"/>
              <a:pathLst>
                <a:path w="2947" h="4788" extrusionOk="0">
                  <a:moveTo>
                    <a:pt x="1602" y="0"/>
                  </a:moveTo>
                  <a:cubicBezTo>
                    <a:pt x="1597" y="0"/>
                    <a:pt x="1591" y="0"/>
                    <a:pt x="1585" y="0"/>
                  </a:cubicBezTo>
                  <a:cubicBezTo>
                    <a:pt x="1196" y="7"/>
                    <a:pt x="819" y="254"/>
                    <a:pt x="633" y="623"/>
                  </a:cubicBezTo>
                  <a:lnTo>
                    <a:pt x="1" y="4707"/>
                  </a:lnTo>
                  <a:cubicBezTo>
                    <a:pt x="120" y="4765"/>
                    <a:pt x="248" y="4788"/>
                    <a:pt x="379" y="4788"/>
                  </a:cubicBezTo>
                  <a:cubicBezTo>
                    <a:pt x="553" y="4788"/>
                    <a:pt x="732" y="4748"/>
                    <a:pt x="901" y="4701"/>
                  </a:cubicBezTo>
                  <a:cubicBezTo>
                    <a:pt x="1519" y="4532"/>
                    <a:pt x="2154" y="4252"/>
                    <a:pt x="2518" y="3688"/>
                  </a:cubicBezTo>
                  <a:cubicBezTo>
                    <a:pt x="2947" y="3028"/>
                    <a:pt x="2903" y="2143"/>
                    <a:pt x="2777" y="1349"/>
                  </a:cubicBezTo>
                  <a:cubicBezTo>
                    <a:pt x="2735" y="1086"/>
                    <a:pt x="2685" y="818"/>
                    <a:pt x="2559" y="588"/>
                  </a:cubicBezTo>
                  <a:cubicBezTo>
                    <a:pt x="2363" y="231"/>
                    <a:pt x="1987" y="0"/>
                    <a:pt x="1602" y="0"/>
                  </a:cubicBezTo>
                  <a:close/>
                </a:path>
              </a:pathLst>
            </a:custGeom>
            <a:solidFill>
              <a:srgbClr val="AD86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57"/>
            <p:cNvSpPr/>
            <p:nvPr/>
          </p:nvSpPr>
          <p:spPr>
            <a:xfrm>
              <a:off x="6680753" y="1285239"/>
              <a:ext cx="39179" cy="57044"/>
            </a:xfrm>
            <a:custGeom>
              <a:avLst/>
              <a:gdLst/>
              <a:ahLst/>
              <a:cxnLst/>
              <a:rect l="l" t="t" r="r" b="b"/>
              <a:pathLst>
                <a:path w="1011" h="1472" extrusionOk="0">
                  <a:moveTo>
                    <a:pt x="632" y="1"/>
                  </a:moveTo>
                  <a:cubicBezTo>
                    <a:pt x="429" y="1"/>
                    <a:pt x="207" y="253"/>
                    <a:pt x="109" y="611"/>
                  </a:cubicBezTo>
                  <a:cubicBezTo>
                    <a:pt x="1" y="1010"/>
                    <a:pt x="89" y="1391"/>
                    <a:pt x="308" y="1461"/>
                  </a:cubicBezTo>
                  <a:cubicBezTo>
                    <a:pt x="331" y="1468"/>
                    <a:pt x="355" y="1471"/>
                    <a:pt x="379" y="1471"/>
                  </a:cubicBezTo>
                  <a:cubicBezTo>
                    <a:pt x="581" y="1471"/>
                    <a:pt x="804" y="1220"/>
                    <a:pt x="901" y="862"/>
                  </a:cubicBezTo>
                  <a:cubicBezTo>
                    <a:pt x="1010" y="462"/>
                    <a:pt x="922" y="82"/>
                    <a:pt x="703" y="12"/>
                  </a:cubicBezTo>
                  <a:cubicBezTo>
                    <a:pt x="679" y="5"/>
                    <a:pt x="656" y="1"/>
                    <a:pt x="632" y="1"/>
                  </a:cubicBezTo>
                  <a:close/>
                </a:path>
              </a:pathLst>
            </a:custGeom>
            <a:solidFill>
              <a:srgbClr val="78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57"/>
            <p:cNvSpPr/>
            <p:nvPr/>
          </p:nvSpPr>
          <p:spPr>
            <a:xfrm>
              <a:off x="5963244" y="1622022"/>
              <a:ext cx="676425" cy="549859"/>
            </a:xfrm>
            <a:custGeom>
              <a:avLst/>
              <a:gdLst/>
              <a:ahLst/>
              <a:cxnLst/>
              <a:rect l="l" t="t" r="r" b="b"/>
              <a:pathLst>
                <a:path w="17455" h="14189" extrusionOk="0">
                  <a:moveTo>
                    <a:pt x="3593" y="0"/>
                  </a:moveTo>
                  <a:lnTo>
                    <a:pt x="3593" y="0"/>
                  </a:lnTo>
                  <a:cubicBezTo>
                    <a:pt x="4191" y="2107"/>
                    <a:pt x="4440" y="4297"/>
                    <a:pt x="4330" y="6485"/>
                  </a:cubicBezTo>
                  <a:cubicBezTo>
                    <a:pt x="4292" y="7214"/>
                    <a:pt x="4207" y="7966"/>
                    <a:pt x="3843" y="8599"/>
                  </a:cubicBezTo>
                  <a:cubicBezTo>
                    <a:pt x="3060" y="9958"/>
                    <a:pt x="1305" y="10330"/>
                    <a:pt x="1" y="11200"/>
                  </a:cubicBezTo>
                  <a:cubicBezTo>
                    <a:pt x="2813" y="12631"/>
                    <a:pt x="5779" y="13919"/>
                    <a:pt x="8925" y="14154"/>
                  </a:cubicBezTo>
                  <a:cubicBezTo>
                    <a:pt x="9227" y="14177"/>
                    <a:pt x="9531" y="14188"/>
                    <a:pt x="9835" y="14188"/>
                  </a:cubicBezTo>
                  <a:cubicBezTo>
                    <a:pt x="12708" y="14188"/>
                    <a:pt x="15647" y="13177"/>
                    <a:pt x="17455" y="10970"/>
                  </a:cubicBezTo>
                  <a:cubicBezTo>
                    <a:pt x="15599" y="10467"/>
                    <a:pt x="14316" y="8680"/>
                    <a:pt x="13856" y="6812"/>
                  </a:cubicBezTo>
                  <a:cubicBezTo>
                    <a:pt x="13396" y="4945"/>
                    <a:pt x="13611" y="2986"/>
                    <a:pt x="13829" y="1076"/>
                  </a:cubicBezTo>
                  <a:lnTo>
                    <a:pt x="3593" y="0"/>
                  </a:lnTo>
                  <a:close/>
                </a:path>
              </a:pathLst>
            </a:custGeom>
            <a:solidFill>
              <a:srgbClr val="AD86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57"/>
            <p:cNvSpPr/>
            <p:nvPr/>
          </p:nvSpPr>
          <p:spPr>
            <a:xfrm>
              <a:off x="6145218" y="1711342"/>
              <a:ext cx="317305" cy="114049"/>
            </a:xfrm>
            <a:custGeom>
              <a:avLst/>
              <a:gdLst/>
              <a:ahLst/>
              <a:cxnLst/>
              <a:rect l="l" t="t" r="r" b="b"/>
              <a:pathLst>
                <a:path w="8188" h="2943" extrusionOk="0">
                  <a:moveTo>
                    <a:pt x="8187" y="0"/>
                  </a:moveTo>
                  <a:lnTo>
                    <a:pt x="0" y="171"/>
                  </a:lnTo>
                  <a:cubicBezTo>
                    <a:pt x="1348" y="2245"/>
                    <a:pt x="2691" y="2943"/>
                    <a:pt x="3888" y="2943"/>
                  </a:cubicBezTo>
                  <a:cubicBezTo>
                    <a:pt x="6346" y="2943"/>
                    <a:pt x="8187" y="0"/>
                    <a:pt x="8187" y="0"/>
                  </a:cubicBezTo>
                  <a:close/>
                </a:path>
              </a:pathLst>
            </a:custGeom>
            <a:solidFill>
              <a:srgbClr val="78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57"/>
            <p:cNvSpPr/>
            <p:nvPr/>
          </p:nvSpPr>
          <p:spPr>
            <a:xfrm>
              <a:off x="5914728" y="744057"/>
              <a:ext cx="771136" cy="1017253"/>
            </a:xfrm>
            <a:custGeom>
              <a:avLst/>
              <a:gdLst/>
              <a:ahLst/>
              <a:cxnLst/>
              <a:rect l="l" t="t" r="r" b="b"/>
              <a:pathLst>
                <a:path w="19899" h="26250" extrusionOk="0">
                  <a:moveTo>
                    <a:pt x="10692" y="0"/>
                  </a:moveTo>
                  <a:cubicBezTo>
                    <a:pt x="6841" y="0"/>
                    <a:pt x="2841" y="1511"/>
                    <a:pt x="1464" y="5341"/>
                  </a:cubicBezTo>
                  <a:cubicBezTo>
                    <a:pt x="0" y="9416"/>
                    <a:pt x="301" y="15667"/>
                    <a:pt x="1760" y="19708"/>
                  </a:cubicBezTo>
                  <a:cubicBezTo>
                    <a:pt x="2914" y="22908"/>
                    <a:pt x="5605" y="25803"/>
                    <a:pt x="9029" y="26203"/>
                  </a:cubicBezTo>
                  <a:cubicBezTo>
                    <a:pt x="9299" y="26234"/>
                    <a:pt x="9568" y="26250"/>
                    <a:pt x="9835" y="26250"/>
                  </a:cubicBezTo>
                  <a:cubicBezTo>
                    <a:pt x="13297" y="26250"/>
                    <a:pt x="16481" y="23680"/>
                    <a:pt x="18025" y="20565"/>
                  </a:cubicBezTo>
                  <a:cubicBezTo>
                    <a:pt x="19688" y="17209"/>
                    <a:pt x="19848" y="13347"/>
                    <a:pt x="19880" y="9612"/>
                  </a:cubicBezTo>
                  <a:cubicBezTo>
                    <a:pt x="19899" y="7280"/>
                    <a:pt x="19822" y="4763"/>
                    <a:pt x="18388" y="2906"/>
                  </a:cubicBezTo>
                  <a:cubicBezTo>
                    <a:pt x="16917" y="998"/>
                    <a:pt x="14348" y="253"/>
                    <a:pt x="11922" y="51"/>
                  </a:cubicBezTo>
                  <a:cubicBezTo>
                    <a:pt x="11516" y="18"/>
                    <a:pt x="11105" y="0"/>
                    <a:pt x="10692" y="0"/>
                  </a:cubicBezTo>
                  <a:close/>
                </a:path>
              </a:pathLst>
            </a:custGeom>
            <a:solidFill>
              <a:srgbClr val="AD86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57"/>
            <p:cNvSpPr/>
            <p:nvPr/>
          </p:nvSpPr>
          <p:spPr>
            <a:xfrm>
              <a:off x="6250697" y="1285781"/>
              <a:ext cx="118156" cy="208178"/>
            </a:xfrm>
            <a:custGeom>
              <a:avLst/>
              <a:gdLst/>
              <a:ahLst/>
              <a:cxnLst/>
              <a:rect l="l" t="t" r="r" b="b"/>
              <a:pathLst>
                <a:path w="3049" h="5372" extrusionOk="0">
                  <a:moveTo>
                    <a:pt x="1409" y="0"/>
                  </a:moveTo>
                  <a:cubicBezTo>
                    <a:pt x="1063" y="0"/>
                    <a:pt x="729" y="279"/>
                    <a:pt x="592" y="733"/>
                  </a:cubicBezTo>
                  <a:cubicBezTo>
                    <a:pt x="300" y="1694"/>
                    <a:pt x="82" y="2767"/>
                    <a:pt x="12" y="3768"/>
                  </a:cubicBezTo>
                  <a:cubicBezTo>
                    <a:pt x="3" y="3871"/>
                    <a:pt x="1" y="3974"/>
                    <a:pt x="6" y="4077"/>
                  </a:cubicBezTo>
                  <a:cubicBezTo>
                    <a:pt x="10" y="4136"/>
                    <a:pt x="19" y="4195"/>
                    <a:pt x="34" y="4252"/>
                  </a:cubicBezTo>
                  <a:cubicBezTo>
                    <a:pt x="90" y="4478"/>
                    <a:pt x="237" y="4672"/>
                    <a:pt x="406" y="4832"/>
                  </a:cubicBezTo>
                  <a:cubicBezTo>
                    <a:pt x="738" y="5149"/>
                    <a:pt x="1179" y="5366"/>
                    <a:pt x="1639" y="5372"/>
                  </a:cubicBezTo>
                  <a:cubicBezTo>
                    <a:pt x="1644" y="5372"/>
                    <a:pt x="1650" y="5372"/>
                    <a:pt x="1655" y="5372"/>
                  </a:cubicBezTo>
                  <a:cubicBezTo>
                    <a:pt x="2108" y="5372"/>
                    <a:pt x="2569" y="5144"/>
                    <a:pt x="2797" y="4751"/>
                  </a:cubicBezTo>
                  <a:cubicBezTo>
                    <a:pt x="3049" y="4314"/>
                    <a:pt x="2984" y="3770"/>
                    <a:pt x="2910" y="3271"/>
                  </a:cubicBezTo>
                  <a:cubicBezTo>
                    <a:pt x="2769" y="2298"/>
                    <a:pt x="2567" y="1395"/>
                    <a:pt x="2124" y="510"/>
                  </a:cubicBezTo>
                  <a:cubicBezTo>
                    <a:pt x="1930" y="156"/>
                    <a:pt x="1666" y="0"/>
                    <a:pt x="1409" y="0"/>
                  </a:cubicBezTo>
                  <a:close/>
                </a:path>
              </a:pathLst>
            </a:custGeom>
            <a:solidFill>
              <a:srgbClr val="78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57"/>
            <p:cNvSpPr/>
            <p:nvPr/>
          </p:nvSpPr>
          <p:spPr>
            <a:xfrm>
              <a:off x="5861872" y="1223481"/>
              <a:ext cx="114204" cy="185547"/>
            </a:xfrm>
            <a:custGeom>
              <a:avLst/>
              <a:gdLst/>
              <a:ahLst/>
              <a:cxnLst/>
              <a:rect l="l" t="t" r="r" b="b"/>
              <a:pathLst>
                <a:path w="2947" h="4788" extrusionOk="0">
                  <a:moveTo>
                    <a:pt x="1345" y="0"/>
                  </a:moveTo>
                  <a:cubicBezTo>
                    <a:pt x="961" y="0"/>
                    <a:pt x="585" y="231"/>
                    <a:pt x="389" y="588"/>
                  </a:cubicBezTo>
                  <a:cubicBezTo>
                    <a:pt x="263" y="818"/>
                    <a:pt x="213" y="1086"/>
                    <a:pt x="171" y="1349"/>
                  </a:cubicBezTo>
                  <a:cubicBezTo>
                    <a:pt x="45" y="2143"/>
                    <a:pt x="1" y="3028"/>
                    <a:pt x="430" y="3688"/>
                  </a:cubicBezTo>
                  <a:cubicBezTo>
                    <a:pt x="794" y="4252"/>
                    <a:pt x="1429" y="4532"/>
                    <a:pt x="2046" y="4701"/>
                  </a:cubicBezTo>
                  <a:cubicBezTo>
                    <a:pt x="2215" y="4748"/>
                    <a:pt x="2394" y="4788"/>
                    <a:pt x="2568" y="4788"/>
                  </a:cubicBezTo>
                  <a:cubicBezTo>
                    <a:pt x="2699" y="4788"/>
                    <a:pt x="2827" y="4765"/>
                    <a:pt x="2947" y="4707"/>
                  </a:cubicBezTo>
                  <a:lnTo>
                    <a:pt x="2315" y="623"/>
                  </a:lnTo>
                  <a:cubicBezTo>
                    <a:pt x="2129" y="254"/>
                    <a:pt x="1751" y="7"/>
                    <a:pt x="1362" y="0"/>
                  </a:cubicBezTo>
                  <a:cubicBezTo>
                    <a:pt x="1357" y="0"/>
                    <a:pt x="1351" y="0"/>
                    <a:pt x="1345" y="0"/>
                  </a:cubicBezTo>
                  <a:close/>
                </a:path>
              </a:pathLst>
            </a:custGeom>
            <a:solidFill>
              <a:srgbClr val="AD86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57"/>
            <p:cNvSpPr/>
            <p:nvPr/>
          </p:nvSpPr>
          <p:spPr>
            <a:xfrm>
              <a:off x="5895740" y="1285239"/>
              <a:ext cx="39140" cy="57044"/>
            </a:xfrm>
            <a:custGeom>
              <a:avLst/>
              <a:gdLst/>
              <a:ahLst/>
              <a:cxnLst/>
              <a:rect l="l" t="t" r="r" b="b"/>
              <a:pathLst>
                <a:path w="1010" h="1472" extrusionOk="0">
                  <a:moveTo>
                    <a:pt x="379" y="1"/>
                  </a:moveTo>
                  <a:cubicBezTo>
                    <a:pt x="355" y="1"/>
                    <a:pt x="331" y="5"/>
                    <a:pt x="308" y="12"/>
                  </a:cubicBezTo>
                  <a:cubicBezTo>
                    <a:pt x="90" y="82"/>
                    <a:pt x="0" y="462"/>
                    <a:pt x="109" y="862"/>
                  </a:cubicBezTo>
                  <a:cubicBezTo>
                    <a:pt x="208" y="1220"/>
                    <a:pt x="430" y="1471"/>
                    <a:pt x="632" y="1471"/>
                  </a:cubicBezTo>
                  <a:cubicBezTo>
                    <a:pt x="656" y="1471"/>
                    <a:pt x="679" y="1468"/>
                    <a:pt x="703" y="1461"/>
                  </a:cubicBezTo>
                  <a:cubicBezTo>
                    <a:pt x="921" y="1391"/>
                    <a:pt x="1010" y="1010"/>
                    <a:pt x="901" y="611"/>
                  </a:cubicBezTo>
                  <a:cubicBezTo>
                    <a:pt x="804" y="253"/>
                    <a:pt x="581" y="1"/>
                    <a:pt x="379" y="1"/>
                  </a:cubicBezTo>
                  <a:close/>
                </a:path>
              </a:pathLst>
            </a:custGeom>
            <a:solidFill>
              <a:srgbClr val="78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57"/>
            <p:cNvSpPr/>
            <p:nvPr/>
          </p:nvSpPr>
          <p:spPr>
            <a:xfrm>
              <a:off x="5910272" y="670225"/>
              <a:ext cx="829226" cy="662435"/>
            </a:xfrm>
            <a:custGeom>
              <a:avLst/>
              <a:gdLst/>
              <a:ahLst/>
              <a:cxnLst/>
              <a:rect l="l" t="t" r="r" b="b"/>
              <a:pathLst>
                <a:path w="21398" h="17094" extrusionOk="0">
                  <a:moveTo>
                    <a:pt x="2048" y="16324"/>
                  </a:moveTo>
                  <a:cubicBezTo>
                    <a:pt x="2048" y="16325"/>
                    <a:pt x="2048" y="16325"/>
                    <a:pt x="2048" y="16325"/>
                  </a:cubicBezTo>
                  <a:cubicBezTo>
                    <a:pt x="2048" y="16325"/>
                    <a:pt x="2048" y="16325"/>
                    <a:pt x="2048" y="16324"/>
                  </a:cubicBezTo>
                  <a:close/>
                  <a:moveTo>
                    <a:pt x="10661" y="1"/>
                  </a:moveTo>
                  <a:cubicBezTo>
                    <a:pt x="8906" y="1"/>
                    <a:pt x="7153" y="641"/>
                    <a:pt x="5824" y="1789"/>
                  </a:cubicBezTo>
                  <a:lnTo>
                    <a:pt x="5618" y="1222"/>
                  </a:lnTo>
                  <a:cubicBezTo>
                    <a:pt x="5192" y="1856"/>
                    <a:pt x="4411" y="2129"/>
                    <a:pt x="3764" y="2537"/>
                  </a:cubicBezTo>
                  <a:cubicBezTo>
                    <a:pt x="1883" y="3719"/>
                    <a:pt x="1504" y="5696"/>
                    <a:pt x="753" y="7602"/>
                  </a:cubicBezTo>
                  <a:cubicBezTo>
                    <a:pt x="660" y="7839"/>
                    <a:pt x="520" y="8057"/>
                    <a:pt x="417" y="8290"/>
                  </a:cubicBezTo>
                  <a:cubicBezTo>
                    <a:pt x="224" y="8729"/>
                    <a:pt x="165" y="9214"/>
                    <a:pt x="129" y="9691"/>
                  </a:cubicBezTo>
                  <a:cubicBezTo>
                    <a:pt x="1" y="11357"/>
                    <a:pt x="113" y="13032"/>
                    <a:pt x="464" y="14667"/>
                  </a:cubicBezTo>
                  <a:cubicBezTo>
                    <a:pt x="628" y="15436"/>
                    <a:pt x="1528" y="15733"/>
                    <a:pt x="2048" y="16324"/>
                  </a:cubicBezTo>
                  <a:lnTo>
                    <a:pt x="2048" y="16324"/>
                  </a:lnTo>
                  <a:cubicBezTo>
                    <a:pt x="1702" y="15929"/>
                    <a:pt x="1984" y="14450"/>
                    <a:pt x="2071" y="13984"/>
                  </a:cubicBezTo>
                  <a:cubicBezTo>
                    <a:pt x="2200" y="13294"/>
                    <a:pt x="2438" y="12573"/>
                    <a:pt x="2723" y="11933"/>
                  </a:cubicBezTo>
                  <a:cubicBezTo>
                    <a:pt x="3427" y="10363"/>
                    <a:pt x="3596" y="9036"/>
                    <a:pt x="3514" y="7303"/>
                  </a:cubicBezTo>
                  <a:lnTo>
                    <a:pt x="3514" y="7303"/>
                  </a:lnTo>
                  <a:cubicBezTo>
                    <a:pt x="3976" y="7776"/>
                    <a:pt x="4582" y="8084"/>
                    <a:pt x="5237" y="8178"/>
                  </a:cubicBezTo>
                  <a:lnTo>
                    <a:pt x="5263" y="7370"/>
                  </a:lnTo>
                  <a:cubicBezTo>
                    <a:pt x="6336" y="8701"/>
                    <a:pt x="7963" y="9571"/>
                    <a:pt x="9666" y="9726"/>
                  </a:cubicBezTo>
                  <a:cubicBezTo>
                    <a:pt x="9469" y="9534"/>
                    <a:pt x="9332" y="9287"/>
                    <a:pt x="9271" y="9019"/>
                  </a:cubicBezTo>
                  <a:lnTo>
                    <a:pt x="9271" y="9019"/>
                  </a:lnTo>
                  <a:cubicBezTo>
                    <a:pt x="9904" y="9379"/>
                    <a:pt x="10629" y="9546"/>
                    <a:pt x="11358" y="9546"/>
                  </a:cubicBezTo>
                  <a:cubicBezTo>
                    <a:pt x="11878" y="9546"/>
                    <a:pt x="12401" y="9461"/>
                    <a:pt x="12894" y="9302"/>
                  </a:cubicBezTo>
                  <a:cubicBezTo>
                    <a:pt x="14081" y="8920"/>
                    <a:pt x="15110" y="8138"/>
                    <a:pt x="15940" y="7208"/>
                  </a:cubicBezTo>
                  <a:lnTo>
                    <a:pt x="15940" y="7208"/>
                  </a:lnTo>
                  <a:cubicBezTo>
                    <a:pt x="16021" y="7765"/>
                    <a:pt x="15927" y="8331"/>
                    <a:pt x="15671" y="8831"/>
                  </a:cubicBezTo>
                  <a:lnTo>
                    <a:pt x="16819" y="8100"/>
                  </a:lnTo>
                  <a:lnTo>
                    <a:pt x="16819" y="8100"/>
                  </a:lnTo>
                  <a:cubicBezTo>
                    <a:pt x="16594" y="8889"/>
                    <a:pt x="16631" y="9732"/>
                    <a:pt x="16924" y="10499"/>
                  </a:cubicBezTo>
                  <a:cubicBezTo>
                    <a:pt x="17312" y="11503"/>
                    <a:pt x="18110" y="12302"/>
                    <a:pt x="18531" y="13293"/>
                  </a:cubicBezTo>
                  <a:cubicBezTo>
                    <a:pt x="19018" y="14440"/>
                    <a:pt x="18955" y="15732"/>
                    <a:pt x="18868" y="16978"/>
                  </a:cubicBezTo>
                  <a:lnTo>
                    <a:pt x="18868" y="16978"/>
                  </a:lnTo>
                  <a:cubicBezTo>
                    <a:pt x="18945" y="16402"/>
                    <a:pt x="19540" y="15531"/>
                    <a:pt x="19755" y="15035"/>
                  </a:cubicBezTo>
                  <a:cubicBezTo>
                    <a:pt x="20072" y="14311"/>
                    <a:pt x="20408" y="13590"/>
                    <a:pt x="20704" y="12857"/>
                  </a:cubicBezTo>
                  <a:cubicBezTo>
                    <a:pt x="21237" y="11542"/>
                    <a:pt x="21398" y="10041"/>
                    <a:pt x="21315" y="8627"/>
                  </a:cubicBezTo>
                  <a:cubicBezTo>
                    <a:pt x="21255" y="7598"/>
                    <a:pt x="20998" y="6485"/>
                    <a:pt x="20190" y="5846"/>
                  </a:cubicBezTo>
                  <a:cubicBezTo>
                    <a:pt x="20079" y="5758"/>
                    <a:pt x="19957" y="5678"/>
                    <a:pt x="19884" y="5558"/>
                  </a:cubicBezTo>
                  <a:cubicBezTo>
                    <a:pt x="19792" y="5409"/>
                    <a:pt x="19789" y="5224"/>
                    <a:pt x="19789" y="5049"/>
                  </a:cubicBezTo>
                  <a:cubicBezTo>
                    <a:pt x="19787" y="4318"/>
                    <a:pt x="19772" y="3569"/>
                    <a:pt x="19519" y="2883"/>
                  </a:cubicBezTo>
                  <a:cubicBezTo>
                    <a:pt x="19195" y="2002"/>
                    <a:pt x="18494" y="1293"/>
                    <a:pt x="17675" y="836"/>
                  </a:cubicBezTo>
                  <a:cubicBezTo>
                    <a:pt x="16856" y="378"/>
                    <a:pt x="15924" y="154"/>
                    <a:pt x="14992" y="48"/>
                  </a:cubicBezTo>
                  <a:cubicBezTo>
                    <a:pt x="14806" y="27"/>
                    <a:pt x="14612" y="13"/>
                    <a:pt x="14418" y="13"/>
                  </a:cubicBezTo>
                  <a:cubicBezTo>
                    <a:pt x="13779" y="13"/>
                    <a:pt x="13139" y="159"/>
                    <a:pt x="12771" y="656"/>
                  </a:cubicBezTo>
                  <a:cubicBezTo>
                    <a:pt x="12460" y="227"/>
                    <a:pt x="11889" y="87"/>
                    <a:pt x="11363" y="35"/>
                  </a:cubicBezTo>
                  <a:cubicBezTo>
                    <a:pt x="11130" y="12"/>
                    <a:pt x="10896" y="1"/>
                    <a:pt x="10661" y="1"/>
                  </a:cubicBezTo>
                  <a:close/>
                  <a:moveTo>
                    <a:pt x="18868" y="16978"/>
                  </a:moveTo>
                  <a:lnTo>
                    <a:pt x="18868" y="16978"/>
                  </a:lnTo>
                  <a:cubicBezTo>
                    <a:pt x="18863" y="17018"/>
                    <a:pt x="18860" y="17056"/>
                    <a:pt x="18860" y="17093"/>
                  </a:cubicBezTo>
                  <a:cubicBezTo>
                    <a:pt x="18863" y="17055"/>
                    <a:pt x="18866" y="17016"/>
                    <a:pt x="18868" y="1697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57"/>
            <p:cNvSpPr/>
            <p:nvPr/>
          </p:nvSpPr>
          <p:spPr>
            <a:xfrm>
              <a:off x="6069111" y="1135041"/>
              <a:ext cx="164466" cy="79016"/>
            </a:xfrm>
            <a:custGeom>
              <a:avLst/>
              <a:gdLst/>
              <a:ahLst/>
              <a:cxnLst/>
              <a:rect l="l" t="t" r="r" b="b"/>
              <a:pathLst>
                <a:path w="4244" h="2039" extrusionOk="0">
                  <a:moveTo>
                    <a:pt x="3838" y="0"/>
                  </a:moveTo>
                  <a:cubicBezTo>
                    <a:pt x="3192" y="477"/>
                    <a:pt x="2510" y="904"/>
                    <a:pt x="1800" y="1278"/>
                  </a:cubicBezTo>
                  <a:lnTo>
                    <a:pt x="0" y="2039"/>
                  </a:lnTo>
                  <a:cubicBezTo>
                    <a:pt x="1480" y="1848"/>
                    <a:pt x="3025" y="1632"/>
                    <a:pt x="4243" y="771"/>
                  </a:cubicBezTo>
                  <a:cubicBezTo>
                    <a:pt x="4132" y="502"/>
                    <a:pt x="3997" y="244"/>
                    <a:pt x="38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57"/>
            <p:cNvSpPr/>
            <p:nvPr/>
          </p:nvSpPr>
          <p:spPr>
            <a:xfrm>
              <a:off x="6380241" y="1073931"/>
              <a:ext cx="164466" cy="79016"/>
            </a:xfrm>
            <a:custGeom>
              <a:avLst/>
              <a:gdLst/>
              <a:ahLst/>
              <a:cxnLst/>
              <a:rect l="l" t="t" r="r" b="b"/>
              <a:pathLst>
                <a:path w="4244" h="2039" extrusionOk="0">
                  <a:moveTo>
                    <a:pt x="406" y="0"/>
                  </a:moveTo>
                  <a:cubicBezTo>
                    <a:pt x="247" y="244"/>
                    <a:pt x="112" y="502"/>
                    <a:pt x="1" y="771"/>
                  </a:cubicBezTo>
                  <a:cubicBezTo>
                    <a:pt x="1219" y="1632"/>
                    <a:pt x="2764" y="1847"/>
                    <a:pt x="4243" y="2039"/>
                  </a:cubicBezTo>
                  <a:lnTo>
                    <a:pt x="2444" y="1278"/>
                  </a:lnTo>
                  <a:cubicBezTo>
                    <a:pt x="1734" y="903"/>
                    <a:pt x="1052" y="477"/>
                    <a:pt x="4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57"/>
            <p:cNvSpPr/>
            <p:nvPr/>
          </p:nvSpPr>
          <p:spPr>
            <a:xfrm>
              <a:off x="6150217" y="1257222"/>
              <a:ext cx="36970" cy="65143"/>
            </a:xfrm>
            <a:custGeom>
              <a:avLst/>
              <a:gdLst/>
              <a:ahLst/>
              <a:cxnLst/>
              <a:rect l="l" t="t" r="r" b="b"/>
              <a:pathLst>
                <a:path w="954" h="1681" extrusionOk="0">
                  <a:moveTo>
                    <a:pt x="562" y="1"/>
                  </a:moveTo>
                  <a:cubicBezTo>
                    <a:pt x="452" y="1"/>
                    <a:pt x="332" y="51"/>
                    <a:pt x="225" y="162"/>
                  </a:cubicBezTo>
                  <a:cubicBezTo>
                    <a:pt x="9" y="384"/>
                    <a:pt x="0" y="879"/>
                    <a:pt x="62" y="1153"/>
                  </a:cubicBezTo>
                  <a:cubicBezTo>
                    <a:pt x="106" y="1350"/>
                    <a:pt x="208" y="1545"/>
                    <a:pt x="386" y="1639"/>
                  </a:cubicBezTo>
                  <a:cubicBezTo>
                    <a:pt x="431" y="1663"/>
                    <a:pt x="481" y="1680"/>
                    <a:pt x="530" y="1680"/>
                  </a:cubicBezTo>
                  <a:cubicBezTo>
                    <a:pt x="543" y="1680"/>
                    <a:pt x="557" y="1679"/>
                    <a:pt x="570" y="1676"/>
                  </a:cubicBezTo>
                  <a:cubicBezTo>
                    <a:pt x="616" y="1665"/>
                    <a:pt x="661" y="1641"/>
                    <a:pt x="696" y="1608"/>
                  </a:cubicBezTo>
                  <a:cubicBezTo>
                    <a:pt x="870" y="1458"/>
                    <a:pt x="919" y="1210"/>
                    <a:pt x="937" y="981"/>
                  </a:cubicBezTo>
                  <a:cubicBezTo>
                    <a:pt x="952" y="794"/>
                    <a:pt x="953" y="606"/>
                    <a:pt x="941" y="418"/>
                  </a:cubicBezTo>
                  <a:cubicBezTo>
                    <a:pt x="923" y="158"/>
                    <a:pt x="757" y="1"/>
                    <a:pt x="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57"/>
            <p:cNvSpPr/>
            <p:nvPr/>
          </p:nvSpPr>
          <p:spPr>
            <a:xfrm>
              <a:off x="6407444" y="1257222"/>
              <a:ext cx="36970" cy="65143"/>
            </a:xfrm>
            <a:custGeom>
              <a:avLst/>
              <a:gdLst/>
              <a:ahLst/>
              <a:cxnLst/>
              <a:rect l="l" t="t" r="r" b="b"/>
              <a:pathLst>
                <a:path w="954" h="1681" extrusionOk="0">
                  <a:moveTo>
                    <a:pt x="392" y="1"/>
                  </a:moveTo>
                  <a:cubicBezTo>
                    <a:pt x="197" y="1"/>
                    <a:pt x="32" y="158"/>
                    <a:pt x="13" y="418"/>
                  </a:cubicBezTo>
                  <a:cubicBezTo>
                    <a:pt x="1" y="606"/>
                    <a:pt x="1" y="794"/>
                    <a:pt x="16" y="981"/>
                  </a:cubicBezTo>
                  <a:cubicBezTo>
                    <a:pt x="34" y="1210"/>
                    <a:pt x="84" y="1458"/>
                    <a:pt x="258" y="1608"/>
                  </a:cubicBezTo>
                  <a:cubicBezTo>
                    <a:pt x="294" y="1641"/>
                    <a:pt x="337" y="1665"/>
                    <a:pt x="384" y="1676"/>
                  </a:cubicBezTo>
                  <a:cubicBezTo>
                    <a:pt x="398" y="1679"/>
                    <a:pt x="411" y="1680"/>
                    <a:pt x="424" y="1680"/>
                  </a:cubicBezTo>
                  <a:cubicBezTo>
                    <a:pt x="474" y="1680"/>
                    <a:pt x="523" y="1663"/>
                    <a:pt x="568" y="1639"/>
                  </a:cubicBezTo>
                  <a:cubicBezTo>
                    <a:pt x="745" y="1545"/>
                    <a:pt x="847" y="1350"/>
                    <a:pt x="891" y="1153"/>
                  </a:cubicBezTo>
                  <a:cubicBezTo>
                    <a:pt x="954" y="879"/>
                    <a:pt x="945" y="384"/>
                    <a:pt x="729" y="162"/>
                  </a:cubicBezTo>
                  <a:cubicBezTo>
                    <a:pt x="622" y="51"/>
                    <a:pt x="502" y="1"/>
                    <a:pt x="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57"/>
            <p:cNvSpPr/>
            <p:nvPr/>
          </p:nvSpPr>
          <p:spPr>
            <a:xfrm>
              <a:off x="6236670" y="1479729"/>
              <a:ext cx="207636" cy="74947"/>
            </a:xfrm>
            <a:custGeom>
              <a:avLst/>
              <a:gdLst/>
              <a:ahLst/>
              <a:cxnLst/>
              <a:rect l="l" t="t" r="r" b="b"/>
              <a:pathLst>
                <a:path w="5358" h="1934" extrusionOk="0">
                  <a:moveTo>
                    <a:pt x="4371" y="1"/>
                  </a:moveTo>
                  <a:cubicBezTo>
                    <a:pt x="4346" y="1"/>
                    <a:pt x="4321" y="1"/>
                    <a:pt x="4296" y="2"/>
                  </a:cubicBezTo>
                  <a:cubicBezTo>
                    <a:pt x="3951" y="18"/>
                    <a:pt x="3616" y="142"/>
                    <a:pt x="3313" y="292"/>
                  </a:cubicBezTo>
                  <a:cubicBezTo>
                    <a:pt x="3064" y="414"/>
                    <a:pt x="2825" y="558"/>
                    <a:pt x="2580" y="679"/>
                  </a:cubicBezTo>
                  <a:cubicBezTo>
                    <a:pt x="2400" y="766"/>
                    <a:pt x="2212" y="844"/>
                    <a:pt x="2015" y="877"/>
                  </a:cubicBezTo>
                  <a:cubicBezTo>
                    <a:pt x="1905" y="895"/>
                    <a:pt x="1793" y="896"/>
                    <a:pt x="1675" y="900"/>
                  </a:cubicBezTo>
                  <a:cubicBezTo>
                    <a:pt x="1453" y="902"/>
                    <a:pt x="1218" y="911"/>
                    <a:pt x="999" y="980"/>
                  </a:cubicBezTo>
                  <a:cubicBezTo>
                    <a:pt x="552" y="1119"/>
                    <a:pt x="197" y="1479"/>
                    <a:pt x="1" y="1897"/>
                  </a:cubicBezTo>
                  <a:lnTo>
                    <a:pt x="36" y="1933"/>
                  </a:lnTo>
                  <a:cubicBezTo>
                    <a:pt x="378" y="1616"/>
                    <a:pt x="792" y="1326"/>
                    <a:pt x="1274" y="1326"/>
                  </a:cubicBezTo>
                  <a:cubicBezTo>
                    <a:pt x="1277" y="1326"/>
                    <a:pt x="1280" y="1326"/>
                    <a:pt x="1283" y="1326"/>
                  </a:cubicBezTo>
                  <a:cubicBezTo>
                    <a:pt x="1494" y="1326"/>
                    <a:pt x="1706" y="1361"/>
                    <a:pt x="1919" y="1361"/>
                  </a:cubicBezTo>
                  <a:cubicBezTo>
                    <a:pt x="1949" y="1361"/>
                    <a:pt x="1978" y="1361"/>
                    <a:pt x="2008" y="1359"/>
                  </a:cubicBezTo>
                  <a:cubicBezTo>
                    <a:pt x="2132" y="1352"/>
                    <a:pt x="2256" y="1332"/>
                    <a:pt x="2375" y="1297"/>
                  </a:cubicBezTo>
                  <a:cubicBezTo>
                    <a:pt x="2966" y="1131"/>
                    <a:pt x="3430" y="699"/>
                    <a:pt x="3983" y="457"/>
                  </a:cubicBezTo>
                  <a:cubicBezTo>
                    <a:pt x="4196" y="361"/>
                    <a:pt x="4431" y="301"/>
                    <a:pt x="4666" y="301"/>
                  </a:cubicBezTo>
                  <a:cubicBezTo>
                    <a:pt x="4783" y="301"/>
                    <a:pt x="4900" y="316"/>
                    <a:pt x="5015" y="350"/>
                  </a:cubicBezTo>
                  <a:cubicBezTo>
                    <a:pt x="5127" y="384"/>
                    <a:pt x="5233" y="438"/>
                    <a:pt x="5325" y="511"/>
                  </a:cubicBezTo>
                  <a:lnTo>
                    <a:pt x="5357" y="472"/>
                  </a:lnTo>
                  <a:cubicBezTo>
                    <a:pt x="5292" y="356"/>
                    <a:pt x="5188" y="258"/>
                    <a:pt x="5068" y="183"/>
                  </a:cubicBezTo>
                  <a:cubicBezTo>
                    <a:pt x="4861" y="56"/>
                    <a:pt x="4614" y="1"/>
                    <a:pt x="4371" y="1"/>
                  </a:cubicBezTo>
                  <a:close/>
                </a:path>
              </a:pathLst>
            </a:custGeom>
            <a:solidFill>
              <a:srgbClr val="78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57"/>
            <p:cNvSpPr/>
            <p:nvPr/>
          </p:nvSpPr>
          <p:spPr>
            <a:xfrm>
              <a:off x="6279218" y="1870685"/>
              <a:ext cx="43364" cy="67739"/>
            </a:xfrm>
            <a:custGeom>
              <a:avLst/>
              <a:gdLst/>
              <a:ahLst/>
              <a:cxnLst/>
              <a:rect l="l" t="t" r="r" b="b"/>
              <a:pathLst>
                <a:path w="1119" h="1748" extrusionOk="0">
                  <a:moveTo>
                    <a:pt x="1118" y="1"/>
                  </a:moveTo>
                  <a:cubicBezTo>
                    <a:pt x="919" y="108"/>
                    <a:pt x="710" y="215"/>
                    <a:pt x="483" y="232"/>
                  </a:cubicBezTo>
                  <a:cubicBezTo>
                    <a:pt x="453" y="234"/>
                    <a:pt x="424" y="235"/>
                    <a:pt x="396" y="235"/>
                  </a:cubicBezTo>
                  <a:cubicBezTo>
                    <a:pt x="251" y="235"/>
                    <a:pt x="149" y="209"/>
                    <a:pt x="91" y="209"/>
                  </a:cubicBezTo>
                  <a:cubicBezTo>
                    <a:pt x="1" y="209"/>
                    <a:pt x="14" y="271"/>
                    <a:pt x="135" y="585"/>
                  </a:cubicBezTo>
                  <a:cubicBezTo>
                    <a:pt x="284" y="975"/>
                    <a:pt x="467" y="1349"/>
                    <a:pt x="601" y="1748"/>
                  </a:cubicBezTo>
                  <a:cubicBezTo>
                    <a:pt x="848" y="1191"/>
                    <a:pt x="1023" y="603"/>
                    <a:pt x="1118" y="1"/>
                  </a:cubicBezTo>
                  <a:close/>
                </a:path>
              </a:pathLst>
            </a:custGeom>
            <a:solidFill>
              <a:srgbClr val="78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57"/>
            <p:cNvSpPr/>
            <p:nvPr/>
          </p:nvSpPr>
          <p:spPr>
            <a:xfrm>
              <a:off x="5746628" y="1953341"/>
              <a:ext cx="864258" cy="1162149"/>
            </a:xfrm>
            <a:custGeom>
              <a:avLst/>
              <a:gdLst/>
              <a:ahLst/>
              <a:cxnLst/>
              <a:rect l="l" t="t" r="r" b="b"/>
              <a:pathLst>
                <a:path w="22302" h="29989" extrusionOk="0">
                  <a:moveTo>
                    <a:pt x="16450" y="1"/>
                  </a:moveTo>
                  <a:cubicBezTo>
                    <a:pt x="15648" y="1"/>
                    <a:pt x="14845" y="1035"/>
                    <a:pt x="14472" y="1591"/>
                  </a:cubicBezTo>
                  <a:cubicBezTo>
                    <a:pt x="13787" y="2613"/>
                    <a:pt x="13209" y="3704"/>
                    <a:pt x="12749" y="4845"/>
                  </a:cubicBezTo>
                  <a:cubicBezTo>
                    <a:pt x="12399" y="5711"/>
                    <a:pt x="12346" y="7013"/>
                    <a:pt x="11548" y="7585"/>
                  </a:cubicBezTo>
                  <a:cubicBezTo>
                    <a:pt x="11002" y="6817"/>
                    <a:pt x="10590" y="5900"/>
                    <a:pt x="10127" y="5074"/>
                  </a:cubicBezTo>
                  <a:cubicBezTo>
                    <a:pt x="9903" y="4673"/>
                    <a:pt x="9525" y="4217"/>
                    <a:pt x="9116" y="4217"/>
                  </a:cubicBezTo>
                  <a:cubicBezTo>
                    <a:pt x="9037" y="4217"/>
                    <a:pt x="8957" y="4235"/>
                    <a:pt x="8876" y="4272"/>
                  </a:cubicBezTo>
                  <a:cubicBezTo>
                    <a:pt x="8404" y="4496"/>
                    <a:pt x="8484" y="5183"/>
                    <a:pt x="8639" y="5684"/>
                  </a:cubicBezTo>
                  <a:cubicBezTo>
                    <a:pt x="9023" y="6917"/>
                    <a:pt x="9419" y="8149"/>
                    <a:pt x="9791" y="9386"/>
                  </a:cubicBezTo>
                  <a:cubicBezTo>
                    <a:pt x="9993" y="10056"/>
                    <a:pt x="10207" y="10719"/>
                    <a:pt x="9964" y="11406"/>
                  </a:cubicBezTo>
                  <a:cubicBezTo>
                    <a:pt x="9889" y="11611"/>
                    <a:pt x="9791" y="11807"/>
                    <a:pt x="9671" y="11990"/>
                  </a:cubicBezTo>
                  <a:cubicBezTo>
                    <a:pt x="9625" y="11979"/>
                    <a:pt x="9577" y="11974"/>
                    <a:pt x="9530" y="11974"/>
                  </a:cubicBezTo>
                  <a:cubicBezTo>
                    <a:pt x="9481" y="11974"/>
                    <a:pt x="9432" y="11979"/>
                    <a:pt x="9384" y="11991"/>
                  </a:cubicBezTo>
                  <a:cubicBezTo>
                    <a:pt x="9054" y="12073"/>
                    <a:pt x="8870" y="12410"/>
                    <a:pt x="8639" y="12657"/>
                  </a:cubicBezTo>
                  <a:cubicBezTo>
                    <a:pt x="8468" y="12839"/>
                    <a:pt x="8258" y="12981"/>
                    <a:pt x="8050" y="13121"/>
                  </a:cubicBezTo>
                  <a:cubicBezTo>
                    <a:pt x="6384" y="14243"/>
                    <a:pt x="4817" y="15499"/>
                    <a:pt x="3227" y="16727"/>
                  </a:cubicBezTo>
                  <a:lnTo>
                    <a:pt x="0" y="19222"/>
                  </a:lnTo>
                  <a:cubicBezTo>
                    <a:pt x="221" y="22812"/>
                    <a:pt x="536" y="26397"/>
                    <a:pt x="738" y="29988"/>
                  </a:cubicBezTo>
                  <a:cubicBezTo>
                    <a:pt x="1283" y="29726"/>
                    <a:pt x="1814" y="29439"/>
                    <a:pt x="2303" y="29084"/>
                  </a:cubicBezTo>
                  <a:cubicBezTo>
                    <a:pt x="3203" y="28431"/>
                    <a:pt x="3935" y="27577"/>
                    <a:pt x="4652" y="26727"/>
                  </a:cubicBezTo>
                  <a:cubicBezTo>
                    <a:pt x="5678" y="25509"/>
                    <a:pt x="6691" y="24279"/>
                    <a:pt x="7691" y="23039"/>
                  </a:cubicBezTo>
                  <a:cubicBezTo>
                    <a:pt x="8116" y="22510"/>
                    <a:pt x="8397" y="21960"/>
                    <a:pt x="8886" y="21477"/>
                  </a:cubicBezTo>
                  <a:cubicBezTo>
                    <a:pt x="9401" y="20966"/>
                    <a:pt x="9958" y="20500"/>
                    <a:pt x="10479" y="19995"/>
                  </a:cubicBezTo>
                  <a:cubicBezTo>
                    <a:pt x="11263" y="19236"/>
                    <a:pt x="11985" y="18354"/>
                    <a:pt x="12252" y="17297"/>
                  </a:cubicBezTo>
                  <a:cubicBezTo>
                    <a:pt x="12387" y="16761"/>
                    <a:pt x="12423" y="16153"/>
                    <a:pt x="12817" y="15765"/>
                  </a:cubicBezTo>
                  <a:cubicBezTo>
                    <a:pt x="12893" y="15691"/>
                    <a:pt x="12983" y="15623"/>
                    <a:pt x="13019" y="15525"/>
                  </a:cubicBezTo>
                  <a:cubicBezTo>
                    <a:pt x="13082" y="15356"/>
                    <a:pt x="12968" y="15178"/>
                    <a:pt x="12857" y="15036"/>
                  </a:cubicBezTo>
                  <a:cubicBezTo>
                    <a:pt x="13019" y="14920"/>
                    <a:pt x="13183" y="14809"/>
                    <a:pt x="13354" y="14703"/>
                  </a:cubicBezTo>
                  <a:cubicBezTo>
                    <a:pt x="14270" y="14136"/>
                    <a:pt x="15290" y="13746"/>
                    <a:pt x="16176" y="13132"/>
                  </a:cubicBezTo>
                  <a:cubicBezTo>
                    <a:pt x="16868" y="12651"/>
                    <a:pt x="17462" y="12045"/>
                    <a:pt x="18051" y="11442"/>
                  </a:cubicBezTo>
                  <a:cubicBezTo>
                    <a:pt x="19285" y="10179"/>
                    <a:pt x="20515" y="8912"/>
                    <a:pt x="21740" y="7641"/>
                  </a:cubicBezTo>
                  <a:cubicBezTo>
                    <a:pt x="21927" y="7448"/>
                    <a:pt x="22119" y="7246"/>
                    <a:pt x="22211" y="6993"/>
                  </a:cubicBezTo>
                  <a:cubicBezTo>
                    <a:pt x="22302" y="6740"/>
                    <a:pt x="22265" y="6420"/>
                    <a:pt x="22053" y="6255"/>
                  </a:cubicBezTo>
                  <a:cubicBezTo>
                    <a:pt x="21955" y="6179"/>
                    <a:pt x="21843" y="6148"/>
                    <a:pt x="21726" y="6148"/>
                  </a:cubicBezTo>
                  <a:cubicBezTo>
                    <a:pt x="21468" y="6148"/>
                    <a:pt x="21183" y="6298"/>
                    <a:pt x="20954" y="6448"/>
                  </a:cubicBezTo>
                  <a:lnTo>
                    <a:pt x="18787" y="7878"/>
                  </a:lnTo>
                  <a:cubicBezTo>
                    <a:pt x="19603" y="6980"/>
                    <a:pt x="20371" y="6040"/>
                    <a:pt x="21087" y="5062"/>
                  </a:cubicBezTo>
                  <a:cubicBezTo>
                    <a:pt x="21274" y="4806"/>
                    <a:pt x="21463" y="4532"/>
                    <a:pt x="21504" y="4218"/>
                  </a:cubicBezTo>
                  <a:cubicBezTo>
                    <a:pt x="21545" y="3904"/>
                    <a:pt x="21385" y="3538"/>
                    <a:pt x="21078" y="3459"/>
                  </a:cubicBezTo>
                  <a:cubicBezTo>
                    <a:pt x="21034" y="3448"/>
                    <a:pt x="20990" y="3443"/>
                    <a:pt x="20947" y="3443"/>
                  </a:cubicBezTo>
                  <a:cubicBezTo>
                    <a:pt x="20728" y="3443"/>
                    <a:pt x="20513" y="3571"/>
                    <a:pt x="20328" y="3702"/>
                  </a:cubicBezTo>
                  <a:cubicBezTo>
                    <a:pt x="19178" y="4510"/>
                    <a:pt x="18224" y="5560"/>
                    <a:pt x="17280" y="6601"/>
                  </a:cubicBezTo>
                  <a:lnTo>
                    <a:pt x="19831" y="3121"/>
                  </a:lnTo>
                  <a:cubicBezTo>
                    <a:pt x="20074" y="2789"/>
                    <a:pt x="20324" y="2440"/>
                    <a:pt x="20398" y="2034"/>
                  </a:cubicBezTo>
                  <a:cubicBezTo>
                    <a:pt x="20471" y="1628"/>
                    <a:pt x="20306" y="1148"/>
                    <a:pt x="19924" y="995"/>
                  </a:cubicBezTo>
                  <a:cubicBezTo>
                    <a:pt x="19836" y="960"/>
                    <a:pt x="19748" y="944"/>
                    <a:pt x="19661" y="944"/>
                  </a:cubicBezTo>
                  <a:cubicBezTo>
                    <a:pt x="19191" y="944"/>
                    <a:pt x="18754" y="1415"/>
                    <a:pt x="18448" y="1831"/>
                  </a:cubicBezTo>
                  <a:cubicBezTo>
                    <a:pt x="17569" y="3025"/>
                    <a:pt x="16596" y="4145"/>
                    <a:pt x="15535" y="5180"/>
                  </a:cubicBezTo>
                  <a:cubicBezTo>
                    <a:pt x="15882" y="4841"/>
                    <a:pt x="16135" y="4171"/>
                    <a:pt x="16365" y="3749"/>
                  </a:cubicBezTo>
                  <a:cubicBezTo>
                    <a:pt x="16734" y="3076"/>
                    <a:pt x="17106" y="2363"/>
                    <a:pt x="17283" y="1610"/>
                  </a:cubicBezTo>
                  <a:cubicBezTo>
                    <a:pt x="17408" y="1084"/>
                    <a:pt x="17460" y="469"/>
                    <a:pt x="16943" y="145"/>
                  </a:cubicBezTo>
                  <a:cubicBezTo>
                    <a:pt x="16781" y="45"/>
                    <a:pt x="16616" y="1"/>
                    <a:pt x="164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57"/>
            <p:cNvSpPr/>
            <p:nvPr/>
          </p:nvSpPr>
          <p:spPr>
            <a:xfrm>
              <a:off x="6031484" y="1920092"/>
              <a:ext cx="577025" cy="671620"/>
            </a:xfrm>
            <a:custGeom>
              <a:avLst/>
              <a:gdLst/>
              <a:ahLst/>
              <a:cxnLst/>
              <a:rect l="l" t="t" r="r" b="b"/>
              <a:pathLst>
                <a:path w="14890" h="17331" extrusionOk="0">
                  <a:moveTo>
                    <a:pt x="9525" y="0"/>
                  </a:moveTo>
                  <a:cubicBezTo>
                    <a:pt x="9491" y="0"/>
                    <a:pt x="9456" y="3"/>
                    <a:pt x="9422" y="10"/>
                  </a:cubicBezTo>
                  <a:cubicBezTo>
                    <a:pt x="9187" y="54"/>
                    <a:pt x="9003" y="234"/>
                    <a:pt x="8843" y="412"/>
                  </a:cubicBezTo>
                  <a:cubicBezTo>
                    <a:pt x="6893" y="2592"/>
                    <a:pt x="6283" y="5790"/>
                    <a:pt x="4114" y="7753"/>
                  </a:cubicBezTo>
                  <a:lnTo>
                    <a:pt x="2758" y="5188"/>
                  </a:lnTo>
                  <a:cubicBezTo>
                    <a:pt x="2541" y="4777"/>
                    <a:pt x="2169" y="4306"/>
                    <a:pt x="1755" y="4306"/>
                  </a:cubicBezTo>
                  <a:cubicBezTo>
                    <a:pt x="1680" y="4306"/>
                    <a:pt x="1604" y="4322"/>
                    <a:pt x="1527" y="4356"/>
                  </a:cubicBezTo>
                  <a:cubicBezTo>
                    <a:pt x="1049" y="4567"/>
                    <a:pt x="1112" y="5256"/>
                    <a:pt x="1255" y="5760"/>
                  </a:cubicBezTo>
                  <a:cubicBezTo>
                    <a:pt x="1609" y="7002"/>
                    <a:pt x="1975" y="8243"/>
                    <a:pt x="2318" y="9490"/>
                  </a:cubicBezTo>
                  <a:cubicBezTo>
                    <a:pt x="2503" y="10165"/>
                    <a:pt x="2700" y="10833"/>
                    <a:pt x="2440" y="11514"/>
                  </a:cubicBezTo>
                  <a:cubicBezTo>
                    <a:pt x="2057" y="12520"/>
                    <a:pt x="1078" y="13147"/>
                    <a:pt x="372" y="13897"/>
                  </a:cubicBezTo>
                  <a:cubicBezTo>
                    <a:pt x="6" y="14286"/>
                    <a:pt x="0" y="14125"/>
                    <a:pt x="163" y="14636"/>
                  </a:cubicBezTo>
                  <a:cubicBezTo>
                    <a:pt x="254" y="14926"/>
                    <a:pt x="535" y="15233"/>
                    <a:pt x="704" y="15482"/>
                  </a:cubicBezTo>
                  <a:cubicBezTo>
                    <a:pt x="1081" y="16037"/>
                    <a:pt x="1490" y="16570"/>
                    <a:pt x="1928" y="17078"/>
                  </a:cubicBezTo>
                  <a:cubicBezTo>
                    <a:pt x="2033" y="17199"/>
                    <a:pt x="2162" y="17330"/>
                    <a:pt x="2320" y="17330"/>
                  </a:cubicBezTo>
                  <a:cubicBezTo>
                    <a:pt x="2324" y="17330"/>
                    <a:pt x="2327" y="17330"/>
                    <a:pt x="2330" y="17330"/>
                  </a:cubicBezTo>
                  <a:cubicBezTo>
                    <a:pt x="2437" y="17326"/>
                    <a:pt x="2531" y="17263"/>
                    <a:pt x="2619" y="17202"/>
                  </a:cubicBezTo>
                  <a:cubicBezTo>
                    <a:pt x="3677" y="16450"/>
                    <a:pt x="4631" y="15548"/>
                    <a:pt x="5751" y="14892"/>
                  </a:cubicBezTo>
                  <a:cubicBezTo>
                    <a:pt x="6681" y="14346"/>
                    <a:pt x="7710" y="13981"/>
                    <a:pt x="8609" y="13389"/>
                  </a:cubicBezTo>
                  <a:cubicBezTo>
                    <a:pt x="9314" y="12925"/>
                    <a:pt x="9922" y="12334"/>
                    <a:pt x="10525" y="11745"/>
                  </a:cubicBezTo>
                  <a:cubicBezTo>
                    <a:pt x="11789" y="10512"/>
                    <a:pt x="13049" y="9276"/>
                    <a:pt x="14306" y="8035"/>
                  </a:cubicBezTo>
                  <a:cubicBezTo>
                    <a:pt x="14497" y="7845"/>
                    <a:pt x="14694" y="7649"/>
                    <a:pt x="14792" y="7398"/>
                  </a:cubicBezTo>
                  <a:cubicBezTo>
                    <a:pt x="14889" y="7147"/>
                    <a:pt x="14861" y="6826"/>
                    <a:pt x="14652" y="6656"/>
                  </a:cubicBezTo>
                  <a:cubicBezTo>
                    <a:pt x="14551" y="6574"/>
                    <a:pt x="14434" y="6541"/>
                    <a:pt x="14311" y="6541"/>
                  </a:cubicBezTo>
                  <a:cubicBezTo>
                    <a:pt x="14057" y="6541"/>
                    <a:pt x="13776" y="6681"/>
                    <a:pt x="13549" y="6823"/>
                  </a:cubicBezTo>
                  <a:lnTo>
                    <a:pt x="11348" y="8199"/>
                  </a:lnTo>
                  <a:cubicBezTo>
                    <a:pt x="12185" y="7322"/>
                    <a:pt x="12975" y="6401"/>
                    <a:pt x="13714" y="5440"/>
                  </a:cubicBezTo>
                  <a:cubicBezTo>
                    <a:pt x="13908" y="5188"/>
                    <a:pt x="14104" y="4921"/>
                    <a:pt x="14152" y="4606"/>
                  </a:cubicBezTo>
                  <a:cubicBezTo>
                    <a:pt x="14201" y="4293"/>
                    <a:pt x="14050" y="3925"/>
                    <a:pt x="13745" y="3838"/>
                  </a:cubicBezTo>
                  <a:cubicBezTo>
                    <a:pt x="13696" y="3824"/>
                    <a:pt x="13647" y="3818"/>
                    <a:pt x="13599" y="3818"/>
                  </a:cubicBezTo>
                  <a:cubicBezTo>
                    <a:pt x="13385" y="3818"/>
                    <a:pt x="13172" y="3939"/>
                    <a:pt x="12988" y="4062"/>
                  </a:cubicBezTo>
                  <a:cubicBezTo>
                    <a:pt x="11820" y="4842"/>
                    <a:pt x="10841" y="5869"/>
                    <a:pt x="9871" y="6887"/>
                  </a:cubicBezTo>
                  <a:lnTo>
                    <a:pt x="12506" y="3470"/>
                  </a:lnTo>
                  <a:cubicBezTo>
                    <a:pt x="12758" y="3143"/>
                    <a:pt x="13017" y="2800"/>
                    <a:pt x="13099" y="2397"/>
                  </a:cubicBezTo>
                  <a:cubicBezTo>
                    <a:pt x="13181" y="1993"/>
                    <a:pt x="13029" y="1508"/>
                    <a:pt x="12650" y="1346"/>
                  </a:cubicBezTo>
                  <a:cubicBezTo>
                    <a:pt x="12557" y="1306"/>
                    <a:pt x="12464" y="1288"/>
                    <a:pt x="12371" y="1288"/>
                  </a:cubicBezTo>
                  <a:cubicBezTo>
                    <a:pt x="11908" y="1288"/>
                    <a:pt x="11466" y="1743"/>
                    <a:pt x="11154" y="2147"/>
                  </a:cubicBezTo>
                  <a:cubicBezTo>
                    <a:pt x="10247" y="3319"/>
                    <a:pt x="9246" y="4415"/>
                    <a:pt x="8161" y="5424"/>
                  </a:cubicBezTo>
                  <a:cubicBezTo>
                    <a:pt x="8812" y="4303"/>
                    <a:pt x="9415" y="3158"/>
                    <a:pt x="9966" y="1987"/>
                  </a:cubicBezTo>
                  <a:cubicBezTo>
                    <a:pt x="10148" y="1602"/>
                    <a:pt x="10327" y="1188"/>
                    <a:pt x="10275" y="765"/>
                  </a:cubicBezTo>
                  <a:cubicBezTo>
                    <a:pt x="10227" y="378"/>
                    <a:pt x="9902" y="0"/>
                    <a:pt x="9525" y="0"/>
                  </a:cubicBezTo>
                  <a:close/>
                </a:path>
              </a:pathLst>
            </a:custGeom>
            <a:solidFill>
              <a:srgbClr val="997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57"/>
            <p:cNvSpPr/>
            <p:nvPr/>
          </p:nvSpPr>
          <p:spPr>
            <a:xfrm>
              <a:off x="5478162" y="2387737"/>
              <a:ext cx="765129" cy="725602"/>
            </a:xfrm>
            <a:custGeom>
              <a:avLst/>
              <a:gdLst/>
              <a:ahLst/>
              <a:cxnLst/>
              <a:rect l="l" t="t" r="r" b="b"/>
              <a:pathLst>
                <a:path w="19744" h="18724" extrusionOk="0">
                  <a:moveTo>
                    <a:pt x="16259" y="1"/>
                  </a:moveTo>
                  <a:cubicBezTo>
                    <a:pt x="16215" y="1"/>
                    <a:pt x="16171" y="5"/>
                    <a:pt x="16126" y="15"/>
                  </a:cubicBezTo>
                  <a:cubicBezTo>
                    <a:pt x="15795" y="90"/>
                    <a:pt x="15603" y="422"/>
                    <a:pt x="15365" y="664"/>
                  </a:cubicBezTo>
                  <a:cubicBezTo>
                    <a:pt x="15189" y="842"/>
                    <a:pt x="14977" y="979"/>
                    <a:pt x="14766" y="1113"/>
                  </a:cubicBezTo>
                  <a:cubicBezTo>
                    <a:pt x="13071" y="2194"/>
                    <a:pt x="11475" y="3413"/>
                    <a:pt x="9855" y="4602"/>
                  </a:cubicBezTo>
                  <a:lnTo>
                    <a:pt x="1976" y="10387"/>
                  </a:lnTo>
                  <a:cubicBezTo>
                    <a:pt x="1499" y="10738"/>
                    <a:pt x="1011" y="11098"/>
                    <a:pt x="686" y="11593"/>
                  </a:cubicBezTo>
                  <a:cubicBezTo>
                    <a:pt x="1" y="12630"/>
                    <a:pt x="174" y="14006"/>
                    <a:pt x="525" y="15199"/>
                  </a:cubicBezTo>
                  <a:cubicBezTo>
                    <a:pt x="796" y="16123"/>
                    <a:pt x="1171" y="17043"/>
                    <a:pt x="1824" y="17752"/>
                  </a:cubicBezTo>
                  <a:cubicBezTo>
                    <a:pt x="2477" y="18463"/>
                    <a:pt x="3187" y="18723"/>
                    <a:pt x="3934" y="18723"/>
                  </a:cubicBezTo>
                  <a:cubicBezTo>
                    <a:pt x="4667" y="18723"/>
                    <a:pt x="5434" y="18473"/>
                    <a:pt x="6217" y="18153"/>
                  </a:cubicBezTo>
                  <a:cubicBezTo>
                    <a:pt x="7053" y="17812"/>
                    <a:pt x="7888" y="17445"/>
                    <a:pt x="8632" y="16932"/>
                  </a:cubicBezTo>
                  <a:cubicBezTo>
                    <a:pt x="9548" y="16300"/>
                    <a:pt x="10300" y="15465"/>
                    <a:pt x="11037" y="14632"/>
                  </a:cubicBezTo>
                  <a:cubicBezTo>
                    <a:pt x="12093" y="13439"/>
                    <a:pt x="13136" y="12234"/>
                    <a:pt x="14166" y="11019"/>
                  </a:cubicBezTo>
                  <a:cubicBezTo>
                    <a:pt x="14604" y="10501"/>
                    <a:pt x="14899" y="9957"/>
                    <a:pt x="15398" y="9486"/>
                  </a:cubicBezTo>
                  <a:cubicBezTo>
                    <a:pt x="15927" y="8988"/>
                    <a:pt x="16495" y="8536"/>
                    <a:pt x="17028" y="8043"/>
                  </a:cubicBezTo>
                  <a:cubicBezTo>
                    <a:pt x="17829" y="7304"/>
                    <a:pt x="18573" y="6439"/>
                    <a:pt x="18866" y="5389"/>
                  </a:cubicBezTo>
                  <a:cubicBezTo>
                    <a:pt x="19014" y="4857"/>
                    <a:pt x="19064" y="4249"/>
                    <a:pt x="19468" y="3872"/>
                  </a:cubicBezTo>
                  <a:cubicBezTo>
                    <a:pt x="19545" y="3800"/>
                    <a:pt x="19636" y="3734"/>
                    <a:pt x="19676" y="3635"/>
                  </a:cubicBezTo>
                  <a:cubicBezTo>
                    <a:pt x="19744" y="3466"/>
                    <a:pt x="19629" y="3282"/>
                    <a:pt x="19520" y="3137"/>
                  </a:cubicBezTo>
                  <a:cubicBezTo>
                    <a:pt x="18789" y="2166"/>
                    <a:pt x="17972" y="1263"/>
                    <a:pt x="17079" y="438"/>
                  </a:cubicBezTo>
                  <a:cubicBezTo>
                    <a:pt x="17051" y="411"/>
                    <a:pt x="17020" y="384"/>
                    <a:pt x="16988" y="357"/>
                  </a:cubicBezTo>
                  <a:cubicBezTo>
                    <a:pt x="16775" y="171"/>
                    <a:pt x="16524" y="1"/>
                    <a:pt x="16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57"/>
            <p:cNvSpPr/>
            <p:nvPr/>
          </p:nvSpPr>
          <p:spPr>
            <a:xfrm>
              <a:off x="6050356" y="2387776"/>
              <a:ext cx="192871" cy="208798"/>
            </a:xfrm>
            <a:custGeom>
              <a:avLst/>
              <a:gdLst/>
              <a:ahLst/>
              <a:cxnLst/>
              <a:rect l="l" t="t" r="r" b="b"/>
              <a:pathLst>
                <a:path w="4977" h="5388" extrusionOk="0">
                  <a:moveTo>
                    <a:pt x="1494" y="0"/>
                  </a:moveTo>
                  <a:cubicBezTo>
                    <a:pt x="1450" y="0"/>
                    <a:pt x="1405" y="5"/>
                    <a:pt x="1360" y="15"/>
                  </a:cubicBezTo>
                  <a:cubicBezTo>
                    <a:pt x="1029" y="89"/>
                    <a:pt x="837" y="421"/>
                    <a:pt x="599" y="664"/>
                  </a:cubicBezTo>
                  <a:cubicBezTo>
                    <a:pt x="423" y="842"/>
                    <a:pt x="211" y="978"/>
                    <a:pt x="0" y="1113"/>
                  </a:cubicBezTo>
                  <a:cubicBezTo>
                    <a:pt x="887" y="1511"/>
                    <a:pt x="1670" y="2306"/>
                    <a:pt x="2155" y="3149"/>
                  </a:cubicBezTo>
                  <a:cubicBezTo>
                    <a:pt x="2186" y="3203"/>
                    <a:pt x="2218" y="3260"/>
                    <a:pt x="2265" y="3299"/>
                  </a:cubicBezTo>
                  <a:cubicBezTo>
                    <a:pt x="2314" y="3340"/>
                    <a:pt x="2379" y="3363"/>
                    <a:pt x="2441" y="3386"/>
                  </a:cubicBezTo>
                  <a:cubicBezTo>
                    <a:pt x="3274" y="3693"/>
                    <a:pt x="3951" y="4513"/>
                    <a:pt x="4100" y="5388"/>
                  </a:cubicBezTo>
                  <a:cubicBezTo>
                    <a:pt x="4247" y="4856"/>
                    <a:pt x="4298" y="4248"/>
                    <a:pt x="4701" y="3870"/>
                  </a:cubicBezTo>
                  <a:cubicBezTo>
                    <a:pt x="4778" y="3799"/>
                    <a:pt x="4870" y="3733"/>
                    <a:pt x="4910" y="3634"/>
                  </a:cubicBezTo>
                  <a:cubicBezTo>
                    <a:pt x="4977" y="3464"/>
                    <a:pt x="4863" y="3281"/>
                    <a:pt x="4753" y="3135"/>
                  </a:cubicBezTo>
                  <a:cubicBezTo>
                    <a:pt x="4023" y="2165"/>
                    <a:pt x="3206" y="1262"/>
                    <a:pt x="2313" y="438"/>
                  </a:cubicBezTo>
                  <a:cubicBezTo>
                    <a:pt x="2285" y="411"/>
                    <a:pt x="2254" y="384"/>
                    <a:pt x="2222" y="357"/>
                  </a:cubicBezTo>
                  <a:cubicBezTo>
                    <a:pt x="2010" y="170"/>
                    <a:pt x="1759" y="0"/>
                    <a:pt x="14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57"/>
            <p:cNvSpPr/>
            <p:nvPr/>
          </p:nvSpPr>
          <p:spPr>
            <a:xfrm>
              <a:off x="5353424" y="1989650"/>
              <a:ext cx="511766" cy="1172689"/>
            </a:xfrm>
            <a:custGeom>
              <a:avLst/>
              <a:gdLst/>
              <a:ahLst/>
              <a:cxnLst/>
              <a:rect l="l" t="t" r="r" b="b"/>
              <a:pathLst>
                <a:path w="13206" h="30261" extrusionOk="0">
                  <a:moveTo>
                    <a:pt x="10138" y="1"/>
                  </a:moveTo>
                  <a:cubicBezTo>
                    <a:pt x="8865" y="1"/>
                    <a:pt x="7203" y="1860"/>
                    <a:pt x="6716" y="2532"/>
                  </a:cubicBezTo>
                  <a:cubicBezTo>
                    <a:pt x="5499" y="4212"/>
                    <a:pt x="4789" y="6207"/>
                    <a:pt x="4361" y="8201"/>
                  </a:cubicBezTo>
                  <a:cubicBezTo>
                    <a:pt x="3719" y="11186"/>
                    <a:pt x="3629" y="14262"/>
                    <a:pt x="2913" y="17232"/>
                  </a:cubicBezTo>
                  <a:cubicBezTo>
                    <a:pt x="1984" y="21082"/>
                    <a:pt x="0" y="24911"/>
                    <a:pt x="722" y="28784"/>
                  </a:cubicBezTo>
                  <a:cubicBezTo>
                    <a:pt x="772" y="29056"/>
                    <a:pt x="839" y="29332"/>
                    <a:pt x="991" y="29564"/>
                  </a:cubicBezTo>
                  <a:cubicBezTo>
                    <a:pt x="1351" y="30114"/>
                    <a:pt x="2047" y="30260"/>
                    <a:pt x="2749" y="30260"/>
                  </a:cubicBezTo>
                  <a:cubicBezTo>
                    <a:pt x="2979" y="30260"/>
                    <a:pt x="3210" y="30244"/>
                    <a:pt x="3430" y="30222"/>
                  </a:cubicBezTo>
                  <a:cubicBezTo>
                    <a:pt x="5311" y="30030"/>
                    <a:pt x="7381" y="29602"/>
                    <a:pt x="8511" y="28107"/>
                  </a:cubicBezTo>
                  <a:cubicBezTo>
                    <a:pt x="9129" y="27290"/>
                    <a:pt x="9368" y="26266"/>
                    <a:pt x="9592" y="25276"/>
                  </a:cubicBezTo>
                  <a:cubicBezTo>
                    <a:pt x="11399" y="17293"/>
                    <a:pt x="13206" y="8984"/>
                    <a:pt x="11292" y="1071"/>
                  </a:cubicBezTo>
                  <a:cubicBezTo>
                    <a:pt x="11239" y="849"/>
                    <a:pt x="11179" y="621"/>
                    <a:pt x="11035" y="443"/>
                  </a:cubicBezTo>
                  <a:cubicBezTo>
                    <a:pt x="10782" y="129"/>
                    <a:pt x="10473" y="1"/>
                    <a:pt x="10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57"/>
            <p:cNvSpPr/>
            <p:nvPr/>
          </p:nvSpPr>
          <p:spPr>
            <a:xfrm>
              <a:off x="6018852" y="2019372"/>
              <a:ext cx="952110" cy="1187532"/>
            </a:xfrm>
            <a:custGeom>
              <a:avLst/>
              <a:gdLst/>
              <a:ahLst/>
              <a:cxnLst/>
              <a:rect l="l" t="t" r="r" b="b"/>
              <a:pathLst>
                <a:path w="24569" h="30644" extrusionOk="0">
                  <a:moveTo>
                    <a:pt x="5365" y="1"/>
                  </a:moveTo>
                  <a:cubicBezTo>
                    <a:pt x="4989" y="1"/>
                    <a:pt x="4663" y="378"/>
                    <a:pt x="4614" y="766"/>
                  </a:cubicBezTo>
                  <a:cubicBezTo>
                    <a:pt x="4562" y="1189"/>
                    <a:pt x="4743" y="1602"/>
                    <a:pt x="4924" y="1988"/>
                  </a:cubicBezTo>
                  <a:cubicBezTo>
                    <a:pt x="5475" y="3158"/>
                    <a:pt x="6077" y="4304"/>
                    <a:pt x="6729" y="5424"/>
                  </a:cubicBezTo>
                  <a:cubicBezTo>
                    <a:pt x="5643" y="4414"/>
                    <a:pt x="4642" y="3318"/>
                    <a:pt x="3735" y="2146"/>
                  </a:cubicBezTo>
                  <a:cubicBezTo>
                    <a:pt x="3423" y="1743"/>
                    <a:pt x="2982" y="1287"/>
                    <a:pt x="2518" y="1287"/>
                  </a:cubicBezTo>
                  <a:cubicBezTo>
                    <a:pt x="2426" y="1287"/>
                    <a:pt x="2332" y="1305"/>
                    <a:pt x="2239" y="1346"/>
                  </a:cubicBezTo>
                  <a:cubicBezTo>
                    <a:pt x="1860" y="1508"/>
                    <a:pt x="1708" y="1992"/>
                    <a:pt x="1791" y="2396"/>
                  </a:cubicBezTo>
                  <a:cubicBezTo>
                    <a:pt x="1873" y="2800"/>
                    <a:pt x="2132" y="3142"/>
                    <a:pt x="2384" y="3469"/>
                  </a:cubicBezTo>
                  <a:lnTo>
                    <a:pt x="5018" y="6886"/>
                  </a:lnTo>
                  <a:cubicBezTo>
                    <a:pt x="4049" y="5868"/>
                    <a:pt x="3069" y="4842"/>
                    <a:pt x="1901" y="4061"/>
                  </a:cubicBezTo>
                  <a:cubicBezTo>
                    <a:pt x="1717" y="3938"/>
                    <a:pt x="1504" y="3818"/>
                    <a:pt x="1290" y="3818"/>
                  </a:cubicBezTo>
                  <a:cubicBezTo>
                    <a:pt x="1242" y="3818"/>
                    <a:pt x="1193" y="3824"/>
                    <a:pt x="1145" y="3838"/>
                  </a:cubicBezTo>
                  <a:cubicBezTo>
                    <a:pt x="840" y="3924"/>
                    <a:pt x="688" y="4293"/>
                    <a:pt x="737" y="4606"/>
                  </a:cubicBezTo>
                  <a:cubicBezTo>
                    <a:pt x="786" y="4920"/>
                    <a:pt x="982" y="5188"/>
                    <a:pt x="1175" y="5440"/>
                  </a:cubicBezTo>
                  <a:cubicBezTo>
                    <a:pt x="1915" y="6400"/>
                    <a:pt x="2704" y="7322"/>
                    <a:pt x="3542" y="8199"/>
                  </a:cubicBezTo>
                  <a:lnTo>
                    <a:pt x="1341" y="6822"/>
                  </a:lnTo>
                  <a:cubicBezTo>
                    <a:pt x="1113" y="6681"/>
                    <a:pt x="832" y="6540"/>
                    <a:pt x="579" y="6540"/>
                  </a:cubicBezTo>
                  <a:cubicBezTo>
                    <a:pt x="455" y="6540"/>
                    <a:pt x="338" y="6573"/>
                    <a:pt x="237" y="6656"/>
                  </a:cubicBezTo>
                  <a:cubicBezTo>
                    <a:pt x="29" y="6826"/>
                    <a:pt x="1" y="7147"/>
                    <a:pt x="98" y="7398"/>
                  </a:cubicBezTo>
                  <a:cubicBezTo>
                    <a:pt x="196" y="7648"/>
                    <a:pt x="392" y="7846"/>
                    <a:pt x="584" y="8034"/>
                  </a:cubicBezTo>
                  <a:cubicBezTo>
                    <a:pt x="1840" y="9275"/>
                    <a:pt x="3100" y="10512"/>
                    <a:pt x="4364" y="11745"/>
                  </a:cubicBezTo>
                  <a:cubicBezTo>
                    <a:pt x="4967" y="12333"/>
                    <a:pt x="5576" y="12924"/>
                    <a:pt x="6280" y="13388"/>
                  </a:cubicBezTo>
                  <a:cubicBezTo>
                    <a:pt x="7180" y="13981"/>
                    <a:pt x="8209" y="14346"/>
                    <a:pt x="9138" y="14892"/>
                  </a:cubicBezTo>
                  <a:cubicBezTo>
                    <a:pt x="9311" y="14992"/>
                    <a:pt x="9479" y="15100"/>
                    <a:pt x="9644" y="15211"/>
                  </a:cubicBezTo>
                  <a:cubicBezTo>
                    <a:pt x="9535" y="15357"/>
                    <a:pt x="9427" y="15537"/>
                    <a:pt x="9493" y="15705"/>
                  </a:cubicBezTo>
                  <a:cubicBezTo>
                    <a:pt x="9532" y="15802"/>
                    <a:pt x="9624" y="15868"/>
                    <a:pt x="9701" y="15941"/>
                  </a:cubicBezTo>
                  <a:cubicBezTo>
                    <a:pt x="10105" y="16319"/>
                    <a:pt x="10155" y="16926"/>
                    <a:pt x="10303" y="17458"/>
                  </a:cubicBezTo>
                  <a:cubicBezTo>
                    <a:pt x="10596" y="18508"/>
                    <a:pt x="11340" y="19372"/>
                    <a:pt x="12141" y="20112"/>
                  </a:cubicBezTo>
                  <a:cubicBezTo>
                    <a:pt x="12674" y="20604"/>
                    <a:pt x="13243" y="21057"/>
                    <a:pt x="13770" y="21555"/>
                  </a:cubicBezTo>
                  <a:cubicBezTo>
                    <a:pt x="14270" y="22027"/>
                    <a:pt x="14564" y="22569"/>
                    <a:pt x="15003" y="23088"/>
                  </a:cubicBezTo>
                  <a:cubicBezTo>
                    <a:pt x="17302" y="25801"/>
                    <a:pt x="19768" y="28929"/>
                    <a:pt x="22955" y="30644"/>
                  </a:cubicBezTo>
                  <a:cubicBezTo>
                    <a:pt x="22986" y="30038"/>
                    <a:pt x="23026" y="29432"/>
                    <a:pt x="23085" y="28829"/>
                  </a:cubicBezTo>
                  <a:cubicBezTo>
                    <a:pt x="23357" y="26028"/>
                    <a:pt x="23973" y="23280"/>
                    <a:pt x="24569" y="20528"/>
                  </a:cubicBezTo>
                  <a:lnTo>
                    <a:pt x="19313" y="16669"/>
                  </a:lnTo>
                  <a:cubicBezTo>
                    <a:pt x="17693" y="15480"/>
                    <a:pt x="16097" y="14262"/>
                    <a:pt x="14403" y="13181"/>
                  </a:cubicBezTo>
                  <a:cubicBezTo>
                    <a:pt x="14192" y="13047"/>
                    <a:pt x="13979" y="12910"/>
                    <a:pt x="13803" y="12732"/>
                  </a:cubicBezTo>
                  <a:cubicBezTo>
                    <a:pt x="13566" y="12490"/>
                    <a:pt x="13373" y="12158"/>
                    <a:pt x="13043" y="12083"/>
                  </a:cubicBezTo>
                  <a:cubicBezTo>
                    <a:pt x="13000" y="12074"/>
                    <a:pt x="12957" y="12069"/>
                    <a:pt x="12913" y="12069"/>
                  </a:cubicBezTo>
                  <a:cubicBezTo>
                    <a:pt x="12860" y="12069"/>
                    <a:pt x="12807" y="12076"/>
                    <a:pt x="12755" y="12090"/>
                  </a:cubicBezTo>
                  <a:cubicBezTo>
                    <a:pt x="12631" y="11909"/>
                    <a:pt x="12528" y="11716"/>
                    <a:pt x="12449" y="11512"/>
                  </a:cubicBezTo>
                  <a:cubicBezTo>
                    <a:pt x="12189" y="10831"/>
                    <a:pt x="12386" y="10163"/>
                    <a:pt x="12571" y="9489"/>
                  </a:cubicBezTo>
                  <a:cubicBezTo>
                    <a:pt x="12914" y="8243"/>
                    <a:pt x="13280" y="7003"/>
                    <a:pt x="13635" y="5760"/>
                  </a:cubicBezTo>
                  <a:cubicBezTo>
                    <a:pt x="13778" y="5257"/>
                    <a:pt x="13842" y="4567"/>
                    <a:pt x="13363" y="4356"/>
                  </a:cubicBezTo>
                  <a:cubicBezTo>
                    <a:pt x="13283" y="4321"/>
                    <a:pt x="13209" y="4305"/>
                    <a:pt x="13140" y="4305"/>
                  </a:cubicBezTo>
                  <a:cubicBezTo>
                    <a:pt x="12815" y="4305"/>
                    <a:pt x="12590" y="4641"/>
                    <a:pt x="12337" y="4837"/>
                  </a:cubicBezTo>
                  <a:cubicBezTo>
                    <a:pt x="11981" y="5114"/>
                    <a:pt x="11672" y="5441"/>
                    <a:pt x="11431" y="5824"/>
                  </a:cubicBezTo>
                  <a:cubicBezTo>
                    <a:pt x="11346" y="5960"/>
                    <a:pt x="11263" y="6110"/>
                    <a:pt x="11123" y="6187"/>
                  </a:cubicBezTo>
                  <a:cubicBezTo>
                    <a:pt x="11055" y="6224"/>
                    <a:pt x="10979" y="6241"/>
                    <a:pt x="10902" y="6241"/>
                  </a:cubicBezTo>
                  <a:cubicBezTo>
                    <a:pt x="10788" y="6241"/>
                    <a:pt x="10672" y="6205"/>
                    <a:pt x="10573" y="6146"/>
                  </a:cubicBezTo>
                  <a:cubicBezTo>
                    <a:pt x="10409" y="6049"/>
                    <a:pt x="10283" y="5897"/>
                    <a:pt x="10163" y="5747"/>
                  </a:cubicBezTo>
                  <a:cubicBezTo>
                    <a:pt x="9353" y="4737"/>
                    <a:pt x="8621" y="3670"/>
                    <a:pt x="7841" y="2639"/>
                  </a:cubicBezTo>
                  <a:cubicBezTo>
                    <a:pt x="7446" y="2116"/>
                    <a:pt x="7040" y="1602"/>
                    <a:pt x="6605" y="1112"/>
                  </a:cubicBezTo>
                  <a:cubicBezTo>
                    <a:pt x="6324" y="793"/>
                    <a:pt x="5907" y="93"/>
                    <a:pt x="5469" y="10"/>
                  </a:cubicBezTo>
                  <a:cubicBezTo>
                    <a:pt x="5434" y="4"/>
                    <a:pt x="5399" y="1"/>
                    <a:pt x="53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57"/>
            <p:cNvSpPr/>
            <p:nvPr/>
          </p:nvSpPr>
          <p:spPr>
            <a:xfrm>
              <a:off x="6025052" y="1988333"/>
              <a:ext cx="577025" cy="671620"/>
            </a:xfrm>
            <a:custGeom>
              <a:avLst/>
              <a:gdLst/>
              <a:ahLst/>
              <a:cxnLst/>
              <a:rect l="l" t="t" r="r" b="b"/>
              <a:pathLst>
                <a:path w="14890" h="17331" extrusionOk="0">
                  <a:moveTo>
                    <a:pt x="5365" y="1"/>
                  </a:moveTo>
                  <a:cubicBezTo>
                    <a:pt x="4988" y="1"/>
                    <a:pt x="4662" y="378"/>
                    <a:pt x="4614" y="766"/>
                  </a:cubicBezTo>
                  <a:cubicBezTo>
                    <a:pt x="4562" y="1188"/>
                    <a:pt x="4743" y="1602"/>
                    <a:pt x="4924" y="1987"/>
                  </a:cubicBezTo>
                  <a:cubicBezTo>
                    <a:pt x="5475" y="3158"/>
                    <a:pt x="6077" y="4304"/>
                    <a:pt x="6729" y="5424"/>
                  </a:cubicBezTo>
                  <a:cubicBezTo>
                    <a:pt x="5643" y="4414"/>
                    <a:pt x="4643" y="3318"/>
                    <a:pt x="3735" y="2147"/>
                  </a:cubicBezTo>
                  <a:cubicBezTo>
                    <a:pt x="3423" y="1743"/>
                    <a:pt x="2982" y="1288"/>
                    <a:pt x="2517" y="1288"/>
                  </a:cubicBezTo>
                  <a:cubicBezTo>
                    <a:pt x="2425" y="1288"/>
                    <a:pt x="2332" y="1306"/>
                    <a:pt x="2239" y="1346"/>
                  </a:cubicBezTo>
                  <a:cubicBezTo>
                    <a:pt x="1860" y="1509"/>
                    <a:pt x="1708" y="1992"/>
                    <a:pt x="1791" y="2397"/>
                  </a:cubicBezTo>
                  <a:cubicBezTo>
                    <a:pt x="1873" y="2801"/>
                    <a:pt x="2132" y="3143"/>
                    <a:pt x="2384" y="3469"/>
                  </a:cubicBezTo>
                  <a:lnTo>
                    <a:pt x="5018" y="6887"/>
                  </a:lnTo>
                  <a:cubicBezTo>
                    <a:pt x="4049" y="5869"/>
                    <a:pt x="3070" y="4842"/>
                    <a:pt x="1901" y="4061"/>
                  </a:cubicBezTo>
                  <a:cubicBezTo>
                    <a:pt x="1717" y="3938"/>
                    <a:pt x="1504" y="3818"/>
                    <a:pt x="1290" y="3818"/>
                  </a:cubicBezTo>
                  <a:cubicBezTo>
                    <a:pt x="1242" y="3818"/>
                    <a:pt x="1193" y="3824"/>
                    <a:pt x="1145" y="3838"/>
                  </a:cubicBezTo>
                  <a:cubicBezTo>
                    <a:pt x="840" y="3925"/>
                    <a:pt x="688" y="4293"/>
                    <a:pt x="737" y="4607"/>
                  </a:cubicBezTo>
                  <a:cubicBezTo>
                    <a:pt x="786" y="4920"/>
                    <a:pt x="982" y="5188"/>
                    <a:pt x="1175" y="5440"/>
                  </a:cubicBezTo>
                  <a:cubicBezTo>
                    <a:pt x="1915" y="6401"/>
                    <a:pt x="2705" y="7322"/>
                    <a:pt x="3542" y="8199"/>
                  </a:cubicBezTo>
                  <a:lnTo>
                    <a:pt x="1340" y="6824"/>
                  </a:lnTo>
                  <a:cubicBezTo>
                    <a:pt x="1113" y="6682"/>
                    <a:pt x="832" y="6541"/>
                    <a:pt x="579" y="6541"/>
                  </a:cubicBezTo>
                  <a:cubicBezTo>
                    <a:pt x="456" y="6541"/>
                    <a:pt x="339" y="6575"/>
                    <a:pt x="238" y="6657"/>
                  </a:cubicBezTo>
                  <a:cubicBezTo>
                    <a:pt x="29" y="6827"/>
                    <a:pt x="1" y="7147"/>
                    <a:pt x="98" y="7398"/>
                  </a:cubicBezTo>
                  <a:cubicBezTo>
                    <a:pt x="196" y="7648"/>
                    <a:pt x="392" y="7846"/>
                    <a:pt x="584" y="8035"/>
                  </a:cubicBezTo>
                  <a:cubicBezTo>
                    <a:pt x="1840" y="9275"/>
                    <a:pt x="3100" y="10512"/>
                    <a:pt x="4364" y="11745"/>
                  </a:cubicBezTo>
                  <a:cubicBezTo>
                    <a:pt x="4967" y="12334"/>
                    <a:pt x="5576" y="12926"/>
                    <a:pt x="6281" y="13389"/>
                  </a:cubicBezTo>
                  <a:cubicBezTo>
                    <a:pt x="7180" y="13981"/>
                    <a:pt x="8209" y="14347"/>
                    <a:pt x="9138" y="14892"/>
                  </a:cubicBezTo>
                  <a:cubicBezTo>
                    <a:pt x="10259" y="15548"/>
                    <a:pt x="11212" y="16450"/>
                    <a:pt x="12270" y="17201"/>
                  </a:cubicBezTo>
                  <a:cubicBezTo>
                    <a:pt x="12358" y="17264"/>
                    <a:pt x="12452" y="17326"/>
                    <a:pt x="12560" y="17331"/>
                  </a:cubicBezTo>
                  <a:cubicBezTo>
                    <a:pt x="12562" y="17331"/>
                    <a:pt x="12565" y="17331"/>
                    <a:pt x="12568" y="17331"/>
                  </a:cubicBezTo>
                  <a:cubicBezTo>
                    <a:pt x="12727" y="17331"/>
                    <a:pt x="12856" y="17200"/>
                    <a:pt x="12961" y="17079"/>
                  </a:cubicBezTo>
                  <a:cubicBezTo>
                    <a:pt x="13399" y="16571"/>
                    <a:pt x="13808" y="16037"/>
                    <a:pt x="14185" y="15483"/>
                  </a:cubicBezTo>
                  <a:cubicBezTo>
                    <a:pt x="14354" y="15234"/>
                    <a:pt x="14635" y="14926"/>
                    <a:pt x="14728" y="14635"/>
                  </a:cubicBezTo>
                  <a:cubicBezTo>
                    <a:pt x="14890" y="14125"/>
                    <a:pt x="14883" y="14286"/>
                    <a:pt x="14517" y="13897"/>
                  </a:cubicBezTo>
                  <a:cubicBezTo>
                    <a:pt x="13812" y="13147"/>
                    <a:pt x="12833" y="12520"/>
                    <a:pt x="12449" y="11514"/>
                  </a:cubicBezTo>
                  <a:cubicBezTo>
                    <a:pt x="12189" y="10834"/>
                    <a:pt x="12386" y="10166"/>
                    <a:pt x="12571" y="9492"/>
                  </a:cubicBezTo>
                  <a:cubicBezTo>
                    <a:pt x="12914" y="8243"/>
                    <a:pt x="13280" y="7003"/>
                    <a:pt x="13634" y="5760"/>
                  </a:cubicBezTo>
                  <a:cubicBezTo>
                    <a:pt x="13777" y="5257"/>
                    <a:pt x="13840" y="4567"/>
                    <a:pt x="13363" y="4355"/>
                  </a:cubicBezTo>
                  <a:cubicBezTo>
                    <a:pt x="13286" y="4321"/>
                    <a:pt x="13210" y="4306"/>
                    <a:pt x="13136" y="4306"/>
                  </a:cubicBezTo>
                  <a:cubicBezTo>
                    <a:pt x="12722" y="4306"/>
                    <a:pt x="12348" y="4778"/>
                    <a:pt x="12131" y="5188"/>
                  </a:cubicBezTo>
                  <a:lnTo>
                    <a:pt x="10775" y="7753"/>
                  </a:lnTo>
                  <a:cubicBezTo>
                    <a:pt x="8607" y="5790"/>
                    <a:pt x="7996" y="2591"/>
                    <a:pt x="6046" y="412"/>
                  </a:cubicBezTo>
                  <a:cubicBezTo>
                    <a:pt x="5887" y="234"/>
                    <a:pt x="5703" y="55"/>
                    <a:pt x="5469" y="10"/>
                  </a:cubicBezTo>
                  <a:cubicBezTo>
                    <a:pt x="5434" y="4"/>
                    <a:pt x="5399" y="1"/>
                    <a:pt x="5365" y="1"/>
                  </a:cubicBezTo>
                  <a:close/>
                </a:path>
              </a:pathLst>
            </a:custGeom>
            <a:solidFill>
              <a:srgbClr val="AD86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57"/>
            <p:cNvSpPr/>
            <p:nvPr/>
          </p:nvSpPr>
          <p:spPr>
            <a:xfrm>
              <a:off x="6390278" y="2455977"/>
              <a:ext cx="817755" cy="769547"/>
            </a:xfrm>
            <a:custGeom>
              <a:avLst/>
              <a:gdLst/>
              <a:ahLst/>
              <a:cxnLst/>
              <a:rect l="l" t="t" r="r" b="b"/>
              <a:pathLst>
                <a:path w="21102" h="19858" extrusionOk="0">
                  <a:moveTo>
                    <a:pt x="3483" y="1"/>
                  </a:moveTo>
                  <a:cubicBezTo>
                    <a:pt x="3218" y="1"/>
                    <a:pt x="2968" y="171"/>
                    <a:pt x="2755" y="356"/>
                  </a:cubicBezTo>
                  <a:cubicBezTo>
                    <a:pt x="2724" y="384"/>
                    <a:pt x="2693" y="411"/>
                    <a:pt x="2664" y="438"/>
                  </a:cubicBezTo>
                  <a:cubicBezTo>
                    <a:pt x="1772" y="1263"/>
                    <a:pt x="956" y="2166"/>
                    <a:pt x="224" y="3137"/>
                  </a:cubicBezTo>
                  <a:cubicBezTo>
                    <a:pt x="114" y="3282"/>
                    <a:pt x="0" y="3466"/>
                    <a:pt x="68" y="3636"/>
                  </a:cubicBezTo>
                  <a:cubicBezTo>
                    <a:pt x="107" y="3733"/>
                    <a:pt x="199" y="3799"/>
                    <a:pt x="276" y="3872"/>
                  </a:cubicBezTo>
                  <a:cubicBezTo>
                    <a:pt x="680" y="4250"/>
                    <a:pt x="730" y="4856"/>
                    <a:pt x="878" y="5390"/>
                  </a:cubicBezTo>
                  <a:cubicBezTo>
                    <a:pt x="1171" y="6439"/>
                    <a:pt x="1915" y="7303"/>
                    <a:pt x="2716" y="8043"/>
                  </a:cubicBezTo>
                  <a:cubicBezTo>
                    <a:pt x="3249" y="8535"/>
                    <a:pt x="3818" y="8988"/>
                    <a:pt x="4345" y="9486"/>
                  </a:cubicBezTo>
                  <a:cubicBezTo>
                    <a:pt x="4845" y="9958"/>
                    <a:pt x="5139" y="10501"/>
                    <a:pt x="5578" y="11019"/>
                  </a:cubicBezTo>
                  <a:cubicBezTo>
                    <a:pt x="8819" y="14845"/>
                    <a:pt x="12391" y="19497"/>
                    <a:pt x="17856" y="19847"/>
                  </a:cubicBezTo>
                  <a:cubicBezTo>
                    <a:pt x="17965" y="19854"/>
                    <a:pt x="18077" y="19857"/>
                    <a:pt x="18189" y="19857"/>
                  </a:cubicBezTo>
                  <a:cubicBezTo>
                    <a:pt x="18916" y="19857"/>
                    <a:pt x="19676" y="19692"/>
                    <a:pt x="20095" y="19119"/>
                  </a:cubicBezTo>
                  <a:cubicBezTo>
                    <a:pt x="20287" y="18856"/>
                    <a:pt x="20382" y="18535"/>
                    <a:pt x="20455" y="18219"/>
                  </a:cubicBezTo>
                  <a:cubicBezTo>
                    <a:pt x="21101" y="15393"/>
                    <a:pt x="20134" y="12125"/>
                    <a:pt x="17767" y="10388"/>
                  </a:cubicBezTo>
                  <a:lnTo>
                    <a:pt x="9888" y="4602"/>
                  </a:lnTo>
                  <a:cubicBezTo>
                    <a:pt x="8268" y="3412"/>
                    <a:pt x="6672" y="2195"/>
                    <a:pt x="4977" y="1114"/>
                  </a:cubicBezTo>
                  <a:cubicBezTo>
                    <a:pt x="4767" y="979"/>
                    <a:pt x="4554" y="843"/>
                    <a:pt x="4378" y="665"/>
                  </a:cubicBezTo>
                  <a:cubicBezTo>
                    <a:pt x="4141" y="422"/>
                    <a:pt x="3948" y="90"/>
                    <a:pt x="3617" y="16"/>
                  </a:cubicBezTo>
                  <a:cubicBezTo>
                    <a:pt x="3572" y="6"/>
                    <a:pt x="3527" y="1"/>
                    <a:pt x="34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57"/>
            <p:cNvSpPr/>
            <p:nvPr/>
          </p:nvSpPr>
          <p:spPr>
            <a:xfrm>
              <a:off x="6390278" y="2455977"/>
              <a:ext cx="192949" cy="208837"/>
            </a:xfrm>
            <a:custGeom>
              <a:avLst/>
              <a:gdLst/>
              <a:ahLst/>
              <a:cxnLst/>
              <a:rect l="l" t="t" r="r" b="b"/>
              <a:pathLst>
                <a:path w="4979" h="5389" extrusionOk="0">
                  <a:moveTo>
                    <a:pt x="3485" y="0"/>
                  </a:moveTo>
                  <a:cubicBezTo>
                    <a:pt x="3219" y="0"/>
                    <a:pt x="2969" y="170"/>
                    <a:pt x="2755" y="356"/>
                  </a:cubicBezTo>
                  <a:cubicBezTo>
                    <a:pt x="2724" y="384"/>
                    <a:pt x="2693" y="411"/>
                    <a:pt x="2664" y="438"/>
                  </a:cubicBezTo>
                  <a:cubicBezTo>
                    <a:pt x="1772" y="1263"/>
                    <a:pt x="956" y="2166"/>
                    <a:pt x="224" y="3137"/>
                  </a:cubicBezTo>
                  <a:cubicBezTo>
                    <a:pt x="114" y="3282"/>
                    <a:pt x="0" y="3465"/>
                    <a:pt x="68" y="3635"/>
                  </a:cubicBezTo>
                  <a:cubicBezTo>
                    <a:pt x="107" y="3733"/>
                    <a:pt x="199" y="3799"/>
                    <a:pt x="276" y="3872"/>
                  </a:cubicBezTo>
                  <a:cubicBezTo>
                    <a:pt x="680" y="4250"/>
                    <a:pt x="730" y="4856"/>
                    <a:pt x="878" y="5389"/>
                  </a:cubicBezTo>
                  <a:cubicBezTo>
                    <a:pt x="1027" y="4514"/>
                    <a:pt x="1704" y="3694"/>
                    <a:pt x="2537" y="3386"/>
                  </a:cubicBezTo>
                  <a:cubicBezTo>
                    <a:pt x="2598" y="3364"/>
                    <a:pt x="2664" y="3340"/>
                    <a:pt x="2712" y="3300"/>
                  </a:cubicBezTo>
                  <a:cubicBezTo>
                    <a:pt x="2760" y="3259"/>
                    <a:pt x="2791" y="3203"/>
                    <a:pt x="2823" y="3148"/>
                  </a:cubicBezTo>
                  <a:cubicBezTo>
                    <a:pt x="3307" y="2305"/>
                    <a:pt x="4090" y="1510"/>
                    <a:pt x="4978" y="1113"/>
                  </a:cubicBezTo>
                  <a:cubicBezTo>
                    <a:pt x="4767" y="978"/>
                    <a:pt x="4554" y="842"/>
                    <a:pt x="4379" y="664"/>
                  </a:cubicBezTo>
                  <a:cubicBezTo>
                    <a:pt x="4141" y="422"/>
                    <a:pt x="3949" y="89"/>
                    <a:pt x="3618" y="15"/>
                  </a:cubicBezTo>
                  <a:cubicBezTo>
                    <a:pt x="3573" y="5"/>
                    <a:pt x="3529" y="0"/>
                    <a:pt x="34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57"/>
            <p:cNvSpPr/>
            <p:nvPr/>
          </p:nvSpPr>
          <p:spPr>
            <a:xfrm>
              <a:off x="6020208" y="1728237"/>
              <a:ext cx="183726" cy="149972"/>
            </a:xfrm>
            <a:custGeom>
              <a:avLst/>
              <a:gdLst/>
              <a:ahLst/>
              <a:cxnLst/>
              <a:rect l="l" t="t" r="r" b="b"/>
              <a:pathLst>
                <a:path w="4741" h="3870" extrusionOk="0">
                  <a:moveTo>
                    <a:pt x="550" y="0"/>
                  </a:moveTo>
                  <a:cubicBezTo>
                    <a:pt x="394" y="0"/>
                    <a:pt x="241" y="76"/>
                    <a:pt x="148" y="214"/>
                  </a:cubicBezTo>
                  <a:cubicBezTo>
                    <a:pt x="1" y="434"/>
                    <a:pt x="58" y="732"/>
                    <a:pt x="276" y="881"/>
                  </a:cubicBezTo>
                  <a:lnTo>
                    <a:pt x="4741" y="3869"/>
                  </a:lnTo>
                  <a:lnTo>
                    <a:pt x="4741" y="3868"/>
                  </a:lnTo>
                  <a:lnTo>
                    <a:pt x="880" y="133"/>
                  </a:lnTo>
                  <a:cubicBezTo>
                    <a:pt x="860" y="112"/>
                    <a:pt x="837" y="94"/>
                    <a:pt x="813" y="78"/>
                  </a:cubicBezTo>
                  <a:cubicBezTo>
                    <a:pt x="732" y="25"/>
                    <a:pt x="640" y="0"/>
                    <a:pt x="5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57"/>
            <p:cNvSpPr/>
            <p:nvPr/>
          </p:nvSpPr>
          <p:spPr>
            <a:xfrm>
              <a:off x="5938638" y="1838871"/>
              <a:ext cx="232709" cy="81186"/>
            </a:xfrm>
            <a:custGeom>
              <a:avLst/>
              <a:gdLst/>
              <a:ahLst/>
              <a:cxnLst/>
              <a:rect l="l" t="t" r="r" b="b"/>
              <a:pathLst>
                <a:path w="6005" h="2095" extrusionOk="0">
                  <a:moveTo>
                    <a:pt x="526" y="0"/>
                  </a:moveTo>
                  <a:cubicBezTo>
                    <a:pt x="301" y="0"/>
                    <a:pt x="100" y="159"/>
                    <a:pt x="54" y="387"/>
                  </a:cubicBezTo>
                  <a:cubicBezTo>
                    <a:pt x="1" y="647"/>
                    <a:pt x="166" y="900"/>
                    <a:pt x="426" y="955"/>
                  </a:cubicBezTo>
                  <a:lnTo>
                    <a:pt x="6005" y="2094"/>
                  </a:lnTo>
                  <a:lnTo>
                    <a:pt x="697" y="32"/>
                  </a:lnTo>
                  <a:cubicBezTo>
                    <a:pt x="672" y="22"/>
                    <a:pt x="646" y="15"/>
                    <a:pt x="619" y="9"/>
                  </a:cubicBezTo>
                  <a:cubicBezTo>
                    <a:pt x="588" y="3"/>
                    <a:pt x="556" y="0"/>
                    <a:pt x="5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57"/>
            <p:cNvSpPr/>
            <p:nvPr/>
          </p:nvSpPr>
          <p:spPr>
            <a:xfrm>
              <a:off x="6413257" y="1723355"/>
              <a:ext cx="177060" cy="153305"/>
            </a:xfrm>
            <a:custGeom>
              <a:avLst/>
              <a:gdLst/>
              <a:ahLst/>
              <a:cxnLst/>
              <a:rect l="l" t="t" r="r" b="b"/>
              <a:pathLst>
                <a:path w="4569" h="3956" extrusionOk="0">
                  <a:moveTo>
                    <a:pt x="4036" y="1"/>
                  </a:moveTo>
                  <a:cubicBezTo>
                    <a:pt x="3910" y="1"/>
                    <a:pt x="3784" y="50"/>
                    <a:pt x="3689" y="149"/>
                  </a:cubicBezTo>
                  <a:lnTo>
                    <a:pt x="4" y="3952"/>
                  </a:lnTo>
                  <a:lnTo>
                    <a:pt x="4" y="3952"/>
                  </a:lnTo>
                  <a:lnTo>
                    <a:pt x="4317" y="878"/>
                  </a:lnTo>
                  <a:cubicBezTo>
                    <a:pt x="4341" y="861"/>
                    <a:pt x="4362" y="842"/>
                    <a:pt x="4384" y="821"/>
                  </a:cubicBezTo>
                  <a:cubicBezTo>
                    <a:pt x="4569" y="629"/>
                    <a:pt x="4564" y="323"/>
                    <a:pt x="4373" y="137"/>
                  </a:cubicBezTo>
                  <a:cubicBezTo>
                    <a:pt x="4279" y="46"/>
                    <a:pt x="4158" y="1"/>
                    <a:pt x="4036" y="1"/>
                  </a:cubicBezTo>
                  <a:close/>
                  <a:moveTo>
                    <a:pt x="4" y="3952"/>
                  </a:moveTo>
                  <a:lnTo>
                    <a:pt x="1" y="3955"/>
                  </a:lnTo>
                  <a:lnTo>
                    <a:pt x="1" y="3956"/>
                  </a:lnTo>
                  <a:lnTo>
                    <a:pt x="4" y="395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57"/>
            <p:cNvSpPr/>
            <p:nvPr/>
          </p:nvSpPr>
          <p:spPr>
            <a:xfrm>
              <a:off x="6430307" y="1826471"/>
              <a:ext cx="267586" cy="96687"/>
            </a:xfrm>
            <a:custGeom>
              <a:avLst/>
              <a:gdLst/>
              <a:ahLst/>
              <a:cxnLst/>
              <a:rect l="l" t="t" r="r" b="b"/>
              <a:pathLst>
                <a:path w="6905" h="2495" extrusionOk="0">
                  <a:moveTo>
                    <a:pt x="6357" y="0"/>
                  </a:moveTo>
                  <a:cubicBezTo>
                    <a:pt x="6297" y="0"/>
                    <a:pt x="6237" y="11"/>
                    <a:pt x="6179" y="34"/>
                  </a:cubicBezTo>
                  <a:lnTo>
                    <a:pt x="1" y="2495"/>
                  </a:lnTo>
                  <a:lnTo>
                    <a:pt x="6469" y="953"/>
                  </a:lnTo>
                  <a:cubicBezTo>
                    <a:pt x="6492" y="948"/>
                    <a:pt x="6515" y="940"/>
                    <a:pt x="6536" y="932"/>
                  </a:cubicBezTo>
                  <a:cubicBezTo>
                    <a:pt x="6783" y="833"/>
                    <a:pt x="6905" y="552"/>
                    <a:pt x="6806" y="304"/>
                  </a:cubicBezTo>
                  <a:cubicBezTo>
                    <a:pt x="6731" y="115"/>
                    <a:pt x="6549" y="0"/>
                    <a:pt x="63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57"/>
            <p:cNvSpPr/>
            <p:nvPr/>
          </p:nvSpPr>
          <p:spPr>
            <a:xfrm>
              <a:off x="6741863" y="2426681"/>
              <a:ext cx="271151" cy="392912"/>
            </a:xfrm>
            <a:custGeom>
              <a:avLst/>
              <a:gdLst/>
              <a:ahLst/>
              <a:cxnLst/>
              <a:rect l="l" t="t" r="r" b="b"/>
              <a:pathLst>
                <a:path w="6997" h="10139" extrusionOk="0">
                  <a:moveTo>
                    <a:pt x="3242" y="1"/>
                  </a:moveTo>
                  <a:cubicBezTo>
                    <a:pt x="3036" y="1761"/>
                    <a:pt x="3053" y="3610"/>
                    <a:pt x="2748" y="5346"/>
                  </a:cubicBezTo>
                  <a:cubicBezTo>
                    <a:pt x="1787" y="5252"/>
                    <a:pt x="923" y="4668"/>
                    <a:pt x="0" y="4452"/>
                  </a:cubicBezTo>
                  <a:lnTo>
                    <a:pt x="0" y="4452"/>
                  </a:lnTo>
                  <a:cubicBezTo>
                    <a:pt x="1131" y="5635"/>
                    <a:pt x="5611" y="9282"/>
                    <a:pt x="6996" y="10139"/>
                  </a:cubicBezTo>
                  <a:cubicBezTo>
                    <a:pt x="3687" y="8005"/>
                    <a:pt x="2941" y="2578"/>
                    <a:pt x="3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20" name="Google Shape;3320;p57"/>
          <p:cNvSpPr/>
          <p:nvPr/>
        </p:nvSpPr>
        <p:spPr>
          <a:xfrm>
            <a:off x="4079939" y="2134322"/>
            <a:ext cx="124346" cy="96517"/>
          </a:xfrm>
          <a:custGeom>
            <a:avLst/>
            <a:gdLst/>
            <a:ahLst/>
            <a:cxnLst/>
            <a:rect l="l" t="t" r="r" b="b"/>
            <a:pathLst>
              <a:path w="2815" h="2185" extrusionOk="0">
                <a:moveTo>
                  <a:pt x="1407" y="1"/>
                </a:moveTo>
                <a:cubicBezTo>
                  <a:pt x="2" y="1"/>
                  <a:pt x="0" y="2184"/>
                  <a:pt x="1407" y="2184"/>
                </a:cubicBezTo>
                <a:cubicBezTo>
                  <a:pt x="2812" y="2184"/>
                  <a:pt x="2815" y="1"/>
                  <a:pt x="14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1" name="Google Shape;3321;p57"/>
          <p:cNvGrpSpPr/>
          <p:nvPr/>
        </p:nvGrpSpPr>
        <p:grpSpPr>
          <a:xfrm>
            <a:off x="4934850" y="1389386"/>
            <a:ext cx="3747050" cy="3080909"/>
            <a:chOff x="4934850" y="1389386"/>
            <a:chExt cx="3747050" cy="3080909"/>
          </a:xfrm>
        </p:grpSpPr>
        <p:grpSp>
          <p:nvGrpSpPr>
            <p:cNvPr id="3322" name="Google Shape;3322;p57"/>
            <p:cNvGrpSpPr/>
            <p:nvPr/>
          </p:nvGrpSpPr>
          <p:grpSpPr>
            <a:xfrm>
              <a:off x="8243625" y="1745555"/>
              <a:ext cx="374318" cy="372065"/>
              <a:chOff x="1034987" y="3936892"/>
              <a:chExt cx="374318" cy="372065"/>
            </a:xfrm>
          </p:grpSpPr>
          <p:sp>
            <p:nvSpPr>
              <p:cNvPr id="3323" name="Google Shape;3323;p57"/>
              <p:cNvSpPr/>
              <p:nvPr/>
            </p:nvSpPr>
            <p:spPr>
              <a:xfrm>
                <a:off x="1110876" y="4030317"/>
                <a:ext cx="214678" cy="214678"/>
              </a:xfrm>
              <a:custGeom>
                <a:avLst/>
                <a:gdLst/>
                <a:ahLst/>
                <a:cxnLst/>
                <a:rect l="l" t="t" r="r" b="b"/>
                <a:pathLst>
                  <a:path w="4860" h="4860" extrusionOk="0">
                    <a:moveTo>
                      <a:pt x="2430" y="1"/>
                    </a:moveTo>
                    <a:cubicBezTo>
                      <a:pt x="1088" y="1"/>
                      <a:pt x="0" y="1088"/>
                      <a:pt x="0" y="2430"/>
                    </a:cubicBezTo>
                    <a:cubicBezTo>
                      <a:pt x="0" y="3772"/>
                      <a:pt x="1088" y="4859"/>
                      <a:pt x="2430" y="4859"/>
                    </a:cubicBezTo>
                    <a:cubicBezTo>
                      <a:pt x="3772" y="4859"/>
                      <a:pt x="4859" y="3772"/>
                      <a:pt x="4859" y="2430"/>
                    </a:cubicBezTo>
                    <a:cubicBezTo>
                      <a:pt x="4859" y="1088"/>
                      <a:pt x="3772" y="1"/>
                      <a:pt x="2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57"/>
              <p:cNvSpPr/>
              <p:nvPr/>
            </p:nvSpPr>
            <p:spPr>
              <a:xfrm>
                <a:off x="1163220" y="3936892"/>
                <a:ext cx="45321" cy="45321"/>
              </a:xfrm>
              <a:custGeom>
                <a:avLst/>
                <a:gdLst/>
                <a:ahLst/>
                <a:cxnLst/>
                <a:rect l="l" t="t" r="r" b="b"/>
                <a:pathLst>
                  <a:path w="1026" h="1026" extrusionOk="0">
                    <a:moveTo>
                      <a:pt x="514" y="1"/>
                    </a:moveTo>
                    <a:cubicBezTo>
                      <a:pt x="230" y="1"/>
                      <a:pt x="1" y="230"/>
                      <a:pt x="1" y="514"/>
                    </a:cubicBezTo>
                    <a:cubicBezTo>
                      <a:pt x="1" y="796"/>
                      <a:pt x="230" y="1025"/>
                      <a:pt x="514" y="1025"/>
                    </a:cubicBezTo>
                    <a:cubicBezTo>
                      <a:pt x="796" y="1025"/>
                      <a:pt x="1025" y="796"/>
                      <a:pt x="1025" y="514"/>
                    </a:cubicBezTo>
                    <a:cubicBezTo>
                      <a:pt x="1025" y="230"/>
                      <a:pt x="796" y="1"/>
                      <a:pt x="5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57"/>
              <p:cNvSpPr/>
              <p:nvPr/>
            </p:nvSpPr>
            <p:spPr>
              <a:xfrm>
                <a:off x="1067057" y="4244951"/>
                <a:ext cx="36752" cy="36707"/>
              </a:xfrm>
              <a:custGeom>
                <a:avLst/>
                <a:gdLst/>
                <a:ahLst/>
                <a:cxnLst/>
                <a:rect l="l" t="t" r="r" b="b"/>
                <a:pathLst>
                  <a:path w="832" h="831" extrusionOk="0">
                    <a:moveTo>
                      <a:pt x="416" y="0"/>
                    </a:moveTo>
                    <a:cubicBezTo>
                      <a:pt x="187" y="0"/>
                      <a:pt x="1" y="186"/>
                      <a:pt x="1" y="415"/>
                    </a:cubicBezTo>
                    <a:cubicBezTo>
                      <a:pt x="1" y="646"/>
                      <a:pt x="187" y="831"/>
                      <a:pt x="416" y="831"/>
                    </a:cubicBezTo>
                    <a:cubicBezTo>
                      <a:pt x="645" y="831"/>
                      <a:pt x="831" y="646"/>
                      <a:pt x="831" y="415"/>
                    </a:cubicBezTo>
                    <a:cubicBezTo>
                      <a:pt x="831" y="186"/>
                      <a:pt x="645" y="0"/>
                      <a:pt x="4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57"/>
              <p:cNvSpPr/>
              <p:nvPr/>
            </p:nvSpPr>
            <p:spPr>
              <a:xfrm>
                <a:off x="1325554" y="4231479"/>
                <a:ext cx="24781" cy="24781"/>
              </a:xfrm>
              <a:custGeom>
                <a:avLst/>
                <a:gdLst/>
                <a:ahLst/>
                <a:cxnLst/>
                <a:rect l="l" t="t" r="r" b="b"/>
                <a:pathLst>
                  <a:path w="561" h="561" extrusionOk="0">
                    <a:moveTo>
                      <a:pt x="280" y="0"/>
                    </a:moveTo>
                    <a:cubicBezTo>
                      <a:pt x="125" y="0"/>
                      <a:pt x="0" y="125"/>
                      <a:pt x="0" y="280"/>
                    </a:cubicBezTo>
                    <a:cubicBezTo>
                      <a:pt x="0" y="436"/>
                      <a:pt x="125" y="560"/>
                      <a:pt x="280" y="560"/>
                    </a:cubicBezTo>
                    <a:cubicBezTo>
                      <a:pt x="435" y="560"/>
                      <a:pt x="561" y="436"/>
                      <a:pt x="561" y="280"/>
                    </a:cubicBezTo>
                    <a:cubicBezTo>
                      <a:pt x="561" y="125"/>
                      <a:pt x="435" y="0"/>
                      <a:pt x="2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57"/>
              <p:cNvSpPr/>
              <p:nvPr/>
            </p:nvSpPr>
            <p:spPr>
              <a:xfrm>
                <a:off x="1337922" y="4056644"/>
                <a:ext cx="23765" cy="23721"/>
              </a:xfrm>
              <a:custGeom>
                <a:avLst/>
                <a:gdLst/>
                <a:ahLst/>
                <a:cxnLst/>
                <a:rect l="l" t="t" r="r" b="b"/>
                <a:pathLst>
                  <a:path w="538" h="537" extrusionOk="0">
                    <a:moveTo>
                      <a:pt x="268" y="0"/>
                    </a:moveTo>
                    <a:cubicBezTo>
                      <a:pt x="121" y="0"/>
                      <a:pt x="0" y="120"/>
                      <a:pt x="0" y="268"/>
                    </a:cubicBezTo>
                    <a:cubicBezTo>
                      <a:pt x="0" y="416"/>
                      <a:pt x="121" y="537"/>
                      <a:pt x="268" y="537"/>
                    </a:cubicBezTo>
                    <a:cubicBezTo>
                      <a:pt x="417" y="537"/>
                      <a:pt x="537" y="416"/>
                      <a:pt x="537" y="268"/>
                    </a:cubicBezTo>
                    <a:cubicBezTo>
                      <a:pt x="537" y="120"/>
                      <a:pt x="417" y="0"/>
                      <a:pt x="2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57"/>
              <p:cNvSpPr/>
              <p:nvPr/>
            </p:nvSpPr>
            <p:spPr>
              <a:xfrm>
                <a:off x="1034987" y="4030405"/>
                <a:ext cx="36089" cy="36045"/>
              </a:xfrm>
              <a:custGeom>
                <a:avLst/>
                <a:gdLst/>
                <a:ahLst/>
                <a:cxnLst/>
                <a:rect l="l" t="t" r="r" b="b"/>
                <a:pathLst>
                  <a:path w="817" h="816" extrusionOk="0">
                    <a:moveTo>
                      <a:pt x="409" y="1"/>
                    </a:moveTo>
                    <a:cubicBezTo>
                      <a:pt x="184" y="1"/>
                      <a:pt x="1" y="183"/>
                      <a:pt x="1" y="408"/>
                    </a:cubicBezTo>
                    <a:cubicBezTo>
                      <a:pt x="1" y="634"/>
                      <a:pt x="184" y="815"/>
                      <a:pt x="409" y="815"/>
                    </a:cubicBezTo>
                    <a:cubicBezTo>
                      <a:pt x="634" y="815"/>
                      <a:pt x="817" y="634"/>
                      <a:pt x="817" y="408"/>
                    </a:cubicBezTo>
                    <a:cubicBezTo>
                      <a:pt x="817" y="183"/>
                      <a:pt x="634" y="1"/>
                      <a:pt x="4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57"/>
              <p:cNvSpPr/>
              <p:nvPr/>
            </p:nvSpPr>
            <p:spPr>
              <a:xfrm>
                <a:off x="1372554" y="4131384"/>
                <a:ext cx="36752" cy="36796"/>
              </a:xfrm>
              <a:custGeom>
                <a:avLst/>
                <a:gdLst/>
                <a:ahLst/>
                <a:cxnLst/>
                <a:rect l="l" t="t" r="r" b="b"/>
                <a:pathLst>
                  <a:path w="832" h="833" extrusionOk="0">
                    <a:moveTo>
                      <a:pt x="417" y="1"/>
                    </a:moveTo>
                    <a:cubicBezTo>
                      <a:pt x="186" y="1"/>
                      <a:pt x="0" y="187"/>
                      <a:pt x="0" y="417"/>
                    </a:cubicBezTo>
                    <a:cubicBezTo>
                      <a:pt x="0" y="646"/>
                      <a:pt x="186" y="832"/>
                      <a:pt x="417" y="832"/>
                    </a:cubicBezTo>
                    <a:cubicBezTo>
                      <a:pt x="646" y="832"/>
                      <a:pt x="832" y="646"/>
                      <a:pt x="832" y="417"/>
                    </a:cubicBezTo>
                    <a:cubicBezTo>
                      <a:pt x="832" y="187"/>
                      <a:pt x="646" y="1"/>
                      <a:pt x="4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57"/>
              <p:cNvSpPr/>
              <p:nvPr/>
            </p:nvSpPr>
            <p:spPr>
              <a:xfrm>
                <a:off x="1218215" y="4285855"/>
                <a:ext cx="23102" cy="23102"/>
              </a:xfrm>
              <a:custGeom>
                <a:avLst/>
                <a:gdLst/>
                <a:ahLst/>
                <a:cxnLst/>
                <a:rect l="l" t="t" r="r" b="b"/>
                <a:pathLst>
                  <a:path w="523" h="523" extrusionOk="0">
                    <a:moveTo>
                      <a:pt x="261" y="1"/>
                    </a:moveTo>
                    <a:cubicBezTo>
                      <a:pt x="117" y="1"/>
                      <a:pt x="0" y="118"/>
                      <a:pt x="0" y="262"/>
                    </a:cubicBezTo>
                    <a:cubicBezTo>
                      <a:pt x="0" y="406"/>
                      <a:pt x="117" y="523"/>
                      <a:pt x="261" y="523"/>
                    </a:cubicBezTo>
                    <a:cubicBezTo>
                      <a:pt x="405" y="523"/>
                      <a:pt x="522" y="406"/>
                      <a:pt x="522" y="262"/>
                    </a:cubicBezTo>
                    <a:cubicBezTo>
                      <a:pt x="522" y="118"/>
                      <a:pt x="405" y="1"/>
                      <a:pt x="2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57"/>
              <p:cNvSpPr/>
              <p:nvPr/>
            </p:nvSpPr>
            <p:spPr>
              <a:xfrm>
                <a:off x="1274491" y="3969624"/>
                <a:ext cx="20673" cy="20717"/>
              </a:xfrm>
              <a:custGeom>
                <a:avLst/>
                <a:gdLst/>
                <a:ahLst/>
                <a:cxnLst/>
                <a:rect l="l" t="t" r="r" b="b"/>
                <a:pathLst>
                  <a:path w="468" h="469" extrusionOk="0">
                    <a:moveTo>
                      <a:pt x="234" y="1"/>
                    </a:moveTo>
                    <a:cubicBezTo>
                      <a:pt x="106" y="1"/>
                      <a:pt x="0" y="106"/>
                      <a:pt x="0" y="234"/>
                    </a:cubicBezTo>
                    <a:cubicBezTo>
                      <a:pt x="0" y="364"/>
                      <a:pt x="106" y="468"/>
                      <a:pt x="234" y="468"/>
                    </a:cubicBezTo>
                    <a:cubicBezTo>
                      <a:pt x="363" y="468"/>
                      <a:pt x="468" y="364"/>
                      <a:pt x="468" y="234"/>
                    </a:cubicBezTo>
                    <a:cubicBezTo>
                      <a:pt x="468" y="106"/>
                      <a:pt x="363" y="1"/>
                      <a:pt x="2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57"/>
              <p:cNvSpPr/>
              <p:nvPr/>
            </p:nvSpPr>
            <p:spPr>
              <a:xfrm>
                <a:off x="1053054" y="4137656"/>
                <a:ext cx="20275" cy="20275"/>
              </a:xfrm>
              <a:custGeom>
                <a:avLst/>
                <a:gdLst/>
                <a:ahLst/>
                <a:cxnLst/>
                <a:rect l="l" t="t" r="r" b="b"/>
                <a:pathLst>
                  <a:path w="459" h="459" extrusionOk="0">
                    <a:moveTo>
                      <a:pt x="230" y="0"/>
                    </a:moveTo>
                    <a:cubicBezTo>
                      <a:pt x="102" y="0"/>
                      <a:pt x="0" y="103"/>
                      <a:pt x="0" y="230"/>
                    </a:cubicBezTo>
                    <a:cubicBezTo>
                      <a:pt x="0" y="357"/>
                      <a:pt x="102" y="459"/>
                      <a:pt x="230" y="459"/>
                    </a:cubicBezTo>
                    <a:cubicBezTo>
                      <a:pt x="355" y="459"/>
                      <a:pt x="459" y="357"/>
                      <a:pt x="459" y="230"/>
                    </a:cubicBezTo>
                    <a:cubicBezTo>
                      <a:pt x="459" y="103"/>
                      <a:pt x="355" y="0"/>
                      <a:pt x="2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57"/>
              <p:cNvSpPr/>
              <p:nvPr/>
            </p:nvSpPr>
            <p:spPr>
              <a:xfrm>
                <a:off x="1181596" y="3958758"/>
                <a:ext cx="107251" cy="194050"/>
              </a:xfrm>
              <a:custGeom>
                <a:avLst/>
                <a:gdLst/>
                <a:ahLst/>
                <a:cxnLst/>
                <a:rect l="l" t="t" r="r" b="b"/>
                <a:pathLst>
                  <a:path w="2428" h="4393" extrusionOk="0">
                    <a:moveTo>
                      <a:pt x="194" y="1"/>
                    </a:moveTo>
                    <a:lnTo>
                      <a:pt x="0" y="36"/>
                    </a:lnTo>
                    <a:lnTo>
                      <a:pt x="792" y="4393"/>
                    </a:lnTo>
                    <a:lnTo>
                      <a:pt x="2428" y="519"/>
                    </a:lnTo>
                    <a:lnTo>
                      <a:pt x="2246" y="443"/>
                    </a:lnTo>
                    <a:lnTo>
                      <a:pt x="868" y="3708"/>
                    </a:lnTo>
                    <a:lnTo>
                      <a:pt x="1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57"/>
              <p:cNvSpPr/>
              <p:nvPr/>
            </p:nvSpPr>
            <p:spPr>
              <a:xfrm>
                <a:off x="1050934" y="4044585"/>
                <a:ext cx="182697" cy="107604"/>
              </a:xfrm>
              <a:custGeom>
                <a:avLst/>
                <a:gdLst/>
                <a:ahLst/>
                <a:cxnLst/>
                <a:rect l="l" t="t" r="r" b="b"/>
                <a:pathLst>
                  <a:path w="4136" h="2436" extrusionOk="0">
                    <a:moveTo>
                      <a:pt x="95" y="1"/>
                    </a:moveTo>
                    <a:lnTo>
                      <a:pt x="1" y="174"/>
                    </a:lnTo>
                    <a:lnTo>
                      <a:pt x="3439" y="2031"/>
                    </a:lnTo>
                    <a:lnTo>
                      <a:pt x="271" y="2238"/>
                    </a:lnTo>
                    <a:lnTo>
                      <a:pt x="283" y="2435"/>
                    </a:lnTo>
                    <a:lnTo>
                      <a:pt x="4136" y="2183"/>
                    </a:lnTo>
                    <a:lnTo>
                      <a:pt x="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57"/>
              <p:cNvSpPr/>
              <p:nvPr/>
            </p:nvSpPr>
            <p:spPr>
              <a:xfrm>
                <a:off x="1202622" y="4064595"/>
                <a:ext cx="188661" cy="89538"/>
              </a:xfrm>
              <a:custGeom>
                <a:avLst/>
                <a:gdLst/>
                <a:ahLst/>
                <a:cxnLst/>
                <a:rect l="l" t="t" r="r" b="b"/>
                <a:pathLst>
                  <a:path w="4271" h="2027" extrusionOk="0">
                    <a:moveTo>
                      <a:pt x="3286" y="0"/>
                    </a:moveTo>
                    <a:lnTo>
                      <a:pt x="1" y="1728"/>
                    </a:lnTo>
                    <a:lnTo>
                      <a:pt x="4257" y="2027"/>
                    </a:lnTo>
                    <a:lnTo>
                      <a:pt x="4270" y="1830"/>
                    </a:lnTo>
                    <a:lnTo>
                      <a:pt x="706" y="1581"/>
                    </a:lnTo>
                    <a:lnTo>
                      <a:pt x="3378" y="175"/>
                    </a:lnTo>
                    <a:lnTo>
                      <a:pt x="32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57"/>
              <p:cNvSpPr/>
              <p:nvPr/>
            </p:nvSpPr>
            <p:spPr>
              <a:xfrm>
                <a:off x="1213091" y="4127276"/>
                <a:ext cx="127747" cy="170462"/>
              </a:xfrm>
              <a:custGeom>
                <a:avLst/>
                <a:gdLst/>
                <a:ahLst/>
                <a:cxnLst/>
                <a:rect l="l" t="t" r="r" b="b"/>
                <a:pathLst>
                  <a:path w="2892" h="3859" extrusionOk="0">
                    <a:moveTo>
                      <a:pt x="1" y="1"/>
                    </a:moveTo>
                    <a:lnTo>
                      <a:pt x="279" y="3859"/>
                    </a:lnTo>
                    <a:lnTo>
                      <a:pt x="476" y="3845"/>
                    </a:lnTo>
                    <a:lnTo>
                      <a:pt x="232" y="469"/>
                    </a:lnTo>
                    <a:lnTo>
                      <a:pt x="2761" y="2713"/>
                    </a:lnTo>
                    <a:lnTo>
                      <a:pt x="2891" y="2565"/>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57"/>
              <p:cNvSpPr/>
              <p:nvPr/>
            </p:nvSpPr>
            <p:spPr>
              <a:xfrm>
                <a:off x="1082605" y="4134255"/>
                <a:ext cx="138790" cy="132032"/>
              </a:xfrm>
              <a:custGeom>
                <a:avLst/>
                <a:gdLst/>
                <a:ahLst/>
                <a:cxnLst/>
                <a:rect l="l" t="t" r="r" b="b"/>
                <a:pathLst>
                  <a:path w="3142" h="2989" extrusionOk="0">
                    <a:moveTo>
                      <a:pt x="3007" y="0"/>
                    </a:moveTo>
                    <a:lnTo>
                      <a:pt x="1" y="2845"/>
                    </a:lnTo>
                    <a:lnTo>
                      <a:pt x="137" y="2988"/>
                    </a:lnTo>
                    <a:lnTo>
                      <a:pt x="3142" y="143"/>
                    </a:lnTo>
                    <a:lnTo>
                      <a:pt x="30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8" name="Google Shape;3338;p57"/>
            <p:cNvGrpSpPr/>
            <p:nvPr/>
          </p:nvGrpSpPr>
          <p:grpSpPr>
            <a:xfrm>
              <a:off x="8179659" y="3476409"/>
              <a:ext cx="502241" cy="499193"/>
              <a:chOff x="5275459" y="1221034"/>
              <a:chExt cx="502241" cy="499193"/>
            </a:xfrm>
          </p:grpSpPr>
          <p:sp>
            <p:nvSpPr>
              <p:cNvPr id="3339" name="Google Shape;3339;p57"/>
              <p:cNvSpPr/>
              <p:nvPr/>
            </p:nvSpPr>
            <p:spPr>
              <a:xfrm>
                <a:off x="5377277" y="1346352"/>
                <a:ext cx="288049" cy="288005"/>
              </a:xfrm>
              <a:custGeom>
                <a:avLst/>
                <a:gdLst/>
                <a:ahLst/>
                <a:cxnLst/>
                <a:rect l="l" t="t" r="r" b="b"/>
                <a:pathLst>
                  <a:path w="6521" h="6520" extrusionOk="0">
                    <a:moveTo>
                      <a:pt x="3261" y="0"/>
                    </a:moveTo>
                    <a:cubicBezTo>
                      <a:pt x="1461" y="0"/>
                      <a:pt x="1" y="1460"/>
                      <a:pt x="1" y="3261"/>
                    </a:cubicBezTo>
                    <a:cubicBezTo>
                      <a:pt x="1" y="5061"/>
                      <a:pt x="1461" y="6520"/>
                      <a:pt x="3261" y="6520"/>
                    </a:cubicBezTo>
                    <a:cubicBezTo>
                      <a:pt x="5060" y="6520"/>
                      <a:pt x="6520" y="5061"/>
                      <a:pt x="6520" y="3261"/>
                    </a:cubicBezTo>
                    <a:cubicBezTo>
                      <a:pt x="6520" y="1460"/>
                      <a:pt x="5060" y="0"/>
                      <a:pt x="32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57"/>
              <p:cNvSpPr/>
              <p:nvPr/>
            </p:nvSpPr>
            <p:spPr>
              <a:xfrm>
                <a:off x="5447555" y="1221034"/>
                <a:ext cx="60781" cy="60781"/>
              </a:xfrm>
              <a:custGeom>
                <a:avLst/>
                <a:gdLst/>
                <a:ahLst/>
                <a:cxnLst/>
                <a:rect l="l" t="t" r="r" b="b"/>
                <a:pathLst>
                  <a:path w="1376" h="1376" extrusionOk="0">
                    <a:moveTo>
                      <a:pt x="688" y="0"/>
                    </a:moveTo>
                    <a:cubicBezTo>
                      <a:pt x="308" y="0"/>
                      <a:pt x="0" y="308"/>
                      <a:pt x="0" y="688"/>
                    </a:cubicBezTo>
                    <a:cubicBezTo>
                      <a:pt x="0" y="1067"/>
                      <a:pt x="308" y="1375"/>
                      <a:pt x="688" y="1375"/>
                    </a:cubicBezTo>
                    <a:cubicBezTo>
                      <a:pt x="1067" y="1375"/>
                      <a:pt x="1375" y="1067"/>
                      <a:pt x="1375" y="688"/>
                    </a:cubicBezTo>
                    <a:cubicBezTo>
                      <a:pt x="1375" y="308"/>
                      <a:pt x="1067" y="0"/>
                      <a:pt x="6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57"/>
              <p:cNvSpPr/>
              <p:nvPr/>
            </p:nvSpPr>
            <p:spPr>
              <a:xfrm>
                <a:off x="5318527" y="1634312"/>
                <a:ext cx="49252" cy="49297"/>
              </a:xfrm>
              <a:custGeom>
                <a:avLst/>
                <a:gdLst/>
                <a:ahLst/>
                <a:cxnLst/>
                <a:rect l="l" t="t" r="r" b="b"/>
                <a:pathLst>
                  <a:path w="1115" h="1116" extrusionOk="0">
                    <a:moveTo>
                      <a:pt x="557" y="1"/>
                    </a:moveTo>
                    <a:cubicBezTo>
                      <a:pt x="250" y="1"/>
                      <a:pt x="0" y="250"/>
                      <a:pt x="0" y="558"/>
                    </a:cubicBezTo>
                    <a:cubicBezTo>
                      <a:pt x="0" y="866"/>
                      <a:pt x="250" y="1116"/>
                      <a:pt x="557" y="1116"/>
                    </a:cubicBezTo>
                    <a:cubicBezTo>
                      <a:pt x="865" y="1116"/>
                      <a:pt x="1114" y="866"/>
                      <a:pt x="1114" y="558"/>
                    </a:cubicBezTo>
                    <a:cubicBezTo>
                      <a:pt x="1114" y="250"/>
                      <a:pt x="865" y="1"/>
                      <a:pt x="5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57"/>
              <p:cNvSpPr/>
              <p:nvPr/>
            </p:nvSpPr>
            <p:spPr>
              <a:xfrm>
                <a:off x="5665281" y="1616246"/>
                <a:ext cx="33306" cy="33262"/>
              </a:xfrm>
              <a:custGeom>
                <a:avLst/>
                <a:gdLst/>
                <a:ahLst/>
                <a:cxnLst/>
                <a:rect l="l" t="t" r="r" b="b"/>
                <a:pathLst>
                  <a:path w="754" h="753" extrusionOk="0">
                    <a:moveTo>
                      <a:pt x="377" y="0"/>
                    </a:moveTo>
                    <a:cubicBezTo>
                      <a:pt x="169" y="0"/>
                      <a:pt x="0" y="168"/>
                      <a:pt x="0" y="376"/>
                    </a:cubicBezTo>
                    <a:cubicBezTo>
                      <a:pt x="0" y="583"/>
                      <a:pt x="169" y="752"/>
                      <a:pt x="377" y="752"/>
                    </a:cubicBezTo>
                    <a:cubicBezTo>
                      <a:pt x="584" y="752"/>
                      <a:pt x="753" y="583"/>
                      <a:pt x="753" y="376"/>
                    </a:cubicBezTo>
                    <a:cubicBezTo>
                      <a:pt x="753" y="168"/>
                      <a:pt x="584" y="0"/>
                      <a:pt x="3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57"/>
              <p:cNvSpPr/>
              <p:nvPr/>
            </p:nvSpPr>
            <p:spPr>
              <a:xfrm>
                <a:off x="5681890" y="1381646"/>
                <a:ext cx="31893" cy="31848"/>
              </a:xfrm>
              <a:custGeom>
                <a:avLst/>
                <a:gdLst/>
                <a:ahLst/>
                <a:cxnLst/>
                <a:rect l="l" t="t" r="r" b="b"/>
                <a:pathLst>
                  <a:path w="722" h="721" extrusionOk="0">
                    <a:moveTo>
                      <a:pt x="360" y="0"/>
                    </a:moveTo>
                    <a:cubicBezTo>
                      <a:pt x="162" y="0"/>
                      <a:pt x="1" y="161"/>
                      <a:pt x="1" y="360"/>
                    </a:cubicBezTo>
                    <a:cubicBezTo>
                      <a:pt x="1" y="559"/>
                      <a:pt x="162" y="720"/>
                      <a:pt x="360" y="720"/>
                    </a:cubicBezTo>
                    <a:cubicBezTo>
                      <a:pt x="560" y="720"/>
                      <a:pt x="721" y="559"/>
                      <a:pt x="721" y="360"/>
                    </a:cubicBezTo>
                    <a:cubicBezTo>
                      <a:pt x="721" y="161"/>
                      <a:pt x="560" y="0"/>
                      <a:pt x="3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57"/>
              <p:cNvSpPr/>
              <p:nvPr/>
            </p:nvSpPr>
            <p:spPr>
              <a:xfrm>
                <a:off x="5275459" y="1346484"/>
                <a:ext cx="48369" cy="48369"/>
              </a:xfrm>
              <a:custGeom>
                <a:avLst/>
                <a:gdLst/>
                <a:ahLst/>
                <a:cxnLst/>
                <a:rect l="l" t="t" r="r" b="b"/>
                <a:pathLst>
                  <a:path w="1095" h="1095" extrusionOk="0">
                    <a:moveTo>
                      <a:pt x="548" y="1"/>
                    </a:moveTo>
                    <a:cubicBezTo>
                      <a:pt x="246" y="1"/>
                      <a:pt x="1" y="245"/>
                      <a:pt x="1" y="548"/>
                    </a:cubicBezTo>
                    <a:cubicBezTo>
                      <a:pt x="1" y="849"/>
                      <a:pt x="246" y="1094"/>
                      <a:pt x="548" y="1094"/>
                    </a:cubicBezTo>
                    <a:cubicBezTo>
                      <a:pt x="850" y="1094"/>
                      <a:pt x="1094" y="849"/>
                      <a:pt x="1094" y="548"/>
                    </a:cubicBezTo>
                    <a:cubicBezTo>
                      <a:pt x="1094" y="245"/>
                      <a:pt x="850" y="1"/>
                      <a:pt x="5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57"/>
              <p:cNvSpPr/>
              <p:nvPr/>
            </p:nvSpPr>
            <p:spPr>
              <a:xfrm>
                <a:off x="5728360" y="1481961"/>
                <a:ext cx="49341" cy="49341"/>
              </a:xfrm>
              <a:custGeom>
                <a:avLst/>
                <a:gdLst/>
                <a:ahLst/>
                <a:cxnLst/>
                <a:rect l="l" t="t" r="r" b="b"/>
                <a:pathLst>
                  <a:path w="1117" h="1117" extrusionOk="0">
                    <a:moveTo>
                      <a:pt x="559" y="0"/>
                    </a:moveTo>
                    <a:cubicBezTo>
                      <a:pt x="251" y="0"/>
                      <a:pt x="0" y="251"/>
                      <a:pt x="0" y="558"/>
                    </a:cubicBezTo>
                    <a:cubicBezTo>
                      <a:pt x="0" y="867"/>
                      <a:pt x="251" y="1116"/>
                      <a:pt x="559" y="1116"/>
                    </a:cubicBezTo>
                    <a:cubicBezTo>
                      <a:pt x="867" y="1116"/>
                      <a:pt x="1117" y="867"/>
                      <a:pt x="1117" y="558"/>
                    </a:cubicBezTo>
                    <a:cubicBezTo>
                      <a:pt x="1117" y="251"/>
                      <a:pt x="867" y="0"/>
                      <a:pt x="5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57"/>
              <p:cNvSpPr/>
              <p:nvPr/>
            </p:nvSpPr>
            <p:spPr>
              <a:xfrm>
                <a:off x="5521235" y="1689263"/>
                <a:ext cx="30965" cy="30965"/>
              </a:xfrm>
              <a:custGeom>
                <a:avLst/>
                <a:gdLst/>
                <a:ahLst/>
                <a:cxnLst/>
                <a:rect l="l" t="t" r="r" b="b"/>
                <a:pathLst>
                  <a:path w="701" h="701" extrusionOk="0">
                    <a:moveTo>
                      <a:pt x="352" y="0"/>
                    </a:moveTo>
                    <a:cubicBezTo>
                      <a:pt x="158" y="0"/>
                      <a:pt x="1" y="157"/>
                      <a:pt x="1" y="351"/>
                    </a:cubicBezTo>
                    <a:cubicBezTo>
                      <a:pt x="1" y="544"/>
                      <a:pt x="158" y="700"/>
                      <a:pt x="352" y="700"/>
                    </a:cubicBezTo>
                    <a:cubicBezTo>
                      <a:pt x="544" y="700"/>
                      <a:pt x="701" y="544"/>
                      <a:pt x="701" y="351"/>
                    </a:cubicBezTo>
                    <a:cubicBezTo>
                      <a:pt x="701" y="157"/>
                      <a:pt x="544" y="0"/>
                      <a:pt x="3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57"/>
              <p:cNvSpPr/>
              <p:nvPr/>
            </p:nvSpPr>
            <p:spPr>
              <a:xfrm>
                <a:off x="5596814" y="1264986"/>
                <a:ext cx="27740" cy="27696"/>
              </a:xfrm>
              <a:custGeom>
                <a:avLst/>
                <a:gdLst/>
                <a:ahLst/>
                <a:cxnLst/>
                <a:rect l="l" t="t" r="r" b="b"/>
                <a:pathLst>
                  <a:path w="628" h="627" extrusionOk="0">
                    <a:moveTo>
                      <a:pt x="314" y="0"/>
                    </a:moveTo>
                    <a:cubicBezTo>
                      <a:pt x="141" y="0"/>
                      <a:pt x="1" y="140"/>
                      <a:pt x="1" y="313"/>
                    </a:cubicBezTo>
                    <a:cubicBezTo>
                      <a:pt x="1" y="487"/>
                      <a:pt x="141" y="626"/>
                      <a:pt x="314" y="626"/>
                    </a:cubicBezTo>
                    <a:cubicBezTo>
                      <a:pt x="487" y="626"/>
                      <a:pt x="628" y="487"/>
                      <a:pt x="628" y="313"/>
                    </a:cubicBezTo>
                    <a:cubicBezTo>
                      <a:pt x="628" y="140"/>
                      <a:pt x="487" y="0"/>
                      <a:pt x="3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57"/>
              <p:cNvSpPr/>
              <p:nvPr/>
            </p:nvSpPr>
            <p:spPr>
              <a:xfrm>
                <a:off x="5299621" y="1490354"/>
                <a:ext cx="27254" cy="27210"/>
              </a:xfrm>
              <a:custGeom>
                <a:avLst/>
                <a:gdLst/>
                <a:ahLst/>
                <a:cxnLst/>
                <a:rect l="l" t="t" r="r" b="b"/>
                <a:pathLst>
                  <a:path w="617" h="616" extrusionOk="0">
                    <a:moveTo>
                      <a:pt x="308" y="1"/>
                    </a:moveTo>
                    <a:cubicBezTo>
                      <a:pt x="139" y="1"/>
                      <a:pt x="1" y="138"/>
                      <a:pt x="1" y="308"/>
                    </a:cubicBezTo>
                    <a:cubicBezTo>
                      <a:pt x="1" y="478"/>
                      <a:pt x="139" y="616"/>
                      <a:pt x="308" y="616"/>
                    </a:cubicBezTo>
                    <a:cubicBezTo>
                      <a:pt x="478" y="616"/>
                      <a:pt x="616" y="478"/>
                      <a:pt x="616" y="308"/>
                    </a:cubicBezTo>
                    <a:cubicBezTo>
                      <a:pt x="616" y="138"/>
                      <a:pt x="478" y="1"/>
                      <a:pt x="3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57"/>
              <p:cNvSpPr/>
              <p:nvPr/>
            </p:nvSpPr>
            <p:spPr>
              <a:xfrm>
                <a:off x="5472159" y="1250321"/>
                <a:ext cx="143958" cy="260397"/>
              </a:xfrm>
              <a:custGeom>
                <a:avLst/>
                <a:gdLst/>
                <a:ahLst/>
                <a:cxnLst/>
                <a:rect l="l" t="t" r="r" b="b"/>
                <a:pathLst>
                  <a:path w="3259" h="5895" extrusionOk="0">
                    <a:moveTo>
                      <a:pt x="260" y="1"/>
                    </a:moveTo>
                    <a:lnTo>
                      <a:pt x="0" y="49"/>
                    </a:lnTo>
                    <a:lnTo>
                      <a:pt x="1062" y="5894"/>
                    </a:lnTo>
                    <a:lnTo>
                      <a:pt x="3258" y="696"/>
                    </a:lnTo>
                    <a:lnTo>
                      <a:pt x="3014" y="594"/>
                    </a:lnTo>
                    <a:lnTo>
                      <a:pt x="1163" y="4974"/>
                    </a:lnTo>
                    <a:lnTo>
                      <a:pt x="2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57"/>
              <p:cNvSpPr/>
              <p:nvPr/>
            </p:nvSpPr>
            <p:spPr>
              <a:xfrm>
                <a:off x="5296883" y="1365478"/>
                <a:ext cx="245069" cy="144312"/>
              </a:xfrm>
              <a:custGeom>
                <a:avLst/>
                <a:gdLst/>
                <a:ahLst/>
                <a:cxnLst/>
                <a:rect l="l" t="t" r="r" b="b"/>
                <a:pathLst>
                  <a:path w="5548" h="3267" extrusionOk="0">
                    <a:moveTo>
                      <a:pt x="126" y="1"/>
                    </a:moveTo>
                    <a:lnTo>
                      <a:pt x="0" y="233"/>
                    </a:lnTo>
                    <a:lnTo>
                      <a:pt x="4614" y="2726"/>
                    </a:lnTo>
                    <a:lnTo>
                      <a:pt x="362" y="3004"/>
                    </a:lnTo>
                    <a:lnTo>
                      <a:pt x="379" y="3267"/>
                    </a:lnTo>
                    <a:lnTo>
                      <a:pt x="5547" y="2930"/>
                    </a:lnTo>
                    <a:lnTo>
                      <a:pt x="1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57"/>
              <p:cNvSpPr/>
              <p:nvPr/>
            </p:nvSpPr>
            <p:spPr>
              <a:xfrm>
                <a:off x="5500430" y="1392335"/>
                <a:ext cx="253020" cy="120149"/>
              </a:xfrm>
              <a:custGeom>
                <a:avLst/>
                <a:gdLst/>
                <a:ahLst/>
                <a:cxnLst/>
                <a:rect l="l" t="t" r="r" b="b"/>
                <a:pathLst>
                  <a:path w="5728" h="2720" extrusionOk="0">
                    <a:moveTo>
                      <a:pt x="4407" y="1"/>
                    </a:moveTo>
                    <a:lnTo>
                      <a:pt x="0" y="2318"/>
                    </a:lnTo>
                    <a:lnTo>
                      <a:pt x="5710" y="2720"/>
                    </a:lnTo>
                    <a:lnTo>
                      <a:pt x="5728" y="2456"/>
                    </a:lnTo>
                    <a:lnTo>
                      <a:pt x="945" y="2120"/>
                    </a:lnTo>
                    <a:lnTo>
                      <a:pt x="4531" y="236"/>
                    </a:lnTo>
                    <a:lnTo>
                      <a:pt x="44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57"/>
              <p:cNvSpPr/>
              <p:nvPr/>
            </p:nvSpPr>
            <p:spPr>
              <a:xfrm>
                <a:off x="5514432" y="1476484"/>
                <a:ext cx="171389" cy="228681"/>
              </a:xfrm>
              <a:custGeom>
                <a:avLst/>
                <a:gdLst/>
                <a:ahLst/>
                <a:cxnLst/>
                <a:rect l="l" t="t" r="r" b="b"/>
                <a:pathLst>
                  <a:path w="3880" h="5177" extrusionOk="0">
                    <a:moveTo>
                      <a:pt x="1" y="0"/>
                    </a:moveTo>
                    <a:lnTo>
                      <a:pt x="374" y="5177"/>
                    </a:lnTo>
                    <a:lnTo>
                      <a:pt x="637" y="5157"/>
                    </a:lnTo>
                    <a:lnTo>
                      <a:pt x="310" y="629"/>
                    </a:lnTo>
                    <a:lnTo>
                      <a:pt x="310" y="629"/>
                    </a:lnTo>
                    <a:lnTo>
                      <a:pt x="3703" y="3638"/>
                    </a:lnTo>
                    <a:lnTo>
                      <a:pt x="3879" y="3441"/>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57"/>
              <p:cNvSpPr/>
              <p:nvPr/>
            </p:nvSpPr>
            <p:spPr>
              <a:xfrm>
                <a:off x="5339067" y="1485804"/>
                <a:ext cx="186187" cy="177176"/>
              </a:xfrm>
              <a:custGeom>
                <a:avLst/>
                <a:gdLst/>
                <a:ahLst/>
                <a:cxnLst/>
                <a:rect l="l" t="t" r="r" b="b"/>
                <a:pathLst>
                  <a:path w="4215" h="4011" extrusionOk="0">
                    <a:moveTo>
                      <a:pt x="4033" y="0"/>
                    </a:moveTo>
                    <a:lnTo>
                      <a:pt x="0" y="3818"/>
                    </a:lnTo>
                    <a:lnTo>
                      <a:pt x="182" y="4011"/>
                    </a:lnTo>
                    <a:lnTo>
                      <a:pt x="4215" y="192"/>
                    </a:lnTo>
                    <a:lnTo>
                      <a:pt x="40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54" name="Google Shape;3354;p57"/>
            <p:cNvSpPr/>
            <p:nvPr/>
          </p:nvSpPr>
          <p:spPr>
            <a:xfrm>
              <a:off x="7841139" y="1389386"/>
              <a:ext cx="124346" cy="96517"/>
            </a:xfrm>
            <a:custGeom>
              <a:avLst/>
              <a:gdLst/>
              <a:ahLst/>
              <a:cxnLst/>
              <a:rect l="l" t="t" r="r" b="b"/>
              <a:pathLst>
                <a:path w="2815" h="2185" extrusionOk="0">
                  <a:moveTo>
                    <a:pt x="1407" y="1"/>
                  </a:moveTo>
                  <a:cubicBezTo>
                    <a:pt x="2" y="1"/>
                    <a:pt x="0" y="2184"/>
                    <a:pt x="1407" y="2184"/>
                  </a:cubicBezTo>
                  <a:cubicBezTo>
                    <a:pt x="2812" y="2184"/>
                    <a:pt x="2815" y="1"/>
                    <a:pt x="14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57"/>
            <p:cNvSpPr/>
            <p:nvPr/>
          </p:nvSpPr>
          <p:spPr>
            <a:xfrm>
              <a:off x="5059839" y="2990424"/>
              <a:ext cx="124346" cy="96517"/>
            </a:xfrm>
            <a:custGeom>
              <a:avLst/>
              <a:gdLst/>
              <a:ahLst/>
              <a:cxnLst/>
              <a:rect l="l" t="t" r="r" b="b"/>
              <a:pathLst>
                <a:path w="2815" h="2185" extrusionOk="0">
                  <a:moveTo>
                    <a:pt x="1407" y="1"/>
                  </a:moveTo>
                  <a:cubicBezTo>
                    <a:pt x="2" y="1"/>
                    <a:pt x="0" y="2184"/>
                    <a:pt x="1407" y="2184"/>
                  </a:cubicBezTo>
                  <a:cubicBezTo>
                    <a:pt x="2812" y="2184"/>
                    <a:pt x="2815" y="1"/>
                    <a:pt x="14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56" name="Google Shape;3356;p57"/>
            <p:cNvGrpSpPr/>
            <p:nvPr/>
          </p:nvGrpSpPr>
          <p:grpSpPr>
            <a:xfrm>
              <a:off x="4934850" y="4098230"/>
              <a:ext cx="374318" cy="372065"/>
              <a:chOff x="1034987" y="3936892"/>
              <a:chExt cx="374318" cy="372065"/>
            </a:xfrm>
          </p:grpSpPr>
          <p:sp>
            <p:nvSpPr>
              <p:cNvPr id="3357" name="Google Shape;3357;p57"/>
              <p:cNvSpPr/>
              <p:nvPr/>
            </p:nvSpPr>
            <p:spPr>
              <a:xfrm>
                <a:off x="1110876" y="4030317"/>
                <a:ext cx="214678" cy="214678"/>
              </a:xfrm>
              <a:custGeom>
                <a:avLst/>
                <a:gdLst/>
                <a:ahLst/>
                <a:cxnLst/>
                <a:rect l="l" t="t" r="r" b="b"/>
                <a:pathLst>
                  <a:path w="4860" h="4860" extrusionOk="0">
                    <a:moveTo>
                      <a:pt x="2430" y="1"/>
                    </a:moveTo>
                    <a:cubicBezTo>
                      <a:pt x="1088" y="1"/>
                      <a:pt x="0" y="1088"/>
                      <a:pt x="0" y="2430"/>
                    </a:cubicBezTo>
                    <a:cubicBezTo>
                      <a:pt x="0" y="3772"/>
                      <a:pt x="1088" y="4859"/>
                      <a:pt x="2430" y="4859"/>
                    </a:cubicBezTo>
                    <a:cubicBezTo>
                      <a:pt x="3772" y="4859"/>
                      <a:pt x="4859" y="3772"/>
                      <a:pt x="4859" y="2430"/>
                    </a:cubicBezTo>
                    <a:cubicBezTo>
                      <a:pt x="4859" y="1088"/>
                      <a:pt x="3772" y="1"/>
                      <a:pt x="2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57"/>
              <p:cNvSpPr/>
              <p:nvPr/>
            </p:nvSpPr>
            <p:spPr>
              <a:xfrm>
                <a:off x="1163220" y="3936892"/>
                <a:ext cx="45321" cy="45321"/>
              </a:xfrm>
              <a:custGeom>
                <a:avLst/>
                <a:gdLst/>
                <a:ahLst/>
                <a:cxnLst/>
                <a:rect l="l" t="t" r="r" b="b"/>
                <a:pathLst>
                  <a:path w="1026" h="1026" extrusionOk="0">
                    <a:moveTo>
                      <a:pt x="514" y="1"/>
                    </a:moveTo>
                    <a:cubicBezTo>
                      <a:pt x="230" y="1"/>
                      <a:pt x="1" y="230"/>
                      <a:pt x="1" y="514"/>
                    </a:cubicBezTo>
                    <a:cubicBezTo>
                      <a:pt x="1" y="796"/>
                      <a:pt x="230" y="1025"/>
                      <a:pt x="514" y="1025"/>
                    </a:cubicBezTo>
                    <a:cubicBezTo>
                      <a:pt x="796" y="1025"/>
                      <a:pt x="1025" y="796"/>
                      <a:pt x="1025" y="514"/>
                    </a:cubicBezTo>
                    <a:cubicBezTo>
                      <a:pt x="1025" y="230"/>
                      <a:pt x="796" y="1"/>
                      <a:pt x="5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57"/>
              <p:cNvSpPr/>
              <p:nvPr/>
            </p:nvSpPr>
            <p:spPr>
              <a:xfrm>
                <a:off x="1067057" y="4244951"/>
                <a:ext cx="36752" cy="36707"/>
              </a:xfrm>
              <a:custGeom>
                <a:avLst/>
                <a:gdLst/>
                <a:ahLst/>
                <a:cxnLst/>
                <a:rect l="l" t="t" r="r" b="b"/>
                <a:pathLst>
                  <a:path w="832" h="831" extrusionOk="0">
                    <a:moveTo>
                      <a:pt x="416" y="0"/>
                    </a:moveTo>
                    <a:cubicBezTo>
                      <a:pt x="187" y="0"/>
                      <a:pt x="1" y="186"/>
                      <a:pt x="1" y="415"/>
                    </a:cubicBezTo>
                    <a:cubicBezTo>
                      <a:pt x="1" y="646"/>
                      <a:pt x="187" y="831"/>
                      <a:pt x="416" y="831"/>
                    </a:cubicBezTo>
                    <a:cubicBezTo>
                      <a:pt x="645" y="831"/>
                      <a:pt x="831" y="646"/>
                      <a:pt x="831" y="415"/>
                    </a:cubicBezTo>
                    <a:cubicBezTo>
                      <a:pt x="831" y="186"/>
                      <a:pt x="645" y="0"/>
                      <a:pt x="4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57"/>
              <p:cNvSpPr/>
              <p:nvPr/>
            </p:nvSpPr>
            <p:spPr>
              <a:xfrm>
                <a:off x="1325554" y="4231479"/>
                <a:ext cx="24781" cy="24781"/>
              </a:xfrm>
              <a:custGeom>
                <a:avLst/>
                <a:gdLst/>
                <a:ahLst/>
                <a:cxnLst/>
                <a:rect l="l" t="t" r="r" b="b"/>
                <a:pathLst>
                  <a:path w="561" h="561" extrusionOk="0">
                    <a:moveTo>
                      <a:pt x="280" y="0"/>
                    </a:moveTo>
                    <a:cubicBezTo>
                      <a:pt x="125" y="0"/>
                      <a:pt x="0" y="125"/>
                      <a:pt x="0" y="280"/>
                    </a:cubicBezTo>
                    <a:cubicBezTo>
                      <a:pt x="0" y="436"/>
                      <a:pt x="125" y="560"/>
                      <a:pt x="280" y="560"/>
                    </a:cubicBezTo>
                    <a:cubicBezTo>
                      <a:pt x="435" y="560"/>
                      <a:pt x="561" y="436"/>
                      <a:pt x="561" y="280"/>
                    </a:cubicBezTo>
                    <a:cubicBezTo>
                      <a:pt x="561" y="125"/>
                      <a:pt x="435" y="0"/>
                      <a:pt x="2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57"/>
              <p:cNvSpPr/>
              <p:nvPr/>
            </p:nvSpPr>
            <p:spPr>
              <a:xfrm>
                <a:off x="1337922" y="4056644"/>
                <a:ext cx="23765" cy="23721"/>
              </a:xfrm>
              <a:custGeom>
                <a:avLst/>
                <a:gdLst/>
                <a:ahLst/>
                <a:cxnLst/>
                <a:rect l="l" t="t" r="r" b="b"/>
                <a:pathLst>
                  <a:path w="538" h="537" extrusionOk="0">
                    <a:moveTo>
                      <a:pt x="268" y="0"/>
                    </a:moveTo>
                    <a:cubicBezTo>
                      <a:pt x="121" y="0"/>
                      <a:pt x="0" y="120"/>
                      <a:pt x="0" y="268"/>
                    </a:cubicBezTo>
                    <a:cubicBezTo>
                      <a:pt x="0" y="416"/>
                      <a:pt x="121" y="537"/>
                      <a:pt x="268" y="537"/>
                    </a:cubicBezTo>
                    <a:cubicBezTo>
                      <a:pt x="417" y="537"/>
                      <a:pt x="537" y="416"/>
                      <a:pt x="537" y="268"/>
                    </a:cubicBezTo>
                    <a:cubicBezTo>
                      <a:pt x="537" y="120"/>
                      <a:pt x="417" y="0"/>
                      <a:pt x="2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57"/>
              <p:cNvSpPr/>
              <p:nvPr/>
            </p:nvSpPr>
            <p:spPr>
              <a:xfrm>
                <a:off x="1034987" y="4030405"/>
                <a:ext cx="36089" cy="36045"/>
              </a:xfrm>
              <a:custGeom>
                <a:avLst/>
                <a:gdLst/>
                <a:ahLst/>
                <a:cxnLst/>
                <a:rect l="l" t="t" r="r" b="b"/>
                <a:pathLst>
                  <a:path w="817" h="816" extrusionOk="0">
                    <a:moveTo>
                      <a:pt x="409" y="1"/>
                    </a:moveTo>
                    <a:cubicBezTo>
                      <a:pt x="184" y="1"/>
                      <a:pt x="1" y="183"/>
                      <a:pt x="1" y="408"/>
                    </a:cubicBezTo>
                    <a:cubicBezTo>
                      <a:pt x="1" y="634"/>
                      <a:pt x="184" y="815"/>
                      <a:pt x="409" y="815"/>
                    </a:cubicBezTo>
                    <a:cubicBezTo>
                      <a:pt x="634" y="815"/>
                      <a:pt x="817" y="634"/>
                      <a:pt x="817" y="408"/>
                    </a:cubicBezTo>
                    <a:cubicBezTo>
                      <a:pt x="817" y="183"/>
                      <a:pt x="634" y="1"/>
                      <a:pt x="4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57"/>
              <p:cNvSpPr/>
              <p:nvPr/>
            </p:nvSpPr>
            <p:spPr>
              <a:xfrm>
                <a:off x="1372554" y="4131384"/>
                <a:ext cx="36752" cy="36796"/>
              </a:xfrm>
              <a:custGeom>
                <a:avLst/>
                <a:gdLst/>
                <a:ahLst/>
                <a:cxnLst/>
                <a:rect l="l" t="t" r="r" b="b"/>
                <a:pathLst>
                  <a:path w="832" h="833" extrusionOk="0">
                    <a:moveTo>
                      <a:pt x="417" y="1"/>
                    </a:moveTo>
                    <a:cubicBezTo>
                      <a:pt x="186" y="1"/>
                      <a:pt x="0" y="187"/>
                      <a:pt x="0" y="417"/>
                    </a:cubicBezTo>
                    <a:cubicBezTo>
                      <a:pt x="0" y="646"/>
                      <a:pt x="186" y="832"/>
                      <a:pt x="417" y="832"/>
                    </a:cubicBezTo>
                    <a:cubicBezTo>
                      <a:pt x="646" y="832"/>
                      <a:pt x="832" y="646"/>
                      <a:pt x="832" y="417"/>
                    </a:cubicBezTo>
                    <a:cubicBezTo>
                      <a:pt x="832" y="187"/>
                      <a:pt x="646" y="1"/>
                      <a:pt x="4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57"/>
              <p:cNvSpPr/>
              <p:nvPr/>
            </p:nvSpPr>
            <p:spPr>
              <a:xfrm>
                <a:off x="1218215" y="4285855"/>
                <a:ext cx="23102" cy="23102"/>
              </a:xfrm>
              <a:custGeom>
                <a:avLst/>
                <a:gdLst/>
                <a:ahLst/>
                <a:cxnLst/>
                <a:rect l="l" t="t" r="r" b="b"/>
                <a:pathLst>
                  <a:path w="523" h="523" extrusionOk="0">
                    <a:moveTo>
                      <a:pt x="261" y="1"/>
                    </a:moveTo>
                    <a:cubicBezTo>
                      <a:pt x="117" y="1"/>
                      <a:pt x="0" y="118"/>
                      <a:pt x="0" y="262"/>
                    </a:cubicBezTo>
                    <a:cubicBezTo>
                      <a:pt x="0" y="406"/>
                      <a:pt x="117" y="523"/>
                      <a:pt x="261" y="523"/>
                    </a:cubicBezTo>
                    <a:cubicBezTo>
                      <a:pt x="405" y="523"/>
                      <a:pt x="522" y="406"/>
                      <a:pt x="522" y="262"/>
                    </a:cubicBezTo>
                    <a:cubicBezTo>
                      <a:pt x="522" y="118"/>
                      <a:pt x="405" y="1"/>
                      <a:pt x="2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57"/>
              <p:cNvSpPr/>
              <p:nvPr/>
            </p:nvSpPr>
            <p:spPr>
              <a:xfrm>
                <a:off x="1274491" y="3969624"/>
                <a:ext cx="20673" cy="20717"/>
              </a:xfrm>
              <a:custGeom>
                <a:avLst/>
                <a:gdLst/>
                <a:ahLst/>
                <a:cxnLst/>
                <a:rect l="l" t="t" r="r" b="b"/>
                <a:pathLst>
                  <a:path w="468" h="469" extrusionOk="0">
                    <a:moveTo>
                      <a:pt x="234" y="1"/>
                    </a:moveTo>
                    <a:cubicBezTo>
                      <a:pt x="106" y="1"/>
                      <a:pt x="0" y="106"/>
                      <a:pt x="0" y="234"/>
                    </a:cubicBezTo>
                    <a:cubicBezTo>
                      <a:pt x="0" y="364"/>
                      <a:pt x="106" y="468"/>
                      <a:pt x="234" y="468"/>
                    </a:cubicBezTo>
                    <a:cubicBezTo>
                      <a:pt x="363" y="468"/>
                      <a:pt x="468" y="364"/>
                      <a:pt x="468" y="234"/>
                    </a:cubicBezTo>
                    <a:cubicBezTo>
                      <a:pt x="468" y="106"/>
                      <a:pt x="363" y="1"/>
                      <a:pt x="2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57"/>
              <p:cNvSpPr/>
              <p:nvPr/>
            </p:nvSpPr>
            <p:spPr>
              <a:xfrm>
                <a:off x="1053054" y="4137656"/>
                <a:ext cx="20275" cy="20275"/>
              </a:xfrm>
              <a:custGeom>
                <a:avLst/>
                <a:gdLst/>
                <a:ahLst/>
                <a:cxnLst/>
                <a:rect l="l" t="t" r="r" b="b"/>
                <a:pathLst>
                  <a:path w="459" h="459" extrusionOk="0">
                    <a:moveTo>
                      <a:pt x="230" y="0"/>
                    </a:moveTo>
                    <a:cubicBezTo>
                      <a:pt x="102" y="0"/>
                      <a:pt x="0" y="103"/>
                      <a:pt x="0" y="230"/>
                    </a:cubicBezTo>
                    <a:cubicBezTo>
                      <a:pt x="0" y="357"/>
                      <a:pt x="102" y="459"/>
                      <a:pt x="230" y="459"/>
                    </a:cubicBezTo>
                    <a:cubicBezTo>
                      <a:pt x="355" y="459"/>
                      <a:pt x="459" y="357"/>
                      <a:pt x="459" y="230"/>
                    </a:cubicBezTo>
                    <a:cubicBezTo>
                      <a:pt x="459" y="103"/>
                      <a:pt x="355" y="0"/>
                      <a:pt x="2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57"/>
              <p:cNvSpPr/>
              <p:nvPr/>
            </p:nvSpPr>
            <p:spPr>
              <a:xfrm>
                <a:off x="1181596" y="3958758"/>
                <a:ext cx="107251" cy="194050"/>
              </a:xfrm>
              <a:custGeom>
                <a:avLst/>
                <a:gdLst/>
                <a:ahLst/>
                <a:cxnLst/>
                <a:rect l="l" t="t" r="r" b="b"/>
                <a:pathLst>
                  <a:path w="2428" h="4393" extrusionOk="0">
                    <a:moveTo>
                      <a:pt x="194" y="1"/>
                    </a:moveTo>
                    <a:lnTo>
                      <a:pt x="0" y="36"/>
                    </a:lnTo>
                    <a:lnTo>
                      <a:pt x="792" y="4393"/>
                    </a:lnTo>
                    <a:lnTo>
                      <a:pt x="2428" y="519"/>
                    </a:lnTo>
                    <a:lnTo>
                      <a:pt x="2246" y="443"/>
                    </a:lnTo>
                    <a:lnTo>
                      <a:pt x="868" y="3708"/>
                    </a:lnTo>
                    <a:lnTo>
                      <a:pt x="1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57"/>
              <p:cNvSpPr/>
              <p:nvPr/>
            </p:nvSpPr>
            <p:spPr>
              <a:xfrm>
                <a:off x="1050934" y="4044585"/>
                <a:ext cx="182697" cy="107604"/>
              </a:xfrm>
              <a:custGeom>
                <a:avLst/>
                <a:gdLst/>
                <a:ahLst/>
                <a:cxnLst/>
                <a:rect l="l" t="t" r="r" b="b"/>
                <a:pathLst>
                  <a:path w="4136" h="2436" extrusionOk="0">
                    <a:moveTo>
                      <a:pt x="95" y="1"/>
                    </a:moveTo>
                    <a:lnTo>
                      <a:pt x="1" y="174"/>
                    </a:lnTo>
                    <a:lnTo>
                      <a:pt x="3439" y="2031"/>
                    </a:lnTo>
                    <a:lnTo>
                      <a:pt x="271" y="2238"/>
                    </a:lnTo>
                    <a:lnTo>
                      <a:pt x="283" y="2435"/>
                    </a:lnTo>
                    <a:lnTo>
                      <a:pt x="4136" y="2183"/>
                    </a:lnTo>
                    <a:lnTo>
                      <a:pt x="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57"/>
              <p:cNvSpPr/>
              <p:nvPr/>
            </p:nvSpPr>
            <p:spPr>
              <a:xfrm>
                <a:off x="1202622" y="4064595"/>
                <a:ext cx="188661" cy="89538"/>
              </a:xfrm>
              <a:custGeom>
                <a:avLst/>
                <a:gdLst/>
                <a:ahLst/>
                <a:cxnLst/>
                <a:rect l="l" t="t" r="r" b="b"/>
                <a:pathLst>
                  <a:path w="4271" h="2027" extrusionOk="0">
                    <a:moveTo>
                      <a:pt x="3286" y="0"/>
                    </a:moveTo>
                    <a:lnTo>
                      <a:pt x="1" y="1728"/>
                    </a:lnTo>
                    <a:lnTo>
                      <a:pt x="4257" y="2027"/>
                    </a:lnTo>
                    <a:lnTo>
                      <a:pt x="4270" y="1830"/>
                    </a:lnTo>
                    <a:lnTo>
                      <a:pt x="706" y="1581"/>
                    </a:lnTo>
                    <a:lnTo>
                      <a:pt x="3378" y="175"/>
                    </a:lnTo>
                    <a:lnTo>
                      <a:pt x="32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57"/>
              <p:cNvSpPr/>
              <p:nvPr/>
            </p:nvSpPr>
            <p:spPr>
              <a:xfrm>
                <a:off x="1213091" y="4127276"/>
                <a:ext cx="127747" cy="170462"/>
              </a:xfrm>
              <a:custGeom>
                <a:avLst/>
                <a:gdLst/>
                <a:ahLst/>
                <a:cxnLst/>
                <a:rect l="l" t="t" r="r" b="b"/>
                <a:pathLst>
                  <a:path w="2892" h="3859" extrusionOk="0">
                    <a:moveTo>
                      <a:pt x="1" y="1"/>
                    </a:moveTo>
                    <a:lnTo>
                      <a:pt x="279" y="3859"/>
                    </a:lnTo>
                    <a:lnTo>
                      <a:pt x="476" y="3845"/>
                    </a:lnTo>
                    <a:lnTo>
                      <a:pt x="232" y="469"/>
                    </a:lnTo>
                    <a:lnTo>
                      <a:pt x="2761" y="2713"/>
                    </a:lnTo>
                    <a:lnTo>
                      <a:pt x="2891" y="2565"/>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57"/>
              <p:cNvSpPr/>
              <p:nvPr/>
            </p:nvSpPr>
            <p:spPr>
              <a:xfrm>
                <a:off x="1082605" y="4134255"/>
                <a:ext cx="138790" cy="132032"/>
              </a:xfrm>
              <a:custGeom>
                <a:avLst/>
                <a:gdLst/>
                <a:ahLst/>
                <a:cxnLst/>
                <a:rect l="l" t="t" r="r" b="b"/>
                <a:pathLst>
                  <a:path w="3142" h="2989" extrusionOk="0">
                    <a:moveTo>
                      <a:pt x="3007" y="0"/>
                    </a:moveTo>
                    <a:lnTo>
                      <a:pt x="1" y="2845"/>
                    </a:lnTo>
                    <a:lnTo>
                      <a:pt x="137" y="2988"/>
                    </a:lnTo>
                    <a:lnTo>
                      <a:pt x="3142" y="143"/>
                    </a:lnTo>
                    <a:lnTo>
                      <a:pt x="30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9B4F4-14F0-2A52-5A83-2D74EB8BC327}"/>
              </a:ext>
            </a:extLst>
          </p:cNvPr>
          <p:cNvSpPr>
            <a:spLocks noGrp="1"/>
          </p:cNvSpPr>
          <p:nvPr>
            <p:ph type="title"/>
          </p:nvPr>
        </p:nvSpPr>
        <p:spPr>
          <a:xfrm>
            <a:off x="720000" y="183564"/>
            <a:ext cx="7704000" cy="572700"/>
          </a:xfrm>
        </p:spPr>
        <p:txBody>
          <a:bodyPr/>
          <a:lstStyle/>
          <a:p>
            <a:r>
              <a:rPr lang="en-IN" dirty="0"/>
              <a:t>LITERATURE REVIEW</a:t>
            </a:r>
          </a:p>
        </p:txBody>
      </p:sp>
      <p:graphicFrame>
        <p:nvGraphicFramePr>
          <p:cNvPr id="3" name="Table 2">
            <a:extLst>
              <a:ext uri="{FF2B5EF4-FFF2-40B4-BE49-F238E27FC236}">
                <a16:creationId xmlns:a16="http://schemas.microsoft.com/office/drawing/2014/main" id="{CD68C82D-B4D5-23A6-E705-889EEB31E024}"/>
              </a:ext>
            </a:extLst>
          </p:cNvPr>
          <p:cNvGraphicFramePr>
            <a:graphicFrameLocks noGrp="1"/>
          </p:cNvGraphicFramePr>
          <p:nvPr>
            <p:extLst>
              <p:ext uri="{D42A27DB-BD31-4B8C-83A1-F6EECF244321}">
                <p14:modId xmlns:p14="http://schemas.microsoft.com/office/powerpoint/2010/main" val="3853135839"/>
              </p:ext>
            </p:extLst>
          </p:nvPr>
        </p:nvGraphicFramePr>
        <p:xfrm>
          <a:off x="720000" y="985058"/>
          <a:ext cx="7600952" cy="3710559"/>
        </p:xfrm>
        <a:graphic>
          <a:graphicData uri="http://schemas.openxmlformats.org/drawingml/2006/table">
            <a:tbl>
              <a:tblPr firstRow="1" firstCol="1" bandRow="1">
                <a:tableStyleId>{B19C1887-25D9-42B8-85BC-00AA96F683F3}</a:tableStyleId>
              </a:tblPr>
              <a:tblGrid>
                <a:gridCol w="1530487">
                  <a:extLst>
                    <a:ext uri="{9D8B030D-6E8A-4147-A177-3AD203B41FA5}">
                      <a16:colId xmlns:a16="http://schemas.microsoft.com/office/drawing/2014/main" val="1936984822"/>
                    </a:ext>
                  </a:extLst>
                </a:gridCol>
                <a:gridCol w="1294645">
                  <a:extLst>
                    <a:ext uri="{9D8B030D-6E8A-4147-A177-3AD203B41FA5}">
                      <a16:colId xmlns:a16="http://schemas.microsoft.com/office/drawing/2014/main" val="206153257"/>
                    </a:ext>
                  </a:extLst>
                </a:gridCol>
                <a:gridCol w="1766331">
                  <a:extLst>
                    <a:ext uri="{9D8B030D-6E8A-4147-A177-3AD203B41FA5}">
                      <a16:colId xmlns:a16="http://schemas.microsoft.com/office/drawing/2014/main" val="755790670"/>
                    </a:ext>
                  </a:extLst>
                </a:gridCol>
                <a:gridCol w="3009489">
                  <a:extLst>
                    <a:ext uri="{9D8B030D-6E8A-4147-A177-3AD203B41FA5}">
                      <a16:colId xmlns:a16="http://schemas.microsoft.com/office/drawing/2014/main" val="2572239204"/>
                    </a:ext>
                  </a:extLst>
                </a:gridCol>
              </a:tblGrid>
              <a:tr h="465186">
                <a:tc>
                  <a:txBody>
                    <a:bodyPr/>
                    <a:lstStyle/>
                    <a:p>
                      <a:pPr algn="ctr">
                        <a:lnSpc>
                          <a:spcPct val="107000"/>
                        </a:lnSpc>
                        <a:spcAft>
                          <a:spcPts val="800"/>
                        </a:spcAft>
                      </a:pPr>
                      <a:r>
                        <a:rPr lang="en-IN" sz="1600" b="1" kern="100" dirty="0">
                          <a:effectLst/>
                        </a:rPr>
                        <a:t>AUTHOR</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3022" marR="23022" marT="0" marB="0"/>
                </a:tc>
                <a:tc>
                  <a:txBody>
                    <a:bodyPr/>
                    <a:lstStyle/>
                    <a:p>
                      <a:pPr algn="ctr">
                        <a:lnSpc>
                          <a:spcPct val="107000"/>
                        </a:lnSpc>
                        <a:spcAft>
                          <a:spcPts val="800"/>
                        </a:spcAft>
                      </a:pPr>
                      <a:r>
                        <a:rPr lang="en-IN" sz="1600" b="1" kern="100" dirty="0">
                          <a:effectLst/>
                        </a:rPr>
                        <a:t>PUBLISHED IN</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3022" marR="23022" marT="0" marB="0"/>
                </a:tc>
                <a:tc>
                  <a:txBody>
                    <a:bodyPr/>
                    <a:lstStyle/>
                    <a:p>
                      <a:pPr algn="ctr">
                        <a:lnSpc>
                          <a:spcPct val="107000"/>
                        </a:lnSpc>
                        <a:spcAft>
                          <a:spcPts val="800"/>
                        </a:spcAft>
                      </a:pPr>
                      <a:r>
                        <a:rPr lang="en-IN" sz="1600" b="1" kern="100" dirty="0">
                          <a:effectLst/>
                        </a:rPr>
                        <a:t>TITLE</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3022" marR="23022" marT="0" marB="0"/>
                </a:tc>
                <a:tc>
                  <a:txBody>
                    <a:bodyPr/>
                    <a:lstStyle/>
                    <a:p>
                      <a:pPr algn="ctr">
                        <a:lnSpc>
                          <a:spcPct val="107000"/>
                        </a:lnSpc>
                        <a:spcAft>
                          <a:spcPts val="800"/>
                        </a:spcAft>
                      </a:pPr>
                      <a:r>
                        <a:rPr lang="en-IN" sz="1600" b="1" kern="100" dirty="0">
                          <a:effectLst/>
                        </a:rPr>
                        <a:t>FINDINGS</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3022" marR="23022" marT="0" marB="0"/>
                </a:tc>
                <a:extLst>
                  <a:ext uri="{0D108BD9-81ED-4DB2-BD59-A6C34878D82A}">
                    <a16:rowId xmlns:a16="http://schemas.microsoft.com/office/drawing/2014/main" val="3025968458"/>
                  </a:ext>
                </a:extLst>
              </a:tr>
              <a:tr h="479090">
                <a:tc>
                  <a:txBody>
                    <a:bodyPr/>
                    <a:lstStyle/>
                    <a:p>
                      <a:pPr>
                        <a:lnSpc>
                          <a:spcPct val="107000"/>
                        </a:lnSpc>
                        <a:spcAft>
                          <a:spcPts val="800"/>
                        </a:spcAft>
                      </a:pPr>
                      <a:r>
                        <a:rPr lang="en-IN" sz="1100" i="1" kern="100">
                          <a:effectLst/>
                        </a:rPr>
                        <a:t>Enes Ayan, Halil Murat Unver</a:t>
                      </a:r>
                      <a:endParaRPr lang="en-IN" sz="1100" i="1" kern="100">
                        <a:effectLst/>
                        <a:latin typeface="Calibri" panose="020F0502020204030204" pitchFamily="34" charset="0"/>
                        <a:ea typeface="Calibri" panose="020F0502020204030204" pitchFamily="34" charset="0"/>
                        <a:cs typeface="Times New Roman" panose="02020603050405020304" pitchFamily="18" charset="0"/>
                      </a:endParaRPr>
                    </a:p>
                  </a:txBody>
                  <a:tcPr marL="23022" marR="23022" marT="0" marB="0" anchor="ctr"/>
                </a:tc>
                <a:tc>
                  <a:txBody>
                    <a:bodyPr/>
                    <a:lstStyle/>
                    <a:p>
                      <a:pPr>
                        <a:lnSpc>
                          <a:spcPct val="107000"/>
                        </a:lnSpc>
                        <a:spcAft>
                          <a:spcPts val="800"/>
                        </a:spcAft>
                      </a:pPr>
                      <a:r>
                        <a:rPr lang="en-IN" sz="1100" kern="100" dirty="0">
                          <a:effectLst/>
                        </a:rPr>
                        <a:t>2019 Scientific Meeting on Electrical-Electronics &amp; Biomedical Engineering and Computer Science (EBBT)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3022" marR="23022" marT="0" marB="0"/>
                </a:tc>
                <a:tc>
                  <a:txBody>
                    <a:bodyPr/>
                    <a:lstStyle/>
                    <a:p>
                      <a:pPr>
                        <a:lnSpc>
                          <a:spcPct val="107000"/>
                        </a:lnSpc>
                        <a:spcAft>
                          <a:spcPts val="800"/>
                        </a:spcAft>
                      </a:pPr>
                      <a:r>
                        <a:rPr lang="en-IN" sz="1100" b="1" kern="100">
                          <a:effectLst/>
                        </a:rPr>
                        <a:t>Diagnosis of Pneumonia from Chest X-Ray Images Using Deep Learning</a:t>
                      </a:r>
                      <a:endParaRPr lang="en-IN" sz="1100" b="1" kern="100">
                        <a:effectLst/>
                        <a:latin typeface="Calibri" panose="020F0502020204030204" pitchFamily="34" charset="0"/>
                        <a:ea typeface="Calibri" panose="020F0502020204030204" pitchFamily="34" charset="0"/>
                        <a:cs typeface="Times New Roman" panose="02020603050405020304" pitchFamily="18" charset="0"/>
                      </a:endParaRPr>
                    </a:p>
                  </a:txBody>
                  <a:tcPr marL="23022" marR="23022" marT="0" marB="0"/>
                </a:tc>
                <a:tc>
                  <a:txBody>
                    <a:bodyPr/>
                    <a:lstStyle/>
                    <a:p>
                      <a:pPr>
                        <a:lnSpc>
                          <a:spcPct val="107000"/>
                        </a:lnSpc>
                        <a:spcAft>
                          <a:spcPts val="800"/>
                        </a:spcAft>
                      </a:pPr>
                      <a:r>
                        <a:rPr lang="en-IN" sz="1100" kern="100">
                          <a:effectLst/>
                        </a:rPr>
                        <a:t>After transfer learning and fine tuning, Vgg16 network exceed Xception network at the accuracy with 0.87%, 0.82%</a:t>
                      </a:r>
                    </a:p>
                    <a:p>
                      <a:pPr>
                        <a:lnSpc>
                          <a:spcPct val="107000"/>
                        </a:lnSpc>
                        <a:spcAft>
                          <a:spcPts val="800"/>
                        </a:spcAft>
                      </a:pPr>
                      <a:r>
                        <a:rPr lang="en-IN" sz="1100" kern="100">
                          <a:effectLst/>
                        </a:rPr>
                        <a:t>However, the Xception network achieved a more successful result in detecting pneumonia cases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23022" marR="23022" marT="0" marB="0"/>
                </a:tc>
                <a:extLst>
                  <a:ext uri="{0D108BD9-81ED-4DB2-BD59-A6C34878D82A}">
                    <a16:rowId xmlns:a16="http://schemas.microsoft.com/office/drawing/2014/main" val="2506848769"/>
                  </a:ext>
                </a:extLst>
              </a:tr>
              <a:tr h="358651">
                <a:tc>
                  <a:txBody>
                    <a:bodyPr/>
                    <a:lstStyle/>
                    <a:p>
                      <a:pPr>
                        <a:lnSpc>
                          <a:spcPct val="107000"/>
                        </a:lnSpc>
                        <a:spcAft>
                          <a:spcPts val="800"/>
                        </a:spcAft>
                      </a:pPr>
                      <a:r>
                        <a:rPr lang="en-IN" sz="1100" i="1" kern="100" dirty="0">
                          <a:effectLst/>
                        </a:rPr>
                        <a:t>Parveen, N. Ravia Shabnam </a:t>
                      </a:r>
                      <a:r>
                        <a:rPr lang="en-IN" sz="1100" i="1" kern="100" dirty="0" err="1">
                          <a:effectLst/>
                        </a:rPr>
                        <a:t>Sathik</a:t>
                      </a:r>
                      <a:r>
                        <a:rPr lang="en-IN" sz="1100" i="1" kern="100" dirty="0">
                          <a:effectLst/>
                        </a:rPr>
                        <a:t>, M. Mohamed</a:t>
                      </a:r>
                      <a:endParaRPr lang="en-IN" sz="1100" i="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3022" marR="23022" marT="0" marB="0" anchor="ctr"/>
                </a:tc>
                <a:tc>
                  <a:txBody>
                    <a:bodyPr/>
                    <a:lstStyle/>
                    <a:p>
                      <a:pPr>
                        <a:lnSpc>
                          <a:spcPct val="107000"/>
                        </a:lnSpc>
                        <a:spcAft>
                          <a:spcPts val="800"/>
                        </a:spcAft>
                      </a:pPr>
                      <a:r>
                        <a:rPr lang="en-IN" sz="1100" kern="100">
                          <a:effectLst/>
                        </a:rPr>
                        <a:t>Journal of X-Ray Science and Technology, vol. 19, no. 4, pp. 423-428, 2011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23022" marR="23022" marT="0" marB="0"/>
                </a:tc>
                <a:tc>
                  <a:txBody>
                    <a:bodyPr/>
                    <a:lstStyle/>
                    <a:p>
                      <a:pPr>
                        <a:lnSpc>
                          <a:spcPct val="107000"/>
                        </a:lnSpc>
                        <a:spcAft>
                          <a:spcPts val="800"/>
                        </a:spcAft>
                      </a:pPr>
                      <a:r>
                        <a:rPr lang="en-IN" sz="1100" b="1" kern="100">
                          <a:effectLst/>
                        </a:rPr>
                        <a:t>Detection of Pneumonia in chest X-ray images</a:t>
                      </a:r>
                      <a:endParaRPr lang="en-IN" sz="1100" b="1" kern="100">
                        <a:effectLst/>
                        <a:latin typeface="Calibri" panose="020F0502020204030204" pitchFamily="34" charset="0"/>
                        <a:ea typeface="Calibri" panose="020F0502020204030204" pitchFamily="34" charset="0"/>
                        <a:cs typeface="Times New Roman" panose="02020603050405020304" pitchFamily="18" charset="0"/>
                      </a:endParaRPr>
                    </a:p>
                  </a:txBody>
                  <a:tcPr marL="23022" marR="23022" marT="0" marB="0"/>
                </a:tc>
                <a:tc>
                  <a:txBody>
                    <a:bodyPr/>
                    <a:lstStyle/>
                    <a:p>
                      <a:pPr>
                        <a:lnSpc>
                          <a:spcPct val="107000"/>
                        </a:lnSpc>
                        <a:spcAft>
                          <a:spcPts val="800"/>
                        </a:spcAft>
                      </a:pPr>
                      <a:r>
                        <a:rPr lang="en-IN" sz="1100" kern="100">
                          <a:effectLst/>
                        </a:rPr>
                        <a:t>Detection of pneumonia infection by unsupervised fuzzy c-means classification learning algorithm gives better result than the rest of the methods since each resultant pixel gives accurate value since it has a weight associated with it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23022" marR="23022" marT="0" marB="0"/>
                </a:tc>
                <a:extLst>
                  <a:ext uri="{0D108BD9-81ED-4DB2-BD59-A6C34878D82A}">
                    <a16:rowId xmlns:a16="http://schemas.microsoft.com/office/drawing/2014/main" val="184074000"/>
                  </a:ext>
                </a:extLst>
              </a:tr>
              <a:tr h="298432">
                <a:tc>
                  <a:txBody>
                    <a:bodyPr/>
                    <a:lstStyle/>
                    <a:p>
                      <a:pPr>
                        <a:lnSpc>
                          <a:spcPct val="107000"/>
                        </a:lnSpc>
                        <a:spcAft>
                          <a:spcPts val="800"/>
                        </a:spcAft>
                      </a:pPr>
                      <a:r>
                        <a:rPr lang="en-IN" sz="1100" i="1" kern="100" dirty="0">
                          <a:effectLst/>
                        </a:rPr>
                        <a:t>Wasif Khan, </a:t>
                      </a:r>
                      <a:r>
                        <a:rPr lang="en-IN" sz="1100" i="1" kern="100" dirty="0" err="1">
                          <a:effectLst/>
                        </a:rPr>
                        <a:t>Nazar</a:t>
                      </a:r>
                      <a:r>
                        <a:rPr lang="en-IN" sz="1100" i="1" kern="100" dirty="0">
                          <a:effectLst/>
                        </a:rPr>
                        <a:t> </a:t>
                      </a:r>
                      <a:r>
                        <a:rPr lang="en-IN" sz="1100" i="1" kern="100" dirty="0" err="1">
                          <a:effectLst/>
                        </a:rPr>
                        <a:t>Zaki</a:t>
                      </a:r>
                      <a:r>
                        <a:rPr lang="en-IN" sz="1100" i="1" kern="100" dirty="0">
                          <a:effectLst/>
                        </a:rPr>
                        <a:t>, </a:t>
                      </a:r>
                      <a:r>
                        <a:rPr lang="en-IN" sz="1100" i="1" kern="100" dirty="0" err="1">
                          <a:effectLst/>
                        </a:rPr>
                        <a:t>Luqman</a:t>
                      </a:r>
                      <a:r>
                        <a:rPr lang="en-IN" sz="1100" i="1" kern="100" dirty="0">
                          <a:effectLst/>
                        </a:rPr>
                        <a:t> Ali</a:t>
                      </a:r>
                      <a:endParaRPr lang="en-IN" sz="1100" i="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3022" marR="23022" marT="0" marB="0" anchor="ctr"/>
                </a:tc>
                <a:tc>
                  <a:txBody>
                    <a:bodyPr/>
                    <a:lstStyle/>
                    <a:p>
                      <a:pPr>
                        <a:lnSpc>
                          <a:spcPct val="107000"/>
                        </a:lnSpc>
                        <a:spcAft>
                          <a:spcPts val="800"/>
                        </a:spcAft>
                      </a:pPr>
                      <a:r>
                        <a:rPr lang="en-IN" sz="1100" kern="100">
                          <a:effectLst/>
                        </a:rPr>
                        <a:t>IEEE Access Volume 9, </a:t>
                      </a:r>
                    </a:p>
                    <a:p>
                      <a:pPr>
                        <a:lnSpc>
                          <a:spcPct val="107000"/>
                        </a:lnSpc>
                        <a:spcAft>
                          <a:spcPts val="800"/>
                        </a:spcAft>
                      </a:pPr>
                      <a:r>
                        <a:rPr lang="en-IN" sz="1100" kern="100">
                          <a:effectLst/>
                        </a:rPr>
                        <a:t>Pg 51747 - 51771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23022" marR="23022" marT="0" marB="0"/>
                </a:tc>
                <a:tc>
                  <a:txBody>
                    <a:bodyPr/>
                    <a:lstStyle/>
                    <a:p>
                      <a:pPr>
                        <a:lnSpc>
                          <a:spcPct val="107000"/>
                        </a:lnSpc>
                        <a:spcAft>
                          <a:spcPts val="800"/>
                        </a:spcAft>
                      </a:pPr>
                      <a:r>
                        <a:rPr lang="en-IN" sz="1100" b="1" kern="100" dirty="0">
                          <a:effectLst/>
                        </a:rPr>
                        <a:t>Intelligent Pneumonia Identification From Chest X-Rays: A Systematic Literature Review</a:t>
                      </a:r>
                      <a:endParaRPr lang="en-IN" sz="11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3022" marR="23022" marT="0" marB="0"/>
                </a:tc>
                <a:tc>
                  <a:txBody>
                    <a:bodyPr/>
                    <a:lstStyle/>
                    <a:p>
                      <a:pPr>
                        <a:lnSpc>
                          <a:spcPct val="107000"/>
                        </a:lnSpc>
                        <a:spcAft>
                          <a:spcPts val="800"/>
                        </a:spcAft>
                      </a:pPr>
                      <a:r>
                        <a:rPr lang="en-IN" sz="1100" kern="100" dirty="0">
                          <a:effectLst/>
                        </a:rPr>
                        <a:t>Deep learning-based algorithms achieve the best results for pneumonia classification with an accuracy of 98.7%, a sensitivity of 0.99, and a specificity of 0.98</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3022" marR="23022" marT="0" marB="0"/>
                </a:tc>
                <a:extLst>
                  <a:ext uri="{0D108BD9-81ED-4DB2-BD59-A6C34878D82A}">
                    <a16:rowId xmlns:a16="http://schemas.microsoft.com/office/drawing/2014/main" val="1567183414"/>
                  </a:ext>
                </a:extLst>
              </a:tr>
            </a:tbl>
          </a:graphicData>
        </a:graphic>
      </p:graphicFrame>
    </p:spTree>
    <p:extLst>
      <p:ext uri="{BB962C8B-B14F-4D97-AF65-F5344CB8AC3E}">
        <p14:creationId xmlns:p14="http://schemas.microsoft.com/office/powerpoint/2010/main" val="3817230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2F0341C1-CA3C-68D9-F4B8-AF46D32FE6B8}"/>
              </a:ext>
            </a:extLst>
          </p:cNvPr>
          <p:cNvGraphicFramePr>
            <a:graphicFrameLocks noGrp="1"/>
          </p:cNvGraphicFramePr>
          <p:nvPr>
            <p:extLst>
              <p:ext uri="{D42A27DB-BD31-4B8C-83A1-F6EECF244321}">
                <p14:modId xmlns:p14="http://schemas.microsoft.com/office/powerpoint/2010/main" val="1722499096"/>
              </p:ext>
            </p:extLst>
          </p:nvPr>
        </p:nvGraphicFramePr>
        <p:xfrm>
          <a:off x="114300" y="73821"/>
          <a:ext cx="8922545" cy="5041677"/>
        </p:xfrm>
        <a:graphic>
          <a:graphicData uri="http://schemas.openxmlformats.org/drawingml/2006/table">
            <a:tbl>
              <a:tblPr firstRow="1" firstCol="1" bandRow="1">
                <a:tableStyleId>{B19C1887-25D9-42B8-85BC-00AA96F683F3}</a:tableStyleId>
              </a:tblPr>
              <a:tblGrid>
                <a:gridCol w="1796596">
                  <a:extLst>
                    <a:ext uri="{9D8B030D-6E8A-4147-A177-3AD203B41FA5}">
                      <a16:colId xmlns:a16="http://schemas.microsoft.com/office/drawing/2014/main" val="3952726698"/>
                    </a:ext>
                  </a:extLst>
                </a:gridCol>
                <a:gridCol w="1519748">
                  <a:extLst>
                    <a:ext uri="{9D8B030D-6E8A-4147-A177-3AD203B41FA5}">
                      <a16:colId xmlns:a16="http://schemas.microsoft.com/office/drawing/2014/main" val="739911238"/>
                    </a:ext>
                  </a:extLst>
                </a:gridCol>
                <a:gridCol w="2073446">
                  <a:extLst>
                    <a:ext uri="{9D8B030D-6E8A-4147-A177-3AD203B41FA5}">
                      <a16:colId xmlns:a16="http://schemas.microsoft.com/office/drawing/2014/main" val="323543094"/>
                    </a:ext>
                  </a:extLst>
                </a:gridCol>
                <a:gridCol w="3532755">
                  <a:extLst>
                    <a:ext uri="{9D8B030D-6E8A-4147-A177-3AD203B41FA5}">
                      <a16:colId xmlns:a16="http://schemas.microsoft.com/office/drawing/2014/main" val="2009554910"/>
                    </a:ext>
                  </a:extLst>
                </a:gridCol>
              </a:tblGrid>
              <a:tr h="874685">
                <a:tc>
                  <a:txBody>
                    <a:bodyPr/>
                    <a:lstStyle/>
                    <a:p>
                      <a:pPr>
                        <a:lnSpc>
                          <a:spcPct val="107000"/>
                        </a:lnSpc>
                        <a:spcAft>
                          <a:spcPts val="800"/>
                        </a:spcAft>
                      </a:pPr>
                      <a:r>
                        <a:rPr lang="en-IN" sz="1100" i="1" kern="100" dirty="0">
                          <a:effectLst/>
                        </a:rPr>
                        <a:t>Abdullahi Umar Ibrahim, Mehmet </a:t>
                      </a:r>
                      <a:r>
                        <a:rPr lang="en-IN" sz="1100" i="1" kern="100" dirty="0" err="1">
                          <a:effectLst/>
                        </a:rPr>
                        <a:t>Ozsoz</a:t>
                      </a:r>
                      <a:r>
                        <a:rPr lang="en-IN" sz="1100" i="1" kern="100" dirty="0">
                          <a:effectLst/>
                        </a:rPr>
                        <a:t>, </a:t>
                      </a:r>
                      <a:r>
                        <a:rPr lang="en-IN" sz="1100" i="1" kern="100" dirty="0" err="1">
                          <a:effectLst/>
                        </a:rPr>
                        <a:t>Sertan</a:t>
                      </a:r>
                      <a:r>
                        <a:rPr lang="en-IN" sz="1100" i="1" kern="100" dirty="0">
                          <a:effectLst/>
                        </a:rPr>
                        <a:t> </a:t>
                      </a:r>
                      <a:r>
                        <a:rPr lang="en-IN" sz="1100" i="1" kern="100" dirty="0" err="1">
                          <a:effectLst/>
                        </a:rPr>
                        <a:t>Serte</a:t>
                      </a:r>
                      <a:r>
                        <a:rPr lang="en-IN" sz="1100" i="1" kern="100" dirty="0">
                          <a:effectLst/>
                        </a:rPr>
                        <a:t>, </a:t>
                      </a:r>
                      <a:r>
                        <a:rPr lang="en-IN" sz="1100" i="1" kern="100" dirty="0" err="1">
                          <a:effectLst/>
                        </a:rPr>
                        <a:t>Fadi</a:t>
                      </a:r>
                      <a:r>
                        <a:rPr lang="en-IN" sz="1100" i="1" kern="100" dirty="0">
                          <a:effectLst/>
                        </a:rPr>
                        <a:t> Al-</a:t>
                      </a:r>
                      <a:r>
                        <a:rPr lang="en-IN" sz="1100" i="1" kern="100" dirty="0" err="1">
                          <a:effectLst/>
                        </a:rPr>
                        <a:t>Turjman</a:t>
                      </a:r>
                      <a:r>
                        <a:rPr lang="en-IN" sz="1100" i="1" kern="100" dirty="0">
                          <a:effectLst/>
                        </a:rPr>
                        <a:t> &amp; Polycarp </a:t>
                      </a:r>
                      <a:r>
                        <a:rPr lang="en-IN" sz="1100" i="1" kern="100" dirty="0" err="1">
                          <a:effectLst/>
                        </a:rPr>
                        <a:t>Shizawaliyi</a:t>
                      </a:r>
                      <a:r>
                        <a:rPr lang="en-IN" sz="1100" i="1" kern="100" dirty="0">
                          <a:effectLst/>
                        </a:rPr>
                        <a:t> </a:t>
                      </a:r>
                      <a:r>
                        <a:rPr lang="en-IN" sz="1100" i="1" kern="100" dirty="0" err="1">
                          <a:effectLst/>
                        </a:rPr>
                        <a:t>Yakoi</a:t>
                      </a:r>
                      <a:endParaRPr lang="en-IN" sz="1100" i="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3022" marR="23022" marT="0" marB="0" anchor="ctr"/>
                </a:tc>
                <a:tc>
                  <a:txBody>
                    <a:bodyPr/>
                    <a:lstStyle/>
                    <a:p>
                      <a:pPr>
                        <a:lnSpc>
                          <a:spcPct val="107000"/>
                        </a:lnSpc>
                        <a:spcAft>
                          <a:spcPts val="800"/>
                        </a:spcAft>
                      </a:pPr>
                      <a:r>
                        <a:rPr lang="en-IN" sz="1100" kern="100">
                          <a:effectLst/>
                        </a:rPr>
                        <a:t>Springer Nature Jan 2021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23022" marR="23022" marT="0" marB="0"/>
                </a:tc>
                <a:tc>
                  <a:txBody>
                    <a:bodyPr/>
                    <a:lstStyle/>
                    <a:p>
                      <a:pPr>
                        <a:lnSpc>
                          <a:spcPct val="107000"/>
                        </a:lnSpc>
                        <a:spcAft>
                          <a:spcPts val="800"/>
                        </a:spcAft>
                      </a:pPr>
                      <a:r>
                        <a:rPr lang="en-IN" sz="1100" b="1" kern="100">
                          <a:effectLst/>
                        </a:rPr>
                        <a:t>Pneumonia Classification Using Deep Learning from Chest X-ray Images During COVID-19</a:t>
                      </a:r>
                      <a:endParaRPr lang="en-IN" sz="1100" b="1" kern="100">
                        <a:effectLst/>
                        <a:latin typeface="Calibri" panose="020F0502020204030204" pitchFamily="34" charset="0"/>
                        <a:ea typeface="Calibri" panose="020F0502020204030204" pitchFamily="34" charset="0"/>
                        <a:cs typeface="Times New Roman" panose="02020603050405020304" pitchFamily="18" charset="0"/>
                      </a:endParaRPr>
                    </a:p>
                  </a:txBody>
                  <a:tcPr marL="23022" marR="23022" marT="0" marB="0"/>
                </a:tc>
                <a:tc>
                  <a:txBody>
                    <a:bodyPr/>
                    <a:lstStyle/>
                    <a:p>
                      <a:pPr>
                        <a:lnSpc>
                          <a:spcPct val="107000"/>
                        </a:lnSpc>
                        <a:spcAft>
                          <a:spcPts val="800"/>
                        </a:spcAft>
                      </a:pPr>
                      <a:r>
                        <a:rPr lang="en-IN" sz="1100" kern="100" dirty="0">
                          <a:effectLst/>
                        </a:rPr>
                        <a:t>Deep learning approach based on pretrained </a:t>
                      </a:r>
                      <a:r>
                        <a:rPr lang="en-IN" sz="1100" kern="100" dirty="0" err="1">
                          <a:effectLst/>
                        </a:rPr>
                        <a:t>AlexNet</a:t>
                      </a:r>
                      <a:r>
                        <a:rPr lang="en-IN" sz="1100" kern="100" dirty="0">
                          <a:effectLst/>
                        </a:rPr>
                        <a:t> model for the classification of COVID-19, non-COVID-19 viral pneumonia, bacterial pneumonia, and normal CXR scans gives 93.42% accuracy for four-way classification and 99.62% for two-way classification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3022" marR="23022" marT="0" marB="0"/>
                </a:tc>
                <a:extLst>
                  <a:ext uri="{0D108BD9-81ED-4DB2-BD59-A6C34878D82A}">
                    <a16:rowId xmlns:a16="http://schemas.microsoft.com/office/drawing/2014/main" val="2258785980"/>
                  </a:ext>
                </a:extLst>
              </a:tr>
              <a:tr h="1681624">
                <a:tc>
                  <a:txBody>
                    <a:bodyPr/>
                    <a:lstStyle/>
                    <a:p>
                      <a:pPr>
                        <a:lnSpc>
                          <a:spcPct val="107000"/>
                        </a:lnSpc>
                        <a:spcAft>
                          <a:spcPts val="800"/>
                        </a:spcAft>
                      </a:pPr>
                      <a:r>
                        <a:rPr lang="en-IN" sz="1100" i="1" kern="100" dirty="0">
                          <a:effectLst/>
                        </a:rPr>
                        <a:t>Vikash Chouhan, Sanjay Kumar Singh, Aditya </a:t>
                      </a:r>
                      <a:r>
                        <a:rPr lang="en-IN" sz="1100" i="1" kern="100" dirty="0" err="1">
                          <a:effectLst/>
                        </a:rPr>
                        <a:t>Khamparia</a:t>
                      </a:r>
                      <a:r>
                        <a:rPr lang="en-IN" sz="1100" i="1" kern="100" dirty="0">
                          <a:effectLst/>
                        </a:rPr>
                        <a:t>, Deepak </a:t>
                      </a:r>
                      <a:r>
                        <a:rPr lang="en-IN" sz="1100" i="1" kern="100" dirty="0" err="1">
                          <a:effectLst/>
                        </a:rPr>
                        <a:t>Gupta,Prayag</a:t>
                      </a:r>
                      <a:r>
                        <a:rPr lang="en-IN" sz="1100" i="1" kern="100" dirty="0">
                          <a:effectLst/>
                        </a:rPr>
                        <a:t> Tiwari, Catarina Moreira, </a:t>
                      </a:r>
                      <a:r>
                        <a:rPr lang="en-IN" sz="1100" i="1" kern="100" dirty="0" err="1">
                          <a:effectLst/>
                        </a:rPr>
                        <a:t>Robertas</a:t>
                      </a:r>
                      <a:r>
                        <a:rPr lang="en-IN" sz="1100" i="1" kern="100" dirty="0">
                          <a:effectLst/>
                        </a:rPr>
                        <a:t> </a:t>
                      </a:r>
                      <a:r>
                        <a:rPr lang="en-IN" sz="1100" i="1" kern="100" dirty="0" err="1">
                          <a:effectLst/>
                        </a:rPr>
                        <a:t>Damaševičius</a:t>
                      </a:r>
                      <a:r>
                        <a:rPr lang="en-IN" sz="1100" i="1" kern="100" dirty="0">
                          <a:effectLst/>
                        </a:rPr>
                        <a:t>, Victor Hugo C. de Albuquerque, </a:t>
                      </a:r>
                    </a:p>
                  </a:txBody>
                  <a:tcPr marL="23022" marR="23022" marT="0" marB="0" anchor="ctr"/>
                </a:tc>
                <a:tc>
                  <a:txBody>
                    <a:bodyPr/>
                    <a:lstStyle/>
                    <a:p>
                      <a:pPr>
                        <a:lnSpc>
                          <a:spcPct val="107000"/>
                        </a:lnSpc>
                        <a:spcAft>
                          <a:spcPts val="800"/>
                        </a:spcAft>
                      </a:pPr>
                      <a:r>
                        <a:rPr lang="en-IN" sz="1100" kern="100">
                          <a:effectLst/>
                        </a:rPr>
                        <a:t>MDPI Section Signal Processing and Machine Learning for Biomedical Data</a:t>
                      </a:r>
                    </a:p>
                    <a:p>
                      <a:pPr>
                        <a:lnSpc>
                          <a:spcPct val="107000"/>
                        </a:lnSpc>
                        <a:spcAft>
                          <a:spcPts val="800"/>
                        </a:spcAft>
                      </a:pPr>
                      <a:r>
                        <a:rPr lang="en-IN" sz="1100" kern="100">
                          <a:effectLst/>
                        </a:rPr>
                        <a:t>Jan 2020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23022" marR="23022" marT="0" marB="0"/>
                </a:tc>
                <a:tc>
                  <a:txBody>
                    <a:bodyPr/>
                    <a:lstStyle/>
                    <a:p>
                      <a:pPr>
                        <a:lnSpc>
                          <a:spcPct val="107000"/>
                        </a:lnSpc>
                        <a:spcAft>
                          <a:spcPts val="800"/>
                        </a:spcAft>
                      </a:pPr>
                      <a:r>
                        <a:rPr lang="en-IN" sz="1100" b="1" kern="100">
                          <a:effectLst/>
                        </a:rPr>
                        <a:t>A Novel Transfer Learning Based Approach for Pneumonia Detection in Chest X-ray Images</a:t>
                      </a:r>
                      <a:endParaRPr lang="en-IN" sz="1100" b="1" kern="100">
                        <a:effectLst/>
                        <a:latin typeface="Calibri" panose="020F0502020204030204" pitchFamily="34" charset="0"/>
                        <a:ea typeface="Calibri" panose="020F0502020204030204" pitchFamily="34" charset="0"/>
                        <a:cs typeface="Times New Roman" panose="02020603050405020304" pitchFamily="18" charset="0"/>
                      </a:endParaRPr>
                    </a:p>
                  </a:txBody>
                  <a:tcPr marL="23022" marR="23022" marT="0" marB="0"/>
                </a:tc>
                <a:tc>
                  <a:txBody>
                    <a:bodyPr/>
                    <a:lstStyle/>
                    <a:p>
                      <a:pPr>
                        <a:lnSpc>
                          <a:spcPct val="107000"/>
                        </a:lnSpc>
                        <a:spcAft>
                          <a:spcPts val="800"/>
                        </a:spcAft>
                      </a:pPr>
                      <a:r>
                        <a:rPr lang="en-IN" sz="1100" kern="100" dirty="0">
                          <a:effectLst/>
                        </a:rPr>
                        <a:t>After </a:t>
                      </a:r>
                      <a:r>
                        <a:rPr lang="en-IN" sz="1100" kern="100" dirty="0" err="1">
                          <a:effectLst/>
                        </a:rPr>
                        <a:t>analyzing</a:t>
                      </a:r>
                      <a:r>
                        <a:rPr lang="en-IN" sz="1100" kern="100" dirty="0">
                          <a:effectLst/>
                        </a:rPr>
                        <a:t> the obtaining of the predictions of all models, results of 5 models: </a:t>
                      </a:r>
                      <a:r>
                        <a:rPr lang="en-IN" sz="1100" kern="100" dirty="0" err="1">
                          <a:effectLst/>
                        </a:rPr>
                        <a:t>AlexNet</a:t>
                      </a:r>
                      <a:r>
                        <a:rPr lang="en-IN" sz="1100" kern="100" dirty="0">
                          <a:effectLst/>
                        </a:rPr>
                        <a:t>, DenseNet121, InceptionV3, </a:t>
                      </a:r>
                      <a:r>
                        <a:rPr lang="en-IN" sz="1100" kern="100" dirty="0" err="1">
                          <a:effectLst/>
                        </a:rPr>
                        <a:t>GoogLeNet</a:t>
                      </a:r>
                      <a:r>
                        <a:rPr lang="en-IN" sz="1100" kern="100" dirty="0">
                          <a:effectLst/>
                        </a:rPr>
                        <a:t>, and ResNet18, were combined and class which was most frequently predicted by all models was considered. This combination gave the remarkably best performance and achieved a test accuracy of 96.39%, with an area under the ROC curve of 99.34%, and the sensitivity as 99.62%.</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3022" marR="23022" marT="0" marB="0"/>
                </a:tc>
                <a:extLst>
                  <a:ext uri="{0D108BD9-81ED-4DB2-BD59-A6C34878D82A}">
                    <a16:rowId xmlns:a16="http://schemas.microsoft.com/office/drawing/2014/main" val="2196770542"/>
                  </a:ext>
                </a:extLst>
              </a:tr>
              <a:tr h="1051398">
                <a:tc>
                  <a:txBody>
                    <a:bodyPr/>
                    <a:lstStyle/>
                    <a:p>
                      <a:pPr>
                        <a:lnSpc>
                          <a:spcPct val="107000"/>
                        </a:lnSpc>
                        <a:spcAft>
                          <a:spcPts val="800"/>
                        </a:spcAft>
                      </a:pPr>
                      <a:r>
                        <a:rPr lang="en-IN" sz="1100" i="1" kern="100">
                          <a:effectLst/>
                        </a:rPr>
                        <a:t>Tawsifur Rahman, Muhammad E. H. Chowdhury, Amith Khandakar, Khandaker R. Islam, Khandaker F. Islam, Zaid B. Mahbub</a:t>
                      </a:r>
                      <a:endParaRPr lang="en-IN" sz="1100" i="1" kern="100">
                        <a:effectLst/>
                        <a:latin typeface="Calibri" panose="020F0502020204030204" pitchFamily="34" charset="0"/>
                        <a:ea typeface="Calibri" panose="020F0502020204030204" pitchFamily="34" charset="0"/>
                        <a:cs typeface="Times New Roman" panose="02020603050405020304" pitchFamily="18" charset="0"/>
                      </a:endParaRPr>
                    </a:p>
                  </a:txBody>
                  <a:tcPr marL="23022" marR="23022" marT="0" marB="0" anchor="ctr"/>
                </a:tc>
                <a:tc>
                  <a:txBody>
                    <a:bodyPr/>
                    <a:lstStyle/>
                    <a:p>
                      <a:pPr>
                        <a:lnSpc>
                          <a:spcPct val="107000"/>
                        </a:lnSpc>
                        <a:spcAft>
                          <a:spcPts val="800"/>
                        </a:spcAft>
                      </a:pPr>
                      <a:r>
                        <a:rPr lang="en-IN" sz="1100" kern="100">
                          <a:effectLst/>
                        </a:rPr>
                        <a:t>MDPI Section Computing and Artificial Intelligence</a:t>
                      </a:r>
                    </a:p>
                    <a:p>
                      <a:pPr>
                        <a:lnSpc>
                          <a:spcPct val="107000"/>
                        </a:lnSpc>
                        <a:spcAft>
                          <a:spcPts val="800"/>
                        </a:spcAft>
                      </a:pPr>
                      <a:r>
                        <a:rPr lang="en-IN" sz="1100" kern="100">
                          <a:effectLst/>
                        </a:rPr>
                        <a:t>Apr 2020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23022" marR="23022" marT="0" marB="0"/>
                </a:tc>
                <a:tc>
                  <a:txBody>
                    <a:bodyPr/>
                    <a:lstStyle/>
                    <a:p>
                      <a:pPr>
                        <a:lnSpc>
                          <a:spcPct val="107000"/>
                        </a:lnSpc>
                        <a:spcAft>
                          <a:spcPts val="800"/>
                        </a:spcAft>
                      </a:pPr>
                      <a:r>
                        <a:rPr lang="en-IN" sz="1100" b="1" kern="100">
                          <a:effectLst/>
                        </a:rPr>
                        <a:t>Transfer Learning with Deep Convolutional Neural Network (CNN) for Pneumonia Detection Using Chest X-ray</a:t>
                      </a:r>
                      <a:endParaRPr lang="en-IN" sz="1100" b="1" kern="100">
                        <a:effectLst/>
                        <a:latin typeface="Calibri" panose="020F0502020204030204" pitchFamily="34" charset="0"/>
                        <a:ea typeface="Calibri" panose="020F0502020204030204" pitchFamily="34" charset="0"/>
                        <a:cs typeface="Times New Roman" panose="02020603050405020304" pitchFamily="18" charset="0"/>
                      </a:endParaRPr>
                    </a:p>
                  </a:txBody>
                  <a:tcPr marL="23022" marR="23022" marT="0" marB="0"/>
                </a:tc>
                <a:tc>
                  <a:txBody>
                    <a:bodyPr/>
                    <a:lstStyle/>
                    <a:p>
                      <a:pPr>
                        <a:lnSpc>
                          <a:spcPct val="107000"/>
                        </a:lnSpc>
                        <a:spcAft>
                          <a:spcPts val="800"/>
                        </a:spcAft>
                      </a:pPr>
                      <a:r>
                        <a:rPr lang="en-IN" sz="1100" kern="100" dirty="0">
                          <a:effectLst/>
                        </a:rPr>
                        <a:t>DenseNet201 outperforms the other deep CNN networks, with reduced bias and higher generalization.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3022" marR="23022" marT="0" marB="0"/>
                </a:tc>
                <a:extLst>
                  <a:ext uri="{0D108BD9-81ED-4DB2-BD59-A6C34878D82A}">
                    <a16:rowId xmlns:a16="http://schemas.microsoft.com/office/drawing/2014/main" val="3442998794"/>
                  </a:ext>
                </a:extLst>
              </a:tr>
              <a:tr h="1404824">
                <a:tc>
                  <a:txBody>
                    <a:bodyPr/>
                    <a:lstStyle/>
                    <a:p>
                      <a:pPr>
                        <a:lnSpc>
                          <a:spcPct val="107000"/>
                        </a:lnSpc>
                        <a:spcAft>
                          <a:spcPts val="800"/>
                        </a:spcAft>
                      </a:pPr>
                      <a:r>
                        <a:rPr lang="en-IN" sz="1100" i="1" kern="100" dirty="0">
                          <a:effectLst/>
                        </a:rPr>
                        <a:t>Prateek </a:t>
                      </a:r>
                      <a:r>
                        <a:rPr lang="en-IN" sz="1100" i="1" kern="100" dirty="0" err="1">
                          <a:effectLst/>
                        </a:rPr>
                        <a:t>Chhikara</a:t>
                      </a:r>
                      <a:r>
                        <a:rPr lang="en-IN" sz="1100" i="1" kern="100" dirty="0">
                          <a:effectLst/>
                        </a:rPr>
                        <a:t>, </a:t>
                      </a:r>
                      <a:r>
                        <a:rPr lang="en-IN" sz="1100" i="1" kern="100" dirty="0" err="1">
                          <a:effectLst/>
                        </a:rPr>
                        <a:t>Prabhjot</a:t>
                      </a:r>
                      <a:r>
                        <a:rPr lang="en-IN" sz="1100" i="1" kern="100" dirty="0">
                          <a:effectLst/>
                        </a:rPr>
                        <a:t> Singh, Prakhar Gupta, </a:t>
                      </a:r>
                      <a:r>
                        <a:rPr lang="en-IN" sz="1100" i="1" kern="100" dirty="0" err="1">
                          <a:effectLst/>
                        </a:rPr>
                        <a:t>Tarunpreet</a:t>
                      </a:r>
                      <a:r>
                        <a:rPr lang="en-IN" sz="1100" i="1" kern="100" dirty="0">
                          <a:effectLst/>
                        </a:rPr>
                        <a:t> Bhatia</a:t>
                      </a:r>
                      <a:endParaRPr lang="en-IN" sz="1100" i="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3022" marR="23022" marT="0" marB="0" anchor="ctr"/>
                </a:tc>
                <a:tc>
                  <a:txBody>
                    <a:bodyPr/>
                    <a:lstStyle/>
                    <a:p>
                      <a:pPr>
                        <a:lnSpc>
                          <a:spcPct val="107000"/>
                        </a:lnSpc>
                        <a:spcAft>
                          <a:spcPts val="800"/>
                        </a:spcAft>
                      </a:pPr>
                      <a:r>
                        <a:rPr lang="en-IN" sz="1100" kern="100">
                          <a:effectLst/>
                        </a:rPr>
                        <a:t>Springer Advances in Intelligent Systems and Computing volume 1064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23022" marR="23022" marT="0" marB="0"/>
                </a:tc>
                <a:tc>
                  <a:txBody>
                    <a:bodyPr/>
                    <a:lstStyle/>
                    <a:p>
                      <a:pPr>
                        <a:lnSpc>
                          <a:spcPct val="107000"/>
                        </a:lnSpc>
                        <a:spcAft>
                          <a:spcPts val="800"/>
                        </a:spcAft>
                      </a:pPr>
                      <a:r>
                        <a:rPr lang="en-IN" sz="1100" b="1" kern="100" dirty="0">
                          <a:effectLst/>
                        </a:rPr>
                        <a:t>Deep Convolutional Neural Network with Transfer Learning for Detecting Pneumonia on Chest X-Rays</a:t>
                      </a:r>
                      <a:endParaRPr lang="en-IN" sz="11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3022" marR="23022" marT="0" marB="0"/>
                </a:tc>
                <a:tc>
                  <a:txBody>
                    <a:bodyPr/>
                    <a:lstStyle/>
                    <a:p>
                      <a:pPr>
                        <a:lnSpc>
                          <a:spcPct val="107000"/>
                        </a:lnSpc>
                        <a:spcAft>
                          <a:spcPts val="800"/>
                        </a:spcAft>
                      </a:pPr>
                      <a:r>
                        <a:rPr lang="en-IN" sz="1100" kern="100" dirty="0">
                          <a:effectLst/>
                        </a:rPr>
                        <a:t>Deep convolutional neural network model with transfer learning, with preprocessing using filtering, gamma correction, equalization, and compression methods. The proposed model performs on par with </a:t>
                      </a:r>
                      <a:r>
                        <a:rPr lang="en-IN" sz="1100" kern="100" dirty="0" err="1">
                          <a:effectLst/>
                        </a:rPr>
                        <a:t>ResNet</a:t>
                      </a:r>
                      <a:r>
                        <a:rPr lang="en-IN" sz="1100" kern="100" dirty="0">
                          <a:effectLst/>
                        </a:rPr>
                        <a:t>, ImageNet, </a:t>
                      </a:r>
                      <a:r>
                        <a:rPr lang="en-IN" sz="1100" kern="100" dirty="0" err="1">
                          <a:effectLst/>
                        </a:rPr>
                        <a:t>Xception</a:t>
                      </a:r>
                      <a:r>
                        <a:rPr lang="en-IN" sz="1100" kern="100" dirty="0">
                          <a:effectLst/>
                        </a:rPr>
                        <a:t>, and Inception in terms of precision, recall, accuracy, and ROC accuracy score on the Women and Children’s Medical </a:t>
                      </a:r>
                      <a:r>
                        <a:rPr lang="en-IN" sz="1100" kern="100" dirty="0" err="1">
                          <a:effectLst/>
                        </a:rPr>
                        <a:t>Center</a:t>
                      </a:r>
                      <a:r>
                        <a:rPr lang="en-IN" sz="1100" kern="100" dirty="0">
                          <a:effectLst/>
                        </a:rPr>
                        <a:t> Xray dataset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3022" marR="23022" marT="0" marB="0"/>
                </a:tc>
                <a:extLst>
                  <a:ext uri="{0D108BD9-81ED-4DB2-BD59-A6C34878D82A}">
                    <a16:rowId xmlns:a16="http://schemas.microsoft.com/office/drawing/2014/main" val="1668895307"/>
                  </a:ext>
                </a:extLst>
              </a:tr>
            </a:tbl>
          </a:graphicData>
        </a:graphic>
      </p:graphicFrame>
    </p:spTree>
    <p:extLst>
      <p:ext uri="{BB962C8B-B14F-4D97-AF65-F5344CB8AC3E}">
        <p14:creationId xmlns:p14="http://schemas.microsoft.com/office/powerpoint/2010/main" val="2912184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44"/>
        <p:cNvGrpSpPr/>
        <p:nvPr/>
      </p:nvGrpSpPr>
      <p:grpSpPr>
        <a:xfrm>
          <a:off x="0" y="0"/>
          <a:ext cx="0" cy="0"/>
          <a:chOff x="0" y="0"/>
          <a:chExt cx="0" cy="0"/>
        </a:xfrm>
      </p:grpSpPr>
      <p:sp>
        <p:nvSpPr>
          <p:cNvPr id="3445" name="Google Shape;3445;p59"/>
          <p:cNvSpPr txBox="1">
            <a:spLocks noGrp="1"/>
          </p:cNvSpPr>
          <p:nvPr>
            <p:ph type="title"/>
          </p:nvPr>
        </p:nvSpPr>
        <p:spPr>
          <a:xfrm>
            <a:off x="2300250" y="539500"/>
            <a:ext cx="45435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PROPOSED SYSTEM</a:t>
            </a:r>
            <a:endParaRPr lang="en-IN" b="1" dirty="0"/>
          </a:p>
        </p:txBody>
      </p:sp>
      <p:sp>
        <p:nvSpPr>
          <p:cNvPr id="3446" name="Google Shape;3446;p59"/>
          <p:cNvSpPr txBox="1">
            <a:spLocks noGrp="1"/>
          </p:cNvSpPr>
          <p:nvPr>
            <p:ph type="subTitle" idx="1"/>
          </p:nvPr>
        </p:nvSpPr>
        <p:spPr>
          <a:xfrm>
            <a:off x="301156" y="1576284"/>
            <a:ext cx="4543500" cy="3175825"/>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t>Pulmonitor AI is a simple and easy-to-use website that uses a TensorFlow image classification model (CNN + LSTM / SVM) to quickly identify pneumonia conditions from Chest X-ray scans</a:t>
            </a:r>
          </a:p>
          <a:p>
            <a:pPr marL="285750" lvl="0" indent="-285750" algn="l" rtl="0">
              <a:spcBef>
                <a:spcPts val="0"/>
              </a:spcBef>
              <a:spcAft>
                <a:spcPts val="0"/>
              </a:spcAft>
              <a:buFont typeface="Arial" panose="020B0604020202020204" pitchFamily="34" charset="0"/>
              <a:buChar char="•"/>
            </a:pPr>
            <a:r>
              <a:rPr lang="en-US" dirty="0"/>
              <a:t>The results are displayed along with a confidence score and recommendation is issued to consult  a medical practitioner.</a:t>
            </a:r>
          </a:p>
          <a:p>
            <a:pPr marL="285750" lvl="0" indent="-285750" algn="l" rtl="0">
              <a:spcBef>
                <a:spcPts val="0"/>
              </a:spcBef>
              <a:spcAft>
                <a:spcPts val="0"/>
              </a:spcAft>
              <a:buFont typeface="Arial" panose="020B0604020202020204" pitchFamily="34" charset="0"/>
              <a:buChar char="•"/>
            </a:pPr>
            <a:r>
              <a:rPr lang="en-US" dirty="0"/>
              <a:t>This platform will be hosted on free tier version of Vercel. Pulmonitor AI ensures user data privacy and security. </a:t>
            </a:r>
          </a:p>
          <a:p>
            <a:pPr marL="285750" lvl="0" indent="-285750" algn="l" rtl="0">
              <a:spcBef>
                <a:spcPts val="0"/>
              </a:spcBef>
              <a:spcAft>
                <a:spcPts val="0"/>
              </a:spcAft>
              <a:buFont typeface="Arial" panose="020B0604020202020204" pitchFamily="34" charset="0"/>
              <a:buChar char="•"/>
            </a:pPr>
            <a:r>
              <a:rPr lang="en-US" dirty="0"/>
              <a:t>It's made to be easy for regular people and doctors to use. This new system has the potential to make medical tests better, giving quick results and making it easier for doctors and patients.</a:t>
            </a:r>
            <a:endParaRPr dirty="0"/>
          </a:p>
        </p:txBody>
      </p:sp>
      <p:sp>
        <p:nvSpPr>
          <p:cNvPr id="3447" name="Google Shape;3447;p59"/>
          <p:cNvSpPr/>
          <p:nvPr/>
        </p:nvSpPr>
        <p:spPr>
          <a:xfrm>
            <a:off x="5369033" y="1399959"/>
            <a:ext cx="3473811" cy="2743339"/>
          </a:xfrm>
          <a:custGeom>
            <a:avLst/>
            <a:gdLst/>
            <a:ahLst/>
            <a:cxnLst/>
            <a:rect l="l" t="t" r="r" b="b"/>
            <a:pathLst>
              <a:path w="131696" h="100673" extrusionOk="0">
                <a:moveTo>
                  <a:pt x="128192" y="0"/>
                </a:moveTo>
                <a:lnTo>
                  <a:pt x="3504" y="0"/>
                </a:lnTo>
                <a:lnTo>
                  <a:pt x="3504" y="0"/>
                </a:lnTo>
                <a:lnTo>
                  <a:pt x="2821" y="0"/>
                </a:lnTo>
                <a:lnTo>
                  <a:pt x="2137" y="257"/>
                </a:lnTo>
                <a:lnTo>
                  <a:pt x="1624" y="598"/>
                </a:lnTo>
                <a:lnTo>
                  <a:pt x="1026" y="1026"/>
                </a:lnTo>
                <a:lnTo>
                  <a:pt x="599" y="1538"/>
                </a:lnTo>
                <a:lnTo>
                  <a:pt x="342" y="2137"/>
                </a:lnTo>
                <a:lnTo>
                  <a:pt x="86" y="2735"/>
                </a:lnTo>
                <a:lnTo>
                  <a:pt x="0" y="3504"/>
                </a:lnTo>
                <a:lnTo>
                  <a:pt x="0" y="79991"/>
                </a:lnTo>
                <a:lnTo>
                  <a:pt x="0" y="79991"/>
                </a:lnTo>
                <a:lnTo>
                  <a:pt x="86" y="80675"/>
                </a:lnTo>
                <a:lnTo>
                  <a:pt x="342" y="81359"/>
                </a:lnTo>
                <a:lnTo>
                  <a:pt x="599" y="81957"/>
                </a:lnTo>
                <a:lnTo>
                  <a:pt x="1026" y="82470"/>
                </a:lnTo>
                <a:lnTo>
                  <a:pt x="1624" y="82897"/>
                </a:lnTo>
                <a:lnTo>
                  <a:pt x="2137" y="83239"/>
                </a:lnTo>
                <a:lnTo>
                  <a:pt x="2821" y="83410"/>
                </a:lnTo>
                <a:lnTo>
                  <a:pt x="3504" y="83495"/>
                </a:lnTo>
                <a:lnTo>
                  <a:pt x="52132" y="83495"/>
                </a:lnTo>
                <a:lnTo>
                  <a:pt x="51191" y="89990"/>
                </a:lnTo>
                <a:lnTo>
                  <a:pt x="51191" y="89990"/>
                </a:lnTo>
                <a:lnTo>
                  <a:pt x="50850" y="91272"/>
                </a:lnTo>
                <a:lnTo>
                  <a:pt x="50251" y="92640"/>
                </a:lnTo>
                <a:lnTo>
                  <a:pt x="49910" y="93238"/>
                </a:lnTo>
                <a:lnTo>
                  <a:pt x="49482" y="93836"/>
                </a:lnTo>
                <a:lnTo>
                  <a:pt x="49055" y="94349"/>
                </a:lnTo>
                <a:lnTo>
                  <a:pt x="48628" y="94862"/>
                </a:lnTo>
                <a:lnTo>
                  <a:pt x="43842" y="98024"/>
                </a:lnTo>
                <a:lnTo>
                  <a:pt x="43842" y="98024"/>
                </a:lnTo>
                <a:lnTo>
                  <a:pt x="43585" y="98280"/>
                </a:lnTo>
                <a:lnTo>
                  <a:pt x="43415" y="98536"/>
                </a:lnTo>
                <a:lnTo>
                  <a:pt x="43329" y="98878"/>
                </a:lnTo>
                <a:lnTo>
                  <a:pt x="43244" y="99220"/>
                </a:lnTo>
                <a:lnTo>
                  <a:pt x="43329" y="99562"/>
                </a:lnTo>
                <a:lnTo>
                  <a:pt x="43415" y="99818"/>
                </a:lnTo>
                <a:lnTo>
                  <a:pt x="43585" y="100160"/>
                </a:lnTo>
                <a:lnTo>
                  <a:pt x="43842" y="100417"/>
                </a:lnTo>
                <a:lnTo>
                  <a:pt x="43842" y="100417"/>
                </a:lnTo>
                <a:lnTo>
                  <a:pt x="44269" y="100588"/>
                </a:lnTo>
                <a:lnTo>
                  <a:pt x="44782" y="100673"/>
                </a:lnTo>
                <a:lnTo>
                  <a:pt x="65891" y="100673"/>
                </a:lnTo>
                <a:lnTo>
                  <a:pt x="86914" y="100673"/>
                </a:lnTo>
                <a:lnTo>
                  <a:pt x="86914" y="100673"/>
                </a:lnTo>
                <a:lnTo>
                  <a:pt x="87427" y="100588"/>
                </a:lnTo>
                <a:lnTo>
                  <a:pt x="87854" y="100417"/>
                </a:lnTo>
                <a:lnTo>
                  <a:pt x="87854" y="100417"/>
                </a:lnTo>
                <a:lnTo>
                  <a:pt x="88111" y="100160"/>
                </a:lnTo>
                <a:lnTo>
                  <a:pt x="88281" y="99818"/>
                </a:lnTo>
                <a:lnTo>
                  <a:pt x="88367" y="99562"/>
                </a:lnTo>
                <a:lnTo>
                  <a:pt x="88452" y="99220"/>
                </a:lnTo>
                <a:lnTo>
                  <a:pt x="88367" y="98878"/>
                </a:lnTo>
                <a:lnTo>
                  <a:pt x="88281" y="98536"/>
                </a:lnTo>
                <a:lnTo>
                  <a:pt x="88111" y="98280"/>
                </a:lnTo>
                <a:lnTo>
                  <a:pt x="87854" y="98024"/>
                </a:lnTo>
                <a:lnTo>
                  <a:pt x="83154" y="94862"/>
                </a:lnTo>
                <a:lnTo>
                  <a:pt x="83154" y="94862"/>
                </a:lnTo>
                <a:lnTo>
                  <a:pt x="83068" y="94862"/>
                </a:lnTo>
                <a:lnTo>
                  <a:pt x="83068" y="94862"/>
                </a:lnTo>
                <a:lnTo>
                  <a:pt x="82556" y="94349"/>
                </a:lnTo>
                <a:lnTo>
                  <a:pt x="82128" y="93836"/>
                </a:lnTo>
                <a:lnTo>
                  <a:pt x="81786" y="93238"/>
                </a:lnTo>
                <a:lnTo>
                  <a:pt x="81445" y="92640"/>
                </a:lnTo>
                <a:lnTo>
                  <a:pt x="80846" y="91272"/>
                </a:lnTo>
                <a:lnTo>
                  <a:pt x="80505" y="89990"/>
                </a:lnTo>
                <a:lnTo>
                  <a:pt x="79564" y="83495"/>
                </a:lnTo>
                <a:lnTo>
                  <a:pt x="128192" y="83495"/>
                </a:lnTo>
                <a:lnTo>
                  <a:pt x="128192" y="83495"/>
                </a:lnTo>
                <a:lnTo>
                  <a:pt x="128875" y="83410"/>
                </a:lnTo>
                <a:lnTo>
                  <a:pt x="129559" y="83239"/>
                </a:lnTo>
                <a:lnTo>
                  <a:pt x="130157" y="82897"/>
                </a:lnTo>
                <a:lnTo>
                  <a:pt x="130670" y="82470"/>
                </a:lnTo>
                <a:lnTo>
                  <a:pt x="131097" y="81957"/>
                </a:lnTo>
                <a:lnTo>
                  <a:pt x="131354" y="81359"/>
                </a:lnTo>
                <a:lnTo>
                  <a:pt x="131610" y="80675"/>
                </a:lnTo>
                <a:lnTo>
                  <a:pt x="131696" y="79991"/>
                </a:lnTo>
                <a:lnTo>
                  <a:pt x="131696" y="3504"/>
                </a:lnTo>
                <a:lnTo>
                  <a:pt x="131696" y="3504"/>
                </a:lnTo>
                <a:lnTo>
                  <a:pt x="131610" y="2735"/>
                </a:lnTo>
                <a:lnTo>
                  <a:pt x="131354" y="2137"/>
                </a:lnTo>
                <a:lnTo>
                  <a:pt x="131097" y="1538"/>
                </a:lnTo>
                <a:lnTo>
                  <a:pt x="130670" y="1026"/>
                </a:lnTo>
                <a:lnTo>
                  <a:pt x="130157" y="598"/>
                </a:lnTo>
                <a:lnTo>
                  <a:pt x="129559" y="257"/>
                </a:lnTo>
                <a:lnTo>
                  <a:pt x="128875" y="0"/>
                </a:lnTo>
                <a:lnTo>
                  <a:pt x="128192" y="0"/>
                </a:lnTo>
                <a:lnTo>
                  <a:pt x="128192" y="0"/>
                </a:lnTo>
                <a:close/>
                <a:moveTo>
                  <a:pt x="65891" y="80932"/>
                </a:moveTo>
                <a:lnTo>
                  <a:pt x="65891" y="80932"/>
                </a:lnTo>
                <a:lnTo>
                  <a:pt x="65463" y="80846"/>
                </a:lnTo>
                <a:lnTo>
                  <a:pt x="65036" y="80761"/>
                </a:lnTo>
                <a:lnTo>
                  <a:pt x="64694" y="80504"/>
                </a:lnTo>
                <a:lnTo>
                  <a:pt x="64352" y="80248"/>
                </a:lnTo>
                <a:lnTo>
                  <a:pt x="64096" y="79991"/>
                </a:lnTo>
                <a:lnTo>
                  <a:pt x="63925" y="79650"/>
                </a:lnTo>
                <a:lnTo>
                  <a:pt x="63840" y="79222"/>
                </a:lnTo>
                <a:lnTo>
                  <a:pt x="63754" y="78795"/>
                </a:lnTo>
                <a:lnTo>
                  <a:pt x="63754" y="78795"/>
                </a:lnTo>
                <a:lnTo>
                  <a:pt x="63840" y="78368"/>
                </a:lnTo>
                <a:lnTo>
                  <a:pt x="63925" y="78026"/>
                </a:lnTo>
                <a:lnTo>
                  <a:pt x="64096" y="77599"/>
                </a:lnTo>
                <a:lnTo>
                  <a:pt x="64352" y="77342"/>
                </a:lnTo>
                <a:lnTo>
                  <a:pt x="64694" y="77086"/>
                </a:lnTo>
                <a:lnTo>
                  <a:pt x="65036" y="76915"/>
                </a:lnTo>
                <a:lnTo>
                  <a:pt x="65463" y="76744"/>
                </a:lnTo>
                <a:lnTo>
                  <a:pt x="65891" y="76744"/>
                </a:lnTo>
                <a:lnTo>
                  <a:pt x="65891" y="76744"/>
                </a:lnTo>
                <a:lnTo>
                  <a:pt x="66233" y="76744"/>
                </a:lnTo>
                <a:lnTo>
                  <a:pt x="66660" y="76915"/>
                </a:lnTo>
                <a:lnTo>
                  <a:pt x="67002" y="77086"/>
                </a:lnTo>
                <a:lnTo>
                  <a:pt x="67344" y="77342"/>
                </a:lnTo>
                <a:lnTo>
                  <a:pt x="67600" y="77599"/>
                </a:lnTo>
                <a:lnTo>
                  <a:pt x="67771" y="78026"/>
                </a:lnTo>
                <a:lnTo>
                  <a:pt x="67856" y="78368"/>
                </a:lnTo>
                <a:lnTo>
                  <a:pt x="67942" y="78795"/>
                </a:lnTo>
                <a:lnTo>
                  <a:pt x="67942" y="78795"/>
                </a:lnTo>
                <a:lnTo>
                  <a:pt x="67856" y="79222"/>
                </a:lnTo>
                <a:lnTo>
                  <a:pt x="67771" y="79650"/>
                </a:lnTo>
                <a:lnTo>
                  <a:pt x="67600" y="79991"/>
                </a:lnTo>
                <a:lnTo>
                  <a:pt x="67344" y="80248"/>
                </a:lnTo>
                <a:lnTo>
                  <a:pt x="67002" y="80504"/>
                </a:lnTo>
                <a:lnTo>
                  <a:pt x="66660" y="80761"/>
                </a:lnTo>
                <a:lnTo>
                  <a:pt x="66233" y="80846"/>
                </a:lnTo>
                <a:lnTo>
                  <a:pt x="65891" y="80932"/>
                </a:lnTo>
                <a:lnTo>
                  <a:pt x="65891" y="80932"/>
                </a:lnTo>
                <a:close/>
                <a:moveTo>
                  <a:pt x="126568" y="74009"/>
                </a:moveTo>
                <a:lnTo>
                  <a:pt x="5128" y="74009"/>
                </a:lnTo>
                <a:lnTo>
                  <a:pt x="5128" y="4871"/>
                </a:lnTo>
                <a:lnTo>
                  <a:pt x="126568" y="4871"/>
                </a:lnTo>
                <a:lnTo>
                  <a:pt x="126568" y="7400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7" name="Google Shape;3467;p59"/>
          <p:cNvGrpSpPr/>
          <p:nvPr/>
        </p:nvGrpSpPr>
        <p:grpSpPr>
          <a:xfrm>
            <a:off x="7105939" y="539505"/>
            <a:ext cx="1324841" cy="2767890"/>
            <a:chOff x="7105939" y="539505"/>
            <a:chExt cx="1324841" cy="2767890"/>
          </a:xfrm>
        </p:grpSpPr>
        <p:grpSp>
          <p:nvGrpSpPr>
            <p:cNvPr id="3468" name="Google Shape;3468;p59"/>
            <p:cNvGrpSpPr/>
            <p:nvPr/>
          </p:nvGrpSpPr>
          <p:grpSpPr>
            <a:xfrm>
              <a:off x="7384062" y="539505"/>
              <a:ext cx="374318" cy="372065"/>
              <a:chOff x="1034987" y="3936892"/>
              <a:chExt cx="374318" cy="372065"/>
            </a:xfrm>
          </p:grpSpPr>
          <p:sp>
            <p:nvSpPr>
              <p:cNvPr id="3469" name="Google Shape;3469;p59"/>
              <p:cNvSpPr/>
              <p:nvPr/>
            </p:nvSpPr>
            <p:spPr>
              <a:xfrm>
                <a:off x="1110876" y="4030317"/>
                <a:ext cx="214678" cy="214678"/>
              </a:xfrm>
              <a:custGeom>
                <a:avLst/>
                <a:gdLst/>
                <a:ahLst/>
                <a:cxnLst/>
                <a:rect l="l" t="t" r="r" b="b"/>
                <a:pathLst>
                  <a:path w="4860" h="4860" extrusionOk="0">
                    <a:moveTo>
                      <a:pt x="2430" y="1"/>
                    </a:moveTo>
                    <a:cubicBezTo>
                      <a:pt x="1088" y="1"/>
                      <a:pt x="0" y="1088"/>
                      <a:pt x="0" y="2430"/>
                    </a:cubicBezTo>
                    <a:cubicBezTo>
                      <a:pt x="0" y="3772"/>
                      <a:pt x="1088" y="4859"/>
                      <a:pt x="2430" y="4859"/>
                    </a:cubicBezTo>
                    <a:cubicBezTo>
                      <a:pt x="3772" y="4859"/>
                      <a:pt x="4859" y="3772"/>
                      <a:pt x="4859" y="2430"/>
                    </a:cubicBezTo>
                    <a:cubicBezTo>
                      <a:pt x="4859" y="1088"/>
                      <a:pt x="3772" y="1"/>
                      <a:pt x="2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59"/>
              <p:cNvSpPr/>
              <p:nvPr/>
            </p:nvSpPr>
            <p:spPr>
              <a:xfrm>
                <a:off x="1163220" y="3936892"/>
                <a:ext cx="45321" cy="45321"/>
              </a:xfrm>
              <a:custGeom>
                <a:avLst/>
                <a:gdLst/>
                <a:ahLst/>
                <a:cxnLst/>
                <a:rect l="l" t="t" r="r" b="b"/>
                <a:pathLst>
                  <a:path w="1026" h="1026" extrusionOk="0">
                    <a:moveTo>
                      <a:pt x="514" y="1"/>
                    </a:moveTo>
                    <a:cubicBezTo>
                      <a:pt x="230" y="1"/>
                      <a:pt x="1" y="230"/>
                      <a:pt x="1" y="514"/>
                    </a:cubicBezTo>
                    <a:cubicBezTo>
                      <a:pt x="1" y="796"/>
                      <a:pt x="230" y="1025"/>
                      <a:pt x="514" y="1025"/>
                    </a:cubicBezTo>
                    <a:cubicBezTo>
                      <a:pt x="796" y="1025"/>
                      <a:pt x="1025" y="796"/>
                      <a:pt x="1025" y="514"/>
                    </a:cubicBezTo>
                    <a:cubicBezTo>
                      <a:pt x="1025" y="230"/>
                      <a:pt x="796" y="1"/>
                      <a:pt x="5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59"/>
              <p:cNvSpPr/>
              <p:nvPr/>
            </p:nvSpPr>
            <p:spPr>
              <a:xfrm>
                <a:off x="1067057" y="4244951"/>
                <a:ext cx="36752" cy="36707"/>
              </a:xfrm>
              <a:custGeom>
                <a:avLst/>
                <a:gdLst/>
                <a:ahLst/>
                <a:cxnLst/>
                <a:rect l="l" t="t" r="r" b="b"/>
                <a:pathLst>
                  <a:path w="832" h="831" extrusionOk="0">
                    <a:moveTo>
                      <a:pt x="416" y="0"/>
                    </a:moveTo>
                    <a:cubicBezTo>
                      <a:pt x="187" y="0"/>
                      <a:pt x="1" y="186"/>
                      <a:pt x="1" y="415"/>
                    </a:cubicBezTo>
                    <a:cubicBezTo>
                      <a:pt x="1" y="646"/>
                      <a:pt x="187" y="831"/>
                      <a:pt x="416" y="831"/>
                    </a:cubicBezTo>
                    <a:cubicBezTo>
                      <a:pt x="645" y="831"/>
                      <a:pt x="831" y="646"/>
                      <a:pt x="831" y="415"/>
                    </a:cubicBezTo>
                    <a:cubicBezTo>
                      <a:pt x="831" y="186"/>
                      <a:pt x="645" y="0"/>
                      <a:pt x="4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59"/>
              <p:cNvSpPr/>
              <p:nvPr/>
            </p:nvSpPr>
            <p:spPr>
              <a:xfrm>
                <a:off x="1325554" y="4231479"/>
                <a:ext cx="24781" cy="24781"/>
              </a:xfrm>
              <a:custGeom>
                <a:avLst/>
                <a:gdLst/>
                <a:ahLst/>
                <a:cxnLst/>
                <a:rect l="l" t="t" r="r" b="b"/>
                <a:pathLst>
                  <a:path w="561" h="561" extrusionOk="0">
                    <a:moveTo>
                      <a:pt x="280" y="0"/>
                    </a:moveTo>
                    <a:cubicBezTo>
                      <a:pt x="125" y="0"/>
                      <a:pt x="0" y="125"/>
                      <a:pt x="0" y="280"/>
                    </a:cubicBezTo>
                    <a:cubicBezTo>
                      <a:pt x="0" y="436"/>
                      <a:pt x="125" y="560"/>
                      <a:pt x="280" y="560"/>
                    </a:cubicBezTo>
                    <a:cubicBezTo>
                      <a:pt x="435" y="560"/>
                      <a:pt x="561" y="436"/>
                      <a:pt x="561" y="280"/>
                    </a:cubicBezTo>
                    <a:cubicBezTo>
                      <a:pt x="561" y="125"/>
                      <a:pt x="435" y="0"/>
                      <a:pt x="2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59"/>
              <p:cNvSpPr/>
              <p:nvPr/>
            </p:nvSpPr>
            <p:spPr>
              <a:xfrm>
                <a:off x="1337922" y="4056644"/>
                <a:ext cx="23765" cy="23721"/>
              </a:xfrm>
              <a:custGeom>
                <a:avLst/>
                <a:gdLst/>
                <a:ahLst/>
                <a:cxnLst/>
                <a:rect l="l" t="t" r="r" b="b"/>
                <a:pathLst>
                  <a:path w="538" h="537" extrusionOk="0">
                    <a:moveTo>
                      <a:pt x="268" y="0"/>
                    </a:moveTo>
                    <a:cubicBezTo>
                      <a:pt x="121" y="0"/>
                      <a:pt x="0" y="120"/>
                      <a:pt x="0" y="268"/>
                    </a:cubicBezTo>
                    <a:cubicBezTo>
                      <a:pt x="0" y="416"/>
                      <a:pt x="121" y="537"/>
                      <a:pt x="268" y="537"/>
                    </a:cubicBezTo>
                    <a:cubicBezTo>
                      <a:pt x="417" y="537"/>
                      <a:pt x="537" y="416"/>
                      <a:pt x="537" y="268"/>
                    </a:cubicBezTo>
                    <a:cubicBezTo>
                      <a:pt x="537" y="120"/>
                      <a:pt x="417" y="0"/>
                      <a:pt x="2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59"/>
              <p:cNvSpPr/>
              <p:nvPr/>
            </p:nvSpPr>
            <p:spPr>
              <a:xfrm>
                <a:off x="1034987" y="4030405"/>
                <a:ext cx="36089" cy="36045"/>
              </a:xfrm>
              <a:custGeom>
                <a:avLst/>
                <a:gdLst/>
                <a:ahLst/>
                <a:cxnLst/>
                <a:rect l="l" t="t" r="r" b="b"/>
                <a:pathLst>
                  <a:path w="817" h="816" extrusionOk="0">
                    <a:moveTo>
                      <a:pt x="409" y="1"/>
                    </a:moveTo>
                    <a:cubicBezTo>
                      <a:pt x="184" y="1"/>
                      <a:pt x="1" y="183"/>
                      <a:pt x="1" y="408"/>
                    </a:cubicBezTo>
                    <a:cubicBezTo>
                      <a:pt x="1" y="634"/>
                      <a:pt x="184" y="815"/>
                      <a:pt x="409" y="815"/>
                    </a:cubicBezTo>
                    <a:cubicBezTo>
                      <a:pt x="634" y="815"/>
                      <a:pt x="817" y="634"/>
                      <a:pt x="817" y="408"/>
                    </a:cubicBezTo>
                    <a:cubicBezTo>
                      <a:pt x="817" y="183"/>
                      <a:pt x="634" y="1"/>
                      <a:pt x="4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59"/>
              <p:cNvSpPr/>
              <p:nvPr/>
            </p:nvSpPr>
            <p:spPr>
              <a:xfrm>
                <a:off x="1372554" y="4131384"/>
                <a:ext cx="36752" cy="36796"/>
              </a:xfrm>
              <a:custGeom>
                <a:avLst/>
                <a:gdLst/>
                <a:ahLst/>
                <a:cxnLst/>
                <a:rect l="l" t="t" r="r" b="b"/>
                <a:pathLst>
                  <a:path w="832" h="833" extrusionOk="0">
                    <a:moveTo>
                      <a:pt x="417" y="1"/>
                    </a:moveTo>
                    <a:cubicBezTo>
                      <a:pt x="186" y="1"/>
                      <a:pt x="0" y="187"/>
                      <a:pt x="0" y="417"/>
                    </a:cubicBezTo>
                    <a:cubicBezTo>
                      <a:pt x="0" y="646"/>
                      <a:pt x="186" y="832"/>
                      <a:pt x="417" y="832"/>
                    </a:cubicBezTo>
                    <a:cubicBezTo>
                      <a:pt x="646" y="832"/>
                      <a:pt x="832" y="646"/>
                      <a:pt x="832" y="417"/>
                    </a:cubicBezTo>
                    <a:cubicBezTo>
                      <a:pt x="832" y="187"/>
                      <a:pt x="646" y="1"/>
                      <a:pt x="4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59"/>
              <p:cNvSpPr/>
              <p:nvPr/>
            </p:nvSpPr>
            <p:spPr>
              <a:xfrm>
                <a:off x="1218215" y="4285855"/>
                <a:ext cx="23102" cy="23102"/>
              </a:xfrm>
              <a:custGeom>
                <a:avLst/>
                <a:gdLst/>
                <a:ahLst/>
                <a:cxnLst/>
                <a:rect l="l" t="t" r="r" b="b"/>
                <a:pathLst>
                  <a:path w="523" h="523" extrusionOk="0">
                    <a:moveTo>
                      <a:pt x="261" y="1"/>
                    </a:moveTo>
                    <a:cubicBezTo>
                      <a:pt x="117" y="1"/>
                      <a:pt x="0" y="118"/>
                      <a:pt x="0" y="262"/>
                    </a:cubicBezTo>
                    <a:cubicBezTo>
                      <a:pt x="0" y="406"/>
                      <a:pt x="117" y="523"/>
                      <a:pt x="261" y="523"/>
                    </a:cubicBezTo>
                    <a:cubicBezTo>
                      <a:pt x="405" y="523"/>
                      <a:pt x="522" y="406"/>
                      <a:pt x="522" y="262"/>
                    </a:cubicBezTo>
                    <a:cubicBezTo>
                      <a:pt x="522" y="118"/>
                      <a:pt x="405" y="1"/>
                      <a:pt x="2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59"/>
              <p:cNvSpPr/>
              <p:nvPr/>
            </p:nvSpPr>
            <p:spPr>
              <a:xfrm>
                <a:off x="1274491" y="3969624"/>
                <a:ext cx="20673" cy="20717"/>
              </a:xfrm>
              <a:custGeom>
                <a:avLst/>
                <a:gdLst/>
                <a:ahLst/>
                <a:cxnLst/>
                <a:rect l="l" t="t" r="r" b="b"/>
                <a:pathLst>
                  <a:path w="468" h="469" extrusionOk="0">
                    <a:moveTo>
                      <a:pt x="234" y="1"/>
                    </a:moveTo>
                    <a:cubicBezTo>
                      <a:pt x="106" y="1"/>
                      <a:pt x="0" y="106"/>
                      <a:pt x="0" y="234"/>
                    </a:cubicBezTo>
                    <a:cubicBezTo>
                      <a:pt x="0" y="364"/>
                      <a:pt x="106" y="468"/>
                      <a:pt x="234" y="468"/>
                    </a:cubicBezTo>
                    <a:cubicBezTo>
                      <a:pt x="363" y="468"/>
                      <a:pt x="468" y="364"/>
                      <a:pt x="468" y="234"/>
                    </a:cubicBezTo>
                    <a:cubicBezTo>
                      <a:pt x="468" y="106"/>
                      <a:pt x="363" y="1"/>
                      <a:pt x="2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59"/>
              <p:cNvSpPr/>
              <p:nvPr/>
            </p:nvSpPr>
            <p:spPr>
              <a:xfrm>
                <a:off x="1053054" y="4137656"/>
                <a:ext cx="20275" cy="20275"/>
              </a:xfrm>
              <a:custGeom>
                <a:avLst/>
                <a:gdLst/>
                <a:ahLst/>
                <a:cxnLst/>
                <a:rect l="l" t="t" r="r" b="b"/>
                <a:pathLst>
                  <a:path w="459" h="459" extrusionOk="0">
                    <a:moveTo>
                      <a:pt x="230" y="0"/>
                    </a:moveTo>
                    <a:cubicBezTo>
                      <a:pt x="102" y="0"/>
                      <a:pt x="0" y="103"/>
                      <a:pt x="0" y="230"/>
                    </a:cubicBezTo>
                    <a:cubicBezTo>
                      <a:pt x="0" y="357"/>
                      <a:pt x="102" y="459"/>
                      <a:pt x="230" y="459"/>
                    </a:cubicBezTo>
                    <a:cubicBezTo>
                      <a:pt x="355" y="459"/>
                      <a:pt x="459" y="357"/>
                      <a:pt x="459" y="230"/>
                    </a:cubicBezTo>
                    <a:cubicBezTo>
                      <a:pt x="459" y="103"/>
                      <a:pt x="355" y="0"/>
                      <a:pt x="2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59"/>
              <p:cNvSpPr/>
              <p:nvPr/>
            </p:nvSpPr>
            <p:spPr>
              <a:xfrm>
                <a:off x="1181596" y="3958758"/>
                <a:ext cx="107251" cy="194050"/>
              </a:xfrm>
              <a:custGeom>
                <a:avLst/>
                <a:gdLst/>
                <a:ahLst/>
                <a:cxnLst/>
                <a:rect l="l" t="t" r="r" b="b"/>
                <a:pathLst>
                  <a:path w="2428" h="4393" extrusionOk="0">
                    <a:moveTo>
                      <a:pt x="194" y="1"/>
                    </a:moveTo>
                    <a:lnTo>
                      <a:pt x="0" y="36"/>
                    </a:lnTo>
                    <a:lnTo>
                      <a:pt x="792" y="4393"/>
                    </a:lnTo>
                    <a:lnTo>
                      <a:pt x="2428" y="519"/>
                    </a:lnTo>
                    <a:lnTo>
                      <a:pt x="2246" y="443"/>
                    </a:lnTo>
                    <a:lnTo>
                      <a:pt x="868" y="3708"/>
                    </a:lnTo>
                    <a:lnTo>
                      <a:pt x="1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59"/>
              <p:cNvSpPr/>
              <p:nvPr/>
            </p:nvSpPr>
            <p:spPr>
              <a:xfrm>
                <a:off x="1050934" y="4044585"/>
                <a:ext cx="182697" cy="107604"/>
              </a:xfrm>
              <a:custGeom>
                <a:avLst/>
                <a:gdLst/>
                <a:ahLst/>
                <a:cxnLst/>
                <a:rect l="l" t="t" r="r" b="b"/>
                <a:pathLst>
                  <a:path w="4136" h="2436" extrusionOk="0">
                    <a:moveTo>
                      <a:pt x="95" y="1"/>
                    </a:moveTo>
                    <a:lnTo>
                      <a:pt x="1" y="174"/>
                    </a:lnTo>
                    <a:lnTo>
                      <a:pt x="3439" y="2031"/>
                    </a:lnTo>
                    <a:lnTo>
                      <a:pt x="271" y="2238"/>
                    </a:lnTo>
                    <a:lnTo>
                      <a:pt x="283" y="2435"/>
                    </a:lnTo>
                    <a:lnTo>
                      <a:pt x="4136" y="2183"/>
                    </a:lnTo>
                    <a:lnTo>
                      <a:pt x="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59"/>
              <p:cNvSpPr/>
              <p:nvPr/>
            </p:nvSpPr>
            <p:spPr>
              <a:xfrm>
                <a:off x="1202622" y="4064595"/>
                <a:ext cx="188661" cy="89538"/>
              </a:xfrm>
              <a:custGeom>
                <a:avLst/>
                <a:gdLst/>
                <a:ahLst/>
                <a:cxnLst/>
                <a:rect l="l" t="t" r="r" b="b"/>
                <a:pathLst>
                  <a:path w="4271" h="2027" extrusionOk="0">
                    <a:moveTo>
                      <a:pt x="3286" y="0"/>
                    </a:moveTo>
                    <a:lnTo>
                      <a:pt x="1" y="1728"/>
                    </a:lnTo>
                    <a:lnTo>
                      <a:pt x="4257" y="2027"/>
                    </a:lnTo>
                    <a:lnTo>
                      <a:pt x="4270" y="1830"/>
                    </a:lnTo>
                    <a:lnTo>
                      <a:pt x="706" y="1581"/>
                    </a:lnTo>
                    <a:lnTo>
                      <a:pt x="3378" y="175"/>
                    </a:lnTo>
                    <a:lnTo>
                      <a:pt x="32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59"/>
              <p:cNvSpPr/>
              <p:nvPr/>
            </p:nvSpPr>
            <p:spPr>
              <a:xfrm>
                <a:off x="1213091" y="4127276"/>
                <a:ext cx="127747" cy="170462"/>
              </a:xfrm>
              <a:custGeom>
                <a:avLst/>
                <a:gdLst/>
                <a:ahLst/>
                <a:cxnLst/>
                <a:rect l="l" t="t" r="r" b="b"/>
                <a:pathLst>
                  <a:path w="2892" h="3859" extrusionOk="0">
                    <a:moveTo>
                      <a:pt x="1" y="1"/>
                    </a:moveTo>
                    <a:lnTo>
                      <a:pt x="279" y="3859"/>
                    </a:lnTo>
                    <a:lnTo>
                      <a:pt x="476" y="3845"/>
                    </a:lnTo>
                    <a:lnTo>
                      <a:pt x="232" y="469"/>
                    </a:lnTo>
                    <a:lnTo>
                      <a:pt x="2761" y="2713"/>
                    </a:lnTo>
                    <a:lnTo>
                      <a:pt x="2891" y="2565"/>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59"/>
              <p:cNvSpPr/>
              <p:nvPr/>
            </p:nvSpPr>
            <p:spPr>
              <a:xfrm>
                <a:off x="1082605" y="4134255"/>
                <a:ext cx="138790" cy="132032"/>
              </a:xfrm>
              <a:custGeom>
                <a:avLst/>
                <a:gdLst/>
                <a:ahLst/>
                <a:cxnLst/>
                <a:rect l="l" t="t" r="r" b="b"/>
                <a:pathLst>
                  <a:path w="3142" h="2989" extrusionOk="0">
                    <a:moveTo>
                      <a:pt x="3007" y="0"/>
                    </a:moveTo>
                    <a:lnTo>
                      <a:pt x="1" y="2845"/>
                    </a:lnTo>
                    <a:lnTo>
                      <a:pt x="137" y="2988"/>
                    </a:lnTo>
                    <a:lnTo>
                      <a:pt x="3142" y="143"/>
                    </a:lnTo>
                    <a:lnTo>
                      <a:pt x="30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4" name="Google Shape;3484;p59"/>
            <p:cNvGrpSpPr/>
            <p:nvPr/>
          </p:nvGrpSpPr>
          <p:grpSpPr>
            <a:xfrm>
              <a:off x="8056462" y="2935330"/>
              <a:ext cx="374318" cy="372065"/>
              <a:chOff x="1034987" y="3936892"/>
              <a:chExt cx="374318" cy="372065"/>
            </a:xfrm>
          </p:grpSpPr>
          <p:sp>
            <p:nvSpPr>
              <p:cNvPr id="3485" name="Google Shape;3485;p59"/>
              <p:cNvSpPr/>
              <p:nvPr/>
            </p:nvSpPr>
            <p:spPr>
              <a:xfrm>
                <a:off x="1110876" y="4030317"/>
                <a:ext cx="214678" cy="214678"/>
              </a:xfrm>
              <a:custGeom>
                <a:avLst/>
                <a:gdLst/>
                <a:ahLst/>
                <a:cxnLst/>
                <a:rect l="l" t="t" r="r" b="b"/>
                <a:pathLst>
                  <a:path w="4860" h="4860" extrusionOk="0">
                    <a:moveTo>
                      <a:pt x="2430" y="1"/>
                    </a:moveTo>
                    <a:cubicBezTo>
                      <a:pt x="1088" y="1"/>
                      <a:pt x="0" y="1088"/>
                      <a:pt x="0" y="2430"/>
                    </a:cubicBezTo>
                    <a:cubicBezTo>
                      <a:pt x="0" y="3772"/>
                      <a:pt x="1088" y="4859"/>
                      <a:pt x="2430" y="4859"/>
                    </a:cubicBezTo>
                    <a:cubicBezTo>
                      <a:pt x="3772" y="4859"/>
                      <a:pt x="4859" y="3772"/>
                      <a:pt x="4859" y="2430"/>
                    </a:cubicBezTo>
                    <a:cubicBezTo>
                      <a:pt x="4859" y="1088"/>
                      <a:pt x="3772" y="1"/>
                      <a:pt x="2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59"/>
              <p:cNvSpPr/>
              <p:nvPr/>
            </p:nvSpPr>
            <p:spPr>
              <a:xfrm>
                <a:off x="1163220" y="3936892"/>
                <a:ext cx="45321" cy="45321"/>
              </a:xfrm>
              <a:custGeom>
                <a:avLst/>
                <a:gdLst/>
                <a:ahLst/>
                <a:cxnLst/>
                <a:rect l="l" t="t" r="r" b="b"/>
                <a:pathLst>
                  <a:path w="1026" h="1026" extrusionOk="0">
                    <a:moveTo>
                      <a:pt x="514" y="1"/>
                    </a:moveTo>
                    <a:cubicBezTo>
                      <a:pt x="230" y="1"/>
                      <a:pt x="1" y="230"/>
                      <a:pt x="1" y="514"/>
                    </a:cubicBezTo>
                    <a:cubicBezTo>
                      <a:pt x="1" y="796"/>
                      <a:pt x="230" y="1025"/>
                      <a:pt x="514" y="1025"/>
                    </a:cubicBezTo>
                    <a:cubicBezTo>
                      <a:pt x="796" y="1025"/>
                      <a:pt x="1025" y="796"/>
                      <a:pt x="1025" y="514"/>
                    </a:cubicBezTo>
                    <a:cubicBezTo>
                      <a:pt x="1025" y="230"/>
                      <a:pt x="796" y="1"/>
                      <a:pt x="5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59"/>
              <p:cNvSpPr/>
              <p:nvPr/>
            </p:nvSpPr>
            <p:spPr>
              <a:xfrm>
                <a:off x="1067057" y="4244951"/>
                <a:ext cx="36752" cy="36707"/>
              </a:xfrm>
              <a:custGeom>
                <a:avLst/>
                <a:gdLst/>
                <a:ahLst/>
                <a:cxnLst/>
                <a:rect l="l" t="t" r="r" b="b"/>
                <a:pathLst>
                  <a:path w="832" h="831" extrusionOk="0">
                    <a:moveTo>
                      <a:pt x="416" y="0"/>
                    </a:moveTo>
                    <a:cubicBezTo>
                      <a:pt x="187" y="0"/>
                      <a:pt x="1" y="186"/>
                      <a:pt x="1" y="415"/>
                    </a:cubicBezTo>
                    <a:cubicBezTo>
                      <a:pt x="1" y="646"/>
                      <a:pt x="187" y="831"/>
                      <a:pt x="416" y="831"/>
                    </a:cubicBezTo>
                    <a:cubicBezTo>
                      <a:pt x="645" y="831"/>
                      <a:pt x="831" y="646"/>
                      <a:pt x="831" y="415"/>
                    </a:cubicBezTo>
                    <a:cubicBezTo>
                      <a:pt x="831" y="186"/>
                      <a:pt x="645" y="0"/>
                      <a:pt x="4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59"/>
              <p:cNvSpPr/>
              <p:nvPr/>
            </p:nvSpPr>
            <p:spPr>
              <a:xfrm>
                <a:off x="1325554" y="4231479"/>
                <a:ext cx="24781" cy="24781"/>
              </a:xfrm>
              <a:custGeom>
                <a:avLst/>
                <a:gdLst/>
                <a:ahLst/>
                <a:cxnLst/>
                <a:rect l="l" t="t" r="r" b="b"/>
                <a:pathLst>
                  <a:path w="561" h="561" extrusionOk="0">
                    <a:moveTo>
                      <a:pt x="280" y="0"/>
                    </a:moveTo>
                    <a:cubicBezTo>
                      <a:pt x="125" y="0"/>
                      <a:pt x="0" y="125"/>
                      <a:pt x="0" y="280"/>
                    </a:cubicBezTo>
                    <a:cubicBezTo>
                      <a:pt x="0" y="436"/>
                      <a:pt x="125" y="560"/>
                      <a:pt x="280" y="560"/>
                    </a:cubicBezTo>
                    <a:cubicBezTo>
                      <a:pt x="435" y="560"/>
                      <a:pt x="561" y="436"/>
                      <a:pt x="561" y="280"/>
                    </a:cubicBezTo>
                    <a:cubicBezTo>
                      <a:pt x="561" y="125"/>
                      <a:pt x="435" y="0"/>
                      <a:pt x="2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59"/>
              <p:cNvSpPr/>
              <p:nvPr/>
            </p:nvSpPr>
            <p:spPr>
              <a:xfrm>
                <a:off x="1337922" y="4056644"/>
                <a:ext cx="23765" cy="23721"/>
              </a:xfrm>
              <a:custGeom>
                <a:avLst/>
                <a:gdLst/>
                <a:ahLst/>
                <a:cxnLst/>
                <a:rect l="l" t="t" r="r" b="b"/>
                <a:pathLst>
                  <a:path w="538" h="537" extrusionOk="0">
                    <a:moveTo>
                      <a:pt x="268" y="0"/>
                    </a:moveTo>
                    <a:cubicBezTo>
                      <a:pt x="121" y="0"/>
                      <a:pt x="0" y="120"/>
                      <a:pt x="0" y="268"/>
                    </a:cubicBezTo>
                    <a:cubicBezTo>
                      <a:pt x="0" y="416"/>
                      <a:pt x="121" y="537"/>
                      <a:pt x="268" y="537"/>
                    </a:cubicBezTo>
                    <a:cubicBezTo>
                      <a:pt x="417" y="537"/>
                      <a:pt x="537" y="416"/>
                      <a:pt x="537" y="268"/>
                    </a:cubicBezTo>
                    <a:cubicBezTo>
                      <a:pt x="537" y="120"/>
                      <a:pt x="417" y="0"/>
                      <a:pt x="2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59"/>
              <p:cNvSpPr/>
              <p:nvPr/>
            </p:nvSpPr>
            <p:spPr>
              <a:xfrm>
                <a:off x="1034987" y="4030405"/>
                <a:ext cx="36089" cy="36045"/>
              </a:xfrm>
              <a:custGeom>
                <a:avLst/>
                <a:gdLst/>
                <a:ahLst/>
                <a:cxnLst/>
                <a:rect l="l" t="t" r="r" b="b"/>
                <a:pathLst>
                  <a:path w="817" h="816" extrusionOk="0">
                    <a:moveTo>
                      <a:pt x="409" y="1"/>
                    </a:moveTo>
                    <a:cubicBezTo>
                      <a:pt x="184" y="1"/>
                      <a:pt x="1" y="183"/>
                      <a:pt x="1" y="408"/>
                    </a:cubicBezTo>
                    <a:cubicBezTo>
                      <a:pt x="1" y="634"/>
                      <a:pt x="184" y="815"/>
                      <a:pt x="409" y="815"/>
                    </a:cubicBezTo>
                    <a:cubicBezTo>
                      <a:pt x="634" y="815"/>
                      <a:pt x="817" y="634"/>
                      <a:pt x="817" y="408"/>
                    </a:cubicBezTo>
                    <a:cubicBezTo>
                      <a:pt x="817" y="183"/>
                      <a:pt x="634" y="1"/>
                      <a:pt x="4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59"/>
              <p:cNvSpPr/>
              <p:nvPr/>
            </p:nvSpPr>
            <p:spPr>
              <a:xfrm>
                <a:off x="1372554" y="4131384"/>
                <a:ext cx="36752" cy="36796"/>
              </a:xfrm>
              <a:custGeom>
                <a:avLst/>
                <a:gdLst/>
                <a:ahLst/>
                <a:cxnLst/>
                <a:rect l="l" t="t" r="r" b="b"/>
                <a:pathLst>
                  <a:path w="832" h="833" extrusionOk="0">
                    <a:moveTo>
                      <a:pt x="417" y="1"/>
                    </a:moveTo>
                    <a:cubicBezTo>
                      <a:pt x="186" y="1"/>
                      <a:pt x="0" y="187"/>
                      <a:pt x="0" y="417"/>
                    </a:cubicBezTo>
                    <a:cubicBezTo>
                      <a:pt x="0" y="646"/>
                      <a:pt x="186" y="832"/>
                      <a:pt x="417" y="832"/>
                    </a:cubicBezTo>
                    <a:cubicBezTo>
                      <a:pt x="646" y="832"/>
                      <a:pt x="832" y="646"/>
                      <a:pt x="832" y="417"/>
                    </a:cubicBezTo>
                    <a:cubicBezTo>
                      <a:pt x="832" y="187"/>
                      <a:pt x="646" y="1"/>
                      <a:pt x="4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59"/>
              <p:cNvSpPr/>
              <p:nvPr/>
            </p:nvSpPr>
            <p:spPr>
              <a:xfrm>
                <a:off x="1218215" y="4285855"/>
                <a:ext cx="23102" cy="23102"/>
              </a:xfrm>
              <a:custGeom>
                <a:avLst/>
                <a:gdLst/>
                <a:ahLst/>
                <a:cxnLst/>
                <a:rect l="l" t="t" r="r" b="b"/>
                <a:pathLst>
                  <a:path w="523" h="523" extrusionOk="0">
                    <a:moveTo>
                      <a:pt x="261" y="1"/>
                    </a:moveTo>
                    <a:cubicBezTo>
                      <a:pt x="117" y="1"/>
                      <a:pt x="0" y="118"/>
                      <a:pt x="0" y="262"/>
                    </a:cubicBezTo>
                    <a:cubicBezTo>
                      <a:pt x="0" y="406"/>
                      <a:pt x="117" y="523"/>
                      <a:pt x="261" y="523"/>
                    </a:cubicBezTo>
                    <a:cubicBezTo>
                      <a:pt x="405" y="523"/>
                      <a:pt x="522" y="406"/>
                      <a:pt x="522" y="262"/>
                    </a:cubicBezTo>
                    <a:cubicBezTo>
                      <a:pt x="522" y="118"/>
                      <a:pt x="405" y="1"/>
                      <a:pt x="2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59"/>
              <p:cNvSpPr/>
              <p:nvPr/>
            </p:nvSpPr>
            <p:spPr>
              <a:xfrm>
                <a:off x="1274491" y="3969624"/>
                <a:ext cx="20673" cy="20717"/>
              </a:xfrm>
              <a:custGeom>
                <a:avLst/>
                <a:gdLst/>
                <a:ahLst/>
                <a:cxnLst/>
                <a:rect l="l" t="t" r="r" b="b"/>
                <a:pathLst>
                  <a:path w="468" h="469" extrusionOk="0">
                    <a:moveTo>
                      <a:pt x="234" y="1"/>
                    </a:moveTo>
                    <a:cubicBezTo>
                      <a:pt x="106" y="1"/>
                      <a:pt x="0" y="106"/>
                      <a:pt x="0" y="234"/>
                    </a:cubicBezTo>
                    <a:cubicBezTo>
                      <a:pt x="0" y="364"/>
                      <a:pt x="106" y="468"/>
                      <a:pt x="234" y="468"/>
                    </a:cubicBezTo>
                    <a:cubicBezTo>
                      <a:pt x="363" y="468"/>
                      <a:pt x="468" y="364"/>
                      <a:pt x="468" y="234"/>
                    </a:cubicBezTo>
                    <a:cubicBezTo>
                      <a:pt x="468" y="106"/>
                      <a:pt x="363" y="1"/>
                      <a:pt x="2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59"/>
              <p:cNvSpPr/>
              <p:nvPr/>
            </p:nvSpPr>
            <p:spPr>
              <a:xfrm>
                <a:off x="1053054" y="4137656"/>
                <a:ext cx="20275" cy="20275"/>
              </a:xfrm>
              <a:custGeom>
                <a:avLst/>
                <a:gdLst/>
                <a:ahLst/>
                <a:cxnLst/>
                <a:rect l="l" t="t" r="r" b="b"/>
                <a:pathLst>
                  <a:path w="459" h="459" extrusionOk="0">
                    <a:moveTo>
                      <a:pt x="230" y="0"/>
                    </a:moveTo>
                    <a:cubicBezTo>
                      <a:pt x="102" y="0"/>
                      <a:pt x="0" y="103"/>
                      <a:pt x="0" y="230"/>
                    </a:cubicBezTo>
                    <a:cubicBezTo>
                      <a:pt x="0" y="357"/>
                      <a:pt x="102" y="459"/>
                      <a:pt x="230" y="459"/>
                    </a:cubicBezTo>
                    <a:cubicBezTo>
                      <a:pt x="355" y="459"/>
                      <a:pt x="459" y="357"/>
                      <a:pt x="459" y="230"/>
                    </a:cubicBezTo>
                    <a:cubicBezTo>
                      <a:pt x="459" y="103"/>
                      <a:pt x="355" y="0"/>
                      <a:pt x="2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59"/>
              <p:cNvSpPr/>
              <p:nvPr/>
            </p:nvSpPr>
            <p:spPr>
              <a:xfrm>
                <a:off x="1181596" y="3958758"/>
                <a:ext cx="107251" cy="194050"/>
              </a:xfrm>
              <a:custGeom>
                <a:avLst/>
                <a:gdLst/>
                <a:ahLst/>
                <a:cxnLst/>
                <a:rect l="l" t="t" r="r" b="b"/>
                <a:pathLst>
                  <a:path w="2428" h="4393" extrusionOk="0">
                    <a:moveTo>
                      <a:pt x="194" y="1"/>
                    </a:moveTo>
                    <a:lnTo>
                      <a:pt x="0" y="36"/>
                    </a:lnTo>
                    <a:lnTo>
                      <a:pt x="792" y="4393"/>
                    </a:lnTo>
                    <a:lnTo>
                      <a:pt x="2428" y="519"/>
                    </a:lnTo>
                    <a:lnTo>
                      <a:pt x="2246" y="443"/>
                    </a:lnTo>
                    <a:lnTo>
                      <a:pt x="868" y="3708"/>
                    </a:lnTo>
                    <a:lnTo>
                      <a:pt x="1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59"/>
              <p:cNvSpPr/>
              <p:nvPr/>
            </p:nvSpPr>
            <p:spPr>
              <a:xfrm>
                <a:off x="1050934" y="4044585"/>
                <a:ext cx="182697" cy="107604"/>
              </a:xfrm>
              <a:custGeom>
                <a:avLst/>
                <a:gdLst/>
                <a:ahLst/>
                <a:cxnLst/>
                <a:rect l="l" t="t" r="r" b="b"/>
                <a:pathLst>
                  <a:path w="4136" h="2436" extrusionOk="0">
                    <a:moveTo>
                      <a:pt x="95" y="1"/>
                    </a:moveTo>
                    <a:lnTo>
                      <a:pt x="1" y="174"/>
                    </a:lnTo>
                    <a:lnTo>
                      <a:pt x="3439" y="2031"/>
                    </a:lnTo>
                    <a:lnTo>
                      <a:pt x="271" y="2238"/>
                    </a:lnTo>
                    <a:lnTo>
                      <a:pt x="283" y="2435"/>
                    </a:lnTo>
                    <a:lnTo>
                      <a:pt x="4136" y="2183"/>
                    </a:lnTo>
                    <a:lnTo>
                      <a:pt x="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59"/>
              <p:cNvSpPr/>
              <p:nvPr/>
            </p:nvSpPr>
            <p:spPr>
              <a:xfrm>
                <a:off x="1202622" y="4064595"/>
                <a:ext cx="188661" cy="89538"/>
              </a:xfrm>
              <a:custGeom>
                <a:avLst/>
                <a:gdLst/>
                <a:ahLst/>
                <a:cxnLst/>
                <a:rect l="l" t="t" r="r" b="b"/>
                <a:pathLst>
                  <a:path w="4271" h="2027" extrusionOk="0">
                    <a:moveTo>
                      <a:pt x="3286" y="0"/>
                    </a:moveTo>
                    <a:lnTo>
                      <a:pt x="1" y="1728"/>
                    </a:lnTo>
                    <a:lnTo>
                      <a:pt x="4257" y="2027"/>
                    </a:lnTo>
                    <a:lnTo>
                      <a:pt x="4270" y="1830"/>
                    </a:lnTo>
                    <a:lnTo>
                      <a:pt x="706" y="1581"/>
                    </a:lnTo>
                    <a:lnTo>
                      <a:pt x="3378" y="175"/>
                    </a:lnTo>
                    <a:lnTo>
                      <a:pt x="32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59"/>
              <p:cNvSpPr/>
              <p:nvPr/>
            </p:nvSpPr>
            <p:spPr>
              <a:xfrm>
                <a:off x="1213091" y="4127276"/>
                <a:ext cx="127747" cy="170462"/>
              </a:xfrm>
              <a:custGeom>
                <a:avLst/>
                <a:gdLst/>
                <a:ahLst/>
                <a:cxnLst/>
                <a:rect l="l" t="t" r="r" b="b"/>
                <a:pathLst>
                  <a:path w="2892" h="3859" extrusionOk="0">
                    <a:moveTo>
                      <a:pt x="1" y="1"/>
                    </a:moveTo>
                    <a:lnTo>
                      <a:pt x="279" y="3859"/>
                    </a:lnTo>
                    <a:lnTo>
                      <a:pt x="476" y="3845"/>
                    </a:lnTo>
                    <a:lnTo>
                      <a:pt x="232" y="469"/>
                    </a:lnTo>
                    <a:lnTo>
                      <a:pt x="2761" y="2713"/>
                    </a:lnTo>
                    <a:lnTo>
                      <a:pt x="2891" y="2565"/>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59"/>
              <p:cNvSpPr/>
              <p:nvPr/>
            </p:nvSpPr>
            <p:spPr>
              <a:xfrm>
                <a:off x="1082605" y="4134255"/>
                <a:ext cx="138790" cy="132032"/>
              </a:xfrm>
              <a:custGeom>
                <a:avLst/>
                <a:gdLst/>
                <a:ahLst/>
                <a:cxnLst/>
                <a:rect l="l" t="t" r="r" b="b"/>
                <a:pathLst>
                  <a:path w="3142" h="2989" extrusionOk="0">
                    <a:moveTo>
                      <a:pt x="3007" y="0"/>
                    </a:moveTo>
                    <a:lnTo>
                      <a:pt x="1" y="2845"/>
                    </a:lnTo>
                    <a:lnTo>
                      <a:pt x="137" y="2988"/>
                    </a:lnTo>
                    <a:lnTo>
                      <a:pt x="3142" y="143"/>
                    </a:lnTo>
                    <a:lnTo>
                      <a:pt x="30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0" name="Google Shape;3500;p59"/>
            <p:cNvSpPr/>
            <p:nvPr/>
          </p:nvSpPr>
          <p:spPr>
            <a:xfrm>
              <a:off x="7105939" y="1916311"/>
              <a:ext cx="124346" cy="96517"/>
            </a:xfrm>
            <a:custGeom>
              <a:avLst/>
              <a:gdLst/>
              <a:ahLst/>
              <a:cxnLst/>
              <a:rect l="l" t="t" r="r" b="b"/>
              <a:pathLst>
                <a:path w="2815" h="2185" extrusionOk="0">
                  <a:moveTo>
                    <a:pt x="1407" y="1"/>
                  </a:moveTo>
                  <a:cubicBezTo>
                    <a:pt x="2" y="1"/>
                    <a:pt x="0" y="2184"/>
                    <a:pt x="1407" y="2184"/>
                  </a:cubicBezTo>
                  <a:cubicBezTo>
                    <a:pt x="2812" y="2184"/>
                    <a:pt x="2815" y="1"/>
                    <a:pt x="14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3445;p59">
            <a:extLst>
              <a:ext uri="{FF2B5EF4-FFF2-40B4-BE49-F238E27FC236}">
                <a16:creationId xmlns:a16="http://schemas.microsoft.com/office/drawing/2014/main" id="{7A16AD22-140E-C7F6-353B-87954D419C03}"/>
              </a:ext>
            </a:extLst>
          </p:cNvPr>
          <p:cNvSpPr txBox="1">
            <a:spLocks/>
          </p:cNvSpPr>
          <p:nvPr/>
        </p:nvSpPr>
        <p:spPr>
          <a:xfrm>
            <a:off x="4834188" y="2285141"/>
            <a:ext cx="45435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500"/>
              <a:buFont typeface="Bebas Neue"/>
              <a:buNone/>
              <a:defRPr sz="35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3500"/>
              <a:buFont typeface="Bebas Neue"/>
              <a:buNone/>
              <a:defRPr sz="3500" b="0" i="0" u="none" strike="noStrike" cap="none">
                <a:solidFill>
                  <a:schemeClr val="dk2"/>
                </a:solidFill>
                <a:latin typeface="Bebas Neue"/>
                <a:ea typeface="Bebas Neue"/>
                <a:cs typeface="Bebas Neue"/>
                <a:sym typeface="Bebas Neue"/>
              </a:defRPr>
            </a:lvl2pPr>
            <a:lvl3pPr marR="0" lvl="2" algn="l" rtl="0">
              <a:lnSpc>
                <a:spcPct val="100000"/>
              </a:lnSpc>
              <a:spcBef>
                <a:spcPts val="0"/>
              </a:spcBef>
              <a:spcAft>
                <a:spcPts val="0"/>
              </a:spcAft>
              <a:buClr>
                <a:schemeClr val="dk2"/>
              </a:buClr>
              <a:buSzPts val="3500"/>
              <a:buFont typeface="Bebas Neue"/>
              <a:buNone/>
              <a:defRPr sz="3500" b="0" i="0" u="none" strike="noStrike" cap="none">
                <a:solidFill>
                  <a:schemeClr val="dk2"/>
                </a:solidFill>
                <a:latin typeface="Bebas Neue"/>
                <a:ea typeface="Bebas Neue"/>
                <a:cs typeface="Bebas Neue"/>
                <a:sym typeface="Bebas Neue"/>
              </a:defRPr>
            </a:lvl3pPr>
            <a:lvl4pPr marR="0" lvl="3" algn="l" rtl="0">
              <a:lnSpc>
                <a:spcPct val="100000"/>
              </a:lnSpc>
              <a:spcBef>
                <a:spcPts val="0"/>
              </a:spcBef>
              <a:spcAft>
                <a:spcPts val="0"/>
              </a:spcAft>
              <a:buClr>
                <a:schemeClr val="dk2"/>
              </a:buClr>
              <a:buSzPts val="3500"/>
              <a:buFont typeface="Bebas Neue"/>
              <a:buNone/>
              <a:defRPr sz="3500" b="0" i="0" u="none" strike="noStrike" cap="none">
                <a:solidFill>
                  <a:schemeClr val="dk2"/>
                </a:solidFill>
                <a:latin typeface="Bebas Neue"/>
                <a:ea typeface="Bebas Neue"/>
                <a:cs typeface="Bebas Neue"/>
                <a:sym typeface="Bebas Neue"/>
              </a:defRPr>
            </a:lvl4pPr>
            <a:lvl5pPr marR="0" lvl="4" algn="l" rtl="0">
              <a:lnSpc>
                <a:spcPct val="100000"/>
              </a:lnSpc>
              <a:spcBef>
                <a:spcPts val="0"/>
              </a:spcBef>
              <a:spcAft>
                <a:spcPts val="0"/>
              </a:spcAft>
              <a:buClr>
                <a:schemeClr val="dk2"/>
              </a:buClr>
              <a:buSzPts val="3500"/>
              <a:buFont typeface="Bebas Neue"/>
              <a:buNone/>
              <a:defRPr sz="3500" b="0" i="0" u="none" strike="noStrike" cap="none">
                <a:solidFill>
                  <a:schemeClr val="dk2"/>
                </a:solidFill>
                <a:latin typeface="Bebas Neue"/>
                <a:ea typeface="Bebas Neue"/>
                <a:cs typeface="Bebas Neue"/>
                <a:sym typeface="Bebas Neue"/>
              </a:defRPr>
            </a:lvl5pPr>
            <a:lvl6pPr marR="0" lvl="5" algn="l" rtl="0">
              <a:lnSpc>
                <a:spcPct val="100000"/>
              </a:lnSpc>
              <a:spcBef>
                <a:spcPts val="0"/>
              </a:spcBef>
              <a:spcAft>
                <a:spcPts val="0"/>
              </a:spcAft>
              <a:buClr>
                <a:schemeClr val="dk2"/>
              </a:buClr>
              <a:buSzPts val="3500"/>
              <a:buFont typeface="Bebas Neue"/>
              <a:buNone/>
              <a:defRPr sz="3500" b="0" i="0" u="none" strike="noStrike" cap="none">
                <a:solidFill>
                  <a:schemeClr val="dk2"/>
                </a:solidFill>
                <a:latin typeface="Bebas Neue"/>
                <a:ea typeface="Bebas Neue"/>
                <a:cs typeface="Bebas Neue"/>
                <a:sym typeface="Bebas Neue"/>
              </a:defRPr>
            </a:lvl6pPr>
            <a:lvl7pPr marR="0" lvl="6" algn="l" rtl="0">
              <a:lnSpc>
                <a:spcPct val="100000"/>
              </a:lnSpc>
              <a:spcBef>
                <a:spcPts val="0"/>
              </a:spcBef>
              <a:spcAft>
                <a:spcPts val="0"/>
              </a:spcAft>
              <a:buClr>
                <a:schemeClr val="dk2"/>
              </a:buClr>
              <a:buSzPts val="3500"/>
              <a:buFont typeface="Bebas Neue"/>
              <a:buNone/>
              <a:defRPr sz="3500" b="0" i="0" u="none" strike="noStrike" cap="none">
                <a:solidFill>
                  <a:schemeClr val="dk2"/>
                </a:solidFill>
                <a:latin typeface="Bebas Neue"/>
                <a:ea typeface="Bebas Neue"/>
                <a:cs typeface="Bebas Neue"/>
                <a:sym typeface="Bebas Neue"/>
              </a:defRPr>
            </a:lvl7pPr>
            <a:lvl8pPr marR="0" lvl="7" algn="l" rtl="0">
              <a:lnSpc>
                <a:spcPct val="100000"/>
              </a:lnSpc>
              <a:spcBef>
                <a:spcPts val="0"/>
              </a:spcBef>
              <a:spcAft>
                <a:spcPts val="0"/>
              </a:spcAft>
              <a:buClr>
                <a:schemeClr val="dk2"/>
              </a:buClr>
              <a:buSzPts val="3500"/>
              <a:buFont typeface="Bebas Neue"/>
              <a:buNone/>
              <a:defRPr sz="3500" b="0" i="0" u="none" strike="noStrike" cap="none">
                <a:solidFill>
                  <a:schemeClr val="dk2"/>
                </a:solidFill>
                <a:latin typeface="Bebas Neue"/>
                <a:ea typeface="Bebas Neue"/>
                <a:cs typeface="Bebas Neue"/>
                <a:sym typeface="Bebas Neue"/>
              </a:defRPr>
            </a:lvl8pPr>
            <a:lvl9pPr marR="0" lvl="8" algn="l" rtl="0">
              <a:lnSpc>
                <a:spcPct val="100000"/>
              </a:lnSpc>
              <a:spcBef>
                <a:spcPts val="0"/>
              </a:spcBef>
              <a:spcAft>
                <a:spcPts val="0"/>
              </a:spcAft>
              <a:buClr>
                <a:schemeClr val="dk2"/>
              </a:buClr>
              <a:buSzPts val="3500"/>
              <a:buFont typeface="Bebas Neue"/>
              <a:buNone/>
              <a:defRPr sz="3500" b="0" i="0" u="none" strike="noStrike" cap="none">
                <a:solidFill>
                  <a:schemeClr val="dk2"/>
                </a:solidFill>
                <a:latin typeface="Bebas Neue"/>
                <a:ea typeface="Bebas Neue"/>
                <a:cs typeface="Bebas Neue"/>
                <a:sym typeface="Bebas Neue"/>
              </a:defRPr>
            </a:lvl9pPr>
          </a:lstStyle>
          <a:p>
            <a:r>
              <a:rPr lang="en-IN" dirty="0"/>
              <a:t>PULMONITOR AI</a:t>
            </a:r>
            <a:endParaRPr lang="en-IN"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46"/>
        <p:cNvGrpSpPr/>
        <p:nvPr/>
      </p:nvGrpSpPr>
      <p:grpSpPr>
        <a:xfrm>
          <a:off x="0" y="0"/>
          <a:ext cx="0" cy="0"/>
          <a:chOff x="0" y="0"/>
          <a:chExt cx="0" cy="0"/>
        </a:xfrm>
      </p:grpSpPr>
      <p:sp>
        <p:nvSpPr>
          <p:cNvPr id="2547" name="Google Shape;2547;p46"/>
          <p:cNvSpPr txBox="1">
            <a:spLocks noGrp="1"/>
          </p:cNvSpPr>
          <p:nvPr>
            <p:ph type="title"/>
          </p:nvPr>
        </p:nvSpPr>
        <p:spPr>
          <a:xfrm>
            <a:off x="720000" y="25946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ARCHITECTURE</a:t>
            </a:r>
            <a:endParaRPr dirty="0"/>
          </a:p>
        </p:txBody>
      </p:sp>
      <p:sp>
        <p:nvSpPr>
          <p:cNvPr id="2566" name="Google Shape;2566;p46"/>
          <p:cNvSpPr/>
          <p:nvPr/>
        </p:nvSpPr>
        <p:spPr>
          <a:xfrm>
            <a:off x="7841139" y="1389386"/>
            <a:ext cx="124346" cy="96517"/>
          </a:xfrm>
          <a:custGeom>
            <a:avLst/>
            <a:gdLst/>
            <a:ahLst/>
            <a:cxnLst/>
            <a:rect l="l" t="t" r="r" b="b"/>
            <a:pathLst>
              <a:path w="2815" h="2185" extrusionOk="0">
                <a:moveTo>
                  <a:pt x="1407" y="1"/>
                </a:moveTo>
                <a:cubicBezTo>
                  <a:pt x="2" y="1"/>
                  <a:pt x="0" y="2184"/>
                  <a:pt x="1407" y="2184"/>
                </a:cubicBezTo>
                <a:cubicBezTo>
                  <a:pt x="2812" y="2184"/>
                  <a:pt x="2815" y="1"/>
                  <a:pt x="14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46"/>
          <p:cNvSpPr/>
          <p:nvPr/>
        </p:nvSpPr>
        <p:spPr>
          <a:xfrm>
            <a:off x="6655692" y="4444375"/>
            <a:ext cx="124390" cy="96517"/>
          </a:xfrm>
          <a:custGeom>
            <a:avLst/>
            <a:gdLst/>
            <a:ahLst/>
            <a:cxnLst/>
            <a:rect l="l" t="t" r="r" b="b"/>
            <a:pathLst>
              <a:path w="2816" h="2185" extrusionOk="0">
                <a:moveTo>
                  <a:pt x="1409" y="0"/>
                </a:moveTo>
                <a:cubicBezTo>
                  <a:pt x="3" y="0"/>
                  <a:pt x="1" y="2184"/>
                  <a:pt x="1409" y="2184"/>
                </a:cubicBezTo>
                <a:cubicBezTo>
                  <a:pt x="2813" y="2184"/>
                  <a:pt x="2815" y="0"/>
                  <a:pt x="14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68" name="Google Shape;2568;p46"/>
          <p:cNvGrpSpPr/>
          <p:nvPr/>
        </p:nvGrpSpPr>
        <p:grpSpPr>
          <a:xfrm>
            <a:off x="4079942" y="699116"/>
            <a:ext cx="1170483" cy="499193"/>
            <a:chOff x="4079942" y="699116"/>
            <a:chExt cx="1170483" cy="499193"/>
          </a:xfrm>
        </p:grpSpPr>
        <p:sp>
          <p:nvSpPr>
            <p:cNvPr id="2569" name="Google Shape;2569;p46"/>
            <p:cNvSpPr/>
            <p:nvPr/>
          </p:nvSpPr>
          <p:spPr>
            <a:xfrm>
              <a:off x="4079942" y="900452"/>
              <a:ext cx="124346" cy="96517"/>
            </a:xfrm>
            <a:custGeom>
              <a:avLst/>
              <a:gdLst/>
              <a:ahLst/>
              <a:cxnLst/>
              <a:rect l="l" t="t" r="r" b="b"/>
              <a:pathLst>
                <a:path w="2815" h="2185" extrusionOk="0">
                  <a:moveTo>
                    <a:pt x="1408" y="1"/>
                  </a:moveTo>
                  <a:cubicBezTo>
                    <a:pt x="3" y="1"/>
                    <a:pt x="0" y="2185"/>
                    <a:pt x="1408" y="2185"/>
                  </a:cubicBezTo>
                  <a:cubicBezTo>
                    <a:pt x="2813" y="2185"/>
                    <a:pt x="2815" y="1"/>
                    <a:pt x="14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0" name="Google Shape;2570;p46"/>
            <p:cNvGrpSpPr/>
            <p:nvPr/>
          </p:nvGrpSpPr>
          <p:grpSpPr>
            <a:xfrm>
              <a:off x="4748184" y="699116"/>
              <a:ext cx="502241" cy="499193"/>
              <a:chOff x="1566913" y="1398166"/>
              <a:chExt cx="502241" cy="499193"/>
            </a:xfrm>
          </p:grpSpPr>
          <p:sp>
            <p:nvSpPr>
              <p:cNvPr id="2571" name="Google Shape;2571;p46"/>
              <p:cNvSpPr/>
              <p:nvPr/>
            </p:nvSpPr>
            <p:spPr>
              <a:xfrm>
                <a:off x="1668730" y="1523483"/>
                <a:ext cx="288049" cy="288005"/>
              </a:xfrm>
              <a:custGeom>
                <a:avLst/>
                <a:gdLst/>
                <a:ahLst/>
                <a:cxnLst/>
                <a:rect l="l" t="t" r="r" b="b"/>
                <a:pathLst>
                  <a:path w="6521" h="6520" extrusionOk="0">
                    <a:moveTo>
                      <a:pt x="3260" y="1"/>
                    </a:moveTo>
                    <a:cubicBezTo>
                      <a:pt x="1460" y="1"/>
                      <a:pt x="1" y="1460"/>
                      <a:pt x="1" y="3261"/>
                    </a:cubicBezTo>
                    <a:cubicBezTo>
                      <a:pt x="1" y="5061"/>
                      <a:pt x="1460" y="6520"/>
                      <a:pt x="3260" y="6520"/>
                    </a:cubicBezTo>
                    <a:cubicBezTo>
                      <a:pt x="5060" y="6520"/>
                      <a:pt x="6520" y="5061"/>
                      <a:pt x="6520" y="3261"/>
                    </a:cubicBezTo>
                    <a:cubicBezTo>
                      <a:pt x="6520" y="1460"/>
                      <a:pt x="5060" y="1"/>
                      <a:pt x="3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46"/>
              <p:cNvSpPr/>
              <p:nvPr/>
            </p:nvSpPr>
            <p:spPr>
              <a:xfrm>
                <a:off x="1739009" y="1398166"/>
                <a:ext cx="60693" cy="60781"/>
              </a:xfrm>
              <a:custGeom>
                <a:avLst/>
                <a:gdLst/>
                <a:ahLst/>
                <a:cxnLst/>
                <a:rect l="l" t="t" r="r" b="b"/>
                <a:pathLst>
                  <a:path w="1374" h="1376" extrusionOk="0">
                    <a:moveTo>
                      <a:pt x="688" y="0"/>
                    </a:moveTo>
                    <a:cubicBezTo>
                      <a:pt x="308" y="0"/>
                      <a:pt x="0" y="308"/>
                      <a:pt x="0" y="688"/>
                    </a:cubicBezTo>
                    <a:cubicBezTo>
                      <a:pt x="0" y="1067"/>
                      <a:pt x="308" y="1375"/>
                      <a:pt x="688" y="1375"/>
                    </a:cubicBezTo>
                    <a:cubicBezTo>
                      <a:pt x="1067" y="1375"/>
                      <a:pt x="1374" y="1067"/>
                      <a:pt x="1374" y="688"/>
                    </a:cubicBezTo>
                    <a:cubicBezTo>
                      <a:pt x="1374" y="308"/>
                      <a:pt x="1067" y="0"/>
                      <a:pt x="6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46"/>
              <p:cNvSpPr/>
              <p:nvPr/>
            </p:nvSpPr>
            <p:spPr>
              <a:xfrm>
                <a:off x="1609892" y="1811444"/>
                <a:ext cx="49341" cy="49252"/>
              </a:xfrm>
              <a:custGeom>
                <a:avLst/>
                <a:gdLst/>
                <a:ahLst/>
                <a:cxnLst/>
                <a:rect l="l" t="t" r="r" b="b"/>
                <a:pathLst>
                  <a:path w="1117" h="1115" extrusionOk="0">
                    <a:moveTo>
                      <a:pt x="559" y="1"/>
                    </a:moveTo>
                    <a:cubicBezTo>
                      <a:pt x="251" y="1"/>
                      <a:pt x="1" y="251"/>
                      <a:pt x="1" y="558"/>
                    </a:cubicBezTo>
                    <a:cubicBezTo>
                      <a:pt x="1" y="865"/>
                      <a:pt x="251" y="1115"/>
                      <a:pt x="559" y="1115"/>
                    </a:cubicBezTo>
                    <a:cubicBezTo>
                      <a:pt x="867" y="1115"/>
                      <a:pt x="1116" y="865"/>
                      <a:pt x="1116" y="558"/>
                    </a:cubicBezTo>
                    <a:cubicBezTo>
                      <a:pt x="1116" y="251"/>
                      <a:pt x="867" y="1"/>
                      <a:pt x="5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46"/>
              <p:cNvSpPr/>
              <p:nvPr/>
            </p:nvSpPr>
            <p:spPr>
              <a:xfrm>
                <a:off x="1956735" y="1793333"/>
                <a:ext cx="33262" cy="33306"/>
              </a:xfrm>
              <a:custGeom>
                <a:avLst/>
                <a:gdLst/>
                <a:ahLst/>
                <a:cxnLst/>
                <a:rect l="l" t="t" r="r" b="b"/>
                <a:pathLst>
                  <a:path w="753" h="754" extrusionOk="0">
                    <a:moveTo>
                      <a:pt x="377" y="0"/>
                    </a:moveTo>
                    <a:cubicBezTo>
                      <a:pt x="168" y="0"/>
                      <a:pt x="0" y="169"/>
                      <a:pt x="0" y="377"/>
                    </a:cubicBezTo>
                    <a:cubicBezTo>
                      <a:pt x="0" y="585"/>
                      <a:pt x="168" y="754"/>
                      <a:pt x="377" y="754"/>
                    </a:cubicBezTo>
                    <a:cubicBezTo>
                      <a:pt x="584" y="754"/>
                      <a:pt x="752" y="585"/>
                      <a:pt x="752" y="377"/>
                    </a:cubicBezTo>
                    <a:cubicBezTo>
                      <a:pt x="752" y="169"/>
                      <a:pt x="584" y="0"/>
                      <a:pt x="3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46"/>
              <p:cNvSpPr/>
              <p:nvPr/>
            </p:nvSpPr>
            <p:spPr>
              <a:xfrm>
                <a:off x="1973300" y="1558777"/>
                <a:ext cx="31893" cy="31848"/>
              </a:xfrm>
              <a:custGeom>
                <a:avLst/>
                <a:gdLst/>
                <a:ahLst/>
                <a:cxnLst/>
                <a:rect l="l" t="t" r="r" b="b"/>
                <a:pathLst>
                  <a:path w="722" h="721" extrusionOk="0">
                    <a:moveTo>
                      <a:pt x="361" y="0"/>
                    </a:moveTo>
                    <a:cubicBezTo>
                      <a:pt x="163" y="0"/>
                      <a:pt x="1" y="161"/>
                      <a:pt x="1" y="360"/>
                    </a:cubicBezTo>
                    <a:cubicBezTo>
                      <a:pt x="1" y="558"/>
                      <a:pt x="163" y="720"/>
                      <a:pt x="361" y="720"/>
                    </a:cubicBezTo>
                    <a:cubicBezTo>
                      <a:pt x="560" y="720"/>
                      <a:pt x="721" y="558"/>
                      <a:pt x="721" y="360"/>
                    </a:cubicBezTo>
                    <a:cubicBezTo>
                      <a:pt x="721" y="161"/>
                      <a:pt x="560" y="0"/>
                      <a:pt x="3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46"/>
              <p:cNvSpPr/>
              <p:nvPr/>
            </p:nvSpPr>
            <p:spPr>
              <a:xfrm>
                <a:off x="1566913" y="1523572"/>
                <a:ext cx="48369" cy="48369"/>
              </a:xfrm>
              <a:custGeom>
                <a:avLst/>
                <a:gdLst/>
                <a:ahLst/>
                <a:cxnLst/>
                <a:rect l="l" t="t" r="r" b="b"/>
                <a:pathLst>
                  <a:path w="1095" h="1095" extrusionOk="0">
                    <a:moveTo>
                      <a:pt x="547" y="1"/>
                    </a:moveTo>
                    <a:cubicBezTo>
                      <a:pt x="246" y="1"/>
                      <a:pt x="1" y="246"/>
                      <a:pt x="1" y="548"/>
                    </a:cubicBezTo>
                    <a:cubicBezTo>
                      <a:pt x="1" y="850"/>
                      <a:pt x="246" y="1094"/>
                      <a:pt x="547" y="1094"/>
                    </a:cubicBezTo>
                    <a:cubicBezTo>
                      <a:pt x="849" y="1094"/>
                      <a:pt x="1094" y="850"/>
                      <a:pt x="1094" y="548"/>
                    </a:cubicBezTo>
                    <a:cubicBezTo>
                      <a:pt x="1094" y="246"/>
                      <a:pt x="849" y="1"/>
                      <a:pt x="5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46"/>
              <p:cNvSpPr/>
              <p:nvPr/>
            </p:nvSpPr>
            <p:spPr>
              <a:xfrm>
                <a:off x="2019813" y="1659093"/>
                <a:ext cx="49341" cy="49341"/>
              </a:xfrm>
              <a:custGeom>
                <a:avLst/>
                <a:gdLst/>
                <a:ahLst/>
                <a:cxnLst/>
                <a:rect l="l" t="t" r="r" b="b"/>
                <a:pathLst>
                  <a:path w="1117" h="1117" extrusionOk="0">
                    <a:moveTo>
                      <a:pt x="559" y="0"/>
                    </a:moveTo>
                    <a:cubicBezTo>
                      <a:pt x="250" y="0"/>
                      <a:pt x="0" y="251"/>
                      <a:pt x="0" y="558"/>
                    </a:cubicBezTo>
                    <a:cubicBezTo>
                      <a:pt x="0" y="867"/>
                      <a:pt x="250" y="1116"/>
                      <a:pt x="559" y="1116"/>
                    </a:cubicBezTo>
                    <a:cubicBezTo>
                      <a:pt x="867" y="1116"/>
                      <a:pt x="1117" y="867"/>
                      <a:pt x="1117" y="558"/>
                    </a:cubicBezTo>
                    <a:cubicBezTo>
                      <a:pt x="1117" y="251"/>
                      <a:pt x="867" y="0"/>
                      <a:pt x="5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46"/>
              <p:cNvSpPr/>
              <p:nvPr/>
            </p:nvSpPr>
            <p:spPr>
              <a:xfrm>
                <a:off x="1812688" y="1866395"/>
                <a:ext cx="30965" cy="30965"/>
              </a:xfrm>
              <a:custGeom>
                <a:avLst/>
                <a:gdLst/>
                <a:ahLst/>
                <a:cxnLst/>
                <a:rect l="l" t="t" r="r" b="b"/>
                <a:pathLst>
                  <a:path w="701" h="701" extrusionOk="0">
                    <a:moveTo>
                      <a:pt x="351" y="0"/>
                    </a:moveTo>
                    <a:cubicBezTo>
                      <a:pt x="157" y="0"/>
                      <a:pt x="1" y="157"/>
                      <a:pt x="1" y="350"/>
                    </a:cubicBezTo>
                    <a:cubicBezTo>
                      <a:pt x="1" y="544"/>
                      <a:pt x="157" y="700"/>
                      <a:pt x="351" y="700"/>
                    </a:cubicBezTo>
                    <a:cubicBezTo>
                      <a:pt x="544" y="700"/>
                      <a:pt x="701" y="544"/>
                      <a:pt x="701" y="350"/>
                    </a:cubicBezTo>
                    <a:cubicBezTo>
                      <a:pt x="701" y="157"/>
                      <a:pt x="544" y="0"/>
                      <a:pt x="3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46"/>
              <p:cNvSpPr/>
              <p:nvPr/>
            </p:nvSpPr>
            <p:spPr>
              <a:xfrm>
                <a:off x="1888268" y="1442074"/>
                <a:ext cx="27696" cy="27740"/>
              </a:xfrm>
              <a:custGeom>
                <a:avLst/>
                <a:gdLst/>
                <a:ahLst/>
                <a:cxnLst/>
                <a:rect l="l" t="t" r="r" b="b"/>
                <a:pathLst>
                  <a:path w="627" h="628" extrusionOk="0">
                    <a:moveTo>
                      <a:pt x="314" y="0"/>
                    </a:moveTo>
                    <a:cubicBezTo>
                      <a:pt x="140" y="0"/>
                      <a:pt x="1" y="141"/>
                      <a:pt x="1" y="314"/>
                    </a:cubicBezTo>
                    <a:cubicBezTo>
                      <a:pt x="1" y="488"/>
                      <a:pt x="140" y="627"/>
                      <a:pt x="314" y="627"/>
                    </a:cubicBezTo>
                    <a:cubicBezTo>
                      <a:pt x="487" y="627"/>
                      <a:pt x="627" y="488"/>
                      <a:pt x="627" y="314"/>
                    </a:cubicBezTo>
                    <a:cubicBezTo>
                      <a:pt x="627" y="141"/>
                      <a:pt x="487" y="0"/>
                      <a:pt x="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46"/>
              <p:cNvSpPr/>
              <p:nvPr/>
            </p:nvSpPr>
            <p:spPr>
              <a:xfrm>
                <a:off x="1591075" y="1667486"/>
                <a:ext cx="27210" cy="27210"/>
              </a:xfrm>
              <a:custGeom>
                <a:avLst/>
                <a:gdLst/>
                <a:ahLst/>
                <a:cxnLst/>
                <a:rect l="l" t="t" r="r" b="b"/>
                <a:pathLst>
                  <a:path w="616" h="616" extrusionOk="0">
                    <a:moveTo>
                      <a:pt x="308" y="1"/>
                    </a:moveTo>
                    <a:cubicBezTo>
                      <a:pt x="139" y="1"/>
                      <a:pt x="0" y="138"/>
                      <a:pt x="0" y="308"/>
                    </a:cubicBezTo>
                    <a:cubicBezTo>
                      <a:pt x="0" y="477"/>
                      <a:pt x="139" y="616"/>
                      <a:pt x="308" y="616"/>
                    </a:cubicBezTo>
                    <a:cubicBezTo>
                      <a:pt x="478" y="616"/>
                      <a:pt x="615" y="477"/>
                      <a:pt x="615" y="308"/>
                    </a:cubicBezTo>
                    <a:cubicBezTo>
                      <a:pt x="615" y="138"/>
                      <a:pt x="478" y="1"/>
                      <a:pt x="3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46"/>
              <p:cNvSpPr/>
              <p:nvPr/>
            </p:nvSpPr>
            <p:spPr>
              <a:xfrm>
                <a:off x="1763613" y="1427452"/>
                <a:ext cx="143914" cy="260397"/>
              </a:xfrm>
              <a:custGeom>
                <a:avLst/>
                <a:gdLst/>
                <a:ahLst/>
                <a:cxnLst/>
                <a:rect l="l" t="t" r="r" b="b"/>
                <a:pathLst>
                  <a:path w="3258" h="5895" extrusionOk="0">
                    <a:moveTo>
                      <a:pt x="260" y="1"/>
                    </a:moveTo>
                    <a:lnTo>
                      <a:pt x="0" y="48"/>
                    </a:lnTo>
                    <a:lnTo>
                      <a:pt x="1061" y="5894"/>
                    </a:lnTo>
                    <a:lnTo>
                      <a:pt x="3257" y="696"/>
                    </a:lnTo>
                    <a:lnTo>
                      <a:pt x="3014" y="594"/>
                    </a:lnTo>
                    <a:lnTo>
                      <a:pt x="1163" y="4974"/>
                    </a:lnTo>
                    <a:lnTo>
                      <a:pt x="2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46"/>
              <p:cNvSpPr/>
              <p:nvPr/>
            </p:nvSpPr>
            <p:spPr>
              <a:xfrm>
                <a:off x="1588336" y="1542610"/>
                <a:ext cx="245069" cy="144312"/>
              </a:xfrm>
              <a:custGeom>
                <a:avLst/>
                <a:gdLst/>
                <a:ahLst/>
                <a:cxnLst/>
                <a:rect l="l" t="t" r="r" b="b"/>
                <a:pathLst>
                  <a:path w="5548" h="3267" extrusionOk="0">
                    <a:moveTo>
                      <a:pt x="126" y="1"/>
                    </a:moveTo>
                    <a:lnTo>
                      <a:pt x="0" y="233"/>
                    </a:lnTo>
                    <a:lnTo>
                      <a:pt x="4614" y="2726"/>
                    </a:lnTo>
                    <a:lnTo>
                      <a:pt x="362" y="3004"/>
                    </a:lnTo>
                    <a:lnTo>
                      <a:pt x="379" y="3267"/>
                    </a:lnTo>
                    <a:lnTo>
                      <a:pt x="5547" y="2930"/>
                    </a:lnTo>
                    <a:lnTo>
                      <a:pt x="1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46"/>
              <p:cNvSpPr/>
              <p:nvPr/>
            </p:nvSpPr>
            <p:spPr>
              <a:xfrm>
                <a:off x="1791795" y="1569467"/>
                <a:ext cx="253108" cy="120193"/>
              </a:xfrm>
              <a:custGeom>
                <a:avLst/>
                <a:gdLst/>
                <a:ahLst/>
                <a:cxnLst/>
                <a:rect l="l" t="t" r="r" b="b"/>
                <a:pathLst>
                  <a:path w="5730" h="2721" extrusionOk="0">
                    <a:moveTo>
                      <a:pt x="4409" y="1"/>
                    </a:moveTo>
                    <a:lnTo>
                      <a:pt x="1" y="2318"/>
                    </a:lnTo>
                    <a:lnTo>
                      <a:pt x="5711" y="2720"/>
                    </a:lnTo>
                    <a:lnTo>
                      <a:pt x="5730" y="2456"/>
                    </a:lnTo>
                    <a:lnTo>
                      <a:pt x="947" y="2120"/>
                    </a:lnTo>
                    <a:lnTo>
                      <a:pt x="4532" y="235"/>
                    </a:lnTo>
                    <a:lnTo>
                      <a:pt x="44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46"/>
              <p:cNvSpPr/>
              <p:nvPr/>
            </p:nvSpPr>
            <p:spPr>
              <a:xfrm>
                <a:off x="1805842" y="1653616"/>
                <a:ext cx="171433" cy="228681"/>
              </a:xfrm>
              <a:custGeom>
                <a:avLst/>
                <a:gdLst/>
                <a:ahLst/>
                <a:cxnLst/>
                <a:rect l="l" t="t" r="r" b="b"/>
                <a:pathLst>
                  <a:path w="3881" h="5177" extrusionOk="0">
                    <a:moveTo>
                      <a:pt x="1" y="1"/>
                    </a:moveTo>
                    <a:lnTo>
                      <a:pt x="374" y="5177"/>
                    </a:lnTo>
                    <a:lnTo>
                      <a:pt x="638" y="5158"/>
                    </a:lnTo>
                    <a:lnTo>
                      <a:pt x="311" y="629"/>
                    </a:lnTo>
                    <a:lnTo>
                      <a:pt x="3704" y="3639"/>
                    </a:lnTo>
                    <a:lnTo>
                      <a:pt x="3880" y="344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46"/>
              <p:cNvSpPr/>
              <p:nvPr/>
            </p:nvSpPr>
            <p:spPr>
              <a:xfrm>
                <a:off x="1630609" y="1663024"/>
                <a:ext cx="186231" cy="177176"/>
              </a:xfrm>
              <a:custGeom>
                <a:avLst/>
                <a:gdLst/>
                <a:ahLst/>
                <a:cxnLst/>
                <a:rect l="l" t="t" r="r" b="b"/>
                <a:pathLst>
                  <a:path w="4216" h="4011" extrusionOk="0">
                    <a:moveTo>
                      <a:pt x="4033" y="1"/>
                    </a:moveTo>
                    <a:lnTo>
                      <a:pt x="0" y="3819"/>
                    </a:lnTo>
                    <a:lnTo>
                      <a:pt x="183" y="4011"/>
                    </a:lnTo>
                    <a:lnTo>
                      <a:pt x="4216" y="194"/>
                    </a:lnTo>
                    <a:lnTo>
                      <a:pt x="40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50" name="Google Shape;2550;p46"/>
          <p:cNvGrpSpPr/>
          <p:nvPr/>
        </p:nvGrpSpPr>
        <p:grpSpPr>
          <a:xfrm>
            <a:off x="2721474" y="3649853"/>
            <a:ext cx="374318" cy="372065"/>
            <a:chOff x="1034987" y="3936892"/>
            <a:chExt cx="374318" cy="372065"/>
          </a:xfrm>
        </p:grpSpPr>
        <p:sp>
          <p:nvSpPr>
            <p:cNvPr id="2551" name="Google Shape;2551;p46"/>
            <p:cNvSpPr/>
            <p:nvPr/>
          </p:nvSpPr>
          <p:spPr>
            <a:xfrm>
              <a:off x="1110876" y="4030317"/>
              <a:ext cx="214678" cy="214678"/>
            </a:xfrm>
            <a:custGeom>
              <a:avLst/>
              <a:gdLst/>
              <a:ahLst/>
              <a:cxnLst/>
              <a:rect l="l" t="t" r="r" b="b"/>
              <a:pathLst>
                <a:path w="4860" h="4860" extrusionOk="0">
                  <a:moveTo>
                    <a:pt x="2430" y="1"/>
                  </a:moveTo>
                  <a:cubicBezTo>
                    <a:pt x="1088" y="1"/>
                    <a:pt x="0" y="1088"/>
                    <a:pt x="0" y="2430"/>
                  </a:cubicBezTo>
                  <a:cubicBezTo>
                    <a:pt x="0" y="3772"/>
                    <a:pt x="1088" y="4859"/>
                    <a:pt x="2430" y="4859"/>
                  </a:cubicBezTo>
                  <a:cubicBezTo>
                    <a:pt x="3772" y="4859"/>
                    <a:pt x="4859" y="3772"/>
                    <a:pt x="4859" y="2430"/>
                  </a:cubicBezTo>
                  <a:cubicBezTo>
                    <a:pt x="4859" y="1088"/>
                    <a:pt x="3772" y="1"/>
                    <a:pt x="2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6"/>
            <p:cNvSpPr/>
            <p:nvPr/>
          </p:nvSpPr>
          <p:spPr>
            <a:xfrm>
              <a:off x="1163220" y="3936892"/>
              <a:ext cx="45321" cy="45321"/>
            </a:xfrm>
            <a:custGeom>
              <a:avLst/>
              <a:gdLst/>
              <a:ahLst/>
              <a:cxnLst/>
              <a:rect l="l" t="t" r="r" b="b"/>
              <a:pathLst>
                <a:path w="1026" h="1026" extrusionOk="0">
                  <a:moveTo>
                    <a:pt x="514" y="1"/>
                  </a:moveTo>
                  <a:cubicBezTo>
                    <a:pt x="230" y="1"/>
                    <a:pt x="1" y="230"/>
                    <a:pt x="1" y="514"/>
                  </a:cubicBezTo>
                  <a:cubicBezTo>
                    <a:pt x="1" y="796"/>
                    <a:pt x="230" y="1025"/>
                    <a:pt x="514" y="1025"/>
                  </a:cubicBezTo>
                  <a:cubicBezTo>
                    <a:pt x="796" y="1025"/>
                    <a:pt x="1025" y="796"/>
                    <a:pt x="1025" y="514"/>
                  </a:cubicBezTo>
                  <a:cubicBezTo>
                    <a:pt x="1025" y="230"/>
                    <a:pt x="796" y="1"/>
                    <a:pt x="5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46"/>
            <p:cNvSpPr/>
            <p:nvPr/>
          </p:nvSpPr>
          <p:spPr>
            <a:xfrm>
              <a:off x="1067057" y="4244951"/>
              <a:ext cx="36752" cy="36707"/>
            </a:xfrm>
            <a:custGeom>
              <a:avLst/>
              <a:gdLst/>
              <a:ahLst/>
              <a:cxnLst/>
              <a:rect l="l" t="t" r="r" b="b"/>
              <a:pathLst>
                <a:path w="832" h="831" extrusionOk="0">
                  <a:moveTo>
                    <a:pt x="416" y="0"/>
                  </a:moveTo>
                  <a:cubicBezTo>
                    <a:pt x="187" y="0"/>
                    <a:pt x="1" y="186"/>
                    <a:pt x="1" y="415"/>
                  </a:cubicBezTo>
                  <a:cubicBezTo>
                    <a:pt x="1" y="646"/>
                    <a:pt x="187" y="831"/>
                    <a:pt x="416" y="831"/>
                  </a:cubicBezTo>
                  <a:cubicBezTo>
                    <a:pt x="645" y="831"/>
                    <a:pt x="831" y="646"/>
                    <a:pt x="831" y="415"/>
                  </a:cubicBezTo>
                  <a:cubicBezTo>
                    <a:pt x="831" y="186"/>
                    <a:pt x="645" y="0"/>
                    <a:pt x="4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46"/>
            <p:cNvSpPr/>
            <p:nvPr/>
          </p:nvSpPr>
          <p:spPr>
            <a:xfrm>
              <a:off x="1325554" y="4231479"/>
              <a:ext cx="24781" cy="24781"/>
            </a:xfrm>
            <a:custGeom>
              <a:avLst/>
              <a:gdLst/>
              <a:ahLst/>
              <a:cxnLst/>
              <a:rect l="l" t="t" r="r" b="b"/>
              <a:pathLst>
                <a:path w="561" h="561" extrusionOk="0">
                  <a:moveTo>
                    <a:pt x="280" y="0"/>
                  </a:moveTo>
                  <a:cubicBezTo>
                    <a:pt x="125" y="0"/>
                    <a:pt x="0" y="125"/>
                    <a:pt x="0" y="280"/>
                  </a:cubicBezTo>
                  <a:cubicBezTo>
                    <a:pt x="0" y="436"/>
                    <a:pt x="125" y="560"/>
                    <a:pt x="280" y="560"/>
                  </a:cubicBezTo>
                  <a:cubicBezTo>
                    <a:pt x="435" y="560"/>
                    <a:pt x="561" y="436"/>
                    <a:pt x="561" y="280"/>
                  </a:cubicBezTo>
                  <a:cubicBezTo>
                    <a:pt x="561" y="125"/>
                    <a:pt x="435" y="0"/>
                    <a:pt x="2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46"/>
            <p:cNvSpPr/>
            <p:nvPr/>
          </p:nvSpPr>
          <p:spPr>
            <a:xfrm>
              <a:off x="1337922" y="4056644"/>
              <a:ext cx="23765" cy="23721"/>
            </a:xfrm>
            <a:custGeom>
              <a:avLst/>
              <a:gdLst/>
              <a:ahLst/>
              <a:cxnLst/>
              <a:rect l="l" t="t" r="r" b="b"/>
              <a:pathLst>
                <a:path w="538" h="537" extrusionOk="0">
                  <a:moveTo>
                    <a:pt x="268" y="0"/>
                  </a:moveTo>
                  <a:cubicBezTo>
                    <a:pt x="121" y="0"/>
                    <a:pt x="0" y="120"/>
                    <a:pt x="0" y="268"/>
                  </a:cubicBezTo>
                  <a:cubicBezTo>
                    <a:pt x="0" y="416"/>
                    <a:pt x="121" y="537"/>
                    <a:pt x="268" y="537"/>
                  </a:cubicBezTo>
                  <a:cubicBezTo>
                    <a:pt x="417" y="537"/>
                    <a:pt x="537" y="416"/>
                    <a:pt x="537" y="268"/>
                  </a:cubicBezTo>
                  <a:cubicBezTo>
                    <a:pt x="537" y="120"/>
                    <a:pt x="417" y="0"/>
                    <a:pt x="2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46"/>
            <p:cNvSpPr/>
            <p:nvPr/>
          </p:nvSpPr>
          <p:spPr>
            <a:xfrm>
              <a:off x="1034987" y="4030405"/>
              <a:ext cx="36089" cy="36045"/>
            </a:xfrm>
            <a:custGeom>
              <a:avLst/>
              <a:gdLst/>
              <a:ahLst/>
              <a:cxnLst/>
              <a:rect l="l" t="t" r="r" b="b"/>
              <a:pathLst>
                <a:path w="817" h="816" extrusionOk="0">
                  <a:moveTo>
                    <a:pt x="409" y="1"/>
                  </a:moveTo>
                  <a:cubicBezTo>
                    <a:pt x="184" y="1"/>
                    <a:pt x="1" y="183"/>
                    <a:pt x="1" y="408"/>
                  </a:cubicBezTo>
                  <a:cubicBezTo>
                    <a:pt x="1" y="634"/>
                    <a:pt x="184" y="815"/>
                    <a:pt x="409" y="815"/>
                  </a:cubicBezTo>
                  <a:cubicBezTo>
                    <a:pt x="634" y="815"/>
                    <a:pt x="817" y="634"/>
                    <a:pt x="817" y="408"/>
                  </a:cubicBezTo>
                  <a:cubicBezTo>
                    <a:pt x="817" y="183"/>
                    <a:pt x="634" y="1"/>
                    <a:pt x="4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46"/>
            <p:cNvSpPr/>
            <p:nvPr/>
          </p:nvSpPr>
          <p:spPr>
            <a:xfrm>
              <a:off x="1372554" y="4131384"/>
              <a:ext cx="36752" cy="36796"/>
            </a:xfrm>
            <a:custGeom>
              <a:avLst/>
              <a:gdLst/>
              <a:ahLst/>
              <a:cxnLst/>
              <a:rect l="l" t="t" r="r" b="b"/>
              <a:pathLst>
                <a:path w="832" h="833" extrusionOk="0">
                  <a:moveTo>
                    <a:pt x="417" y="1"/>
                  </a:moveTo>
                  <a:cubicBezTo>
                    <a:pt x="186" y="1"/>
                    <a:pt x="0" y="187"/>
                    <a:pt x="0" y="417"/>
                  </a:cubicBezTo>
                  <a:cubicBezTo>
                    <a:pt x="0" y="646"/>
                    <a:pt x="186" y="832"/>
                    <a:pt x="417" y="832"/>
                  </a:cubicBezTo>
                  <a:cubicBezTo>
                    <a:pt x="646" y="832"/>
                    <a:pt x="832" y="646"/>
                    <a:pt x="832" y="417"/>
                  </a:cubicBezTo>
                  <a:cubicBezTo>
                    <a:pt x="832" y="187"/>
                    <a:pt x="646" y="1"/>
                    <a:pt x="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46"/>
            <p:cNvSpPr/>
            <p:nvPr/>
          </p:nvSpPr>
          <p:spPr>
            <a:xfrm>
              <a:off x="1218215" y="4285855"/>
              <a:ext cx="23102" cy="23102"/>
            </a:xfrm>
            <a:custGeom>
              <a:avLst/>
              <a:gdLst/>
              <a:ahLst/>
              <a:cxnLst/>
              <a:rect l="l" t="t" r="r" b="b"/>
              <a:pathLst>
                <a:path w="523" h="523" extrusionOk="0">
                  <a:moveTo>
                    <a:pt x="261" y="1"/>
                  </a:moveTo>
                  <a:cubicBezTo>
                    <a:pt x="117" y="1"/>
                    <a:pt x="0" y="118"/>
                    <a:pt x="0" y="262"/>
                  </a:cubicBezTo>
                  <a:cubicBezTo>
                    <a:pt x="0" y="406"/>
                    <a:pt x="117" y="523"/>
                    <a:pt x="261" y="523"/>
                  </a:cubicBezTo>
                  <a:cubicBezTo>
                    <a:pt x="405" y="523"/>
                    <a:pt x="522" y="406"/>
                    <a:pt x="522" y="262"/>
                  </a:cubicBezTo>
                  <a:cubicBezTo>
                    <a:pt x="522" y="118"/>
                    <a:pt x="405" y="1"/>
                    <a:pt x="2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46"/>
            <p:cNvSpPr/>
            <p:nvPr/>
          </p:nvSpPr>
          <p:spPr>
            <a:xfrm>
              <a:off x="1274491" y="3969624"/>
              <a:ext cx="20673" cy="20717"/>
            </a:xfrm>
            <a:custGeom>
              <a:avLst/>
              <a:gdLst/>
              <a:ahLst/>
              <a:cxnLst/>
              <a:rect l="l" t="t" r="r" b="b"/>
              <a:pathLst>
                <a:path w="468" h="469" extrusionOk="0">
                  <a:moveTo>
                    <a:pt x="234" y="1"/>
                  </a:moveTo>
                  <a:cubicBezTo>
                    <a:pt x="106" y="1"/>
                    <a:pt x="0" y="106"/>
                    <a:pt x="0" y="234"/>
                  </a:cubicBezTo>
                  <a:cubicBezTo>
                    <a:pt x="0" y="364"/>
                    <a:pt x="106" y="468"/>
                    <a:pt x="234" y="468"/>
                  </a:cubicBezTo>
                  <a:cubicBezTo>
                    <a:pt x="363" y="468"/>
                    <a:pt x="468" y="364"/>
                    <a:pt x="468" y="234"/>
                  </a:cubicBezTo>
                  <a:cubicBezTo>
                    <a:pt x="468" y="106"/>
                    <a:pt x="363" y="1"/>
                    <a:pt x="2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46"/>
            <p:cNvSpPr/>
            <p:nvPr/>
          </p:nvSpPr>
          <p:spPr>
            <a:xfrm>
              <a:off x="1053054" y="4137656"/>
              <a:ext cx="20275" cy="20275"/>
            </a:xfrm>
            <a:custGeom>
              <a:avLst/>
              <a:gdLst/>
              <a:ahLst/>
              <a:cxnLst/>
              <a:rect l="l" t="t" r="r" b="b"/>
              <a:pathLst>
                <a:path w="459" h="459" extrusionOk="0">
                  <a:moveTo>
                    <a:pt x="230" y="0"/>
                  </a:moveTo>
                  <a:cubicBezTo>
                    <a:pt x="102" y="0"/>
                    <a:pt x="0" y="103"/>
                    <a:pt x="0" y="230"/>
                  </a:cubicBezTo>
                  <a:cubicBezTo>
                    <a:pt x="0" y="357"/>
                    <a:pt x="102" y="459"/>
                    <a:pt x="230" y="459"/>
                  </a:cubicBezTo>
                  <a:cubicBezTo>
                    <a:pt x="355" y="459"/>
                    <a:pt x="459" y="357"/>
                    <a:pt x="459" y="230"/>
                  </a:cubicBezTo>
                  <a:cubicBezTo>
                    <a:pt x="459" y="103"/>
                    <a:pt x="355" y="0"/>
                    <a:pt x="2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46"/>
            <p:cNvSpPr/>
            <p:nvPr/>
          </p:nvSpPr>
          <p:spPr>
            <a:xfrm>
              <a:off x="1181596" y="3958758"/>
              <a:ext cx="107251" cy="194050"/>
            </a:xfrm>
            <a:custGeom>
              <a:avLst/>
              <a:gdLst/>
              <a:ahLst/>
              <a:cxnLst/>
              <a:rect l="l" t="t" r="r" b="b"/>
              <a:pathLst>
                <a:path w="2428" h="4393" extrusionOk="0">
                  <a:moveTo>
                    <a:pt x="194" y="1"/>
                  </a:moveTo>
                  <a:lnTo>
                    <a:pt x="0" y="36"/>
                  </a:lnTo>
                  <a:lnTo>
                    <a:pt x="792" y="4393"/>
                  </a:lnTo>
                  <a:lnTo>
                    <a:pt x="2428" y="519"/>
                  </a:lnTo>
                  <a:lnTo>
                    <a:pt x="2246" y="443"/>
                  </a:lnTo>
                  <a:lnTo>
                    <a:pt x="868" y="3708"/>
                  </a:lnTo>
                  <a:lnTo>
                    <a:pt x="1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46"/>
            <p:cNvSpPr/>
            <p:nvPr/>
          </p:nvSpPr>
          <p:spPr>
            <a:xfrm>
              <a:off x="1050934" y="4044585"/>
              <a:ext cx="182697" cy="107604"/>
            </a:xfrm>
            <a:custGeom>
              <a:avLst/>
              <a:gdLst/>
              <a:ahLst/>
              <a:cxnLst/>
              <a:rect l="l" t="t" r="r" b="b"/>
              <a:pathLst>
                <a:path w="4136" h="2436" extrusionOk="0">
                  <a:moveTo>
                    <a:pt x="95" y="1"/>
                  </a:moveTo>
                  <a:lnTo>
                    <a:pt x="1" y="174"/>
                  </a:lnTo>
                  <a:lnTo>
                    <a:pt x="3439" y="2031"/>
                  </a:lnTo>
                  <a:lnTo>
                    <a:pt x="271" y="2238"/>
                  </a:lnTo>
                  <a:lnTo>
                    <a:pt x="283" y="2435"/>
                  </a:lnTo>
                  <a:lnTo>
                    <a:pt x="4136" y="2183"/>
                  </a:lnTo>
                  <a:lnTo>
                    <a:pt x="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46"/>
            <p:cNvSpPr/>
            <p:nvPr/>
          </p:nvSpPr>
          <p:spPr>
            <a:xfrm>
              <a:off x="1202622" y="4064595"/>
              <a:ext cx="188661" cy="89538"/>
            </a:xfrm>
            <a:custGeom>
              <a:avLst/>
              <a:gdLst/>
              <a:ahLst/>
              <a:cxnLst/>
              <a:rect l="l" t="t" r="r" b="b"/>
              <a:pathLst>
                <a:path w="4271" h="2027" extrusionOk="0">
                  <a:moveTo>
                    <a:pt x="3286" y="0"/>
                  </a:moveTo>
                  <a:lnTo>
                    <a:pt x="1" y="1728"/>
                  </a:lnTo>
                  <a:lnTo>
                    <a:pt x="4257" y="2027"/>
                  </a:lnTo>
                  <a:lnTo>
                    <a:pt x="4270" y="1830"/>
                  </a:lnTo>
                  <a:lnTo>
                    <a:pt x="706" y="1581"/>
                  </a:lnTo>
                  <a:lnTo>
                    <a:pt x="3378" y="175"/>
                  </a:lnTo>
                  <a:lnTo>
                    <a:pt x="3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46"/>
            <p:cNvSpPr/>
            <p:nvPr/>
          </p:nvSpPr>
          <p:spPr>
            <a:xfrm>
              <a:off x="1213091" y="4127276"/>
              <a:ext cx="127747" cy="170462"/>
            </a:xfrm>
            <a:custGeom>
              <a:avLst/>
              <a:gdLst/>
              <a:ahLst/>
              <a:cxnLst/>
              <a:rect l="l" t="t" r="r" b="b"/>
              <a:pathLst>
                <a:path w="2892" h="3859" extrusionOk="0">
                  <a:moveTo>
                    <a:pt x="1" y="1"/>
                  </a:moveTo>
                  <a:lnTo>
                    <a:pt x="279" y="3859"/>
                  </a:lnTo>
                  <a:lnTo>
                    <a:pt x="476" y="3845"/>
                  </a:lnTo>
                  <a:lnTo>
                    <a:pt x="232" y="469"/>
                  </a:lnTo>
                  <a:lnTo>
                    <a:pt x="2761" y="2713"/>
                  </a:lnTo>
                  <a:lnTo>
                    <a:pt x="2891" y="256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46"/>
            <p:cNvSpPr/>
            <p:nvPr/>
          </p:nvSpPr>
          <p:spPr>
            <a:xfrm>
              <a:off x="1082605" y="4134255"/>
              <a:ext cx="138790" cy="132032"/>
            </a:xfrm>
            <a:custGeom>
              <a:avLst/>
              <a:gdLst/>
              <a:ahLst/>
              <a:cxnLst/>
              <a:rect l="l" t="t" r="r" b="b"/>
              <a:pathLst>
                <a:path w="3142" h="2989" extrusionOk="0">
                  <a:moveTo>
                    <a:pt x="3007" y="0"/>
                  </a:moveTo>
                  <a:lnTo>
                    <a:pt x="1" y="2845"/>
                  </a:lnTo>
                  <a:lnTo>
                    <a:pt x="137" y="2988"/>
                  </a:lnTo>
                  <a:lnTo>
                    <a:pt x="3142" y="143"/>
                  </a:lnTo>
                  <a:lnTo>
                    <a:pt x="30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 name="Picture 8">
            <a:extLst>
              <a:ext uri="{FF2B5EF4-FFF2-40B4-BE49-F238E27FC236}">
                <a16:creationId xmlns:a16="http://schemas.microsoft.com/office/drawing/2014/main" id="{3D5B7C82-2004-B648-E8C8-5842A71C2FCE}"/>
              </a:ext>
            </a:extLst>
          </p:cNvPr>
          <p:cNvPicPr>
            <a:picLocks noChangeAspect="1"/>
          </p:cNvPicPr>
          <p:nvPr/>
        </p:nvPicPr>
        <p:blipFill>
          <a:blip r:embed="rId3"/>
          <a:stretch>
            <a:fillRect/>
          </a:stretch>
        </p:blipFill>
        <p:spPr>
          <a:xfrm>
            <a:off x="882800" y="1198310"/>
            <a:ext cx="2531913" cy="3101013"/>
          </a:xfrm>
          <a:prstGeom prst="rect">
            <a:avLst/>
          </a:prstGeom>
        </p:spPr>
      </p:pic>
      <p:pic>
        <p:nvPicPr>
          <p:cNvPr id="11" name="Picture 10">
            <a:extLst>
              <a:ext uri="{FF2B5EF4-FFF2-40B4-BE49-F238E27FC236}">
                <a16:creationId xmlns:a16="http://schemas.microsoft.com/office/drawing/2014/main" id="{F298F00E-053A-548A-553E-9EEE8544B6CC}"/>
              </a:ext>
            </a:extLst>
          </p:cNvPr>
          <p:cNvPicPr>
            <a:picLocks noChangeAspect="1"/>
          </p:cNvPicPr>
          <p:nvPr/>
        </p:nvPicPr>
        <p:blipFill>
          <a:blip r:embed="rId4"/>
          <a:stretch>
            <a:fillRect/>
          </a:stretch>
        </p:blipFill>
        <p:spPr>
          <a:xfrm>
            <a:off x="4265193" y="110758"/>
            <a:ext cx="2232853" cy="47933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97"/>
        <p:cNvGrpSpPr/>
        <p:nvPr/>
      </p:nvGrpSpPr>
      <p:grpSpPr>
        <a:xfrm>
          <a:off x="0" y="0"/>
          <a:ext cx="0" cy="0"/>
          <a:chOff x="0" y="0"/>
          <a:chExt cx="0" cy="0"/>
        </a:xfrm>
      </p:grpSpPr>
      <p:sp>
        <p:nvSpPr>
          <p:cNvPr id="2798" name="Google Shape;2798;p49"/>
          <p:cNvSpPr txBox="1">
            <a:spLocks noGrp="1"/>
          </p:cNvSpPr>
          <p:nvPr>
            <p:ph type="title"/>
          </p:nvPr>
        </p:nvSpPr>
        <p:spPr>
          <a:xfrm>
            <a:off x="613059" y="2549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MODULES USED</a:t>
            </a:r>
            <a:endParaRPr dirty="0"/>
          </a:p>
        </p:txBody>
      </p:sp>
      <p:sp>
        <p:nvSpPr>
          <p:cNvPr id="2799" name="Google Shape;2799;p49"/>
          <p:cNvSpPr txBox="1">
            <a:spLocks noGrp="1"/>
          </p:cNvSpPr>
          <p:nvPr>
            <p:ph type="subTitle" idx="1"/>
          </p:nvPr>
        </p:nvSpPr>
        <p:spPr>
          <a:xfrm>
            <a:off x="3970020" y="842424"/>
            <a:ext cx="3374289" cy="39350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Uploading Image and Displaying Result</a:t>
            </a:r>
          </a:p>
        </p:txBody>
      </p:sp>
      <p:sp>
        <p:nvSpPr>
          <p:cNvPr id="2800" name="Google Shape;2800;p49"/>
          <p:cNvSpPr txBox="1">
            <a:spLocks noGrp="1"/>
          </p:cNvSpPr>
          <p:nvPr>
            <p:ph type="subTitle" idx="2"/>
          </p:nvPr>
        </p:nvSpPr>
        <p:spPr>
          <a:xfrm>
            <a:off x="3671803" y="3263903"/>
            <a:ext cx="4179709" cy="1611493"/>
          </a:xfrm>
          <a:prstGeom prst="rect">
            <a:avLst/>
          </a:prstGeom>
        </p:spPr>
        <p:txBody>
          <a:bodyPr spcFirstLastPara="1" wrap="square" lIns="91425" tIns="91425" rIns="91425" bIns="91425" anchor="t" anchorCtr="0">
            <a:noAutofit/>
          </a:bodyPr>
          <a:lstStyle/>
          <a:p>
            <a:pPr algn="l"/>
            <a:r>
              <a:rPr lang="en-US" b="0" i="0" u="none" strike="noStrike" baseline="0" dirty="0">
                <a:solidFill>
                  <a:srgbClr val="000000"/>
                </a:solidFill>
                <a:latin typeface="Assistant" pitchFamily="2" charset="-79"/>
                <a:cs typeface="Assistant" pitchFamily="2" charset="-79"/>
              </a:rPr>
              <a:t>	Performs preprocessing functions on the image to enhance image quality and highlight certain features before feeding it to the model</a:t>
            </a:r>
          </a:p>
        </p:txBody>
      </p:sp>
      <p:sp>
        <p:nvSpPr>
          <p:cNvPr id="2801" name="Google Shape;2801;p49"/>
          <p:cNvSpPr txBox="1">
            <a:spLocks noGrp="1"/>
          </p:cNvSpPr>
          <p:nvPr>
            <p:ph type="subTitle" idx="3"/>
          </p:nvPr>
        </p:nvSpPr>
        <p:spPr>
          <a:xfrm>
            <a:off x="4042171" y="1455307"/>
            <a:ext cx="4137798" cy="6045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Performs Binary Classification Xray Scan image into Safe and Risk classes, along with a confidence score </a:t>
            </a:r>
            <a:endParaRPr dirty="0"/>
          </a:p>
        </p:txBody>
      </p:sp>
      <p:sp>
        <p:nvSpPr>
          <p:cNvPr id="2802" name="Google Shape;2802;p49"/>
          <p:cNvSpPr txBox="1">
            <a:spLocks noGrp="1"/>
          </p:cNvSpPr>
          <p:nvPr>
            <p:ph type="subTitle" idx="4"/>
          </p:nvPr>
        </p:nvSpPr>
        <p:spPr>
          <a:xfrm>
            <a:off x="1332777" y="890191"/>
            <a:ext cx="21753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USER INTERACTION</a:t>
            </a:r>
            <a:endParaRPr dirty="0"/>
          </a:p>
        </p:txBody>
      </p:sp>
      <p:sp>
        <p:nvSpPr>
          <p:cNvPr id="2803" name="Google Shape;2803;p49"/>
          <p:cNvSpPr txBox="1">
            <a:spLocks noGrp="1"/>
          </p:cNvSpPr>
          <p:nvPr>
            <p:ph type="subTitle" idx="5"/>
          </p:nvPr>
        </p:nvSpPr>
        <p:spPr>
          <a:xfrm>
            <a:off x="1252764" y="3477630"/>
            <a:ext cx="21753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PRE PROCESSING</a:t>
            </a:r>
            <a:endParaRPr dirty="0"/>
          </a:p>
        </p:txBody>
      </p:sp>
      <p:sp>
        <p:nvSpPr>
          <p:cNvPr id="2804" name="Google Shape;2804;p49"/>
          <p:cNvSpPr txBox="1">
            <a:spLocks noGrp="1"/>
          </p:cNvSpPr>
          <p:nvPr>
            <p:ph type="subTitle" idx="6"/>
          </p:nvPr>
        </p:nvSpPr>
        <p:spPr>
          <a:xfrm>
            <a:off x="1371704" y="1641637"/>
            <a:ext cx="2688139"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TENSORFLOW CLASSIFIER</a:t>
            </a:r>
            <a:endParaRPr dirty="0"/>
          </a:p>
        </p:txBody>
      </p:sp>
      <p:sp>
        <p:nvSpPr>
          <p:cNvPr id="2805" name="Google Shape;2805;p49"/>
          <p:cNvSpPr/>
          <p:nvPr/>
        </p:nvSpPr>
        <p:spPr>
          <a:xfrm>
            <a:off x="599588" y="829729"/>
            <a:ext cx="829200" cy="447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49"/>
          <p:cNvSpPr/>
          <p:nvPr/>
        </p:nvSpPr>
        <p:spPr>
          <a:xfrm>
            <a:off x="592105" y="2407047"/>
            <a:ext cx="829200" cy="447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49"/>
          <p:cNvSpPr/>
          <p:nvPr/>
        </p:nvSpPr>
        <p:spPr>
          <a:xfrm>
            <a:off x="598254" y="1592594"/>
            <a:ext cx="829200" cy="447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49"/>
          <p:cNvGrpSpPr/>
          <p:nvPr/>
        </p:nvGrpSpPr>
        <p:grpSpPr>
          <a:xfrm>
            <a:off x="825725" y="1631418"/>
            <a:ext cx="374258" cy="369952"/>
            <a:chOff x="7160790" y="3485256"/>
            <a:chExt cx="371140" cy="366870"/>
          </a:xfrm>
        </p:grpSpPr>
        <p:sp>
          <p:nvSpPr>
            <p:cNvPr id="2809" name="Google Shape;2809;p49"/>
            <p:cNvSpPr/>
            <p:nvPr/>
          </p:nvSpPr>
          <p:spPr>
            <a:xfrm>
              <a:off x="7302352" y="3626680"/>
              <a:ext cx="229578" cy="225446"/>
            </a:xfrm>
            <a:custGeom>
              <a:avLst/>
              <a:gdLst/>
              <a:ahLst/>
              <a:cxnLst/>
              <a:rect l="l" t="t" r="r" b="b"/>
              <a:pathLst>
                <a:path w="6667" h="6547" extrusionOk="0">
                  <a:moveTo>
                    <a:pt x="5829" y="746"/>
                  </a:moveTo>
                  <a:cubicBezTo>
                    <a:pt x="6087" y="746"/>
                    <a:pt x="6316" y="962"/>
                    <a:pt x="6298" y="1246"/>
                  </a:cubicBezTo>
                  <a:cubicBezTo>
                    <a:pt x="6281" y="1504"/>
                    <a:pt x="6065" y="1684"/>
                    <a:pt x="5830" y="1684"/>
                  </a:cubicBezTo>
                  <a:cubicBezTo>
                    <a:pt x="5760" y="1684"/>
                    <a:pt x="5689" y="1668"/>
                    <a:pt x="5620" y="1633"/>
                  </a:cubicBezTo>
                  <a:cubicBezTo>
                    <a:pt x="5351" y="1499"/>
                    <a:pt x="5062" y="1414"/>
                    <a:pt x="4764" y="1385"/>
                  </a:cubicBezTo>
                  <a:cubicBezTo>
                    <a:pt x="4766" y="1329"/>
                    <a:pt x="4767" y="1271"/>
                    <a:pt x="4767" y="1215"/>
                  </a:cubicBezTo>
                  <a:cubicBezTo>
                    <a:pt x="4767" y="1158"/>
                    <a:pt x="4766" y="1101"/>
                    <a:pt x="4764" y="1045"/>
                  </a:cubicBezTo>
                  <a:cubicBezTo>
                    <a:pt x="5063" y="1011"/>
                    <a:pt x="5356" y="926"/>
                    <a:pt x="5627" y="793"/>
                  </a:cubicBezTo>
                  <a:cubicBezTo>
                    <a:pt x="5693" y="761"/>
                    <a:pt x="5762" y="746"/>
                    <a:pt x="5829" y="746"/>
                  </a:cubicBezTo>
                  <a:close/>
                  <a:moveTo>
                    <a:pt x="3547" y="3218"/>
                  </a:moveTo>
                  <a:cubicBezTo>
                    <a:pt x="3607" y="3218"/>
                    <a:pt x="3667" y="3229"/>
                    <a:pt x="3725" y="3253"/>
                  </a:cubicBezTo>
                  <a:cubicBezTo>
                    <a:pt x="3900" y="3326"/>
                    <a:pt x="4015" y="3497"/>
                    <a:pt x="4015" y="3687"/>
                  </a:cubicBezTo>
                  <a:cubicBezTo>
                    <a:pt x="4015" y="3945"/>
                    <a:pt x="3805" y="4155"/>
                    <a:pt x="3546" y="4155"/>
                  </a:cubicBezTo>
                  <a:cubicBezTo>
                    <a:pt x="3357" y="4155"/>
                    <a:pt x="3186" y="4041"/>
                    <a:pt x="3113" y="3866"/>
                  </a:cubicBezTo>
                  <a:cubicBezTo>
                    <a:pt x="3041" y="3691"/>
                    <a:pt x="3080" y="3490"/>
                    <a:pt x="3215" y="3355"/>
                  </a:cubicBezTo>
                  <a:cubicBezTo>
                    <a:pt x="3305" y="3266"/>
                    <a:pt x="3425" y="3218"/>
                    <a:pt x="3547" y="3218"/>
                  </a:cubicBezTo>
                  <a:close/>
                  <a:moveTo>
                    <a:pt x="1279" y="3577"/>
                  </a:moveTo>
                  <a:cubicBezTo>
                    <a:pt x="1362" y="3577"/>
                    <a:pt x="1434" y="3645"/>
                    <a:pt x="1434" y="3733"/>
                  </a:cubicBezTo>
                  <a:lnTo>
                    <a:pt x="1434" y="4444"/>
                  </a:lnTo>
                  <a:cubicBezTo>
                    <a:pt x="1434" y="4821"/>
                    <a:pt x="1523" y="5197"/>
                    <a:pt x="1700" y="5564"/>
                  </a:cubicBezTo>
                  <a:cubicBezTo>
                    <a:pt x="1789" y="5748"/>
                    <a:pt x="1748" y="5969"/>
                    <a:pt x="1598" y="6109"/>
                  </a:cubicBezTo>
                  <a:cubicBezTo>
                    <a:pt x="1509" y="6192"/>
                    <a:pt x="1394" y="6235"/>
                    <a:pt x="1278" y="6235"/>
                  </a:cubicBezTo>
                  <a:cubicBezTo>
                    <a:pt x="1180" y="6235"/>
                    <a:pt x="1081" y="6204"/>
                    <a:pt x="997" y="6142"/>
                  </a:cubicBezTo>
                  <a:cubicBezTo>
                    <a:pt x="816" y="6006"/>
                    <a:pt x="757" y="5759"/>
                    <a:pt x="859" y="5556"/>
                  </a:cubicBezTo>
                  <a:cubicBezTo>
                    <a:pt x="1031" y="5211"/>
                    <a:pt x="1122" y="4830"/>
                    <a:pt x="1122" y="4444"/>
                  </a:cubicBezTo>
                  <a:lnTo>
                    <a:pt x="1122" y="3737"/>
                  </a:lnTo>
                  <a:cubicBezTo>
                    <a:pt x="1121" y="3664"/>
                    <a:pt x="1170" y="3599"/>
                    <a:pt x="1243" y="3581"/>
                  </a:cubicBezTo>
                  <a:cubicBezTo>
                    <a:pt x="1255" y="3578"/>
                    <a:pt x="1267" y="3577"/>
                    <a:pt x="1279" y="3577"/>
                  </a:cubicBezTo>
                  <a:close/>
                  <a:moveTo>
                    <a:pt x="4443" y="1"/>
                  </a:moveTo>
                  <a:cubicBezTo>
                    <a:pt x="4328" y="1"/>
                    <a:pt x="4257" y="109"/>
                    <a:pt x="4291" y="207"/>
                  </a:cubicBezTo>
                  <a:cubicBezTo>
                    <a:pt x="4603" y="1146"/>
                    <a:pt x="4462" y="2176"/>
                    <a:pt x="3908" y="2996"/>
                  </a:cubicBezTo>
                  <a:cubicBezTo>
                    <a:pt x="3800" y="2938"/>
                    <a:pt x="3676" y="2906"/>
                    <a:pt x="3545" y="2906"/>
                  </a:cubicBezTo>
                  <a:cubicBezTo>
                    <a:pt x="3368" y="2906"/>
                    <a:pt x="3178" y="2965"/>
                    <a:pt x="2991" y="3103"/>
                  </a:cubicBezTo>
                  <a:cubicBezTo>
                    <a:pt x="2979" y="3113"/>
                    <a:pt x="2967" y="3124"/>
                    <a:pt x="2958" y="3138"/>
                  </a:cubicBezTo>
                  <a:cubicBezTo>
                    <a:pt x="2739" y="3435"/>
                    <a:pt x="2722" y="3744"/>
                    <a:pt x="2825" y="3990"/>
                  </a:cubicBezTo>
                  <a:cubicBezTo>
                    <a:pt x="2491" y="4176"/>
                    <a:pt x="2125" y="4301"/>
                    <a:pt x="1747" y="4358"/>
                  </a:cubicBezTo>
                  <a:lnTo>
                    <a:pt x="1747" y="3549"/>
                  </a:lnTo>
                  <a:cubicBezTo>
                    <a:pt x="1747" y="3524"/>
                    <a:pt x="1737" y="3499"/>
                    <a:pt x="1719" y="3480"/>
                  </a:cubicBezTo>
                  <a:cubicBezTo>
                    <a:pt x="1575" y="3327"/>
                    <a:pt x="1419" y="3264"/>
                    <a:pt x="1278" y="3264"/>
                  </a:cubicBezTo>
                  <a:cubicBezTo>
                    <a:pt x="1019" y="3264"/>
                    <a:pt x="809" y="3475"/>
                    <a:pt x="809" y="3733"/>
                  </a:cubicBezTo>
                  <a:lnTo>
                    <a:pt x="809" y="4358"/>
                  </a:lnTo>
                  <a:cubicBezTo>
                    <a:pt x="603" y="4327"/>
                    <a:pt x="401" y="4276"/>
                    <a:pt x="205" y="4206"/>
                  </a:cubicBezTo>
                  <a:cubicBezTo>
                    <a:pt x="202" y="4205"/>
                    <a:pt x="198" y="4204"/>
                    <a:pt x="195" y="4204"/>
                  </a:cubicBezTo>
                  <a:cubicBezTo>
                    <a:pt x="190" y="4204"/>
                    <a:pt x="185" y="4205"/>
                    <a:pt x="181" y="4207"/>
                  </a:cubicBezTo>
                  <a:cubicBezTo>
                    <a:pt x="0" y="4290"/>
                    <a:pt x="37" y="4480"/>
                    <a:pt x="163" y="4522"/>
                  </a:cubicBezTo>
                  <a:cubicBezTo>
                    <a:pt x="369" y="4591"/>
                    <a:pt x="581" y="4642"/>
                    <a:pt x="797" y="4670"/>
                  </a:cubicBezTo>
                  <a:cubicBezTo>
                    <a:pt x="771" y="4930"/>
                    <a:pt x="697" y="5182"/>
                    <a:pt x="580" y="5415"/>
                  </a:cubicBezTo>
                  <a:cubicBezTo>
                    <a:pt x="411" y="5749"/>
                    <a:pt x="492" y="6196"/>
                    <a:pt x="881" y="6461"/>
                  </a:cubicBezTo>
                  <a:cubicBezTo>
                    <a:pt x="894" y="6469"/>
                    <a:pt x="907" y="6476"/>
                    <a:pt x="921" y="6480"/>
                  </a:cubicBezTo>
                  <a:cubicBezTo>
                    <a:pt x="1051" y="6522"/>
                    <a:pt x="1166" y="6547"/>
                    <a:pt x="1279" y="6547"/>
                  </a:cubicBezTo>
                  <a:cubicBezTo>
                    <a:pt x="1582" y="6547"/>
                    <a:pt x="1858" y="6376"/>
                    <a:pt x="2003" y="6072"/>
                  </a:cubicBezTo>
                  <a:cubicBezTo>
                    <a:pt x="2006" y="6066"/>
                    <a:pt x="2010" y="6058"/>
                    <a:pt x="2012" y="6050"/>
                  </a:cubicBezTo>
                  <a:cubicBezTo>
                    <a:pt x="2085" y="5830"/>
                    <a:pt x="2074" y="5616"/>
                    <a:pt x="1982" y="5426"/>
                  </a:cubicBezTo>
                  <a:cubicBezTo>
                    <a:pt x="1866" y="5189"/>
                    <a:pt x="1790" y="4933"/>
                    <a:pt x="1760" y="4670"/>
                  </a:cubicBezTo>
                  <a:cubicBezTo>
                    <a:pt x="2197" y="4610"/>
                    <a:pt x="2619" y="4466"/>
                    <a:pt x="3003" y="4248"/>
                  </a:cubicBezTo>
                  <a:cubicBezTo>
                    <a:pt x="3144" y="4384"/>
                    <a:pt x="3335" y="4467"/>
                    <a:pt x="3545" y="4467"/>
                  </a:cubicBezTo>
                  <a:cubicBezTo>
                    <a:pt x="3722" y="4467"/>
                    <a:pt x="3912" y="4409"/>
                    <a:pt x="4097" y="4272"/>
                  </a:cubicBezTo>
                  <a:cubicBezTo>
                    <a:pt x="4110" y="4262"/>
                    <a:pt x="4121" y="4251"/>
                    <a:pt x="4131" y="4238"/>
                  </a:cubicBezTo>
                  <a:cubicBezTo>
                    <a:pt x="4412" y="3857"/>
                    <a:pt x="4364" y="3456"/>
                    <a:pt x="4151" y="3195"/>
                  </a:cubicBezTo>
                  <a:cubicBezTo>
                    <a:pt x="4461" y="2748"/>
                    <a:pt x="4660" y="2234"/>
                    <a:pt x="4734" y="1695"/>
                  </a:cubicBezTo>
                  <a:cubicBezTo>
                    <a:pt x="4994" y="1721"/>
                    <a:pt x="5246" y="1795"/>
                    <a:pt x="5478" y="1912"/>
                  </a:cubicBezTo>
                  <a:cubicBezTo>
                    <a:pt x="5587" y="1967"/>
                    <a:pt x="5707" y="1995"/>
                    <a:pt x="5829" y="1995"/>
                  </a:cubicBezTo>
                  <a:cubicBezTo>
                    <a:pt x="5848" y="1995"/>
                    <a:pt x="5865" y="1994"/>
                    <a:pt x="5883" y="1993"/>
                  </a:cubicBezTo>
                  <a:cubicBezTo>
                    <a:pt x="6183" y="1973"/>
                    <a:pt x="6446" y="1781"/>
                    <a:pt x="6556" y="1500"/>
                  </a:cubicBezTo>
                  <a:cubicBezTo>
                    <a:pt x="6666" y="1220"/>
                    <a:pt x="6606" y="899"/>
                    <a:pt x="6399" y="679"/>
                  </a:cubicBezTo>
                  <a:lnTo>
                    <a:pt x="6399" y="681"/>
                  </a:lnTo>
                  <a:cubicBezTo>
                    <a:pt x="6250" y="524"/>
                    <a:pt x="6045" y="435"/>
                    <a:pt x="5829" y="434"/>
                  </a:cubicBezTo>
                  <a:cubicBezTo>
                    <a:pt x="5711" y="434"/>
                    <a:pt x="5596" y="460"/>
                    <a:pt x="5490" y="512"/>
                  </a:cubicBezTo>
                  <a:cubicBezTo>
                    <a:pt x="5252" y="628"/>
                    <a:pt x="4996" y="704"/>
                    <a:pt x="4733" y="734"/>
                  </a:cubicBezTo>
                  <a:cubicBezTo>
                    <a:pt x="4701" y="500"/>
                    <a:pt x="4645" y="270"/>
                    <a:pt x="4567" y="48"/>
                  </a:cubicBezTo>
                  <a:cubicBezTo>
                    <a:pt x="4564" y="40"/>
                    <a:pt x="4558" y="33"/>
                    <a:pt x="4550" y="29"/>
                  </a:cubicBezTo>
                  <a:cubicBezTo>
                    <a:pt x="4512" y="9"/>
                    <a:pt x="4476" y="1"/>
                    <a:pt x="44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49"/>
            <p:cNvSpPr/>
            <p:nvPr/>
          </p:nvSpPr>
          <p:spPr>
            <a:xfrm>
              <a:off x="7160790" y="3485256"/>
              <a:ext cx="323551" cy="323861"/>
            </a:xfrm>
            <a:custGeom>
              <a:avLst/>
              <a:gdLst/>
              <a:ahLst/>
              <a:cxnLst/>
              <a:rect l="l" t="t" r="r" b="b"/>
              <a:pathLst>
                <a:path w="9396" h="9405" extrusionOk="0">
                  <a:moveTo>
                    <a:pt x="8543" y="1784"/>
                  </a:moveTo>
                  <a:cubicBezTo>
                    <a:pt x="8547" y="1784"/>
                    <a:pt x="8552" y="1784"/>
                    <a:pt x="8556" y="1785"/>
                  </a:cubicBezTo>
                  <a:cubicBezTo>
                    <a:pt x="8662" y="1788"/>
                    <a:pt x="8763" y="1835"/>
                    <a:pt x="8833" y="1916"/>
                  </a:cubicBezTo>
                  <a:cubicBezTo>
                    <a:pt x="9014" y="2122"/>
                    <a:pt x="8925" y="2447"/>
                    <a:pt x="8665" y="2534"/>
                  </a:cubicBezTo>
                  <a:cubicBezTo>
                    <a:pt x="8398" y="2623"/>
                    <a:pt x="8153" y="2762"/>
                    <a:pt x="7941" y="2943"/>
                  </a:cubicBezTo>
                  <a:cubicBezTo>
                    <a:pt x="7886" y="2884"/>
                    <a:pt x="7828" y="2827"/>
                    <a:pt x="7769" y="2772"/>
                  </a:cubicBezTo>
                  <a:cubicBezTo>
                    <a:pt x="7951" y="2556"/>
                    <a:pt x="8089" y="2308"/>
                    <a:pt x="8181" y="2042"/>
                  </a:cubicBezTo>
                  <a:lnTo>
                    <a:pt x="8181" y="2041"/>
                  </a:lnTo>
                  <a:cubicBezTo>
                    <a:pt x="8235" y="1888"/>
                    <a:pt x="8380" y="1784"/>
                    <a:pt x="8543" y="1784"/>
                  </a:cubicBezTo>
                  <a:close/>
                  <a:moveTo>
                    <a:pt x="5391" y="302"/>
                  </a:moveTo>
                  <a:cubicBezTo>
                    <a:pt x="5739" y="305"/>
                    <a:pt x="5964" y="671"/>
                    <a:pt x="5807" y="981"/>
                  </a:cubicBezTo>
                  <a:cubicBezTo>
                    <a:pt x="5634" y="1327"/>
                    <a:pt x="5545" y="1708"/>
                    <a:pt x="5545" y="2094"/>
                  </a:cubicBezTo>
                  <a:lnTo>
                    <a:pt x="5545" y="2800"/>
                  </a:lnTo>
                  <a:cubicBezTo>
                    <a:pt x="5546" y="2874"/>
                    <a:pt x="5496" y="2940"/>
                    <a:pt x="5424" y="2958"/>
                  </a:cubicBezTo>
                  <a:cubicBezTo>
                    <a:pt x="5413" y="2960"/>
                    <a:pt x="5401" y="2961"/>
                    <a:pt x="5390" y="2961"/>
                  </a:cubicBezTo>
                  <a:cubicBezTo>
                    <a:pt x="5305" y="2961"/>
                    <a:pt x="5233" y="2893"/>
                    <a:pt x="5233" y="2805"/>
                  </a:cubicBezTo>
                  <a:lnTo>
                    <a:pt x="5233" y="2095"/>
                  </a:lnTo>
                  <a:cubicBezTo>
                    <a:pt x="5233" y="1718"/>
                    <a:pt x="5142" y="1340"/>
                    <a:pt x="4966" y="975"/>
                  </a:cubicBezTo>
                  <a:cubicBezTo>
                    <a:pt x="4878" y="790"/>
                    <a:pt x="4919" y="570"/>
                    <a:pt x="5068" y="429"/>
                  </a:cubicBezTo>
                  <a:lnTo>
                    <a:pt x="5069" y="430"/>
                  </a:lnTo>
                  <a:cubicBezTo>
                    <a:pt x="5155" y="348"/>
                    <a:pt x="5269" y="302"/>
                    <a:pt x="5389" y="302"/>
                  </a:cubicBezTo>
                  <a:close/>
                  <a:moveTo>
                    <a:pt x="838" y="4863"/>
                  </a:moveTo>
                  <a:cubicBezTo>
                    <a:pt x="844" y="4863"/>
                    <a:pt x="850" y="4863"/>
                    <a:pt x="857" y="4863"/>
                  </a:cubicBezTo>
                  <a:cubicBezTo>
                    <a:pt x="922" y="4866"/>
                    <a:pt x="984" y="4882"/>
                    <a:pt x="1041" y="4910"/>
                  </a:cubicBezTo>
                  <a:cubicBezTo>
                    <a:pt x="1408" y="5086"/>
                    <a:pt x="1784" y="5176"/>
                    <a:pt x="2162" y="5176"/>
                  </a:cubicBezTo>
                  <a:lnTo>
                    <a:pt x="2867" y="5176"/>
                  </a:lnTo>
                  <a:cubicBezTo>
                    <a:pt x="2868" y="5176"/>
                    <a:pt x="2869" y="5176"/>
                    <a:pt x="2869" y="5176"/>
                  </a:cubicBezTo>
                  <a:cubicBezTo>
                    <a:pt x="2943" y="5176"/>
                    <a:pt x="3007" y="5225"/>
                    <a:pt x="3024" y="5297"/>
                  </a:cubicBezTo>
                  <a:cubicBezTo>
                    <a:pt x="3046" y="5395"/>
                    <a:pt x="2973" y="5488"/>
                    <a:pt x="2871" y="5488"/>
                  </a:cubicBezTo>
                  <a:lnTo>
                    <a:pt x="2162" y="5488"/>
                  </a:lnTo>
                  <a:cubicBezTo>
                    <a:pt x="1775" y="5488"/>
                    <a:pt x="1395" y="5578"/>
                    <a:pt x="1050" y="5750"/>
                  </a:cubicBezTo>
                  <a:lnTo>
                    <a:pt x="1049" y="5750"/>
                  </a:lnTo>
                  <a:cubicBezTo>
                    <a:pt x="981" y="5785"/>
                    <a:pt x="909" y="5801"/>
                    <a:pt x="839" y="5801"/>
                  </a:cubicBezTo>
                  <a:cubicBezTo>
                    <a:pt x="628" y="5801"/>
                    <a:pt x="430" y="5656"/>
                    <a:pt x="380" y="5431"/>
                  </a:cubicBezTo>
                  <a:cubicBezTo>
                    <a:pt x="317" y="5138"/>
                    <a:pt x="541" y="4863"/>
                    <a:pt x="838" y="4863"/>
                  </a:cubicBezTo>
                  <a:close/>
                  <a:moveTo>
                    <a:pt x="2853" y="7716"/>
                  </a:moveTo>
                  <a:cubicBezTo>
                    <a:pt x="2899" y="7765"/>
                    <a:pt x="2947" y="7813"/>
                    <a:pt x="2997" y="7861"/>
                  </a:cubicBezTo>
                  <a:lnTo>
                    <a:pt x="2836" y="8021"/>
                  </a:lnTo>
                  <a:cubicBezTo>
                    <a:pt x="2613" y="8244"/>
                    <a:pt x="2442" y="8520"/>
                    <a:pt x="2330" y="8841"/>
                  </a:cubicBezTo>
                  <a:cubicBezTo>
                    <a:pt x="2275" y="8997"/>
                    <a:pt x="2133" y="9083"/>
                    <a:pt x="1989" y="9083"/>
                  </a:cubicBezTo>
                  <a:cubicBezTo>
                    <a:pt x="1891" y="9083"/>
                    <a:pt x="1792" y="9043"/>
                    <a:pt x="1719" y="8960"/>
                  </a:cubicBezTo>
                  <a:cubicBezTo>
                    <a:pt x="1603" y="8824"/>
                    <a:pt x="1602" y="8622"/>
                    <a:pt x="1718" y="8486"/>
                  </a:cubicBezTo>
                  <a:cubicBezTo>
                    <a:pt x="1761" y="8437"/>
                    <a:pt x="1815" y="8401"/>
                    <a:pt x="1877" y="8380"/>
                  </a:cubicBezTo>
                  <a:cubicBezTo>
                    <a:pt x="2184" y="8278"/>
                    <a:pt x="2463" y="8106"/>
                    <a:pt x="2691" y="7876"/>
                  </a:cubicBezTo>
                  <a:lnTo>
                    <a:pt x="2853" y="7716"/>
                  </a:lnTo>
                  <a:close/>
                  <a:moveTo>
                    <a:pt x="5387" y="0"/>
                  </a:moveTo>
                  <a:cubicBezTo>
                    <a:pt x="4956" y="0"/>
                    <a:pt x="4591" y="359"/>
                    <a:pt x="4609" y="812"/>
                  </a:cubicBezTo>
                  <a:cubicBezTo>
                    <a:pt x="4612" y="919"/>
                    <a:pt x="4639" y="1024"/>
                    <a:pt x="4685" y="1120"/>
                  </a:cubicBezTo>
                  <a:cubicBezTo>
                    <a:pt x="4801" y="1358"/>
                    <a:pt x="4877" y="1614"/>
                    <a:pt x="4908" y="1877"/>
                  </a:cubicBezTo>
                  <a:cubicBezTo>
                    <a:pt x="4553" y="1925"/>
                    <a:pt x="4207" y="2030"/>
                    <a:pt x="3884" y="2184"/>
                  </a:cubicBezTo>
                  <a:cubicBezTo>
                    <a:pt x="3664" y="1966"/>
                    <a:pt x="3366" y="1845"/>
                    <a:pt x="3057" y="1845"/>
                  </a:cubicBezTo>
                  <a:cubicBezTo>
                    <a:pt x="3056" y="1845"/>
                    <a:pt x="3055" y="1845"/>
                    <a:pt x="3053" y="1845"/>
                  </a:cubicBezTo>
                  <a:cubicBezTo>
                    <a:pt x="2967" y="1845"/>
                    <a:pt x="2897" y="1915"/>
                    <a:pt x="2897" y="2001"/>
                  </a:cubicBezTo>
                  <a:cubicBezTo>
                    <a:pt x="2897" y="2088"/>
                    <a:pt x="2967" y="2158"/>
                    <a:pt x="3053" y="2158"/>
                  </a:cubicBezTo>
                  <a:cubicBezTo>
                    <a:pt x="3055" y="2158"/>
                    <a:pt x="3056" y="2158"/>
                    <a:pt x="3057" y="2158"/>
                  </a:cubicBezTo>
                  <a:cubicBezTo>
                    <a:pt x="3251" y="2158"/>
                    <a:pt x="3439" y="2223"/>
                    <a:pt x="3591" y="2343"/>
                  </a:cubicBezTo>
                  <a:cubicBezTo>
                    <a:pt x="3093" y="2642"/>
                    <a:pt x="2678" y="3061"/>
                    <a:pt x="2382" y="3562"/>
                  </a:cubicBezTo>
                  <a:cubicBezTo>
                    <a:pt x="2081" y="3185"/>
                    <a:pt x="2146" y="2637"/>
                    <a:pt x="2526" y="2340"/>
                  </a:cubicBezTo>
                  <a:cubicBezTo>
                    <a:pt x="2587" y="2293"/>
                    <a:pt x="2605" y="2206"/>
                    <a:pt x="2567" y="2138"/>
                  </a:cubicBezTo>
                  <a:cubicBezTo>
                    <a:pt x="2537" y="2088"/>
                    <a:pt x="2485" y="2060"/>
                    <a:pt x="2431" y="2060"/>
                  </a:cubicBezTo>
                  <a:cubicBezTo>
                    <a:pt x="2398" y="2060"/>
                    <a:pt x="2364" y="2070"/>
                    <a:pt x="2335" y="2093"/>
                  </a:cubicBezTo>
                  <a:cubicBezTo>
                    <a:pt x="1775" y="2527"/>
                    <a:pt x="1725" y="3356"/>
                    <a:pt x="2228" y="3856"/>
                  </a:cubicBezTo>
                  <a:cubicBezTo>
                    <a:pt x="2080" y="4171"/>
                    <a:pt x="1981" y="4507"/>
                    <a:pt x="1933" y="4851"/>
                  </a:cubicBezTo>
                  <a:cubicBezTo>
                    <a:pt x="1670" y="4821"/>
                    <a:pt x="1414" y="4746"/>
                    <a:pt x="1177" y="4629"/>
                  </a:cubicBezTo>
                  <a:cubicBezTo>
                    <a:pt x="1071" y="4578"/>
                    <a:pt x="955" y="4552"/>
                    <a:pt x="838" y="4552"/>
                  </a:cubicBezTo>
                  <a:cubicBezTo>
                    <a:pt x="622" y="4552"/>
                    <a:pt x="415" y="4641"/>
                    <a:pt x="268" y="4799"/>
                  </a:cubicBezTo>
                  <a:cubicBezTo>
                    <a:pt x="61" y="5019"/>
                    <a:pt x="1" y="5338"/>
                    <a:pt x="111" y="5618"/>
                  </a:cubicBezTo>
                  <a:cubicBezTo>
                    <a:pt x="221" y="5900"/>
                    <a:pt x="484" y="6091"/>
                    <a:pt x="784" y="6112"/>
                  </a:cubicBezTo>
                  <a:cubicBezTo>
                    <a:pt x="802" y="6113"/>
                    <a:pt x="819" y="6113"/>
                    <a:pt x="837" y="6113"/>
                  </a:cubicBezTo>
                  <a:cubicBezTo>
                    <a:pt x="839" y="6113"/>
                    <a:pt x="841" y="6113"/>
                    <a:pt x="844" y="6113"/>
                  </a:cubicBezTo>
                  <a:cubicBezTo>
                    <a:pt x="963" y="6113"/>
                    <a:pt x="1082" y="6085"/>
                    <a:pt x="1189" y="6031"/>
                  </a:cubicBezTo>
                  <a:cubicBezTo>
                    <a:pt x="1422" y="5914"/>
                    <a:pt x="1674" y="5841"/>
                    <a:pt x="1933" y="5813"/>
                  </a:cubicBezTo>
                  <a:cubicBezTo>
                    <a:pt x="2019" y="6425"/>
                    <a:pt x="2265" y="7004"/>
                    <a:pt x="2647" y="7489"/>
                  </a:cubicBezTo>
                  <a:lnTo>
                    <a:pt x="2470" y="7666"/>
                  </a:lnTo>
                  <a:cubicBezTo>
                    <a:pt x="2275" y="7861"/>
                    <a:pt x="2038" y="8007"/>
                    <a:pt x="1778" y="8094"/>
                  </a:cubicBezTo>
                  <a:cubicBezTo>
                    <a:pt x="1320" y="8245"/>
                    <a:pt x="1166" y="8814"/>
                    <a:pt x="1483" y="9177"/>
                  </a:cubicBezTo>
                  <a:cubicBezTo>
                    <a:pt x="1606" y="9317"/>
                    <a:pt x="1781" y="9400"/>
                    <a:pt x="1967" y="9405"/>
                  </a:cubicBezTo>
                  <a:lnTo>
                    <a:pt x="1989" y="9405"/>
                  </a:lnTo>
                  <a:cubicBezTo>
                    <a:pt x="2167" y="9405"/>
                    <a:pt x="2339" y="9334"/>
                    <a:pt x="2465" y="9208"/>
                  </a:cubicBezTo>
                  <a:cubicBezTo>
                    <a:pt x="2537" y="9136"/>
                    <a:pt x="2591" y="9050"/>
                    <a:pt x="2624" y="8955"/>
                  </a:cubicBezTo>
                  <a:cubicBezTo>
                    <a:pt x="2721" y="8678"/>
                    <a:pt x="2866" y="8442"/>
                    <a:pt x="3055" y="8251"/>
                  </a:cubicBezTo>
                  <a:lnTo>
                    <a:pt x="3232" y="8074"/>
                  </a:lnTo>
                  <a:cubicBezTo>
                    <a:pt x="3361" y="8176"/>
                    <a:pt x="3496" y="8268"/>
                    <a:pt x="3637" y="8349"/>
                  </a:cubicBezTo>
                  <a:cubicBezTo>
                    <a:pt x="3662" y="8365"/>
                    <a:pt x="3690" y="8372"/>
                    <a:pt x="3717" y="8372"/>
                  </a:cubicBezTo>
                  <a:cubicBezTo>
                    <a:pt x="3771" y="8372"/>
                    <a:pt x="3823" y="8344"/>
                    <a:pt x="3852" y="8294"/>
                  </a:cubicBezTo>
                  <a:cubicBezTo>
                    <a:pt x="3896" y="8220"/>
                    <a:pt x="3869" y="8123"/>
                    <a:pt x="3795" y="8080"/>
                  </a:cubicBezTo>
                  <a:cubicBezTo>
                    <a:pt x="2959" y="7593"/>
                    <a:pt x="2390" y="6755"/>
                    <a:pt x="2247" y="5801"/>
                  </a:cubicBezTo>
                  <a:lnTo>
                    <a:pt x="2860" y="5801"/>
                  </a:lnTo>
                  <a:cubicBezTo>
                    <a:pt x="3105" y="5801"/>
                    <a:pt x="3316" y="5618"/>
                    <a:pt x="3338" y="5376"/>
                  </a:cubicBezTo>
                  <a:cubicBezTo>
                    <a:pt x="3363" y="5101"/>
                    <a:pt x="3148" y="4863"/>
                    <a:pt x="2871" y="4863"/>
                  </a:cubicBezTo>
                  <a:lnTo>
                    <a:pt x="2247" y="4863"/>
                  </a:lnTo>
                  <a:cubicBezTo>
                    <a:pt x="2297" y="4527"/>
                    <a:pt x="2400" y="4201"/>
                    <a:pt x="2553" y="3897"/>
                  </a:cubicBezTo>
                  <a:cubicBezTo>
                    <a:pt x="2557" y="3892"/>
                    <a:pt x="2560" y="3886"/>
                    <a:pt x="2562" y="3881"/>
                  </a:cubicBezTo>
                  <a:cubicBezTo>
                    <a:pt x="2863" y="3298"/>
                    <a:pt x="3336" y="2820"/>
                    <a:pt x="3917" y="2516"/>
                  </a:cubicBezTo>
                  <a:cubicBezTo>
                    <a:pt x="3920" y="2514"/>
                    <a:pt x="3924" y="2513"/>
                    <a:pt x="3928" y="2511"/>
                  </a:cubicBezTo>
                  <a:cubicBezTo>
                    <a:pt x="4238" y="2349"/>
                    <a:pt x="4574" y="2241"/>
                    <a:pt x="4920" y="2191"/>
                  </a:cubicBezTo>
                  <a:lnTo>
                    <a:pt x="4920" y="2804"/>
                  </a:lnTo>
                  <a:cubicBezTo>
                    <a:pt x="4920" y="3048"/>
                    <a:pt x="5103" y="3259"/>
                    <a:pt x="5345" y="3281"/>
                  </a:cubicBezTo>
                  <a:cubicBezTo>
                    <a:pt x="5360" y="3282"/>
                    <a:pt x="5374" y="3283"/>
                    <a:pt x="5389" y="3283"/>
                  </a:cubicBezTo>
                  <a:cubicBezTo>
                    <a:pt x="5645" y="3283"/>
                    <a:pt x="5858" y="3076"/>
                    <a:pt x="5858" y="2815"/>
                  </a:cubicBezTo>
                  <a:lnTo>
                    <a:pt x="5858" y="2191"/>
                  </a:lnTo>
                  <a:cubicBezTo>
                    <a:pt x="6810" y="2334"/>
                    <a:pt x="7646" y="2899"/>
                    <a:pt x="8132" y="3729"/>
                  </a:cubicBezTo>
                  <a:cubicBezTo>
                    <a:pt x="8162" y="3780"/>
                    <a:pt x="8214" y="3806"/>
                    <a:pt x="8268" y="3806"/>
                  </a:cubicBezTo>
                  <a:cubicBezTo>
                    <a:pt x="8304" y="3806"/>
                    <a:pt x="8342" y="3793"/>
                    <a:pt x="8372" y="3766"/>
                  </a:cubicBezTo>
                  <a:cubicBezTo>
                    <a:pt x="8427" y="3715"/>
                    <a:pt x="8439" y="3631"/>
                    <a:pt x="8400" y="3567"/>
                  </a:cubicBezTo>
                  <a:cubicBezTo>
                    <a:pt x="8322" y="3436"/>
                    <a:pt x="8237" y="3310"/>
                    <a:pt x="8143" y="3190"/>
                  </a:cubicBezTo>
                  <a:cubicBezTo>
                    <a:pt x="8325" y="3035"/>
                    <a:pt x="8535" y="2916"/>
                    <a:pt x="8762" y="2841"/>
                  </a:cubicBezTo>
                  <a:cubicBezTo>
                    <a:pt x="9236" y="2684"/>
                    <a:pt x="9395" y="2095"/>
                    <a:pt x="9066" y="1720"/>
                  </a:cubicBezTo>
                  <a:cubicBezTo>
                    <a:pt x="8940" y="1573"/>
                    <a:pt x="8758" y="1488"/>
                    <a:pt x="8565" y="1482"/>
                  </a:cubicBezTo>
                  <a:cubicBezTo>
                    <a:pt x="8558" y="1482"/>
                    <a:pt x="8551" y="1482"/>
                    <a:pt x="8545" y="1482"/>
                  </a:cubicBezTo>
                  <a:cubicBezTo>
                    <a:pt x="8360" y="1482"/>
                    <a:pt x="8182" y="1555"/>
                    <a:pt x="8051" y="1686"/>
                  </a:cubicBezTo>
                  <a:cubicBezTo>
                    <a:pt x="7976" y="1759"/>
                    <a:pt x="7920" y="1850"/>
                    <a:pt x="7886" y="1949"/>
                  </a:cubicBezTo>
                  <a:cubicBezTo>
                    <a:pt x="7806" y="2179"/>
                    <a:pt x="7686" y="2392"/>
                    <a:pt x="7530" y="2579"/>
                  </a:cubicBezTo>
                  <a:cubicBezTo>
                    <a:pt x="7048" y="2203"/>
                    <a:pt x="6475" y="1962"/>
                    <a:pt x="5870" y="1877"/>
                  </a:cubicBezTo>
                  <a:cubicBezTo>
                    <a:pt x="5896" y="1617"/>
                    <a:pt x="5970" y="1365"/>
                    <a:pt x="6087" y="1132"/>
                  </a:cubicBezTo>
                  <a:cubicBezTo>
                    <a:pt x="6317" y="677"/>
                    <a:pt x="6054" y="126"/>
                    <a:pt x="5555" y="19"/>
                  </a:cubicBezTo>
                  <a:cubicBezTo>
                    <a:pt x="5498" y="6"/>
                    <a:pt x="5442" y="0"/>
                    <a:pt x="5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49"/>
            <p:cNvSpPr/>
            <p:nvPr/>
          </p:nvSpPr>
          <p:spPr>
            <a:xfrm>
              <a:off x="7360754" y="3600613"/>
              <a:ext cx="59607" cy="57403"/>
            </a:xfrm>
            <a:custGeom>
              <a:avLst/>
              <a:gdLst/>
              <a:ahLst/>
              <a:cxnLst/>
              <a:rect l="l" t="t" r="r" b="b"/>
              <a:pathLst>
                <a:path w="1731" h="1667" extrusionOk="0">
                  <a:moveTo>
                    <a:pt x="833" y="313"/>
                  </a:moveTo>
                  <a:cubicBezTo>
                    <a:pt x="1120" y="313"/>
                    <a:pt x="1354" y="546"/>
                    <a:pt x="1354" y="833"/>
                  </a:cubicBezTo>
                  <a:cubicBezTo>
                    <a:pt x="1354" y="1044"/>
                    <a:pt x="1227" y="1234"/>
                    <a:pt x="1032" y="1314"/>
                  </a:cubicBezTo>
                  <a:cubicBezTo>
                    <a:pt x="968" y="1341"/>
                    <a:pt x="900" y="1354"/>
                    <a:pt x="833" y="1354"/>
                  </a:cubicBezTo>
                  <a:cubicBezTo>
                    <a:pt x="697" y="1354"/>
                    <a:pt x="564" y="1301"/>
                    <a:pt x="464" y="1202"/>
                  </a:cubicBezTo>
                  <a:cubicBezTo>
                    <a:pt x="316" y="1052"/>
                    <a:pt x="271" y="829"/>
                    <a:pt x="352" y="634"/>
                  </a:cubicBezTo>
                  <a:cubicBezTo>
                    <a:pt x="433" y="439"/>
                    <a:pt x="622" y="313"/>
                    <a:pt x="833" y="313"/>
                  </a:cubicBezTo>
                  <a:close/>
                  <a:moveTo>
                    <a:pt x="833" y="0"/>
                  </a:moveTo>
                  <a:cubicBezTo>
                    <a:pt x="373" y="0"/>
                    <a:pt x="0" y="373"/>
                    <a:pt x="0" y="833"/>
                  </a:cubicBezTo>
                  <a:cubicBezTo>
                    <a:pt x="0" y="1170"/>
                    <a:pt x="203" y="1474"/>
                    <a:pt x="514" y="1603"/>
                  </a:cubicBezTo>
                  <a:cubicBezTo>
                    <a:pt x="617" y="1646"/>
                    <a:pt x="726" y="1667"/>
                    <a:pt x="833" y="1667"/>
                  </a:cubicBezTo>
                  <a:cubicBezTo>
                    <a:pt x="1050" y="1667"/>
                    <a:pt x="1263" y="1582"/>
                    <a:pt x="1422" y="1422"/>
                  </a:cubicBezTo>
                  <a:cubicBezTo>
                    <a:pt x="1661" y="1184"/>
                    <a:pt x="1731" y="826"/>
                    <a:pt x="1602" y="514"/>
                  </a:cubicBezTo>
                  <a:cubicBezTo>
                    <a:pt x="1473" y="203"/>
                    <a:pt x="1170" y="0"/>
                    <a:pt x="8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49"/>
            <p:cNvSpPr/>
            <p:nvPr/>
          </p:nvSpPr>
          <p:spPr>
            <a:xfrm>
              <a:off x="7284205" y="3692210"/>
              <a:ext cx="44008" cy="42321"/>
            </a:xfrm>
            <a:custGeom>
              <a:avLst/>
              <a:gdLst/>
              <a:ahLst/>
              <a:cxnLst/>
              <a:rect l="l" t="t" r="r" b="b"/>
              <a:pathLst>
                <a:path w="1278" h="1229" extrusionOk="0">
                  <a:moveTo>
                    <a:pt x="614" y="311"/>
                  </a:moveTo>
                  <a:cubicBezTo>
                    <a:pt x="782" y="311"/>
                    <a:pt x="917" y="447"/>
                    <a:pt x="917" y="614"/>
                  </a:cubicBezTo>
                  <a:cubicBezTo>
                    <a:pt x="917" y="797"/>
                    <a:pt x="768" y="918"/>
                    <a:pt x="612" y="918"/>
                  </a:cubicBezTo>
                  <a:cubicBezTo>
                    <a:pt x="537" y="918"/>
                    <a:pt x="462" y="890"/>
                    <a:pt x="400" y="829"/>
                  </a:cubicBezTo>
                  <a:cubicBezTo>
                    <a:pt x="209" y="637"/>
                    <a:pt x="345" y="311"/>
                    <a:pt x="614" y="311"/>
                  </a:cubicBezTo>
                  <a:close/>
                  <a:moveTo>
                    <a:pt x="614" y="0"/>
                  </a:moveTo>
                  <a:cubicBezTo>
                    <a:pt x="275" y="0"/>
                    <a:pt x="0" y="275"/>
                    <a:pt x="0" y="614"/>
                  </a:cubicBezTo>
                  <a:cubicBezTo>
                    <a:pt x="0" y="863"/>
                    <a:pt x="150" y="1087"/>
                    <a:pt x="380" y="1182"/>
                  </a:cubicBezTo>
                  <a:cubicBezTo>
                    <a:pt x="456" y="1214"/>
                    <a:pt x="536" y="1229"/>
                    <a:pt x="615" y="1229"/>
                  </a:cubicBezTo>
                  <a:cubicBezTo>
                    <a:pt x="775" y="1229"/>
                    <a:pt x="932" y="1166"/>
                    <a:pt x="1049" y="1049"/>
                  </a:cubicBezTo>
                  <a:cubicBezTo>
                    <a:pt x="1225" y="874"/>
                    <a:pt x="1278" y="609"/>
                    <a:pt x="1182" y="380"/>
                  </a:cubicBezTo>
                  <a:cubicBezTo>
                    <a:pt x="1088" y="150"/>
                    <a:pt x="863"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3" name="Google Shape;2813;p49"/>
          <p:cNvGrpSpPr/>
          <p:nvPr/>
        </p:nvGrpSpPr>
        <p:grpSpPr>
          <a:xfrm>
            <a:off x="821243" y="2452419"/>
            <a:ext cx="370924" cy="370404"/>
            <a:chOff x="4644865" y="3484843"/>
            <a:chExt cx="367835" cy="367318"/>
          </a:xfrm>
        </p:grpSpPr>
        <p:sp>
          <p:nvSpPr>
            <p:cNvPr id="2814" name="Google Shape;2814;p49"/>
            <p:cNvSpPr/>
            <p:nvPr/>
          </p:nvSpPr>
          <p:spPr>
            <a:xfrm>
              <a:off x="4681229" y="3525063"/>
              <a:ext cx="109607" cy="105474"/>
            </a:xfrm>
            <a:custGeom>
              <a:avLst/>
              <a:gdLst/>
              <a:ahLst/>
              <a:cxnLst/>
              <a:rect l="l" t="t" r="r" b="b"/>
              <a:pathLst>
                <a:path w="3183" h="3063" extrusionOk="0">
                  <a:moveTo>
                    <a:pt x="1652" y="313"/>
                  </a:moveTo>
                  <a:cubicBezTo>
                    <a:pt x="1809" y="313"/>
                    <a:pt x="1967" y="344"/>
                    <a:pt x="2117" y="406"/>
                  </a:cubicBezTo>
                  <a:cubicBezTo>
                    <a:pt x="2573" y="595"/>
                    <a:pt x="2870" y="1039"/>
                    <a:pt x="2870" y="1532"/>
                  </a:cubicBezTo>
                  <a:cubicBezTo>
                    <a:pt x="2869" y="2204"/>
                    <a:pt x="2324" y="2749"/>
                    <a:pt x="1652" y="2750"/>
                  </a:cubicBezTo>
                  <a:cubicBezTo>
                    <a:pt x="1159" y="2750"/>
                    <a:pt x="715" y="2453"/>
                    <a:pt x="525" y="1997"/>
                  </a:cubicBezTo>
                  <a:cubicBezTo>
                    <a:pt x="337" y="1543"/>
                    <a:pt x="442" y="1018"/>
                    <a:pt x="790" y="670"/>
                  </a:cubicBezTo>
                  <a:cubicBezTo>
                    <a:pt x="1023" y="437"/>
                    <a:pt x="1335" y="313"/>
                    <a:pt x="1652" y="313"/>
                  </a:cubicBezTo>
                  <a:close/>
                  <a:moveTo>
                    <a:pt x="1652" y="0"/>
                  </a:moveTo>
                  <a:cubicBezTo>
                    <a:pt x="1033" y="0"/>
                    <a:pt x="474" y="373"/>
                    <a:pt x="237" y="946"/>
                  </a:cubicBezTo>
                  <a:cubicBezTo>
                    <a:pt x="0" y="1518"/>
                    <a:pt x="131" y="2177"/>
                    <a:pt x="569" y="2615"/>
                  </a:cubicBezTo>
                  <a:cubicBezTo>
                    <a:pt x="861" y="2907"/>
                    <a:pt x="1253" y="3063"/>
                    <a:pt x="1652" y="3063"/>
                  </a:cubicBezTo>
                  <a:cubicBezTo>
                    <a:pt x="1849" y="3063"/>
                    <a:pt x="2048" y="3025"/>
                    <a:pt x="2237" y="2946"/>
                  </a:cubicBezTo>
                  <a:cubicBezTo>
                    <a:pt x="2810" y="2709"/>
                    <a:pt x="3183" y="2152"/>
                    <a:pt x="3183" y="1532"/>
                  </a:cubicBezTo>
                  <a:cubicBezTo>
                    <a:pt x="3182" y="687"/>
                    <a:pt x="2497" y="1"/>
                    <a:pt x="16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49"/>
            <p:cNvSpPr/>
            <p:nvPr/>
          </p:nvSpPr>
          <p:spPr>
            <a:xfrm>
              <a:off x="4693901" y="3668932"/>
              <a:ext cx="89359" cy="81577"/>
            </a:xfrm>
            <a:custGeom>
              <a:avLst/>
              <a:gdLst/>
              <a:ahLst/>
              <a:cxnLst/>
              <a:rect l="l" t="t" r="r" b="b"/>
              <a:pathLst>
                <a:path w="2595" h="2369" extrusionOk="0">
                  <a:moveTo>
                    <a:pt x="1285" y="1"/>
                  </a:moveTo>
                  <a:cubicBezTo>
                    <a:pt x="938" y="1"/>
                    <a:pt x="596" y="153"/>
                    <a:pt x="365" y="439"/>
                  </a:cubicBezTo>
                  <a:cubicBezTo>
                    <a:pt x="1" y="888"/>
                    <a:pt x="14" y="1534"/>
                    <a:pt x="397" y="1968"/>
                  </a:cubicBezTo>
                  <a:cubicBezTo>
                    <a:pt x="427" y="1998"/>
                    <a:pt x="467" y="2013"/>
                    <a:pt x="507" y="2013"/>
                  </a:cubicBezTo>
                  <a:cubicBezTo>
                    <a:pt x="544" y="2013"/>
                    <a:pt x="581" y="2000"/>
                    <a:pt x="611" y="1974"/>
                  </a:cubicBezTo>
                  <a:cubicBezTo>
                    <a:pt x="672" y="1919"/>
                    <a:pt x="681" y="1827"/>
                    <a:pt x="630" y="1761"/>
                  </a:cubicBezTo>
                  <a:cubicBezTo>
                    <a:pt x="360" y="1454"/>
                    <a:pt x="340" y="998"/>
                    <a:pt x="584" y="669"/>
                  </a:cubicBezTo>
                  <a:cubicBezTo>
                    <a:pt x="752" y="442"/>
                    <a:pt x="1015" y="317"/>
                    <a:pt x="1284" y="317"/>
                  </a:cubicBezTo>
                  <a:cubicBezTo>
                    <a:pt x="1404" y="317"/>
                    <a:pt x="1526" y="342"/>
                    <a:pt x="1642" y="394"/>
                  </a:cubicBezTo>
                  <a:cubicBezTo>
                    <a:pt x="2015" y="563"/>
                    <a:pt x="2220" y="970"/>
                    <a:pt x="2133" y="1370"/>
                  </a:cubicBezTo>
                  <a:cubicBezTo>
                    <a:pt x="2048" y="1771"/>
                    <a:pt x="1693" y="2057"/>
                    <a:pt x="1283" y="2057"/>
                  </a:cubicBezTo>
                  <a:lnTo>
                    <a:pt x="1284" y="2056"/>
                  </a:lnTo>
                  <a:cubicBezTo>
                    <a:pt x="1232" y="2056"/>
                    <a:pt x="1181" y="2051"/>
                    <a:pt x="1130" y="2043"/>
                  </a:cubicBezTo>
                  <a:cubicBezTo>
                    <a:pt x="1119" y="2040"/>
                    <a:pt x="1109" y="2039"/>
                    <a:pt x="1099" y="2039"/>
                  </a:cubicBezTo>
                  <a:cubicBezTo>
                    <a:pt x="1025" y="2039"/>
                    <a:pt x="959" y="2093"/>
                    <a:pt x="945" y="2168"/>
                  </a:cubicBezTo>
                  <a:cubicBezTo>
                    <a:pt x="930" y="2254"/>
                    <a:pt x="988" y="2336"/>
                    <a:pt x="1075" y="2350"/>
                  </a:cubicBezTo>
                  <a:cubicBezTo>
                    <a:pt x="1146" y="2363"/>
                    <a:pt x="1217" y="2369"/>
                    <a:pt x="1287" y="2369"/>
                  </a:cubicBezTo>
                  <a:cubicBezTo>
                    <a:pt x="1778" y="2369"/>
                    <a:pt x="2227" y="2062"/>
                    <a:pt x="2399" y="1586"/>
                  </a:cubicBezTo>
                  <a:cubicBezTo>
                    <a:pt x="2595" y="1042"/>
                    <a:pt x="2370" y="437"/>
                    <a:pt x="1866" y="153"/>
                  </a:cubicBezTo>
                  <a:cubicBezTo>
                    <a:pt x="1684" y="50"/>
                    <a:pt x="1484" y="1"/>
                    <a:pt x="12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49"/>
            <p:cNvSpPr/>
            <p:nvPr/>
          </p:nvSpPr>
          <p:spPr>
            <a:xfrm>
              <a:off x="4644865" y="3484843"/>
              <a:ext cx="186500" cy="317835"/>
            </a:xfrm>
            <a:custGeom>
              <a:avLst/>
              <a:gdLst/>
              <a:ahLst/>
              <a:cxnLst/>
              <a:rect l="l" t="t" r="r" b="b"/>
              <a:pathLst>
                <a:path w="5416" h="9230" extrusionOk="0">
                  <a:moveTo>
                    <a:pt x="2707" y="1"/>
                  </a:moveTo>
                  <a:cubicBezTo>
                    <a:pt x="2623" y="1"/>
                    <a:pt x="2552" y="69"/>
                    <a:pt x="2552" y="157"/>
                  </a:cubicBezTo>
                  <a:lnTo>
                    <a:pt x="2552" y="548"/>
                  </a:lnTo>
                  <a:cubicBezTo>
                    <a:pt x="2090" y="581"/>
                    <a:pt x="1649" y="763"/>
                    <a:pt x="1301" y="1069"/>
                  </a:cubicBezTo>
                  <a:lnTo>
                    <a:pt x="1022" y="791"/>
                  </a:lnTo>
                  <a:cubicBezTo>
                    <a:pt x="991" y="758"/>
                    <a:pt x="950" y="742"/>
                    <a:pt x="909" y="742"/>
                  </a:cubicBezTo>
                  <a:cubicBezTo>
                    <a:pt x="869" y="742"/>
                    <a:pt x="829" y="757"/>
                    <a:pt x="798" y="788"/>
                  </a:cubicBezTo>
                  <a:cubicBezTo>
                    <a:pt x="736" y="850"/>
                    <a:pt x="737" y="952"/>
                    <a:pt x="801" y="1011"/>
                  </a:cubicBezTo>
                  <a:lnTo>
                    <a:pt x="1079" y="1290"/>
                  </a:lnTo>
                  <a:cubicBezTo>
                    <a:pt x="775" y="1639"/>
                    <a:pt x="592" y="2079"/>
                    <a:pt x="558" y="2542"/>
                  </a:cubicBezTo>
                  <a:lnTo>
                    <a:pt x="173" y="2542"/>
                  </a:lnTo>
                  <a:cubicBezTo>
                    <a:pt x="172" y="2542"/>
                    <a:pt x="171" y="2542"/>
                    <a:pt x="171" y="2542"/>
                  </a:cubicBezTo>
                  <a:cubicBezTo>
                    <a:pt x="91" y="2542"/>
                    <a:pt x="24" y="2600"/>
                    <a:pt x="12" y="2678"/>
                  </a:cubicBezTo>
                  <a:cubicBezTo>
                    <a:pt x="0" y="2772"/>
                    <a:pt x="73" y="2854"/>
                    <a:pt x="167" y="2854"/>
                  </a:cubicBezTo>
                  <a:lnTo>
                    <a:pt x="558" y="2854"/>
                  </a:lnTo>
                  <a:cubicBezTo>
                    <a:pt x="587" y="3257"/>
                    <a:pt x="728" y="3643"/>
                    <a:pt x="967" y="3969"/>
                  </a:cubicBezTo>
                  <a:cubicBezTo>
                    <a:pt x="974" y="3979"/>
                    <a:pt x="980" y="3989"/>
                    <a:pt x="988" y="3998"/>
                  </a:cubicBezTo>
                  <a:lnTo>
                    <a:pt x="646" y="4148"/>
                  </a:lnTo>
                  <a:cubicBezTo>
                    <a:pt x="569" y="4184"/>
                    <a:pt x="534" y="4275"/>
                    <a:pt x="568" y="4353"/>
                  </a:cubicBezTo>
                  <a:cubicBezTo>
                    <a:pt x="593" y="4411"/>
                    <a:pt x="651" y="4446"/>
                    <a:pt x="711" y="4446"/>
                  </a:cubicBezTo>
                  <a:cubicBezTo>
                    <a:pt x="731" y="4446"/>
                    <a:pt x="752" y="4442"/>
                    <a:pt x="771" y="4434"/>
                  </a:cubicBezTo>
                  <a:lnTo>
                    <a:pt x="1126" y="4279"/>
                  </a:lnTo>
                  <a:cubicBezTo>
                    <a:pt x="1196" y="4497"/>
                    <a:pt x="1196" y="4731"/>
                    <a:pt x="1126" y="4949"/>
                  </a:cubicBezTo>
                  <a:lnTo>
                    <a:pt x="777" y="4797"/>
                  </a:lnTo>
                  <a:cubicBezTo>
                    <a:pt x="755" y="4787"/>
                    <a:pt x="732" y="4782"/>
                    <a:pt x="710" y="4782"/>
                  </a:cubicBezTo>
                  <a:cubicBezTo>
                    <a:pt x="656" y="4782"/>
                    <a:pt x="605" y="4809"/>
                    <a:pt x="574" y="4857"/>
                  </a:cubicBezTo>
                  <a:cubicBezTo>
                    <a:pt x="526" y="4938"/>
                    <a:pt x="559" y="5043"/>
                    <a:pt x="646" y="5080"/>
                  </a:cubicBezTo>
                  <a:lnTo>
                    <a:pt x="987" y="5230"/>
                  </a:lnTo>
                  <a:cubicBezTo>
                    <a:pt x="980" y="5240"/>
                    <a:pt x="974" y="5251"/>
                    <a:pt x="966" y="5259"/>
                  </a:cubicBezTo>
                  <a:cubicBezTo>
                    <a:pt x="727" y="5585"/>
                    <a:pt x="587" y="5972"/>
                    <a:pt x="558" y="6375"/>
                  </a:cubicBezTo>
                  <a:lnTo>
                    <a:pt x="173" y="6375"/>
                  </a:lnTo>
                  <a:cubicBezTo>
                    <a:pt x="172" y="6375"/>
                    <a:pt x="171" y="6375"/>
                    <a:pt x="171" y="6375"/>
                  </a:cubicBezTo>
                  <a:cubicBezTo>
                    <a:pt x="91" y="6375"/>
                    <a:pt x="23" y="6433"/>
                    <a:pt x="12" y="6512"/>
                  </a:cubicBezTo>
                  <a:cubicBezTo>
                    <a:pt x="0" y="6605"/>
                    <a:pt x="73" y="6688"/>
                    <a:pt x="167" y="6688"/>
                  </a:cubicBezTo>
                  <a:lnTo>
                    <a:pt x="558" y="6688"/>
                  </a:lnTo>
                  <a:cubicBezTo>
                    <a:pt x="591" y="7150"/>
                    <a:pt x="775" y="7589"/>
                    <a:pt x="1079" y="7939"/>
                  </a:cubicBezTo>
                  <a:lnTo>
                    <a:pt x="804" y="8214"/>
                  </a:lnTo>
                  <a:cubicBezTo>
                    <a:pt x="753" y="8266"/>
                    <a:pt x="741" y="8360"/>
                    <a:pt x="783" y="8421"/>
                  </a:cubicBezTo>
                  <a:cubicBezTo>
                    <a:pt x="815" y="8464"/>
                    <a:pt x="863" y="8486"/>
                    <a:pt x="911" y="8486"/>
                  </a:cubicBezTo>
                  <a:cubicBezTo>
                    <a:pt x="950" y="8486"/>
                    <a:pt x="990" y="8470"/>
                    <a:pt x="1021" y="8439"/>
                  </a:cubicBezTo>
                  <a:lnTo>
                    <a:pt x="1300" y="8161"/>
                  </a:lnTo>
                  <a:cubicBezTo>
                    <a:pt x="1649" y="8466"/>
                    <a:pt x="2089" y="8650"/>
                    <a:pt x="2552" y="8683"/>
                  </a:cubicBezTo>
                  <a:lnTo>
                    <a:pt x="2552" y="9068"/>
                  </a:lnTo>
                  <a:cubicBezTo>
                    <a:pt x="2550" y="9148"/>
                    <a:pt x="2608" y="9216"/>
                    <a:pt x="2688" y="9228"/>
                  </a:cubicBezTo>
                  <a:cubicBezTo>
                    <a:pt x="2695" y="9229"/>
                    <a:pt x="2702" y="9230"/>
                    <a:pt x="2708" y="9230"/>
                  </a:cubicBezTo>
                  <a:cubicBezTo>
                    <a:pt x="2792" y="9230"/>
                    <a:pt x="2863" y="9160"/>
                    <a:pt x="2863" y="9073"/>
                  </a:cubicBezTo>
                  <a:lnTo>
                    <a:pt x="2863" y="8683"/>
                  </a:lnTo>
                  <a:cubicBezTo>
                    <a:pt x="3326" y="8651"/>
                    <a:pt x="3767" y="8468"/>
                    <a:pt x="4118" y="8163"/>
                  </a:cubicBezTo>
                  <a:lnTo>
                    <a:pt x="4394" y="8439"/>
                  </a:lnTo>
                  <a:cubicBezTo>
                    <a:pt x="4424" y="8471"/>
                    <a:pt x="4465" y="8486"/>
                    <a:pt x="4505" y="8486"/>
                  </a:cubicBezTo>
                  <a:cubicBezTo>
                    <a:pt x="4545" y="8486"/>
                    <a:pt x="4585" y="8471"/>
                    <a:pt x="4615" y="8441"/>
                  </a:cubicBezTo>
                  <a:cubicBezTo>
                    <a:pt x="4677" y="8379"/>
                    <a:pt x="4677" y="8280"/>
                    <a:pt x="4615" y="8218"/>
                  </a:cubicBezTo>
                  <a:lnTo>
                    <a:pt x="4339" y="7941"/>
                  </a:lnTo>
                  <a:cubicBezTo>
                    <a:pt x="4644" y="7591"/>
                    <a:pt x="4826" y="7151"/>
                    <a:pt x="4858" y="6688"/>
                  </a:cubicBezTo>
                  <a:lnTo>
                    <a:pt x="5243" y="6688"/>
                  </a:lnTo>
                  <a:cubicBezTo>
                    <a:pt x="5244" y="6688"/>
                    <a:pt x="5245" y="6688"/>
                    <a:pt x="5245" y="6688"/>
                  </a:cubicBezTo>
                  <a:cubicBezTo>
                    <a:pt x="5325" y="6688"/>
                    <a:pt x="5392" y="6630"/>
                    <a:pt x="5404" y="6551"/>
                  </a:cubicBezTo>
                  <a:cubicBezTo>
                    <a:pt x="5416" y="6458"/>
                    <a:pt x="5343" y="6375"/>
                    <a:pt x="5249" y="6375"/>
                  </a:cubicBezTo>
                  <a:lnTo>
                    <a:pt x="4858" y="6375"/>
                  </a:lnTo>
                  <a:cubicBezTo>
                    <a:pt x="4829" y="5976"/>
                    <a:pt x="4691" y="5592"/>
                    <a:pt x="4455" y="5268"/>
                  </a:cubicBezTo>
                  <a:cubicBezTo>
                    <a:pt x="4447" y="5256"/>
                    <a:pt x="4438" y="5243"/>
                    <a:pt x="4429" y="5230"/>
                  </a:cubicBezTo>
                  <a:lnTo>
                    <a:pt x="4766" y="5082"/>
                  </a:lnTo>
                  <a:cubicBezTo>
                    <a:pt x="4835" y="5054"/>
                    <a:pt x="4874" y="4981"/>
                    <a:pt x="4861" y="4908"/>
                  </a:cubicBezTo>
                  <a:cubicBezTo>
                    <a:pt x="4847" y="4831"/>
                    <a:pt x="4780" y="4781"/>
                    <a:pt x="4707" y="4781"/>
                  </a:cubicBezTo>
                  <a:cubicBezTo>
                    <a:pt x="4686" y="4781"/>
                    <a:pt x="4665" y="4785"/>
                    <a:pt x="4645" y="4794"/>
                  </a:cubicBezTo>
                  <a:lnTo>
                    <a:pt x="4295" y="4948"/>
                  </a:lnTo>
                  <a:cubicBezTo>
                    <a:pt x="4226" y="4731"/>
                    <a:pt x="4226" y="4499"/>
                    <a:pt x="4295" y="4282"/>
                  </a:cubicBezTo>
                  <a:lnTo>
                    <a:pt x="4645" y="4435"/>
                  </a:lnTo>
                  <a:cubicBezTo>
                    <a:pt x="4665" y="4444"/>
                    <a:pt x="4687" y="4449"/>
                    <a:pt x="4708" y="4449"/>
                  </a:cubicBezTo>
                  <a:cubicBezTo>
                    <a:pt x="4776" y="4449"/>
                    <a:pt x="4839" y="4404"/>
                    <a:pt x="4858" y="4333"/>
                  </a:cubicBezTo>
                  <a:cubicBezTo>
                    <a:pt x="4878" y="4257"/>
                    <a:pt x="4838" y="4178"/>
                    <a:pt x="4766" y="4147"/>
                  </a:cubicBezTo>
                  <a:lnTo>
                    <a:pt x="4429" y="4000"/>
                  </a:lnTo>
                  <a:cubicBezTo>
                    <a:pt x="4438" y="3987"/>
                    <a:pt x="4447" y="3974"/>
                    <a:pt x="4455" y="3962"/>
                  </a:cubicBezTo>
                  <a:cubicBezTo>
                    <a:pt x="4691" y="3638"/>
                    <a:pt x="4829" y="3255"/>
                    <a:pt x="4858" y="2855"/>
                  </a:cubicBezTo>
                  <a:lnTo>
                    <a:pt x="5243" y="2855"/>
                  </a:lnTo>
                  <a:cubicBezTo>
                    <a:pt x="5244" y="2855"/>
                    <a:pt x="5245" y="2855"/>
                    <a:pt x="5245" y="2855"/>
                  </a:cubicBezTo>
                  <a:cubicBezTo>
                    <a:pt x="5325" y="2855"/>
                    <a:pt x="5392" y="2797"/>
                    <a:pt x="5404" y="2719"/>
                  </a:cubicBezTo>
                  <a:cubicBezTo>
                    <a:pt x="5416" y="2625"/>
                    <a:pt x="5343" y="2543"/>
                    <a:pt x="5249" y="2543"/>
                  </a:cubicBezTo>
                  <a:lnTo>
                    <a:pt x="4858" y="2543"/>
                  </a:lnTo>
                  <a:cubicBezTo>
                    <a:pt x="4849" y="2429"/>
                    <a:pt x="4833" y="2316"/>
                    <a:pt x="4806" y="2206"/>
                  </a:cubicBezTo>
                  <a:cubicBezTo>
                    <a:pt x="4790" y="2132"/>
                    <a:pt x="4726" y="2081"/>
                    <a:pt x="4651" y="2081"/>
                  </a:cubicBezTo>
                  <a:cubicBezTo>
                    <a:pt x="4551" y="2083"/>
                    <a:pt x="4478" y="2176"/>
                    <a:pt x="4502" y="2273"/>
                  </a:cubicBezTo>
                  <a:cubicBezTo>
                    <a:pt x="4535" y="2413"/>
                    <a:pt x="4551" y="2555"/>
                    <a:pt x="4551" y="2699"/>
                  </a:cubicBezTo>
                  <a:cubicBezTo>
                    <a:pt x="4552" y="3086"/>
                    <a:pt x="4429" y="3465"/>
                    <a:pt x="4201" y="3778"/>
                  </a:cubicBezTo>
                  <a:cubicBezTo>
                    <a:pt x="3839" y="4277"/>
                    <a:pt x="3839" y="4952"/>
                    <a:pt x="4201" y="5451"/>
                  </a:cubicBezTo>
                  <a:cubicBezTo>
                    <a:pt x="4607" y="6013"/>
                    <a:pt x="4663" y="6755"/>
                    <a:pt x="4348" y="7371"/>
                  </a:cubicBezTo>
                  <a:cubicBezTo>
                    <a:pt x="4032" y="7986"/>
                    <a:pt x="3398" y="8373"/>
                    <a:pt x="2707" y="8373"/>
                  </a:cubicBezTo>
                  <a:cubicBezTo>
                    <a:pt x="2706" y="8373"/>
                    <a:pt x="2705" y="8373"/>
                    <a:pt x="2704" y="8373"/>
                  </a:cubicBezTo>
                  <a:cubicBezTo>
                    <a:pt x="2010" y="8371"/>
                    <a:pt x="1377" y="7982"/>
                    <a:pt x="1063" y="7363"/>
                  </a:cubicBezTo>
                  <a:cubicBezTo>
                    <a:pt x="750" y="6746"/>
                    <a:pt x="810" y="6004"/>
                    <a:pt x="1218" y="5444"/>
                  </a:cubicBezTo>
                  <a:cubicBezTo>
                    <a:pt x="1581" y="4950"/>
                    <a:pt x="1581" y="4279"/>
                    <a:pt x="1218" y="3785"/>
                  </a:cubicBezTo>
                  <a:cubicBezTo>
                    <a:pt x="653" y="3009"/>
                    <a:pt x="777" y="1929"/>
                    <a:pt x="1504" y="1303"/>
                  </a:cubicBezTo>
                  <a:cubicBezTo>
                    <a:pt x="1851" y="1003"/>
                    <a:pt x="2280" y="855"/>
                    <a:pt x="2708" y="855"/>
                  </a:cubicBezTo>
                  <a:cubicBezTo>
                    <a:pt x="3177" y="855"/>
                    <a:pt x="3644" y="1033"/>
                    <a:pt x="4002" y="1385"/>
                  </a:cubicBezTo>
                  <a:cubicBezTo>
                    <a:pt x="4004" y="1388"/>
                    <a:pt x="4008" y="1392"/>
                    <a:pt x="4011" y="1395"/>
                  </a:cubicBezTo>
                  <a:lnTo>
                    <a:pt x="4017" y="1402"/>
                  </a:lnTo>
                  <a:cubicBezTo>
                    <a:pt x="4110" y="1495"/>
                    <a:pt x="4191" y="1597"/>
                    <a:pt x="4262" y="1707"/>
                  </a:cubicBezTo>
                  <a:cubicBezTo>
                    <a:pt x="4292" y="1756"/>
                    <a:pt x="4344" y="1784"/>
                    <a:pt x="4398" y="1784"/>
                  </a:cubicBezTo>
                  <a:cubicBezTo>
                    <a:pt x="4419" y="1784"/>
                    <a:pt x="4441" y="1779"/>
                    <a:pt x="4462" y="1770"/>
                  </a:cubicBezTo>
                  <a:cubicBezTo>
                    <a:pt x="4548" y="1731"/>
                    <a:pt x="4580" y="1625"/>
                    <a:pt x="4529" y="1545"/>
                  </a:cubicBezTo>
                  <a:cubicBezTo>
                    <a:pt x="4472" y="1454"/>
                    <a:pt x="4408" y="1369"/>
                    <a:pt x="4339" y="1288"/>
                  </a:cubicBezTo>
                  <a:lnTo>
                    <a:pt x="4611" y="1016"/>
                  </a:lnTo>
                  <a:cubicBezTo>
                    <a:pt x="4668" y="960"/>
                    <a:pt x="4675" y="870"/>
                    <a:pt x="4627" y="806"/>
                  </a:cubicBezTo>
                  <a:cubicBezTo>
                    <a:pt x="4596" y="766"/>
                    <a:pt x="4550" y="745"/>
                    <a:pt x="4504" y="745"/>
                  </a:cubicBezTo>
                  <a:cubicBezTo>
                    <a:pt x="4464" y="745"/>
                    <a:pt x="4424" y="760"/>
                    <a:pt x="4394" y="791"/>
                  </a:cubicBezTo>
                  <a:lnTo>
                    <a:pt x="4119" y="1066"/>
                  </a:lnTo>
                  <a:cubicBezTo>
                    <a:pt x="3768" y="762"/>
                    <a:pt x="3328" y="580"/>
                    <a:pt x="2864" y="548"/>
                  </a:cubicBezTo>
                  <a:lnTo>
                    <a:pt x="2864" y="163"/>
                  </a:lnTo>
                  <a:cubicBezTo>
                    <a:pt x="2865" y="82"/>
                    <a:pt x="2807" y="14"/>
                    <a:pt x="2728" y="2"/>
                  </a:cubicBezTo>
                  <a:cubicBezTo>
                    <a:pt x="2721" y="1"/>
                    <a:pt x="2714" y="1"/>
                    <a:pt x="27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49"/>
            <p:cNvSpPr/>
            <p:nvPr/>
          </p:nvSpPr>
          <p:spPr>
            <a:xfrm>
              <a:off x="4862254" y="3578437"/>
              <a:ext cx="114600" cy="105509"/>
            </a:xfrm>
            <a:custGeom>
              <a:avLst/>
              <a:gdLst/>
              <a:ahLst/>
              <a:cxnLst/>
              <a:rect l="l" t="t" r="r" b="b"/>
              <a:pathLst>
                <a:path w="3328" h="3064" extrusionOk="0">
                  <a:moveTo>
                    <a:pt x="1709" y="1"/>
                  </a:moveTo>
                  <a:cubicBezTo>
                    <a:pt x="1469" y="1"/>
                    <a:pt x="1226" y="57"/>
                    <a:pt x="1000" y="176"/>
                  </a:cubicBezTo>
                  <a:cubicBezTo>
                    <a:pt x="311" y="536"/>
                    <a:pt x="1" y="1355"/>
                    <a:pt x="280" y="2080"/>
                  </a:cubicBezTo>
                  <a:cubicBezTo>
                    <a:pt x="303" y="2145"/>
                    <a:pt x="364" y="2184"/>
                    <a:pt x="428" y="2184"/>
                  </a:cubicBezTo>
                  <a:cubicBezTo>
                    <a:pt x="447" y="2184"/>
                    <a:pt x="466" y="2181"/>
                    <a:pt x="484" y="2174"/>
                  </a:cubicBezTo>
                  <a:cubicBezTo>
                    <a:pt x="565" y="2142"/>
                    <a:pt x="605" y="2050"/>
                    <a:pt x="572" y="1968"/>
                  </a:cubicBezTo>
                  <a:cubicBezTo>
                    <a:pt x="352" y="1395"/>
                    <a:pt x="593" y="747"/>
                    <a:pt x="1135" y="457"/>
                  </a:cubicBezTo>
                  <a:cubicBezTo>
                    <a:pt x="1317" y="360"/>
                    <a:pt x="1514" y="313"/>
                    <a:pt x="1709" y="313"/>
                  </a:cubicBezTo>
                  <a:cubicBezTo>
                    <a:pt x="2093" y="313"/>
                    <a:pt x="2469" y="495"/>
                    <a:pt x="2704" y="828"/>
                  </a:cubicBezTo>
                  <a:cubicBezTo>
                    <a:pt x="3059" y="1330"/>
                    <a:pt x="2985" y="2018"/>
                    <a:pt x="2531" y="2431"/>
                  </a:cubicBezTo>
                  <a:cubicBezTo>
                    <a:pt x="2299" y="2644"/>
                    <a:pt x="2004" y="2750"/>
                    <a:pt x="1709" y="2750"/>
                  </a:cubicBezTo>
                  <a:cubicBezTo>
                    <a:pt x="1428" y="2750"/>
                    <a:pt x="1147" y="2653"/>
                    <a:pt x="919" y="2459"/>
                  </a:cubicBezTo>
                  <a:cubicBezTo>
                    <a:pt x="889" y="2434"/>
                    <a:pt x="852" y="2421"/>
                    <a:pt x="816" y="2421"/>
                  </a:cubicBezTo>
                  <a:cubicBezTo>
                    <a:pt x="772" y="2421"/>
                    <a:pt x="729" y="2439"/>
                    <a:pt x="698" y="2475"/>
                  </a:cubicBezTo>
                  <a:cubicBezTo>
                    <a:pt x="642" y="2541"/>
                    <a:pt x="650" y="2639"/>
                    <a:pt x="715" y="2696"/>
                  </a:cubicBezTo>
                  <a:cubicBezTo>
                    <a:pt x="917" y="2868"/>
                    <a:pt x="1161" y="2986"/>
                    <a:pt x="1423" y="3036"/>
                  </a:cubicBezTo>
                  <a:cubicBezTo>
                    <a:pt x="1517" y="3054"/>
                    <a:pt x="1614" y="3063"/>
                    <a:pt x="1711" y="3063"/>
                  </a:cubicBezTo>
                  <a:cubicBezTo>
                    <a:pt x="2278" y="3062"/>
                    <a:pt x="2798" y="2748"/>
                    <a:pt x="3062" y="2248"/>
                  </a:cubicBezTo>
                  <a:cubicBezTo>
                    <a:pt x="3327" y="1746"/>
                    <a:pt x="3293" y="1140"/>
                    <a:pt x="2974" y="672"/>
                  </a:cubicBezTo>
                  <a:cubicBezTo>
                    <a:pt x="2681" y="239"/>
                    <a:pt x="2201" y="1"/>
                    <a:pt x="17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49"/>
            <p:cNvSpPr/>
            <p:nvPr/>
          </p:nvSpPr>
          <p:spPr>
            <a:xfrm>
              <a:off x="4851234" y="3720068"/>
              <a:ext cx="89772" cy="81542"/>
            </a:xfrm>
            <a:custGeom>
              <a:avLst/>
              <a:gdLst/>
              <a:ahLst/>
              <a:cxnLst/>
              <a:rect l="l" t="t" r="r" b="b"/>
              <a:pathLst>
                <a:path w="2607" h="2368" extrusionOk="0">
                  <a:moveTo>
                    <a:pt x="1308" y="313"/>
                  </a:moveTo>
                  <a:cubicBezTo>
                    <a:pt x="1590" y="313"/>
                    <a:pt x="1864" y="450"/>
                    <a:pt x="2030" y="694"/>
                  </a:cubicBezTo>
                  <a:cubicBezTo>
                    <a:pt x="2161" y="884"/>
                    <a:pt x="2209" y="1120"/>
                    <a:pt x="2165" y="1347"/>
                  </a:cubicBezTo>
                  <a:cubicBezTo>
                    <a:pt x="2088" y="1755"/>
                    <a:pt x="1733" y="2052"/>
                    <a:pt x="1317" y="2055"/>
                  </a:cubicBezTo>
                  <a:cubicBezTo>
                    <a:pt x="1314" y="2055"/>
                    <a:pt x="1312" y="2055"/>
                    <a:pt x="1310" y="2055"/>
                  </a:cubicBezTo>
                  <a:cubicBezTo>
                    <a:pt x="897" y="2055"/>
                    <a:pt x="540" y="1766"/>
                    <a:pt x="456" y="1361"/>
                  </a:cubicBezTo>
                  <a:cubicBezTo>
                    <a:pt x="371" y="954"/>
                    <a:pt x="586" y="544"/>
                    <a:pt x="969" y="382"/>
                  </a:cubicBezTo>
                  <a:cubicBezTo>
                    <a:pt x="1079" y="335"/>
                    <a:pt x="1194" y="313"/>
                    <a:pt x="1308" y="313"/>
                  </a:cubicBezTo>
                  <a:close/>
                  <a:moveTo>
                    <a:pt x="1308" y="0"/>
                  </a:moveTo>
                  <a:cubicBezTo>
                    <a:pt x="835" y="0"/>
                    <a:pt x="397" y="286"/>
                    <a:pt x="213" y="739"/>
                  </a:cubicBezTo>
                  <a:cubicBezTo>
                    <a:pt x="1" y="1263"/>
                    <a:pt x="188" y="1863"/>
                    <a:pt x="660" y="2173"/>
                  </a:cubicBezTo>
                  <a:cubicBezTo>
                    <a:pt x="859" y="2304"/>
                    <a:pt x="1085" y="2368"/>
                    <a:pt x="1310" y="2368"/>
                  </a:cubicBezTo>
                  <a:cubicBezTo>
                    <a:pt x="1619" y="2368"/>
                    <a:pt x="1925" y="2247"/>
                    <a:pt x="2154" y="2015"/>
                  </a:cubicBezTo>
                  <a:cubicBezTo>
                    <a:pt x="2550" y="1612"/>
                    <a:pt x="2606" y="986"/>
                    <a:pt x="2289" y="519"/>
                  </a:cubicBezTo>
                  <a:cubicBezTo>
                    <a:pt x="2113" y="258"/>
                    <a:pt x="1842" y="79"/>
                    <a:pt x="1532" y="22"/>
                  </a:cubicBezTo>
                  <a:cubicBezTo>
                    <a:pt x="1457" y="7"/>
                    <a:pt x="1382" y="0"/>
                    <a:pt x="13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49"/>
            <p:cNvSpPr/>
            <p:nvPr/>
          </p:nvSpPr>
          <p:spPr>
            <a:xfrm>
              <a:off x="4804437" y="3539698"/>
              <a:ext cx="208263" cy="312463"/>
            </a:xfrm>
            <a:custGeom>
              <a:avLst/>
              <a:gdLst/>
              <a:ahLst/>
              <a:cxnLst/>
              <a:rect l="l" t="t" r="r" b="b"/>
              <a:pathLst>
                <a:path w="6048" h="9074" extrusionOk="0">
                  <a:moveTo>
                    <a:pt x="3397" y="815"/>
                  </a:moveTo>
                  <a:cubicBezTo>
                    <a:pt x="3902" y="815"/>
                    <a:pt x="4389" y="1022"/>
                    <a:pt x="4739" y="1395"/>
                  </a:cubicBezTo>
                  <a:cubicBezTo>
                    <a:pt x="5144" y="1826"/>
                    <a:pt x="5318" y="2423"/>
                    <a:pt x="5208" y="3003"/>
                  </a:cubicBezTo>
                  <a:cubicBezTo>
                    <a:pt x="5135" y="3384"/>
                    <a:pt x="4945" y="3732"/>
                    <a:pt x="4662" y="3998"/>
                  </a:cubicBezTo>
                  <a:cubicBezTo>
                    <a:pt x="4213" y="4419"/>
                    <a:pt x="4086" y="5083"/>
                    <a:pt x="4348" y="5641"/>
                  </a:cubicBezTo>
                  <a:cubicBezTo>
                    <a:pt x="4641" y="6268"/>
                    <a:pt x="4557" y="7007"/>
                    <a:pt x="4131" y="7554"/>
                  </a:cubicBezTo>
                  <a:cubicBezTo>
                    <a:pt x="3778" y="8006"/>
                    <a:pt x="3240" y="8263"/>
                    <a:pt x="2678" y="8263"/>
                  </a:cubicBezTo>
                  <a:cubicBezTo>
                    <a:pt x="2562" y="8263"/>
                    <a:pt x="2445" y="8252"/>
                    <a:pt x="2329" y="8230"/>
                  </a:cubicBezTo>
                  <a:cubicBezTo>
                    <a:pt x="1649" y="8099"/>
                    <a:pt x="1100" y="7597"/>
                    <a:pt x="907" y="6931"/>
                  </a:cubicBezTo>
                  <a:cubicBezTo>
                    <a:pt x="716" y="6266"/>
                    <a:pt x="913" y="5548"/>
                    <a:pt x="1419" y="5075"/>
                  </a:cubicBezTo>
                  <a:cubicBezTo>
                    <a:pt x="1867" y="4658"/>
                    <a:pt x="1993" y="3999"/>
                    <a:pt x="1730" y="3446"/>
                  </a:cubicBezTo>
                  <a:cubicBezTo>
                    <a:pt x="1479" y="2913"/>
                    <a:pt x="1496" y="2290"/>
                    <a:pt x="1780" y="1773"/>
                  </a:cubicBezTo>
                  <a:cubicBezTo>
                    <a:pt x="2064" y="1256"/>
                    <a:pt x="2578" y="905"/>
                    <a:pt x="3163" y="830"/>
                  </a:cubicBezTo>
                  <a:cubicBezTo>
                    <a:pt x="3241" y="820"/>
                    <a:pt x="3319" y="815"/>
                    <a:pt x="3397" y="815"/>
                  </a:cubicBezTo>
                  <a:close/>
                  <a:moveTo>
                    <a:pt x="3864" y="1"/>
                  </a:moveTo>
                  <a:cubicBezTo>
                    <a:pt x="3790" y="1"/>
                    <a:pt x="3723" y="54"/>
                    <a:pt x="3711" y="131"/>
                  </a:cubicBezTo>
                  <a:lnTo>
                    <a:pt x="3637" y="515"/>
                  </a:lnTo>
                  <a:cubicBezTo>
                    <a:pt x="3554" y="505"/>
                    <a:pt x="3471" y="500"/>
                    <a:pt x="3388" y="500"/>
                  </a:cubicBezTo>
                  <a:cubicBezTo>
                    <a:pt x="3011" y="500"/>
                    <a:pt x="2639" y="600"/>
                    <a:pt x="2310" y="792"/>
                  </a:cubicBezTo>
                  <a:lnTo>
                    <a:pt x="2089" y="468"/>
                  </a:lnTo>
                  <a:cubicBezTo>
                    <a:pt x="2059" y="423"/>
                    <a:pt x="2009" y="399"/>
                    <a:pt x="1959" y="399"/>
                  </a:cubicBezTo>
                  <a:cubicBezTo>
                    <a:pt x="1929" y="399"/>
                    <a:pt x="1899" y="408"/>
                    <a:pt x="1872" y="426"/>
                  </a:cubicBezTo>
                  <a:cubicBezTo>
                    <a:pt x="1801" y="474"/>
                    <a:pt x="1782" y="571"/>
                    <a:pt x="1831" y="643"/>
                  </a:cubicBezTo>
                  <a:lnTo>
                    <a:pt x="2052" y="968"/>
                  </a:lnTo>
                  <a:cubicBezTo>
                    <a:pt x="1686" y="1254"/>
                    <a:pt x="1425" y="1652"/>
                    <a:pt x="1306" y="2101"/>
                  </a:cubicBezTo>
                  <a:lnTo>
                    <a:pt x="922" y="2027"/>
                  </a:lnTo>
                  <a:cubicBezTo>
                    <a:pt x="911" y="2024"/>
                    <a:pt x="899" y="2023"/>
                    <a:pt x="888" y="2023"/>
                  </a:cubicBezTo>
                  <a:cubicBezTo>
                    <a:pt x="815" y="2023"/>
                    <a:pt x="749" y="2076"/>
                    <a:pt x="735" y="2150"/>
                  </a:cubicBezTo>
                  <a:cubicBezTo>
                    <a:pt x="718" y="2237"/>
                    <a:pt x="776" y="2320"/>
                    <a:pt x="862" y="2334"/>
                  </a:cubicBezTo>
                  <a:lnTo>
                    <a:pt x="1247" y="2408"/>
                  </a:lnTo>
                  <a:cubicBezTo>
                    <a:pt x="1199" y="2808"/>
                    <a:pt x="1266" y="3214"/>
                    <a:pt x="1440" y="3580"/>
                  </a:cubicBezTo>
                  <a:cubicBezTo>
                    <a:pt x="1444" y="3591"/>
                    <a:pt x="1450" y="3602"/>
                    <a:pt x="1454" y="3613"/>
                  </a:cubicBezTo>
                  <a:lnTo>
                    <a:pt x="1091" y="3695"/>
                  </a:lnTo>
                  <a:cubicBezTo>
                    <a:pt x="1013" y="3713"/>
                    <a:pt x="961" y="3785"/>
                    <a:pt x="971" y="3865"/>
                  </a:cubicBezTo>
                  <a:cubicBezTo>
                    <a:pt x="980" y="3944"/>
                    <a:pt x="1046" y="4003"/>
                    <a:pt x="1125" y="4003"/>
                  </a:cubicBezTo>
                  <a:cubicBezTo>
                    <a:pt x="1137" y="4003"/>
                    <a:pt x="1148" y="4002"/>
                    <a:pt x="1161" y="4000"/>
                  </a:cubicBezTo>
                  <a:lnTo>
                    <a:pt x="1538" y="3913"/>
                  </a:lnTo>
                  <a:lnTo>
                    <a:pt x="1538" y="3913"/>
                  </a:lnTo>
                  <a:cubicBezTo>
                    <a:pt x="1565" y="4141"/>
                    <a:pt x="1523" y="4371"/>
                    <a:pt x="1412" y="4571"/>
                  </a:cubicBezTo>
                  <a:lnTo>
                    <a:pt x="1093" y="4352"/>
                  </a:lnTo>
                  <a:cubicBezTo>
                    <a:pt x="1067" y="4334"/>
                    <a:pt x="1037" y="4326"/>
                    <a:pt x="1007" y="4326"/>
                  </a:cubicBezTo>
                  <a:cubicBezTo>
                    <a:pt x="957" y="4326"/>
                    <a:pt x="908" y="4350"/>
                    <a:pt x="878" y="4394"/>
                  </a:cubicBezTo>
                  <a:cubicBezTo>
                    <a:pt x="830" y="4464"/>
                    <a:pt x="847" y="4560"/>
                    <a:pt x="916" y="4609"/>
                  </a:cubicBezTo>
                  <a:lnTo>
                    <a:pt x="1224" y="4821"/>
                  </a:lnTo>
                  <a:cubicBezTo>
                    <a:pt x="1216" y="4830"/>
                    <a:pt x="1207" y="4837"/>
                    <a:pt x="1198" y="4846"/>
                  </a:cubicBezTo>
                  <a:cubicBezTo>
                    <a:pt x="903" y="5121"/>
                    <a:pt x="691" y="5474"/>
                    <a:pt x="588" y="5865"/>
                  </a:cubicBezTo>
                  <a:lnTo>
                    <a:pt x="203" y="5791"/>
                  </a:lnTo>
                  <a:cubicBezTo>
                    <a:pt x="192" y="5789"/>
                    <a:pt x="181" y="5788"/>
                    <a:pt x="170" y="5788"/>
                  </a:cubicBezTo>
                  <a:cubicBezTo>
                    <a:pt x="97" y="5788"/>
                    <a:pt x="32" y="5840"/>
                    <a:pt x="17" y="5914"/>
                  </a:cubicBezTo>
                  <a:cubicBezTo>
                    <a:pt x="1" y="6001"/>
                    <a:pt x="58" y="6084"/>
                    <a:pt x="145" y="6098"/>
                  </a:cubicBezTo>
                  <a:lnTo>
                    <a:pt x="529" y="6172"/>
                  </a:lnTo>
                  <a:cubicBezTo>
                    <a:pt x="475" y="6632"/>
                    <a:pt x="573" y="7098"/>
                    <a:pt x="806" y="7499"/>
                  </a:cubicBezTo>
                  <a:lnTo>
                    <a:pt x="480" y="7720"/>
                  </a:lnTo>
                  <a:cubicBezTo>
                    <a:pt x="407" y="7767"/>
                    <a:pt x="387" y="7867"/>
                    <a:pt x="436" y="7939"/>
                  </a:cubicBezTo>
                  <a:cubicBezTo>
                    <a:pt x="467" y="7984"/>
                    <a:pt x="516" y="8008"/>
                    <a:pt x="566" y="8008"/>
                  </a:cubicBezTo>
                  <a:cubicBezTo>
                    <a:pt x="597" y="8008"/>
                    <a:pt x="629" y="7998"/>
                    <a:pt x="657" y="7979"/>
                  </a:cubicBezTo>
                  <a:lnTo>
                    <a:pt x="982" y="7758"/>
                  </a:lnTo>
                  <a:cubicBezTo>
                    <a:pt x="1268" y="8122"/>
                    <a:pt x="1666" y="8385"/>
                    <a:pt x="2115" y="8504"/>
                  </a:cubicBezTo>
                  <a:lnTo>
                    <a:pt x="2041" y="8888"/>
                  </a:lnTo>
                  <a:cubicBezTo>
                    <a:pt x="2024" y="8972"/>
                    <a:pt x="2080" y="9054"/>
                    <a:pt x="2165" y="9070"/>
                  </a:cubicBezTo>
                  <a:cubicBezTo>
                    <a:pt x="2174" y="9073"/>
                    <a:pt x="2184" y="9073"/>
                    <a:pt x="2194" y="9074"/>
                  </a:cubicBezTo>
                  <a:cubicBezTo>
                    <a:pt x="2269" y="9073"/>
                    <a:pt x="2333" y="9020"/>
                    <a:pt x="2348" y="8946"/>
                  </a:cubicBezTo>
                  <a:lnTo>
                    <a:pt x="2420" y="8562"/>
                  </a:lnTo>
                  <a:cubicBezTo>
                    <a:pt x="2505" y="8572"/>
                    <a:pt x="2590" y="8577"/>
                    <a:pt x="2675" y="8577"/>
                  </a:cubicBezTo>
                  <a:cubicBezTo>
                    <a:pt x="3052" y="8577"/>
                    <a:pt x="3423" y="8477"/>
                    <a:pt x="3750" y="8287"/>
                  </a:cubicBezTo>
                  <a:lnTo>
                    <a:pt x="3970" y="8610"/>
                  </a:lnTo>
                  <a:cubicBezTo>
                    <a:pt x="4000" y="8657"/>
                    <a:pt x="4050" y="8682"/>
                    <a:pt x="4102" y="8682"/>
                  </a:cubicBezTo>
                  <a:cubicBezTo>
                    <a:pt x="4132" y="8682"/>
                    <a:pt x="4162" y="8674"/>
                    <a:pt x="4189" y="8655"/>
                  </a:cubicBezTo>
                  <a:cubicBezTo>
                    <a:pt x="4261" y="8606"/>
                    <a:pt x="4279" y="8506"/>
                    <a:pt x="4227" y="8434"/>
                  </a:cubicBezTo>
                  <a:lnTo>
                    <a:pt x="4007" y="8111"/>
                  </a:lnTo>
                  <a:cubicBezTo>
                    <a:pt x="4372" y="7825"/>
                    <a:pt x="4634" y="7426"/>
                    <a:pt x="4752" y="6977"/>
                  </a:cubicBezTo>
                  <a:lnTo>
                    <a:pt x="5136" y="7050"/>
                  </a:lnTo>
                  <a:cubicBezTo>
                    <a:pt x="5146" y="7052"/>
                    <a:pt x="5156" y="7053"/>
                    <a:pt x="5166" y="7053"/>
                  </a:cubicBezTo>
                  <a:cubicBezTo>
                    <a:pt x="5246" y="7052"/>
                    <a:pt x="5313" y="6992"/>
                    <a:pt x="5321" y="6911"/>
                  </a:cubicBezTo>
                  <a:cubicBezTo>
                    <a:pt x="5329" y="6831"/>
                    <a:pt x="5274" y="6758"/>
                    <a:pt x="5195" y="6743"/>
                  </a:cubicBezTo>
                  <a:lnTo>
                    <a:pt x="4810" y="6670"/>
                  </a:lnTo>
                  <a:cubicBezTo>
                    <a:pt x="4858" y="6272"/>
                    <a:pt x="4793" y="5869"/>
                    <a:pt x="4622" y="5507"/>
                  </a:cubicBezTo>
                  <a:cubicBezTo>
                    <a:pt x="4616" y="5494"/>
                    <a:pt x="4610" y="5480"/>
                    <a:pt x="4604" y="5466"/>
                  </a:cubicBezTo>
                  <a:lnTo>
                    <a:pt x="4967" y="5383"/>
                  </a:lnTo>
                  <a:cubicBezTo>
                    <a:pt x="5051" y="5363"/>
                    <a:pt x="5104" y="5280"/>
                    <a:pt x="5084" y="5196"/>
                  </a:cubicBezTo>
                  <a:cubicBezTo>
                    <a:pt x="5068" y="5123"/>
                    <a:pt x="5004" y="5074"/>
                    <a:pt x="4933" y="5074"/>
                  </a:cubicBezTo>
                  <a:cubicBezTo>
                    <a:pt x="4921" y="5074"/>
                    <a:pt x="4909" y="5075"/>
                    <a:pt x="4897" y="5078"/>
                  </a:cubicBezTo>
                  <a:lnTo>
                    <a:pt x="4524" y="5163"/>
                  </a:lnTo>
                  <a:cubicBezTo>
                    <a:pt x="4498" y="4937"/>
                    <a:pt x="4542" y="4710"/>
                    <a:pt x="4650" y="4509"/>
                  </a:cubicBezTo>
                  <a:lnTo>
                    <a:pt x="4964" y="4725"/>
                  </a:lnTo>
                  <a:cubicBezTo>
                    <a:pt x="4991" y="4743"/>
                    <a:pt x="5021" y="4751"/>
                    <a:pt x="5050" y="4751"/>
                  </a:cubicBezTo>
                  <a:cubicBezTo>
                    <a:pt x="5100" y="4751"/>
                    <a:pt x="5149" y="4727"/>
                    <a:pt x="5179" y="4683"/>
                  </a:cubicBezTo>
                  <a:cubicBezTo>
                    <a:pt x="5227" y="4613"/>
                    <a:pt x="5211" y="4517"/>
                    <a:pt x="5142" y="4468"/>
                  </a:cubicBezTo>
                  <a:lnTo>
                    <a:pt x="4836" y="4257"/>
                  </a:lnTo>
                  <a:cubicBezTo>
                    <a:pt x="4846" y="4246"/>
                    <a:pt x="4857" y="4235"/>
                    <a:pt x="4869" y="4225"/>
                  </a:cubicBezTo>
                  <a:cubicBezTo>
                    <a:pt x="5160" y="3950"/>
                    <a:pt x="5369" y="3600"/>
                    <a:pt x="5472" y="3213"/>
                  </a:cubicBezTo>
                  <a:lnTo>
                    <a:pt x="5856" y="3287"/>
                  </a:lnTo>
                  <a:cubicBezTo>
                    <a:pt x="5866" y="3288"/>
                    <a:pt x="5876" y="3289"/>
                    <a:pt x="5885" y="3289"/>
                  </a:cubicBezTo>
                  <a:cubicBezTo>
                    <a:pt x="5966" y="3289"/>
                    <a:pt x="6033" y="3227"/>
                    <a:pt x="6041" y="3147"/>
                  </a:cubicBezTo>
                  <a:cubicBezTo>
                    <a:pt x="6047" y="3068"/>
                    <a:pt x="5993" y="2995"/>
                    <a:pt x="5914" y="2980"/>
                  </a:cubicBezTo>
                  <a:lnTo>
                    <a:pt x="5913" y="2980"/>
                  </a:lnTo>
                  <a:lnTo>
                    <a:pt x="5529" y="2906"/>
                  </a:lnTo>
                  <a:cubicBezTo>
                    <a:pt x="5585" y="2445"/>
                    <a:pt x="5488" y="1979"/>
                    <a:pt x="5254" y="1577"/>
                  </a:cubicBezTo>
                  <a:lnTo>
                    <a:pt x="5577" y="1357"/>
                  </a:lnTo>
                  <a:cubicBezTo>
                    <a:pt x="5649" y="1308"/>
                    <a:pt x="5668" y="1212"/>
                    <a:pt x="5619" y="1140"/>
                  </a:cubicBezTo>
                  <a:cubicBezTo>
                    <a:pt x="5589" y="1096"/>
                    <a:pt x="5540" y="1072"/>
                    <a:pt x="5490" y="1072"/>
                  </a:cubicBezTo>
                  <a:cubicBezTo>
                    <a:pt x="5460" y="1072"/>
                    <a:pt x="5429" y="1081"/>
                    <a:pt x="5402" y="1099"/>
                  </a:cubicBezTo>
                  <a:lnTo>
                    <a:pt x="5079" y="1319"/>
                  </a:lnTo>
                  <a:cubicBezTo>
                    <a:pt x="4792" y="954"/>
                    <a:pt x="4393" y="692"/>
                    <a:pt x="3944" y="573"/>
                  </a:cubicBezTo>
                  <a:lnTo>
                    <a:pt x="4017" y="189"/>
                  </a:lnTo>
                  <a:cubicBezTo>
                    <a:pt x="4037" y="103"/>
                    <a:pt x="3981" y="20"/>
                    <a:pt x="3894" y="3"/>
                  </a:cubicBezTo>
                  <a:cubicBezTo>
                    <a:pt x="3884" y="1"/>
                    <a:pt x="3874" y="1"/>
                    <a:pt x="38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0" name="Google Shape;2820;p49"/>
          <p:cNvGrpSpPr/>
          <p:nvPr/>
        </p:nvGrpSpPr>
        <p:grpSpPr>
          <a:xfrm>
            <a:off x="828952" y="910048"/>
            <a:ext cx="370473" cy="286961"/>
            <a:chOff x="2248672" y="2310265"/>
            <a:chExt cx="367387" cy="284571"/>
          </a:xfrm>
        </p:grpSpPr>
        <p:sp>
          <p:nvSpPr>
            <p:cNvPr id="2821" name="Google Shape;2821;p49"/>
            <p:cNvSpPr/>
            <p:nvPr/>
          </p:nvSpPr>
          <p:spPr>
            <a:xfrm>
              <a:off x="2357314" y="2310265"/>
              <a:ext cx="178993" cy="207299"/>
            </a:xfrm>
            <a:custGeom>
              <a:avLst/>
              <a:gdLst/>
              <a:ahLst/>
              <a:cxnLst/>
              <a:rect l="l" t="t" r="r" b="b"/>
              <a:pathLst>
                <a:path w="5198" h="6020" extrusionOk="0">
                  <a:moveTo>
                    <a:pt x="3638" y="1204"/>
                  </a:moveTo>
                  <a:cubicBezTo>
                    <a:pt x="3761" y="1204"/>
                    <a:pt x="3884" y="1227"/>
                    <a:pt x="4001" y="1276"/>
                  </a:cubicBezTo>
                  <a:cubicBezTo>
                    <a:pt x="4356" y="1423"/>
                    <a:pt x="4587" y="1768"/>
                    <a:pt x="4587" y="2151"/>
                  </a:cubicBezTo>
                  <a:cubicBezTo>
                    <a:pt x="4586" y="2674"/>
                    <a:pt x="4162" y="3097"/>
                    <a:pt x="3639" y="3098"/>
                  </a:cubicBezTo>
                  <a:cubicBezTo>
                    <a:pt x="3255" y="3098"/>
                    <a:pt x="2911" y="2867"/>
                    <a:pt x="2763" y="2514"/>
                  </a:cubicBezTo>
                  <a:cubicBezTo>
                    <a:pt x="2617" y="2160"/>
                    <a:pt x="2699" y="1753"/>
                    <a:pt x="2969" y="1481"/>
                  </a:cubicBezTo>
                  <a:cubicBezTo>
                    <a:pt x="3150" y="1300"/>
                    <a:pt x="3392" y="1204"/>
                    <a:pt x="3638" y="1204"/>
                  </a:cubicBezTo>
                  <a:close/>
                  <a:moveTo>
                    <a:pt x="2177" y="1"/>
                  </a:moveTo>
                  <a:cubicBezTo>
                    <a:pt x="2124" y="1"/>
                    <a:pt x="2031" y="1"/>
                    <a:pt x="1702" y="350"/>
                  </a:cubicBezTo>
                  <a:cubicBezTo>
                    <a:pt x="1499" y="565"/>
                    <a:pt x="1273" y="845"/>
                    <a:pt x="1066" y="1136"/>
                  </a:cubicBezTo>
                  <a:cubicBezTo>
                    <a:pt x="1021" y="1199"/>
                    <a:pt x="1026" y="1285"/>
                    <a:pt x="1081" y="1341"/>
                  </a:cubicBezTo>
                  <a:cubicBezTo>
                    <a:pt x="1112" y="1371"/>
                    <a:pt x="1151" y="1386"/>
                    <a:pt x="1190" y="1386"/>
                  </a:cubicBezTo>
                  <a:cubicBezTo>
                    <a:pt x="1239" y="1386"/>
                    <a:pt x="1288" y="1363"/>
                    <a:pt x="1319" y="1320"/>
                  </a:cubicBezTo>
                  <a:cubicBezTo>
                    <a:pt x="1694" y="791"/>
                    <a:pt x="2045" y="427"/>
                    <a:pt x="2177" y="330"/>
                  </a:cubicBezTo>
                  <a:cubicBezTo>
                    <a:pt x="2293" y="415"/>
                    <a:pt x="2575" y="702"/>
                    <a:pt x="2900" y="1134"/>
                  </a:cubicBezTo>
                  <a:cubicBezTo>
                    <a:pt x="2888" y="1144"/>
                    <a:pt x="2875" y="1153"/>
                    <a:pt x="2863" y="1163"/>
                  </a:cubicBezTo>
                  <a:lnTo>
                    <a:pt x="2763" y="1064"/>
                  </a:lnTo>
                  <a:cubicBezTo>
                    <a:pt x="2732" y="1031"/>
                    <a:pt x="2690" y="1015"/>
                    <a:pt x="2648" y="1015"/>
                  </a:cubicBezTo>
                  <a:cubicBezTo>
                    <a:pt x="2615" y="1015"/>
                    <a:pt x="2581" y="1025"/>
                    <a:pt x="2552" y="1046"/>
                  </a:cubicBezTo>
                  <a:cubicBezTo>
                    <a:pt x="2478" y="1105"/>
                    <a:pt x="2472" y="1213"/>
                    <a:pt x="2538" y="1281"/>
                  </a:cubicBezTo>
                  <a:lnTo>
                    <a:pt x="2641" y="1384"/>
                  </a:lnTo>
                  <a:cubicBezTo>
                    <a:pt x="2502" y="1562"/>
                    <a:pt x="2414" y="1776"/>
                    <a:pt x="2385" y="2000"/>
                  </a:cubicBezTo>
                  <a:lnTo>
                    <a:pt x="2245" y="2000"/>
                  </a:lnTo>
                  <a:cubicBezTo>
                    <a:pt x="2244" y="2000"/>
                    <a:pt x="2244" y="2000"/>
                    <a:pt x="2243" y="2000"/>
                  </a:cubicBezTo>
                  <a:cubicBezTo>
                    <a:pt x="2164" y="2000"/>
                    <a:pt x="2095" y="2058"/>
                    <a:pt x="2085" y="2137"/>
                  </a:cubicBezTo>
                  <a:cubicBezTo>
                    <a:pt x="2072" y="2230"/>
                    <a:pt x="2145" y="2313"/>
                    <a:pt x="2240" y="2313"/>
                  </a:cubicBezTo>
                  <a:lnTo>
                    <a:pt x="2385" y="2313"/>
                  </a:lnTo>
                  <a:cubicBezTo>
                    <a:pt x="2414" y="2537"/>
                    <a:pt x="2502" y="2751"/>
                    <a:pt x="2641" y="2929"/>
                  </a:cubicBezTo>
                  <a:lnTo>
                    <a:pt x="2541" y="3029"/>
                  </a:lnTo>
                  <a:cubicBezTo>
                    <a:pt x="2489" y="3081"/>
                    <a:pt x="2477" y="3175"/>
                    <a:pt x="2521" y="3235"/>
                  </a:cubicBezTo>
                  <a:cubicBezTo>
                    <a:pt x="2552" y="3278"/>
                    <a:pt x="2600" y="3300"/>
                    <a:pt x="2648" y="3300"/>
                  </a:cubicBezTo>
                  <a:cubicBezTo>
                    <a:pt x="2688" y="3300"/>
                    <a:pt x="2728" y="3284"/>
                    <a:pt x="2759" y="3253"/>
                  </a:cubicBezTo>
                  <a:lnTo>
                    <a:pt x="2863" y="3150"/>
                  </a:lnTo>
                  <a:cubicBezTo>
                    <a:pt x="3041" y="3290"/>
                    <a:pt x="3253" y="3378"/>
                    <a:pt x="3479" y="3406"/>
                  </a:cubicBezTo>
                  <a:lnTo>
                    <a:pt x="3479" y="3546"/>
                  </a:lnTo>
                  <a:cubicBezTo>
                    <a:pt x="3478" y="3627"/>
                    <a:pt x="3536" y="3696"/>
                    <a:pt x="3615" y="3707"/>
                  </a:cubicBezTo>
                  <a:cubicBezTo>
                    <a:pt x="3622" y="3708"/>
                    <a:pt x="3629" y="3708"/>
                    <a:pt x="3636" y="3708"/>
                  </a:cubicBezTo>
                  <a:cubicBezTo>
                    <a:pt x="3720" y="3708"/>
                    <a:pt x="3791" y="3639"/>
                    <a:pt x="3791" y="3553"/>
                  </a:cubicBezTo>
                  <a:lnTo>
                    <a:pt x="3791" y="3406"/>
                  </a:lnTo>
                  <a:cubicBezTo>
                    <a:pt x="3864" y="3398"/>
                    <a:pt x="3934" y="3382"/>
                    <a:pt x="4005" y="3361"/>
                  </a:cubicBezTo>
                  <a:cubicBezTo>
                    <a:pt x="4028" y="3488"/>
                    <a:pt x="4040" y="3617"/>
                    <a:pt x="4041" y="3746"/>
                  </a:cubicBezTo>
                  <a:cubicBezTo>
                    <a:pt x="4041" y="5453"/>
                    <a:pt x="2874" y="5707"/>
                    <a:pt x="2177" y="5707"/>
                  </a:cubicBezTo>
                  <a:cubicBezTo>
                    <a:pt x="1480" y="5707"/>
                    <a:pt x="313" y="5453"/>
                    <a:pt x="313" y="3746"/>
                  </a:cubicBezTo>
                  <a:cubicBezTo>
                    <a:pt x="313" y="3096"/>
                    <a:pt x="665" y="2367"/>
                    <a:pt x="961" y="1868"/>
                  </a:cubicBezTo>
                  <a:cubicBezTo>
                    <a:pt x="1002" y="1794"/>
                    <a:pt x="978" y="1701"/>
                    <a:pt x="905" y="1658"/>
                  </a:cubicBezTo>
                  <a:cubicBezTo>
                    <a:pt x="880" y="1643"/>
                    <a:pt x="852" y="1636"/>
                    <a:pt x="825" y="1636"/>
                  </a:cubicBezTo>
                  <a:cubicBezTo>
                    <a:pt x="773" y="1636"/>
                    <a:pt x="722" y="1662"/>
                    <a:pt x="693" y="1709"/>
                  </a:cubicBezTo>
                  <a:cubicBezTo>
                    <a:pt x="377" y="2240"/>
                    <a:pt x="0" y="3026"/>
                    <a:pt x="0" y="3746"/>
                  </a:cubicBezTo>
                  <a:cubicBezTo>
                    <a:pt x="0" y="5191"/>
                    <a:pt x="794" y="6020"/>
                    <a:pt x="2177" y="6020"/>
                  </a:cubicBezTo>
                  <a:cubicBezTo>
                    <a:pt x="3560" y="6020"/>
                    <a:pt x="4353" y="5191"/>
                    <a:pt x="4353" y="3746"/>
                  </a:cubicBezTo>
                  <a:cubicBezTo>
                    <a:pt x="4352" y="3572"/>
                    <a:pt x="4333" y="3398"/>
                    <a:pt x="4296" y="3228"/>
                  </a:cubicBezTo>
                  <a:cubicBezTo>
                    <a:pt x="4335" y="3204"/>
                    <a:pt x="4372" y="3178"/>
                    <a:pt x="4407" y="3150"/>
                  </a:cubicBezTo>
                  <a:lnTo>
                    <a:pt x="4511" y="3253"/>
                  </a:lnTo>
                  <a:cubicBezTo>
                    <a:pt x="4542" y="3284"/>
                    <a:pt x="4581" y="3299"/>
                    <a:pt x="4621" y="3299"/>
                  </a:cubicBezTo>
                  <a:cubicBezTo>
                    <a:pt x="4669" y="3299"/>
                    <a:pt x="4718" y="3277"/>
                    <a:pt x="4749" y="3234"/>
                  </a:cubicBezTo>
                  <a:cubicBezTo>
                    <a:pt x="4793" y="3175"/>
                    <a:pt x="4780" y="3081"/>
                    <a:pt x="4729" y="3029"/>
                  </a:cubicBezTo>
                  <a:lnTo>
                    <a:pt x="4629" y="2929"/>
                  </a:lnTo>
                  <a:cubicBezTo>
                    <a:pt x="4768" y="2751"/>
                    <a:pt x="4856" y="2537"/>
                    <a:pt x="4885" y="2313"/>
                  </a:cubicBezTo>
                  <a:lnTo>
                    <a:pt x="5025" y="2313"/>
                  </a:lnTo>
                  <a:cubicBezTo>
                    <a:pt x="5025" y="2313"/>
                    <a:pt x="5026" y="2313"/>
                    <a:pt x="5027" y="2313"/>
                  </a:cubicBezTo>
                  <a:cubicBezTo>
                    <a:pt x="5106" y="2313"/>
                    <a:pt x="5174" y="2255"/>
                    <a:pt x="5185" y="2175"/>
                  </a:cubicBezTo>
                  <a:cubicBezTo>
                    <a:pt x="5197" y="2083"/>
                    <a:pt x="5125" y="2000"/>
                    <a:pt x="5030" y="2000"/>
                  </a:cubicBezTo>
                  <a:lnTo>
                    <a:pt x="4885" y="2000"/>
                  </a:lnTo>
                  <a:cubicBezTo>
                    <a:pt x="4856" y="1775"/>
                    <a:pt x="4768" y="1562"/>
                    <a:pt x="4629" y="1383"/>
                  </a:cubicBezTo>
                  <a:lnTo>
                    <a:pt x="4729" y="1284"/>
                  </a:lnTo>
                  <a:cubicBezTo>
                    <a:pt x="4786" y="1228"/>
                    <a:pt x="4794" y="1138"/>
                    <a:pt x="4745" y="1074"/>
                  </a:cubicBezTo>
                  <a:cubicBezTo>
                    <a:pt x="4715" y="1034"/>
                    <a:pt x="4669" y="1013"/>
                    <a:pt x="4622" y="1013"/>
                  </a:cubicBezTo>
                  <a:cubicBezTo>
                    <a:pt x="4583" y="1013"/>
                    <a:pt x="4543" y="1028"/>
                    <a:pt x="4512" y="1059"/>
                  </a:cubicBezTo>
                  <a:lnTo>
                    <a:pt x="4407" y="1163"/>
                  </a:lnTo>
                  <a:cubicBezTo>
                    <a:pt x="4229" y="1023"/>
                    <a:pt x="4016" y="934"/>
                    <a:pt x="3791" y="906"/>
                  </a:cubicBezTo>
                  <a:lnTo>
                    <a:pt x="3791" y="767"/>
                  </a:lnTo>
                  <a:cubicBezTo>
                    <a:pt x="3792" y="686"/>
                    <a:pt x="3734" y="617"/>
                    <a:pt x="3655" y="606"/>
                  </a:cubicBezTo>
                  <a:cubicBezTo>
                    <a:pt x="3648" y="605"/>
                    <a:pt x="3641" y="605"/>
                    <a:pt x="3634" y="605"/>
                  </a:cubicBezTo>
                  <a:cubicBezTo>
                    <a:pt x="3550" y="605"/>
                    <a:pt x="3479" y="674"/>
                    <a:pt x="3479" y="761"/>
                  </a:cubicBezTo>
                  <a:lnTo>
                    <a:pt x="3479" y="906"/>
                  </a:lnTo>
                  <a:cubicBezTo>
                    <a:pt x="3375" y="920"/>
                    <a:pt x="3274" y="945"/>
                    <a:pt x="3177" y="983"/>
                  </a:cubicBezTo>
                  <a:cubicBezTo>
                    <a:pt x="3008" y="753"/>
                    <a:pt x="2825" y="535"/>
                    <a:pt x="2630" y="327"/>
                  </a:cubicBezTo>
                  <a:cubicBezTo>
                    <a:pt x="2319" y="1"/>
                    <a:pt x="2230" y="1"/>
                    <a:pt x="21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49"/>
            <p:cNvSpPr/>
            <p:nvPr/>
          </p:nvSpPr>
          <p:spPr>
            <a:xfrm>
              <a:off x="2248672" y="2491737"/>
              <a:ext cx="301478" cy="89014"/>
            </a:xfrm>
            <a:custGeom>
              <a:avLst/>
              <a:gdLst/>
              <a:ahLst/>
              <a:cxnLst/>
              <a:rect l="l" t="t" r="r" b="b"/>
              <a:pathLst>
                <a:path w="8755" h="2585" extrusionOk="0">
                  <a:moveTo>
                    <a:pt x="2441" y="522"/>
                  </a:moveTo>
                  <a:cubicBezTo>
                    <a:pt x="2649" y="522"/>
                    <a:pt x="2837" y="647"/>
                    <a:pt x="2917" y="840"/>
                  </a:cubicBezTo>
                  <a:cubicBezTo>
                    <a:pt x="2997" y="1033"/>
                    <a:pt x="2953" y="1254"/>
                    <a:pt x="2806" y="1401"/>
                  </a:cubicBezTo>
                  <a:cubicBezTo>
                    <a:pt x="2707" y="1500"/>
                    <a:pt x="2575" y="1552"/>
                    <a:pt x="2441" y="1552"/>
                  </a:cubicBezTo>
                  <a:cubicBezTo>
                    <a:pt x="2375" y="1552"/>
                    <a:pt x="2307" y="1539"/>
                    <a:pt x="2243" y="1512"/>
                  </a:cubicBezTo>
                  <a:cubicBezTo>
                    <a:pt x="2052" y="1433"/>
                    <a:pt x="1925" y="1245"/>
                    <a:pt x="1926" y="1037"/>
                  </a:cubicBezTo>
                  <a:cubicBezTo>
                    <a:pt x="1926" y="752"/>
                    <a:pt x="2156" y="522"/>
                    <a:pt x="2441" y="522"/>
                  </a:cubicBezTo>
                  <a:close/>
                  <a:moveTo>
                    <a:pt x="2436" y="0"/>
                  </a:moveTo>
                  <a:cubicBezTo>
                    <a:pt x="2352" y="0"/>
                    <a:pt x="2281" y="69"/>
                    <a:pt x="2281" y="157"/>
                  </a:cubicBezTo>
                  <a:lnTo>
                    <a:pt x="2281" y="218"/>
                  </a:lnTo>
                  <a:cubicBezTo>
                    <a:pt x="2171" y="240"/>
                    <a:pt x="2066" y="283"/>
                    <a:pt x="1974" y="346"/>
                  </a:cubicBezTo>
                  <a:lnTo>
                    <a:pt x="1933" y="306"/>
                  </a:lnTo>
                  <a:cubicBezTo>
                    <a:pt x="1902" y="274"/>
                    <a:pt x="1860" y="258"/>
                    <a:pt x="1818" y="258"/>
                  </a:cubicBezTo>
                  <a:cubicBezTo>
                    <a:pt x="1785" y="258"/>
                    <a:pt x="1752" y="268"/>
                    <a:pt x="1723" y="290"/>
                  </a:cubicBezTo>
                  <a:cubicBezTo>
                    <a:pt x="1649" y="347"/>
                    <a:pt x="1641" y="457"/>
                    <a:pt x="1709" y="523"/>
                  </a:cubicBezTo>
                  <a:lnTo>
                    <a:pt x="1753" y="567"/>
                  </a:lnTo>
                  <a:cubicBezTo>
                    <a:pt x="1689" y="660"/>
                    <a:pt x="1646" y="765"/>
                    <a:pt x="1625" y="875"/>
                  </a:cubicBezTo>
                  <a:lnTo>
                    <a:pt x="1567" y="875"/>
                  </a:lnTo>
                  <a:cubicBezTo>
                    <a:pt x="1566" y="875"/>
                    <a:pt x="1565" y="875"/>
                    <a:pt x="1564" y="875"/>
                  </a:cubicBezTo>
                  <a:cubicBezTo>
                    <a:pt x="1491" y="875"/>
                    <a:pt x="1428" y="926"/>
                    <a:pt x="1410" y="996"/>
                  </a:cubicBezTo>
                  <a:cubicBezTo>
                    <a:pt x="1387" y="1094"/>
                    <a:pt x="1462" y="1188"/>
                    <a:pt x="1562" y="1188"/>
                  </a:cubicBezTo>
                  <a:lnTo>
                    <a:pt x="1625" y="1188"/>
                  </a:lnTo>
                  <a:cubicBezTo>
                    <a:pt x="1629" y="1211"/>
                    <a:pt x="1635" y="1234"/>
                    <a:pt x="1641" y="1256"/>
                  </a:cubicBezTo>
                  <a:cubicBezTo>
                    <a:pt x="176" y="1493"/>
                    <a:pt x="1" y="1791"/>
                    <a:pt x="1" y="1999"/>
                  </a:cubicBezTo>
                  <a:cubicBezTo>
                    <a:pt x="1" y="2239"/>
                    <a:pt x="273" y="2423"/>
                    <a:pt x="856" y="2580"/>
                  </a:cubicBezTo>
                  <a:cubicBezTo>
                    <a:pt x="869" y="2583"/>
                    <a:pt x="882" y="2584"/>
                    <a:pt x="896" y="2584"/>
                  </a:cubicBezTo>
                  <a:cubicBezTo>
                    <a:pt x="975" y="2584"/>
                    <a:pt x="1041" y="2526"/>
                    <a:pt x="1051" y="2449"/>
                  </a:cubicBezTo>
                  <a:cubicBezTo>
                    <a:pt x="1060" y="2371"/>
                    <a:pt x="1012" y="2298"/>
                    <a:pt x="936" y="2277"/>
                  </a:cubicBezTo>
                  <a:cubicBezTo>
                    <a:pt x="413" y="2137"/>
                    <a:pt x="325" y="2020"/>
                    <a:pt x="313" y="1998"/>
                  </a:cubicBezTo>
                  <a:cubicBezTo>
                    <a:pt x="346" y="1928"/>
                    <a:pt x="648" y="1734"/>
                    <a:pt x="1687" y="1565"/>
                  </a:cubicBezTo>
                  <a:lnTo>
                    <a:pt x="1687" y="1565"/>
                  </a:lnTo>
                  <a:cubicBezTo>
                    <a:pt x="1644" y="1632"/>
                    <a:pt x="1659" y="1721"/>
                    <a:pt x="1721" y="1771"/>
                  </a:cubicBezTo>
                  <a:cubicBezTo>
                    <a:pt x="1749" y="1794"/>
                    <a:pt x="1784" y="1805"/>
                    <a:pt x="1819" y="1805"/>
                  </a:cubicBezTo>
                  <a:cubicBezTo>
                    <a:pt x="1859" y="1805"/>
                    <a:pt x="1898" y="1790"/>
                    <a:pt x="1929" y="1760"/>
                  </a:cubicBezTo>
                  <a:lnTo>
                    <a:pt x="1973" y="1716"/>
                  </a:lnTo>
                  <a:cubicBezTo>
                    <a:pt x="2066" y="1779"/>
                    <a:pt x="2171" y="1823"/>
                    <a:pt x="2281" y="1844"/>
                  </a:cubicBezTo>
                  <a:lnTo>
                    <a:pt x="2281" y="1902"/>
                  </a:lnTo>
                  <a:cubicBezTo>
                    <a:pt x="2280" y="1976"/>
                    <a:pt x="2330" y="2041"/>
                    <a:pt x="2402" y="2058"/>
                  </a:cubicBezTo>
                  <a:cubicBezTo>
                    <a:pt x="2414" y="2061"/>
                    <a:pt x="2425" y="2062"/>
                    <a:pt x="2437" y="2062"/>
                  </a:cubicBezTo>
                  <a:cubicBezTo>
                    <a:pt x="2521" y="2062"/>
                    <a:pt x="2593" y="1994"/>
                    <a:pt x="2593" y="1906"/>
                  </a:cubicBezTo>
                  <a:lnTo>
                    <a:pt x="2593" y="1844"/>
                  </a:lnTo>
                  <a:cubicBezTo>
                    <a:pt x="2703" y="1823"/>
                    <a:pt x="2808" y="1779"/>
                    <a:pt x="2901" y="1716"/>
                  </a:cubicBezTo>
                  <a:lnTo>
                    <a:pt x="2945" y="1760"/>
                  </a:lnTo>
                  <a:cubicBezTo>
                    <a:pt x="2976" y="1791"/>
                    <a:pt x="3016" y="1806"/>
                    <a:pt x="3056" y="1806"/>
                  </a:cubicBezTo>
                  <a:cubicBezTo>
                    <a:pt x="3109" y="1806"/>
                    <a:pt x="3161" y="1779"/>
                    <a:pt x="3191" y="1728"/>
                  </a:cubicBezTo>
                  <a:cubicBezTo>
                    <a:pt x="3225" y="1672"/>
                    <a:pt x="3211" y="1584"/>
                    <a:pt x="3163" y="1535"/>
                  </a:cubicBezTo>
                  <a:lnTo>
                    <a:pt x="3121" y="1495"/>
                  </a:lnTo>
                  <a:cubicBezTo>
                    <a:pt x="3143" y="1464"/>
                    <a:pt x="3162" y="1431"/>
                    <a:pt x="3179" y="1397"/>
                  </a:cubicBezTo>
                  <a:cubicBezTo>
                    <a:pt x="3855" y="1347"/>
                    <a:pt x="4579" y="1321"/>
                    <a:pt x="5332" y="1321"/>
                  </a:cubicBezTo>
                  <a:cubicBezTo>
                    <a:pt x="6510" y="1321"/>
                    <a:pt x="7661" y="1387"/>
                    <a:pt x="8574" y="1506"/>
                  </a:cubicBezTo>
                  <a:cubicBezTo>
                    <a:pt x="8580" y="1507"/>
                    <a:pt x="8587" y="1508"/>
                    <a:pt x="8593" y="1508"/>
                  </a:cubicBezTo>
                  <a:cubicBezTo>
                    <a:pt x="8676" y="1507"/>
                    <a:pt x="8744" y="1443"/>
                    <a:pt x="8750" y="1362"/>
                  </a:cubicBezTo>
                  <a:cubicBezTo>
                    <a:pt x="8754" y="1279"/>
                    <a:pt x="8696" y="1208"/>
                    <a:pt x="8614" y="1197"/>
                  </a:cubicBezTo>
                  <a:cubicBezTo>
                    <a:pt x="7689" y="1076"/>
                    <a:pt x="6524" y="1008"/>
                    <a:pt x="5332" y="1008"/>
                  </a:cubicBezTo>
                  <a:cubicBezTo>
                    <a:pt x="4685" y="1008"/>
                    <a:pt x="4058" y="1027"/>
                    <a:pt x="3465" y="1063"/>
                  </a:cubicBezTo>
                  <a:cubicBezTo>
                    <a:pt x="3473" y="1025"/>
                    <a:pt x="3466" y="984"/>
                    <a:pt x="3445" y="950"/>
                  </a:cubicBezTo>
                  <a:cubicBezTo>
                    <a:pt x="3416" y="903"/>
                    <a:pt x="3363" y="874"/>
                    <a:pt x="3308" y="874"/>
                  </a:cubicBezTo>
                  <a:cubicBezTo>
                    <a:pt x="3307" y="874"/>
                    <a:pt x="3306" y="874"/>
                    <a:pt x="3305" y="874"/>
                  </a:cubicBezTo>
                  <a:lnTo>
                    <a:pt x="3250" y="874"/>
                  </a:lnTo>
                  <a:cubicBezTo>
                    <a:pt x="3228" y="764"/>
                    <a:pt x="3185" y="658"/>
                    <a:pt x="3121" y="566"/>
                  </a:cubicBezTo>
                  <a:lnTo>
                    <a:pt x="3162" y="526"/>
                  </a:lnTo>
                  <a:cubicBezTo>
                    <a:pt x="3219" y="470"/>
                    <a:pt x="3227" y="380"/>
                    <a:pt x="3179" y="315"/>
                  </a:cubicBezTo>
                  <a:cubicBezTo>
                    <a:pt x="3148" y="276"/>
                    <a:pt x="3102" y="255"/>
                    <a:pt x="3056" y="255"/>
                  </a:cubicBezTo>
                  <a:cubicBezTo>
                    <a:pt x="3016" y="255"/>
                    <a:pt x="2976" y="270"/>
                    <a:pt x="2945" y="301"/>
                  </a:cubicBezTo>
                  <a:lnTo>
                    <a:pt x="2901" y="345"/>
                  </a:lnTo>
                  <a:cubicBezTo>
                    <a:pt x="2808" y="282"/>
                    <a:pt x="2703" y="238"/>
                    <a:pt x="2593" y="217"/>
                  </a:cubicBezTo>
                  <a:lnTo>
                    <a:pt x="2593" y="161"/>
                  </a:lnTo>
                  <a:cubicBezTo>
                    <a:pt x="2594" y="82"/>
                    <a:pt x="2536" y="14"/>
                    <a:pt x="2457" y="2"/>
                  </a:cubicBezTo>
                  <a:cubicBezTo>
                    <a:pt x="2450" y="1"/>
                    <a:pt x="2443" y="0"/>
                    <a:pt x="24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49"/>
            <p:cNvSpPr/>
            <p:nvPr/>
          </p:nvSpPr>
          <p:spPr>
            <a:xfrm>
              <a:off x="2296536" y="2536641"/>
              <a:ext cx="319522" cy="58195"/>
            </a:xfrm>
            <a:custGeom>
              <a:avLst/>
              <a:gdLst/>
              <a:ahLst/>
              <a:cxnLst/>
              <a:rect l="l" t="t" r="r" b="b"/>
              <a:pathLst>
                <a:path w="9279" h="1690" extrusionOk="0">
                  <a:moveTo>
                    <a:pt x="7873" y="1"/>
                  </a:moveTo>
                  <a:cubicBezTo>
                    <a:pt x="7799" y="1"/>
                    <a:pt x="7734" y="53"/>
                    <a:pt x="7720" y="129"/>
                  </a:cubicBezTo>
                  <a:cubicBezTo>
                    <a:pt x="7704" y="214"/>
                    <a:pt x="7760" y="295"/>
                    <a:pt x="7845" y="312"/>
                  </a:cubicBezTo>
                  <a:cubicBezTo>
                    <a:pt x="8801" y="490"/>
                    <a:pt x="8947" y="674"/>
                    <a:pt x="8964" y="701"/>
                  </a:cubicBezTo>
                  <a:cubicBezTo>
                    <a:pt x="8931" y="772"/>
                    <a:pt x="8613" y="977"/>
                    <a:pt x="7493" y="1149"/>
                  </a:cubicBezTo>
                  <a:cubicBezTo>
                    <a:pt x="6533" y="1297"/>
                    <a:pt x="5275" y="1377"/>
                    <a:pt x="3946" y="1377"/>
                  </a:cubicBezTo>
                  <a:cubicBezTo>
                    <a:pt x="2529" y="1377"/>
                    <a:pt x="1162" y="1282"/>
                    <a:pt x="195" y="1116"/>
                  </a:cubicBezTo>
                  <a:cubicBezTo>
                    <a:pt x="186" y="1114"/>
                    <a:pt x="177" y="1114"/>
                    <a:pt x="168" y="1114"/>
                  </a:cubicBezTo>
                  <a:cubicBezTo>
                    <a:pt x="94" y="1114"/>
                    <a:pt x="29" y="1167"/>
                    <a:pt x="15" y="1244"/>
                  </a:cubicBezTo>
                  <a:cubicBezTo>
                    <a:pt x="1" y="1329"/>
                    <a:pt x="58" y="1409"/>
                    <a:pt x="142" y="1424"/>
                  </a:cubicBezTo>
                  <a:cubicBezTo>
                    <a:pt x="1140" y="1595"/>
                    <a:pt x="2492" y="1689"/>
                    <a:pt x="3946" y="1689"/>
                  </a:cubicBezTo>
                  <a:cubicBezTo>
                    <a:pt x="5337" y="1689"/>
                    <a:pt x="6646" y="1603"/>
                    <a:pt x="7631" y="1444"/>
                  </a:cubicBezTo>
                  <a:cubicBezTo>
                    <a:pt x="9108" y="1206"/>
                    <a:pt x="9279" y="906"/>
                    <a:pt x="9279" y="701"/>
                  </a:cubicBezTo>
                  <a:cubicBezTo>
                    <a:pt x="9279" y="445"/>
                    <a:pt x="8957" y="307"/>
                    <a:pt x="8852" y="262"/>
                  </a:cubicBezTo>
                  <a:lnTo>
                    <a:pt x="8851" y="262"/>
                  </a:lnTo>
                  <a:cubicBezTo>
                    <a:pt x="8627" y="167"/>
                    <a:pt x="8308" y="81"/>
                    <a:pt x="7903" y="4"/>
                  </a:cubicBezTo>
                  <a:cubicBezTo>
                    <a:pt x="7893" y="2"/>
                    <a:pt x="7883" y="1"/>
                    <a:pt x="78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49"/>
            <p:cNvSpPr/>
            <p:nvPr/>
          </p:nvSpPr>
          <p:spPr>
            <a:xfrm>
              <a:off x="2461893" y="2361711"/>
              <a:ext cx="35089" cy="33746"/>
            </a:xfrm>
            <a:custGeom>
              <a:avLst/>
              <a:gdLst/>
              <a:ahLst/>
              <a:cxnLst/>
              <a:rect l="l" t="t" r="r" b="b"/>
              <a:pathLst>
                <a:path w="1019" h="980" extrusionOk="0">
                  <a:moveTo>
                    <a:pt x="527" y="312"/>
                  </a:moveTo>
                  <a:cubicBezTo>
                    <a:pt x="618" y="312"/>
                    <a:pt x="706" y="383"/>
                    <a:pt x="706" y="490"/>
                  </a:cubicBezTo>
                  <a:cubicBezTo>
                    <a:pt x="706" y="588"/>
                    <a:pt x="627" y="667"/>
                    <a:pt x="529" y="667"/>
                  </a:cubicBezTo>
                  <a:cubicBezTo>
                    <a:pt x="370" y="667"/>
                    <a:pt x="291" y="476"/>
                    <a:pt x="403" y="364"/>
                  </a:cubicBezTo>
                  <a:cubicBezTo>
                    <a:pt x="439" y="328"/>
                    <a:pt x="484" y="312"/>
                    <a:pt x="527" y="312"/>
                  </a:cubicBezTo>
                  <a:close/>
                  <a:moveTo>
                    <a:pt x="529" y="0"/>
                  </a:moveTo>
                  <a:cubicBezTo>
                    <a:pt x="331" y="0"/>
                    <a:pt x="152" y="119"/>
                    <a:pt x="76" y="303"/>
                  </a:cubicBezTo>
                  <a:cubicBezTo>
                    <a:pt x="0" y="485"/>
                    <a:pt x="42" y="695"/>
                    <a:pt x="182" y="836"/>
                  </a:cubicBezTo>
                  <a:cubicBezTo>
                    <a:pt x="276" y="930"/>
                    <a:pt x="401" y="979"/>
                    <a:pt x="528" y="979"/>
                  </a:cubicBezTo>
                  <a:cubicBezTo>
                    <a:pt x="592" y="979"/>
                    <a:pt x="655" y="967"/>
                    <a:pt x="716" y="942"/>
                  </a:cubicBezTo>
                  <a:cubicBezTo>
                    <a:pt x="899" y="866"/>
                    <a:pt x="1018" y="688"/>
                    <a:pt x="1018" y="490"/>
                  </a:cubicBezTo>
                  <a:cubicBezTo>
                    <a:pt x="1018" y="219"/>
                    <a:pt x="799" y="0"/>
                    <a:pt x="5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4" name="Google Shape;2844;p49"/>
          <p:cNvGrpSpPr/>
          <p:nvPr/>
        </p:nvGrpSpPr>
        <p:grpSpPr>
          <a:xfrm>
            <a:off x="5098708" y="73561"/>
            <a:ext cx="370453" cy="368205"/>
            <a:chOff x="1566913" y="1398166"/>
            <a:chExt cx="502241" cy="499193"/>
          </a:xfrm>
        </p:grpSpPr>
        <p:sp>
          <p:nvSpPr>
            <p:cNvPr id="2845" name="Google Shape;2845;p49"/>
            <p:cNvSpPr/>
            <p:nvPr/>
          </p:nvSpPr>
          <p:spPr>
            <a:xfrm>
              <a:off x="1668730" y="1523483"/>
              <a:ext cx="288049" cy="288005"/>
            </a:xfrm>
            <a:custGeom>
              <a:avLst/>
              <a:gdLst/>
              <a:ahLst/>
              <a:cxnLst/>
              <a:rect l="l" t="t" r="r" b="b"/>
              <a:pathLst>
                <a:path w="6521" h="6520" extrusionOk="0">
                  <a:moveTo>
                    <a:pt x="3260" y="1"/>
                  </a:moveTo>
                  <a:cubicBezTo>
                    <a:pt x="1460" y="1"/>
                    <a:pt x="1" y="1460"/>
                    <a:pt x="1" y="3261"/>
                  </a:cubicBezTo>
                  <a:cubicBezTo>
                    <a:pt x="1" y="5061"/>
                    <a:pt x="1460" y="6520"/>
                    <a:pt x="3260" y="6520"/>
                  </a:cubicBezTo>
                  <a:cubicBezTo>
                    <a:pt x="5060" y="6520"/>
                    <a:pt x="6520" y="5061"/>
                    <a:pt x="6520" y="3261"/>
                  </a:cubicBezTo>
                  <a:cubicBezTo>
                    <a:pt x="6520" y="1460"/>
                    <a:pt x="5060" y="1"/>
                    <a:pt x="3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49"/>
            <p:cNvSpPr/>
            <p:nvPr/>
          </p:nvSpPr>
          <p:spPr>
            <a:xfrm>
              <a:off x="1739009" y="1398166"/>
              <a:ext cx="60693" cy="60781"/>
            </a:xfrm>
            <a:custGeom>
              <a:avLst/>
              <a:gdLst/>
              <a:ahLst/>
              <a:cxnLst/>
              <a:rect l="l" t="t" r="r" b="b"/>
              <a:pathLst>
                <a:path w="1374" h="1376" extrusionOk="0">
                  <a:moveTo>
                    <a:pt x="688" y="0"/>
                  </a:moveTo>
                  <a:cubicBezTo>
                    <a:pt x="308" y="0"/>
                    <a:pt x="0" y="308"/>
                    <a:pt x="0" y="688"/>
                  </a:cubicBezTo>
                  <a:cubicBezTo>
                    <a:pt x="0" y="1067"/>
                    <a:pt x="308" y="1375"/>
                    <a:pt x="688" y="1375"/>
                  </a:cubicBezTo>
                  <a:cubicBezTo>
                    <a:pt x="1067" y="1375"/>
                    <a:pt x="1374" y="1067"/>
                    <a:pt x="1374" y="688"/>
                  </a:cubicBezTo>
                  <a:cubicBezTo>
                    <a:pt x="1374" y="308"/>
                    <a:pt x="1067" y="0"/>
                    <a:pt x="6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49"/>
            <p:cNvSpPr/>
            <p:nvPr/>
          </p:nvSpPr>
          <p:spPr>
            <a:xfrm>
              <a:off x="1609892" y="1811444"/>
              <a:ext cx="49341" cy="49252"/>
            </a:xfrm>
            <a:custGeom>
              <a:avLst/>
              <a:gdLst/>
              <a:ahLst/>
              <a:cxnLst/>
              <a:rect l="l" t="t" r="r" b="b"/>
              <a:pathLst>
                <a:path w="1117" h="1115" extrusionOk="0">
                  <a:moveTo>
                    <a:pt x="559" y="1"/>
                  </a:moveTo>
                  <a:cubicBezTo>
                    <a:pt x="251" y="1"/>
                    <a:pt x="1" y="251"/>
                    <a:pt x="1" y="558"/>
                  </a:cubicBezTo>
                  <a:cubicBezTo>
                    <a:pt x="1" y="865"/>
                    <a:pt x="251" y="1115"/>
                    <a:pt x="559" y="1115"/>
                  </a:cubicBezTo>
                  <a:cubicBezTo>
                    <a:pt x="867" y="1115"/>
                    <a:pt x="1116" y="865"/>
                    <a:pt x="1116" y="558"/>
                  </a:cubicBezTo>
                  <a:cubicBezTo>
                    <a:pt x="1116" y="251"/>
                    <a:pt x="867" y="1"/>
                    <a:pt x="5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49"/>
            <p:cNvSpPr/>
            <p:nvPr/>
          </p:nvSpPr>
          <p:spPr>
            <a:xfrm>
              <a:off x="1956735" y="1793333"/>
              <a:ext cx="33262" cy="33306"/>
            </a:xfrm>
            <a:custGeom>
              <a:avLst/>
              <a:gdLst/>
              <a:ahLst/>
              <a:cxnLst/>
              <a:rect l="l" t="t" r="r" b="b"/>
              <a:pathLst>
                <a:path w="753" h="754" extrusionOk="0">
                  <a:moveTo>
                    <a:pt x="377" y="0"/>
                  </a:moveTo>
                  <a:cubicBezTo>
                    <a:pt x="168" y="0"/>
                    <a:pt x="0" y="169"/>
                    <a:pt x="0" y="377"/>
                  </a:cubicBezTo>
                  <a:cubicBezTo>
                    <a:pt x="0" y="585"/>
                    <a:pt x="168" y="754"/>
                    <a:pt x="377" y="754"/>
                  </a:cubicBezTo>
                  <a:cubicBezTo>
                    <a:pt x="584" y="754"/>
                    <a:pt x="752" y="585"/>
                    <a:pt x="752" y="377"/>
                  </a:cubicBezTo>
                  <a:cubicBezTo>
                    <a:pt x="752" y="169"/>
                    <a:pt x="584" y="0"/>
                    <a:pt x="3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49"/>
            <p:cNvSpPr/>
            <p:nvPr/>
          </p:nvSpPr>
          <p:spPr>
            <a:xfrm>
              <a:off x="1973300" y="1558777"/>
              <a:ext cx="31893" cy="31848"/>
            </a:xfrm>
            <a:custGeom>
              <a:avLst/>
              <a:gdLst/>
              <a:ahLst/>
              <a:cxnLst/>
              <a:rect l="l" t="t" r="r" b="b"/>
              <a:pathLst>
                <a:path w="722" h="721" extrusionOk="0">
                  <a:moveTo>
                    <a:pt x="361" y="0"/>
                  </a:moveTo>
                  <a:cubicBezTo>
                    <a:pt x="163" y="0"/>
                    <a:pt x="1" y="161"/>
                    <a:pt x="1" y="360"/>
                  </a:cubicBezTo>
                  <a:cubicBezTo>
                    <a:pt x="1" y="558"/>
                    <a:pt x="163" y="720"/>
                    <a:pt x="361" y="720"/>
                  </a:cubicBezTo>
                  <a:cubicBezTo>
                    <a:pt x="560" y="720"/>
                    <a:pt x="721" y="558"/>
                    <a:pt x="721" y="360"/>
                  </a:cubicBezTo>
                  <a:cubicBezTo>
                    <a:pt x="721" y="161"/>
                    <a:pt x="560" y="0"/>
                    <a:pt x="3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49"/>
            <p:cNvSpPr/>
            <p:nvPr/>
          </p:nvSpPr>
          <p:spPr>
            <a:xfrm>
              <a:off x="1566913" y="1523572"/>
              <a:ext cx="48369" cy="48369"/>
            </a:xfrm>
            <a:custGeom>
              <a:avLst/>
              <a:gdLst/>
              <a:ahLst/>
              <a:cxnLst/>
              <a:rect l="l" t="t" r="r" b="b"/>
              <a:pathLst>
                <a:path w="1095" h="1095" extrusionOk="0">
                  <a:moveTo>
                    <a:pt x="547" y="1"/>
                  </a:moveTo>
                  <a:cubicBezTo>
                    <a:pt x="246" y="1"/>
                    <a:pt x="1" y="246"/>
                    <a:pt x="1" y="548"/>
                  </a:cubicBezTo>
                  <a:cubicBezTo>
                    <a:pt x="1" y="850"/>
                    <a:pt x="246" y="1094"/>
                    <a:pt x="547" y="1094"/>
                  </a:cubicBezTo>
                  <a:cubicBezTo>
                    <a:pt x="849" y="1094"/>
                    <a:pt x="1094" y="850"/>
                    <a:pt x="1094" y="548"/>
                  </a:cubicBezTo>
                  <a:cubicBezTo>
                    <a:pt x="1094" y="246"/>
                    <a:pt x="849" y="1"/>
                    <a:pt x="5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49"/>
            <p:cNvSpPr/>
            <p:nvPr/>
          </p:nvSpPr>
          <p:spPr>
            <a:xfrm>
              <a:off x="2019813" y="1659093"/>
              <a:ext cx="49341" cy="49341"/>
            </a:xfrm>
            <a:custGeom>
              <a:avLst/>
              <a:gdLst/>
              <a:ahLst/>
              <a:cxnLst/>
              <a:rect l="l" t="t" r="r" b="b"/>
              <a:pathLst>
                <a:path w="1117" h="1117" extrusionOk="0">
                  <a:moveTo>
                    <a:pt x="559" y="0"/>
                  </a:moveTo>
                  <a:cubicBezTo>
                    <a:pt x="250" y="0"/>
                    <a:pt x="0" y="251"/>
                    <a:pt x="0" y="558"/>
                  </a:cubicBezTo>
                  <a:cubicBezTo>
                    <a:pt x="0" y="867"/>
                    <a:pt x="250" y="1116"/>
                    <a:pt x="559" y="1116"/>
                  </a:cubicBezTo>
                  <a:cubicBezTo>
                    <a:pt x="867" y="1116"/>
                    <a:pt x="1117" y="867"/>
                    <a:pt x="1117" y="558"/>
                  </a:cubicBezTo>
                  <a:cubicBezTo>
                    <a:pt x="1117" y="251"/>
                    <a:pt x="867" y="0"/>
                    <a:pt x="5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49"/>
            <p:cNvSpPr/>
            <p:nvPr/>
          </p:nvSpPr>
          <p:spPr>
            <a:xfrm>
              <a:off x="1812688" y="1866395"/>
              <a:ext cx="30965" cy="30965"/>
            </a:xfrm>
            <a:custGeom>
              <a:avLst/>
              <a:gdLst/>
              <a:ahLst/>
              <a:cxnLst/>
              <a:rect l="l" t="t" r="r" b="b"/>
              <a:pathLst>
                <a:path w="701" h="701" extrusionOk="0">
                  <a:moveTo>
                    <a:pt x="351" y="0"/>
                  </a:moveTo>
                  <a:cubicBezTo>
                    <a:pt x="157" y="0"/>
                    <a:pt x="1" y="157"/>
                    <a:pt x="1" y="350"/>
                  </a:cubicBezTo>
                  <a:cubicBezTo>
                    <a:pt x="1" y="544"/>
                    <a:pt x="157" y="700"/>
                    <a:pt x="351" y="700"/>
                  </a:cubicBezTo>
                  <a:cubicBezTo>
                    <a:pt x="544" y="700"/>
                    <a:pt x="701" y="544"/>
                    <a:pt x="701" y="350"/>
                  </a:cubicBezTo>
                  <a:cubicBezTo>
                    <a:pt x="701" y="157"/>
                    <a:pt x="544" y="0"/>
                    <a:pt x="3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49"/>
            <p:cNvSpPr/>
            <p:nvPr/>
          </p:nvSpPr>
          <p:spPr>
            <a:xfrm>
              <a:off x="1888268" y="1442074"/>
              <a:ext cx="27696" cy="27740"/>
            </a:xfrm>
            <a:custGeom>
              <a:avLst/>
              <a:gdLst/>
              <a:ahLst/>
              <a:cxnLst/>
              <a:rect l="l" t="t" r="r" b="b"/>
              <a:pathLst>
                <a:path w="627" h="628" extrusionOk="0">
                  <a:moveTo>
                    <a:pt x="314" y="0"/>
                  </a:moveTo>
                  <a:cubicBezTo>
                    <a:pt x="140" y="0"/>
                    <a:pt x="1" y="141"/>
                    <a:pt x="1" y="314"/>
                  </a:cubicBezTo>
                  <a:cubicBezTo>
                    <a:pt x="1" y="488"/>
                    <a:pt x="140" y="627"/>
                    <a:pt x="314" y="627"/>
                  </a:cubicBezTo>
                  <a:cubicBezTo>
                    <a:pt x="487" y="627"/>
                    <a:pt x="627" y="488"/>
                    <a:pt x="627" y="314"/>
                  </a:cubicBezTo>
                  <a:cubicBezTo>
                    <a:pt x="627" y="141"/>
                    <a:pt x="487" y="0"/>
                    <a:pt x="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49"/>
            <p:cNvSpPr/>
            <p:nvPr/>
          </p:nvSpPr>
          <p:spPr>
            <a:xfrm>
              <a:off x="1591075" y="1667486"/>
              <a:ext cx="27210" cy="27210"/>
            </a:xfrm>
            <a:custGeom>
              <a:avLst/>
              <a:gdLst/>
              <a:ahLst/>
              <a:cxnLst/>
              <a:rect l="l" t="t" r="r" b="b"/>
              <a:pathLst>
                <a:path w="616" h="616" extrusionOk="0">
                  <a:moveTo>
                    <a:pt x="308" y="1"/>
                  </a:moveTo>
                  <a:cubicBezTo>
                    <a:pt x="139" y="1"/>
                    <a:pt x="0" y="138"/>
                    <a:pt x="0" y="308"/>
                  </a:cubicBezTo>
                  <a:cubicBezTo>
                    <a:pt x="0" y="477"/>
                    <a:pt x="139" y="616"/>
                    <a:pt x="308" y="616"/>
                  </a:cubicBezTo>
                  <a:cubicBezTo>
                    <a:pt x="478" y="616"/>
                    <a:pt x="615" y="477"/>
                    <a:pt x="615" y="308"/>
                  </a:cubicBezTo>
                  <a:cubicBezTo>
                    <a:pt x="615" y="138"/>
                    <a:pt x="478" y="1"/>
                    <a:pt x="3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49"/>
            <p:cNvSpPr/>
            <p:nvPr/>
          </p:nvSpPr>
          <p:spPr>
            <a:xfrm>
              <a:off x="1763613" y="1427452"/>
              <a:ext cx="143914" cy="260397"/>
            </a:xfrm>
            <a:custGeom>
              <a:avLst/>
              <a:gdLst/>
              <a:ahLst/>
              <a:cxnLst/>
              <a:rect l="l" t="t" r="r" b="b"/>
              <a:pathLst>
                <a:path w="3258" h="5895" extrusionOk="0">
                  <a:moveTo>
                    <a:pt x="260" y="1"/>
                  </a:moveTo>
                  <a:lnTo>
                    <a:pt x="0" y="48"/>
                  </a:lnTo>
                  <a:lnTo>
                    <a:pt x="1061" y="5894"/>
                  </a:lnTo>
                  <a:lnTo>
                    <a:pt x="3257" y="696"/>
                  </a:lnTo>
                  <a:lnTo>
                    <a:pt x="3014" y="594"/>
                  </a:lnTo>
                  <a:lnTo>
                    <a:pt x="1163" y="4974"/>
                  </a:lnTo>
                  <a:lnTo>
                    <a:pt x="2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49"/>
            <p:cNvSpPr/>
            <p:nvPr/>
          </p:nvSpPr>
          <p:spPr>
            <a:xfrm>
              <a:off x="1588336" y="1542610"/>
              <a:ext cx="245069" cy="144312"/>
            </a:xfrm>
            <a:custGeom>
              <a:avLst/>
              <a:gdLst/>
              <a:ahLst/>
              <a:cxnLst/>
              <a:rect l="l" t="t" r="r" b="b"/>
              <a:pathLst>
                <a:path w="5548" h="3267" extrusionOk="0">
                  <a:moveTo>
                    <a:pt x="126" y="1"/>
                  </a:moveTo>
                  <a:lnTo>
                    <a:pt x="0" y="233"/>
                  </a:lnTo>
                  <a:lnTo>
                    <a:pt x="4614" y="2726"/>
                  </a:lnTo>
                  <a:lnTo>
                    <a:pt x="362" y="3004"/>
                  </a:lnTo>
                  <a:lnTo>
                    <a:pt x="379" y="3267"/>
                  </a:lnTo>
                  <a:lnTo>
                    <a:pt x="5547" y="2930"/>
                  </a:lnTo>
                  <a:lnTo>
                    <a:pt x="1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49"/>
            <p:cNvSpPr/>
            <p:nvPr/>
          </p:nvSpPr>
          <p:spPr>
            <a:xfrm>
              <a:off x="1791795" y="1569467"/>
              <a:ext cx="253108" cy="120193"/>
            </a:xfrm>
            <a:custGeom>
              <a:avLst/>
              <a:gdLst/>
              <a:ahLst/>
              <a:cxnLst/>
              <a:rect l="l" t="t" r="r" b="b"/>
              <a:pathLst>
                <a:path w="5730" h="2721" extrusionOk="0">
                  <a:moveTo>
                    <a:pt x="4409" y="1"/>
                  </a:moveTo>
                  <a:lnTo>
                    <a:pt x="1" y="2318"/>
                  </a:lnTo>
                  <a:lnTo>
                    <a:pt x="5711" y="2720"/>
                  </a:lnTo>
                  <a:lnTo>
                    <a:pt x="5730" y="2456"/>
                  </a:lnTo>
                  <a:lnTo>
                    <a:pt x="947" y="2120"/>
                  </a:lnTo>
                  <a:lnTo>
                    <a:pt x="4532" y="235"/>
                  </a:lnTo>
                  <a:lnTo>
                    <a:pt x="44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49"/>
            <p:cNvSpPr/>
            <p:nvPr/>
          </p:nvSpPr>
          <p:spPr>
            <a:xfrm>
              <a:off x="1805842" y="1653616"/>
              <a:ext cx="171433" cy="228681"/>
            </a:xfrm>
            <a:custGeom>
              <a:avLst/>
              <a:gdLst/>
              <a:ahLst/>
              <a:cxnLst/>
              <a:rect l="l" t="t" r="r" b="b"/>
              <a:pathLst>
                <a:path w="3881" h="5177" extrusionOk="0">
                  <a:moveTo>
                    <a:pt x="1" y="1"/>
                  </a:moveTo>
                  <a:lnTo>
                    <a:pt x="374" y="5177"/>
                  </a:lnTo>
                  <a:lnTo>
                    <a:pt x="638" y="5158"/>
                  </a:lnTo>
                  <a:lnTo>
                    <a:pt x="311" y="629"/>
                  </a:lnTo>
                  <a:lnTo>
                    <a:pt x="3704" y="3639"/>
                  </a:lnTo>
                  <a:lnTo>
                    <a:pt x="3880" y="344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49"/>
            <p:cNvSpPr/>
            <p:nvPr/>
          </p:nvSpPr>
          <p:spPr>
            <a:xfrm>
              <a:off x="1630609" y="1663024"/>
              <a:ext cx="186231" cy="177176"/>
            </a:xfrm>
            <a:custGeom>
              <a:avLst/>
              <a:gdLst/>
              <a:ahLst/>
              <a:cxnLst/>
              <a:rect l="l" t="t" r="r" b="b"/>
              <a:pathLst>
                <a:path w="4216" h="4011" extrusionOk="0">
                  <a:moveTo>
                    <a:pt x="4033" y="1"/>
                  </a:moveTo>
                  <a:lnTo>
                    <a:pt x="0" y="3819"/>
                  </a:lnTo>
                  <a:lnTo>
                    <a:pt x="183" y="4011"/>
                  </a:lnTo>
                  <a:lnTo>
                    <a:pt x="4216" y="194"/>
                  </a:lnTo>
                  <a:lnTo>
                    <a:pt x="40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2743;p48">
            <a:extLst>
              <a:ext uri="{FF2B5EF4-FFF2-40B4-BE49-F238E27FC236}">
                <a16:creationId xmlns:a16="http://schemas.microsoft.com/office/drawing/2014/main" id="{4BFD4F35-D932-39A6-982A-2FE01A183408}"/>
              </a:ext>
            </a:extLst>
          </p:cNvPr>
          <p:cNvSpPr txBox="1">
            <a:spLocks/>
          </p:cNvSpPr>
          <p:nvPr/>
        </p:nvSpPr>
        <p:spPr>
          <a:xfrm>
            <a:off x="3663749" y="4014536"/>
            <a:ext cx="4543930" cy="10107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2pPr>
            <a:lvl3pPr marL="1371600" marR="0" lvl="2" indent="-317500" algn="ctr" rtl="0">
              <a:lnSpc>
                <a:spcPct val="100000"/>
              </a:lnSpc>
              <a:spcBef>
                <a:spcPts val="160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3pPr>
            <a:lvl4pPr marL="1828800" marR="0" lvl="3" indent="-317500" algn="ctr" rtl="0">
              <a:lnSpc>
                <a:spcPct val="100000"/>
              </a:lnSpc>
              <a:spcBef>
                <a:spcPts val="160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4pPr>
            <a:lvl5pPr marL="2286000" marR="0" lvl="4" indent="-317500" algn="ctr" rtl="0">
              <a:lnSpc>
                <a:spcPct val="100000"/>
              </a:lnSpc>
              <a:spcBef>
                <a:spcPts val="160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5pPr>
            <a:lvl6pPr marL="2743200" marR="0" lvl="5" indent="-317500" algn="ctr" rtl="0">
              <a:lnSpc>
                <a:spcPct val="100000"/>
              </a:lnSpc>
              <a:spcBef>
                <a:spcPts val="160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6pPr>
            <a:lvl7pPr marL="3200400" marR="0" lvl="6" indent="-317500" algn="ctr" rtl="0">
              <a:lnSpc>
                <a:spcPct val="100000"/>
              </a:lnSpc>
              <a:spcBef>
                <a:spcPts val="160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7pPr>
            <a:lvl8pPr marL="3657600" marR="0" lvl="7" indent="-317500" algn="ctr" rtl="0">
              <a:lnSpc>
                <a:spcPct val="100000"/>
              </a:lnSpc>
              <a:spcBef>
                <a:spcPts val="160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8pPr>
            <a:lvl9pPr marL="4114800" marR="0" lvl="8" indent="-317500" algn="ctr" rtl="0">
              <a:lnSpc>
                <a:spcPct val="100000"/>
              </a:lnSpc>
              <a:spcBef>
                <a:spcPts val="1600"/>
              </a:spcBef>
              <a:spcAft>
                <a:spcPts val="160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9pPr>
          </a:lstStyle>
          <a:p>
            <a:pPr algn="l"/>
            <a:r>
              <a:rPr lang="en-US" dirty="0"/>
              <a:t>	Generate a recommendation based on the confidence score and result. Display hospital contacts based on geographical location if needed</a:t>
            </a:r>
          </a:p>
        </p:txBody>
      </p:sp>
      <p:sp>
        <p:nvSpPr>
          <p:cNvPr id="4" name="Google Shape;2746;p48">
            <a:extLst>
              <a:ext uri="{FF2B5EF4-FFF2-40B4-BE49-F238E27FC236}">
                <a16:creationId xmlns:a16="http://schemas.microsoft.com/office/drawing/2014/main" id="{624BC5E1-B890-1F21-5DD5-A9D8199344D6}"/>
              </a:ext>
            </a:extLst>
          </p:cNvPr>
          <p:cNvSpPr/>
          <p:nvPr/>
        </p:nvSpPr>
        <p:spPr>
          <a:xfrm>
            <a:off x="591968" y="3383252"/>
            <a:ext cx="829200" cy="447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2748;p48">
            <a:extLst>
              <a:ext uri="{FF2B5EF4-FFF2-40B4-BE49-F238E27FC236}">
                <a16:creationId xmlns:a16="http://schemas.microsoft.com/office/drawing/2014/main" id="{B5682813-DDE4-D37A-0D8C-A8729EC410F5}"/>
              </a:ext>
            </a:extLst>
          </p:cNvPr>
          <p:cNvGrpSpPr/>
          <p:nvPr/>
        </p:nvGrpSpPr>
        <p:grpSpPr>
          <a:xfrm>
            <a:off x="870240" y="3421989"/>
            <a:ext cx="272655" cy="370126"/>
            <a:chOff x="1653049" y="2296456"/>
            <a:chExt cx="270384" cy="367043"/>
          </a:xfrm>
        </p:grpSpPr>
        <p:sp>
          <p:nvSpPr>
            <p:cNvPr id="6" name="Google Shape;2749;p48">
              <a:extLst>
                <a:ext uri="{FF2B5EF4-FFF2-40B4-BE49-F238E27FC236}">
                  <a16:creationId xmlns:a16="http://schemas.microsoft.com/office/drawing/2014/main" id="{EF229692-8DA1-51EF-6032-F6A578D8EC65}"/>
                </a:ext>
              </a:extLst>
            </p:cNvPr>
            <p:cNvSpPr/>
            <p:nvPr/>
          </p:nvSpPr>
          <p:spPr>
            <a:xfrm>
              <a:off x="1686968" y="2502756"/>
              <a:ext cx="208538" cy="160743"/>
            </a:xfrm>
            <a:custGeom>
              <a:avLst/>
              <a:gdLst/>
              <a:ahLst/>
              <a:cxnLst/>
              <a:rect l="l" t="t" r="r" b="b"/>
              <a:pathLst>
                <a:path w="6056" h="4668" extrusionOk="0">
                  <a:moveTo>
                    <a:pt x="799" y="503"/>
                  </a:moveTo>
                  <a:cubicBezTo>
                    <a:pt x="865" y="503"/>
                    <a:pt x="928" y="518"/>
                    <a:pt x="982" y="546"/>
                  </a:cubicBezTo>
                  <a:cubicBezTo>
                    <a:pt x="1141" y="631"/>
                    <a:pt x="1219" y="864"/>
                    <a:pt x="1150" y="1044"/>
                  </a:cubicBezTo>
                  <a:cubicBezTo>
                    <a:pt x="1139" y="1075"/>
                    <a:pt x="1123" y="1103"/>
                    <a:pt x="1105" y="1130"/>
                  </a:cubicBezTo>
                  <a:lnTo>
                    <a:pt x="648" y="528"/>
                  </a:lnTo>
                  <a:cubicBezTo>
                    <a:pt x="698" y="512"/>
                    <a:pt x="750" y="503"/>
                    <a:pt x="799" y="503"/>
                  </a:cubicBezTo>
                  <a:close/>
                  <a:moveTo>
                    <a:pt x="2679" y="3797"/>
                  </a:moveTo>
                  <a:cubicBezTo>
                    <a:pt x="2696" y="3797"/>
                    <a:pt x="2712" y="3797"/>
                    <a:pt x="2729" y="3798"/>
                  </a:cubicBezTo>
                  <a:cubicBezTo>
                    <a:pt x="2919" y="3809"/>
                    <a:pt x="3095" y="3888"/>
                    <a:pt x="3213" y="4016"/>
                  </a:cubicBezTo>
                  <a:cubicBezTo>
                    <a:pt x="3301" y="4108"/>
                    <a:pt x="3352" y="4228"/>
                    <a:pt x="3358" y="4355"/>
                  </a:cubicBezTo>
                  <a:lnTo>
                    <a:pt x="2679" y="4355"/>
                  </a:lnTo>
                  <a:lnTo>
                    <a:pt x="2679" y="3797"/>
                  </a:lnTo>
                  <a:close/>
                  <a:moveTo>
                    <a:pt x="180" y="1"/>
                  </a:moveTo>
                  <a:cubicBezTo>
                    <a:pt x="153" y="1"/>
                    <a:pt x="127" y="7"/>
                    <a:pt x="102" y="20"/>
                  </a:cubicBezTo>
                  <a:cubicBezTo>
                    <a:pt x="22" y="68"/>
                    <a:pt x="0" y="176"/>
                    <a:pt x="56" y="250"/>
                  </a:cubicBezTo>
                  <a:lnTo>
                    <a:pt x="1383" y="1999"/>
                  </a:lnTo>
                  <a:cubicBezTo>
                    <a:pt x="1651" y="2351"/>
                    <a:pt x="1926" y="2588"/>
                    <a:pt x="2226" y="2724"/>
                  </a:cubicBezTo>
                  <a:cubicBezTo>
                    <a:pt x="2312" y="2763"/>
                    <a:pt x="2367" y="2848"/>
                    <a:pt x="2368" y="2943"/>
                  </a:cubicBezTo>
                  <a:lnTo>
                    <a:pt x="2368" y="4512"/>
                  </a:lnTo>
                  <a:cubicBezTo>
                    <a:pt x="2368" y="4598"/>
                    <a:pt x="2437" y="4667"/>
                    <a:pt x="2523" y="4667"/>
                  </a:cubicBezTo>
                  <a:lnTo>
                    <a:pt x="5898" y="4667"/>
                  </a:lnTo>
                  <a:cubicBezTo>
                    <a:pt x="5984" y="4667"/>
                    <a:pt x="6054" y="4598"/>
                    <a:pt x="6054" y="4512"/>
                  </a:cubicBezTo>
                  <a:lnTo>
                    <a:pt x="6054" y="3999"/>
                  </a:lnTo>
                  <a:cubicBezTo>
                    <a:pt x="6055" y="3919"/>
                    <a:pt x="5996" y="3850"/>
                    <a:pt x="5917" y="3839"/>
                  </a:cubicBezTo>
                  <a:cubicBezTo>
                    <a:pt x="5910" y="3838"/>
                    <a:pt x="5903" y="3837"/>
                    <a:pt x="5896" y="3837"/>
                  </a:cubicBezTo>
                  <a:cubicBezTo>
                    <a:pt x="5811" y="3837"/>
                    <a:pt x="5741" y="3906"/>
                    <a:pt x="5741" y="3993"/>
                  </a:cubicBezTo>
                  <a:lnTo>
                    <a:pt x="5741" y="4356"/>
                  </a:lnTo>
                  <a:lnTo>
                    <a:pt x="3671" y="4356"/>
                  </a:lnTo>
                  <a:cubicBezTo>
                    <a:pt x="3664" y="4149"/>
                    <a:pt x="3583" y="3953"/>
                    <a:pt x="3442" y="3803"/>
                  </a:cubicBezTo>
                  <a:cubicBezTo>
                    <a:pt x="3270" y="3618"/>
                    <a:pt x="3017" y="3502"/>
                    <a:pt x="2748" y="3487"/>
                  </a:cubicBezTo>
                  <a:cubicBezTo>
                    <a:pt x="2731" y="3486"/>
                    <a:pt x="2715" y="3485"/>
                    <a:pt x="2699" y="3485"/>
                  </a:cubicBezTo>
                  <a:cubicBezTo>
                    <a:pt x="2692" y="3485"/>
                    <a:pt x="2685" y="3485"/>
                    <a:pt x="2678" y="3485"/>
                  </a:cubicBezTo>
                  <a:lnTo>
                    <a:pt x="2678" y="2943"/>
                  </a:lnTo>
                  <a:cubicBezTo>
                    <a:pt x="2678" y="2726"/>
                    <a:pt x="2552" y="2529"/>
                    <a:pt x="2355" y="2440"/>
                  </a:cubicBezTo>
                  <a:cubicBezTo>
                    <a:pt x="2103" y="2326"/>
                    <a:pt x="1866" y="2119"/>
                    <a:pt x="1631" y="1810"/>
                  </a:cubicBezTo>
                  <a:lnTo>
                    <a:pt x="1307" y="1383"/>
                  </a:lnTo>
                  <a:cubicBezTo>
                    <a:pt x="1368" y="1314"/>
                    <a:pt x="1416" y="1236"/>
                    <a:pt x="1449" y="1152"/>
                  </a:cubicBezTo>
                  <a:cubicBezTo>
                    <a:pt x="1575" y="823"/>
                    <a:pt x="1435" y="425"/>
                    <a:pt x="1137" y="266"/>
                  </a:cubicBezTo>
                  <a:cubicBezTo>
                    <a:pt x="1037" y="213"/>
                    <a:pt x="924" y="187"/>
                    <a:pt x="808" y="187"/>
                  </a:cubicBezTo>
                  <a:cubicBezTo>
                    <a:pt x="691" y="187"/>
                    <a:pt x="572" y="213"/>
                    <a:pt x="460" y="266"/>
                  </a:cubicBezTo>
                  <a:lnTo>
                    <a:pt x="309" y="67"/>
                  </a:lnTo>
                  <a:cubicBezTo>
                    <a:pt x="278" y="24"/>
                    <a:pt x="230" y="1"/>
                    <a:pt x="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750;p48">
              <a:extLst>
                <a:ext uri="{FF2B5EF4-FFF2-40B4-BE49-F238E27FC236}">
                  <a16:creationId xmlns:a16="http://schemas.microsoft.com/office/drawing/2014/main" id="{F05195E4-AE25-F1C0-D6CB-7636E0B0333B}"/>
                </a:ext>
              </a:extLst>
            </p:cNvPr>
            <p:cNvSpPr/>
            <p:nvPr/>
          </p:nvSpPr>
          <p:spPr>
            <a:xfrm>
              <a:off x="1878633" y="2451517"/>
              <a:ext cx="44800" cy="171452"/>
            </a:xfrm>
            <a:custGeom>
              <a:avLst/>
              <a:gdLst/>
              <a:ahLst/>
              <a:cxnLst/>
              <a:rect l="l" t="t" r="r" b="b"/>
              <a:pathLst>
                <a:path w="1301" h="4979" extrusionOk="0">
                  <a:moveTo>
                    <a:pt x="966" y="1250"/>
                  </a:moveTo>
                  <a:lnTo>
                    <a:pt x="966" y="2355"/>
                  </a:lnTo>
                  <a:lnTo>
                    <a:pt x="965" y="2354"/>
                  </a:lnTo>
                  <a:cubicBezTo>
                    <a:pt x="929" y="2327"/>
                    <a:pt x="894" y="2301"/>
                    <a:pt x="855" y="2275"/>
                  </a:cubicBezTo>
                  <a:cubicBezTo>
                    <a:pt x="787" y="2236"/>
                    <a:pt x="717" y="2202"/>
                    <a:pt x="646" y="2173"/>
                  </a:cubicBezTo>
                  <a:cubicBezTo>
                    <a:pt x="537" y="2126"/>
                    <a:pt x="443" y="2085"/>
                    <a:pt x="394" y="2016"/>
                  </a:cubicBezTo>
                  <a:cubicBezTo>
                    <a:pt x="319" y="1912"/>
                    <a:pt x="354" y="1753"/>
                    <a:pt x="408" y="1648"/>
                  </a:cubicBezTo>
                  <a:cubicBezTo>
                    <a:pt x="474" y="1519"/>
                    <a:pt x="577" y="1413"/>
                    <a:pt x="704" y="1341"/>
                  </a:cubicBezTo>
                  <a:cubicBezTo>
                    <a:pt x="785" y="1296"/>
                    <a:pt x="874" y="1265"/>
                    <a:pt x="966" y="1250"/>
                  </a:cubicBezTo>
                  <a:close/>
                  <a:moveTo>
                    <a:pt x="1142" y="1"/>
                  </a:moveTo>
                  <a:cubicBezTo>
                    <a:pt x="1056" y="1"/>
                    <a:pt x="987" y="71"/>
                    <a:pt x="988" y="157"/>
                  </a:cubicBezTo>
                  <a:lnTo>
                    <a:pt x="988" y="929"/>
                  </a:lnTo>
                  <a:cubicBezTo>
                    <a:pt x="840" y="946"/>
                    <a:pt x="699" y="992"/>
                    <a:pt x="570" y="1064"/>
                  </a:cubicBezTo>
                  <a:cubicBezTo>
                    <a:pt x="389" y="1165"/>
                    <a:pt x="243" y="1318"/>
                    <a:pt x="148" y="1502"/>
                  </a:cubicBezTo>
                  <a:cubicBezTo>
                    <a:pt x="50" y="1694"/>
                    <a:pt x="1" y="1978"/>
                    <a:pt x="158" y="2196"/>
                  </a:cubicBezTo>
                  <a:cubicBezTo>
                    <a:pt x="259" y="2337"/>
                    <a:pt x="409" y="2402"/>
                    <a:pt x="541" y="2458"/>
                  </a:cubicBezTo>
                  <a:cubicBezTo>
                    <a:pt x="599" y="2482"/>
                    <a:pt x="655" y="2510"/>
                    <a:pt x="709" y="2541"/>
                  </a:cubicBezTo>
                  <a:cubicBezTo>
                    <a:pt x="738" y="2558"/>
                    <a:pt x="768" y="2580"/>
                    <a:pt x="797" y="2603"/>
                  </a:cubicBezTo>
                  <a:cubicBezTo>
                    <a:pt x="855" y="2648"/>
                    <a:pt x="915" y="2687"/>
                    <a:pt x="980" y="2720"/>
                  </a:cubicBezTo>
                  <a:cubicBezTo>
                    <a:pt x="939" y="3118"/>
                    <a:pt x="730" y="3479"/>
                    <a:pt x="405" y="3712"/>
                  </a:cubicBezTo>
                  <a:cubicBezTo>
                    <a:pt x="260" y="3817"/>
                    <a:pt x="175" y="3984"/>
                    <a:pt x="175" y="4163"/>
                  </a:cubicBezTo>
                  <a:lnTo>
                    <a:pt x="175" y="4816"/>
                  </a:lnTo>
                  <a:cubicBezTo>
                    <a:pt x="173" y="4896"/>
                    <a:pt x="232" y="4966"/>
                    <a:pt x="312" y="4978"/>
                  </a:cubicBezTo>
                  <a:cubicBezTo>
                    <a:pt x="318" y="4979"/>
                    <a:pt x="325" y="4979"/>
                    <a:pt x="331" y="4979"/>
                  </a:cubicBezTo>
                  <a:cubicBezTo>
                    <a:pt x="415" y="4979"/>
                    <a:pt x="487" y="4910"/>
                    <a:pt x="487" y="4823"/>
                  </a:cubicBezTo>
                  <a:lnTo>
                    <a:pt x="487" y="4159"/>
                  </a:lnTo>
                  <a:cubicBezTo>
                    <a:pt x="487" y="4082"/>
                    <a:pt x="523" y="4010"/>
                    <a:pt x="586" y="3966"/>
                  </a:cubicBezTo>
                  <a:cubicBezTo>
                    <a:pt x="1033" y="3644"/>
                    <a:pt x="1299" y="3128"/>
                    <a:pt x="1300" y="2578"/>
                  </a:cubicBezTo>
                  <a:lnTo>
                    <a:pt x="1300" y="157"/>
                  </a:lnTo>
                  <a:cubicBezTo>
                    <a:pt x="1300" y="71"/>
                    <a:pt x="1230" y="1"/>
                    <a:pt x="1144" y="1"/>
                  </a:cubicBezTo>
                  <a:cubicBezTo>
                    <a:pt x="1143" y="1"/>
                    <a:pt x="1143" y="1"/>
                    <a:pt x="11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751;p48">
              <a:extLst>
                <a:ext uri="{FF2B5EF4-FFF2-40B4-BE49-F238E27FC236}">
                  <a16:creationId xmlns:a16="http://schemas.microsoft.com/office/drawing/2014/main" id="{506B8203-B4A9-76D5-4DB6-8A1CD02F11D6}"/>
                </a:ext>
              </a:extLst>
            </p:cNvPr>
            <p:cNvSpPr/>
            <p:nvPr/>
          </p:nvSpPr>
          <p:spPr>
            <a:xfrm>
              <a:off x="1653049" y="2296456"/>
              <a:ext cx="270349" cy="199723"/>
            </a:xfrm>
            <a:custGeom>
              <a:avLst/>
              <a:gdLst/>
              <a:ahLst/>
              <a:cxnLst/>
              <a:rect l="l" t="t" r="r" b="b"/>
              <a:pathLst>
                <a:path w="7851" h="5800" extrusionOk="0">
                  <a:moveTo>
                    <a:pt x="2727" y="2144"/>
                  </a:moveTo>
                  <a:cubicBezTo>
                    <a:pt x="2739" y="2145"/>
                    <a:pt x="2750" y="2146"/>
                    <a:pt x="2761" y="2147"/>
                  </a:cubicBezTo>
                  <a:cubicBezTo>
                    <a:pt x="2947" y="2165"/>
                    <a:pt x="3112" y="2257"/>
                    <a:pt x="3192" y="2389"/>
                  </a:cubicBezTo>
                  <a:cubicBezTo>
                    <a:pt x="3274" y="2522"/>
                    <a:pt x="3262" y="2707"/>
                    <a:pt x="3164" y="2802"/>
                  </a:cubicBezTo>
                  <a:cubicBezTo>
                    <a:pt x="3075" y="2888"/>
                    <a:pt x="2928" y="2914"/>
                    <a:pt x="2782" y="2928"/>
                  </a:cubicBezTo>
                  <a:cubicBezTo>
                    <a:pt x="2764" y="2930"/>
                    <a:pt x="2746" y="2933"/>
                    <a:pt x="2727" y="2934"/>
                  </a:cubicBezTo>
                  <a:lnTo>
                    <a:pt x="2727" y="2144"/>
                  </a:lnTo>
                  <a:close/>
                  <a:moveTo>
                    <a:pt x="4487" y="1"/>
                  </a:moveTo>
                  <a:cubicBezTo>
                    <a:pt x="4144" y="1"/>
                    <a:pt x="3839" y="221"/>
                    <a:pt x="3732" y="547"/>
                  </a:cubicBezTo>
                  <a:cubicBezTo>
                    <a:pt x="3584" y="416"/>
                    <a:pt x="3396" y="348"/>
                    <a:pt x="3206" y="348"/>
                  </a:cubicBezTo>
                  <a:cubicBezTo>
                    <a:pt x="3096" y="348"/>
                    <a:pt x="2985" y="370"/>
                    <a:pt x="2881" y="417"/>
                  </a:cubicBezTo>
                  <a:cubicBezTo>
                    <a:pt x="2597" y="545"/>
                    <a:pt x="2413" y="828"/>
                    <a:pt x="2414" y="1140"/>
                  </a:cubicBezTo>
                  <a:lnTo>
                    <a:pt x="2414" y="5177"/>
                  </a:lnTo>
                  <a:lnTo>
                    <a:pt x="1678" y="4215"/>
                  </a:lnTo>
                  <a:cubicBezTo>
                    <a:pt x="1507" y="3988"/>
                    <a:pt x="1246" y="3869"/>
                    <a:pt x="983" y="3869"/>
                  </a:cubicBezTo>
                  <a:cubicBezTo>
                    <a:pt x="800" y="3869"/>
                    <a:pt x="616" y="3927"/>
                    <a:pt x="459" y="4045"/>
                  </a:cubicBezTo>
                  <a:cubicBezTo>
                    <a:pt x="76" y="4335"/>
                    <a:pt x="0" y="4880"/>
                    <a:pt x="290" y="5263"/>
                  </a:cubicBezTo>
                  <a:lnTo>
                    <a:pt x="625" y="5707"/>
                  </a:lnTo>
                  <a:cubicBezTo>
                    <a:pt x="655" y="5749"/>
                    <a:pt x="703" y="5771"/>
                    <a:pt x="751" y="5771"/>
                  </a:cubicBezTo>
                  <a:cubicBezTo>
                    <a:pt x="784" y="5771"/>
                    <a:pt x="818" y="5761"/>
                    <a:pt x="846" y="5740"/>
                  </a:cubicBezTo>
                  <a:cubicBezTo>
                    <a:pt x="917" y="5687"/>
                    <a:pt x="929" y="5587"/>
                    <a:pt x="874" y="5517"/>
                  </a:cubicBezTo>
                  <a:lnTo>
                    <a:pt x="539" y="5074"/>
                  </a:lnTo>
                  <a:cubicBezTo>
                    <a:pt x="349" y="4829"/>
                    <a:pt x="396" y="4475"/>
                    <a:pt x="644" y="4288"/>
                  </a:cubicBezTo>
                  <a:cubicBezTo>
                    <a:pt x="745" y="4212"/>
                    <a:pt x="863" y="4175"/>
                    <a:pt x="980" y="4175"/>
                  </a:cubicBezTo>
                  <a:cubicBezTo>
                    <a:pt x="1151" y="4175"/>
                    <a:pt x="1319" y="4254"/>
                    <a:pt x="1428" y="4402"/>
                  </a:cubicBezTo>
                  <a:lnTo>
                    <a:pt x="2436" y="5737"/>
                  </a:lnTo>
                  <a:cubicBezTo>
                    <a:pt x="2467" y="5777"/>
                    <a:pt x="2513" y="5800"/>
                    <a:pt x="2561" y="5800"/>
                  </a:cubicBezTo>
                  <a:cubicBezTo>
                    <a:pt x="2578" y="5800"/>
                    <a:pt x="2595" y="5797"/>
                    <a:pt x="2611" y="5791"/>
                  </a:cubicBezTo>
                  <a:cubicBezTo>
                    <a:pt x="2674" y="5770"/>
                    <a:pt x="2706" y="5644"/>
                    <a:pt x="2706" y="5644"/>
                  </a:cubicBezTo>
                  <a:lnTo>
                    <a:pt x="2706" y="3246"/>
                  </a:lnTo>
                  <a:cubicBezTo>
                    <a:pt x="2706" y="3246"/>
                    <a:pt x="2778" y="3242"/>
                    <a:pt x="2805" y="3240"/>
                  </a:cubicBezTo>
                  <a:cubicBezTo>
                    <a:pt x="2998" y="3220"/>
                    <a:pt x="3214" y="3178"/>
                    <a:pt x="3372" y="3026"/>
                  </a:cubicBezTo>
                  <a:cubicBezTo>
                    <a:pt x="3575" y="2828"/>
                    <a:pt x="3608" y="2485"/>
                    <a:pt x="3450" y="2226"/>
                  </a:cubicBezTo>
                  <a:cubicBezTo>
                    <a:pt x="3317" y="2008"/>
                    <a:pt x="3067" y="1863"/>
                    <a:pt x="2782" y="1836"/>
                  </a:cubicBezTo>
                  <a:cubicBezTo>
                    <a:pt x="2761" y="1833"/>
                    <a:pt x="2727" y="1831"/>
                    <a:pt x="2727" y="1831"/>
                  </a:cubicBezTo>
                  <a:lnTo>
                    <a:pt x="2727" y="1139"/>
                  </a:lnTo>
                  <a:cubicBezTo>
                    <a:pt x="2727" y="874"/>
                    <a:pt x="2942" y="660"/>
                    <a:pt x="3205" y="660"/>
                  </a:cubicBezTo>
                  <a:cubicBezTo>
                    <a:pt x="3209" y="660"/>
                    <a:pt x="3213" y="660"/>
                    <a:pt x="3217" y="660"/>
                  </a:cubicBezTo>
                  <a:cubicBezTo>
                    <a:pt x="3475" y="666"/>
                    <a:pt x="3684" y="886"/>
                    <a:pt x="3684" y="1151"/>
                  </a:cubicBezTo>
                  <a:lnTo>
                    <a:pt x="3684" y="4909"/>
                  </a:lnTo>
                  <a:cubicBezTo>
                    <a:pt x="3684" y="4997"/>
                    <a:pt x="3756" y="5065"/>
                    <a:pt x="3840" y="5065"/>
                  </a:cubicBezTo>
                  <a:cubicBezTo>
                    <a:pt x="3849" y="5065"/>
                    <a:pt x="3857" y="5064"/>
                    <a:pt x="3866" y="5063"/>
                  </a:cubicBezTo>
                  <a:cubicBezTo>
                    <a:pt x="3943" y="5050"/>
                    <a:pt x="3998" y="4982"/>
                    <a:pt x="3997" y="4903"/>
                  </a:cubicBezTo>
                  <a:lnTo>
                    <a:pt x="3997" y="1154"/>
                  </a:lnTo>
                  <a:lnTo>
                    <a:pt x="4018" y="1153"/>
                  </a:lnTo>
                  <a:lnTo>
                    <a:pt x="4018" y="794"/>
                  </a:lnTo>
                  <a:cubicBezTo>
                    <a:pt x="4018" y="528"/>
                    <a:pt x="4233" y="315"/>
                    <a:pt x="4497" y="315"/>
                  </a:cubicBezTo>
                  <a:cubicBezTo>
                    <a:pt x="4503" y="315"/>
                    <a:pt x="4509" y="315"/>
                    <a:pt x="4515" y="315"/>
                  </a:cubicBezTo>
                  <a:cubicBezTo>
                    <a:pt x="4775" y="324"/>
                    <a:pt x="4976" y="546"/>
                    <a:pt x="4976" y="806"/>
                  </a:cubicBezTo>
                  <a:lnTo>
                    <a:pt x="4976" y="4903"/>
                  </a:lnTo>
                  <a:cubicBezTo>
                    <a:pt x="4975" y="4984"/>
                    <a:pt x="5033" y="5052"/>
                    <a:pt x="5112" y="5064"/>
                  </a:cubicBezTo>
                  <a:cubicBezTo>
                    <a:pt x="5119" y="5065"/>
                    <a:pt x="5126" y="5065"/>
                    <a:pt x="5133" y="5065"/>
                  </a:cubicBezTo>
                  <a:cubicBezTo>
                    <a:pt x="5218" y="5065"/>
                    <a:pt x="5289" y="4997"/>
                    <a:pt x="5289" y="4909"/>
                  </a:cubicBezTo>
                  <a:lnTo>
                    <a:pt x="5289" y="1217"/>
                  </a:lnTo>
                  <a:cubicBezTo>
                    <a:pt x="5289" y="967"/>
                    <a:pt x="5474" y="751"/>
                    <a:pt x="5723" y="728"/>
                  </a:cubicBezTo>
                  <a:cubicBezTo>
                    <a:pt x="5737" y="726"/>
                    <a:pt x="5751" y="726"/>
                    <a:pt x="5765" y="726"/>
                  </a:cubicBezTo>
                  <a:cubicBezTo>
                    <a:pt x="6028" y="726"/>
                    <a:pt x="6247" y="940"/>
                    <a:pt x="6246" y="1210"/>
                  </a:cubicBezTo>
                  <a:lnTo>
                    <a:pt x="6243" y="4920"/>
                  </a:lnTo>
                  <a:cubicBezTo>
                    <a:pt x="6241" y="5006"/>
                    <a:pt x="6311" y="5076"/>
                    <a:pt x="6397" y="5076"/>
                  </a:cubicBezTo>
                  <a:lnTo>
                    <a:pt x="6399" y="5076"/>
                  </a:lnTo>
                  <a:cubicBezTo>
                    <a:pt x="6399" y="5076"/>
                    <a:pt x="6443" y="5062"/>
                    <a:pt x="6463" y="5053"/>
                  </a:cubicBezTo>
                  <a:cubicBezTo>
                    <a:pt x="6522" y="5029"/>
                    <a:pt x="6559" y="4971"/>
                    <a:pt x="6559" y="4908"/>
                  </a:cubicBezTo>
                  <a:lnTo>
                    <a:pt x="6559" y="2363"/>
                  </a:lnTo>
                  <a:cubicBezTo>
                    <a:pt x="6559" y="2100"/>
                    <a:pt x="6770" y="1884"/>
                    <a:pt x="7034" y="1880"/>
                  </a:cubicBezTo>
                  <a:cubicBezTo>
                    <a:pt x="7038" y="1880"/>
                    <a:pt x="7042" y="1879"/>
                    <a:pt x="7046" y="1879"/>
                  </a:cubicBezTo>
                  <a:cubicBezTo>
                    <a:pt x="7169" y="1879"/>
                    <a:pt x="7287" y="1929"/>
                    <a:pt x="7376" y="2017"/>
                  </a:cubicBezTo>
                  <a:cubicBezTo>
                    <a:pt x="7473" y="2110"/>
                    <a:pt x="7526" y="2242"/>
                    <a:pt x="7517" y="2377"/>
                  </a:cubicBezTo>
                  <a:lnTo>
                    <a:pt x="7517" y="3974"/>
                  </a:lnTo>
                  <a:cubicBezTo>
                    <a:pt x="7528" y="4061"/>
                    <a:pt x="7597" y="4130"/>
                    <a:pt x="7684" y="4130"/>
                  </a:cubicBezTo>
                  <a:cubicBezTo>
                    <a:pt x="7770" y="4130"/>
                    <a:pt x="7850" y="3974"/>
                    <a:pt x="7850" y="3974"/>
                  </a:cubicBezTo>
                  <a:lnTo>
                    <a:pt x="7850" y="2380"/>
                  </a:lnTo>
                  <a:cubicBezTo>
                    <a:pt x="7849" y="2159"/>
                    <a:pt x="7761" y="1948"/>
                    <a:pt x="7603" y="1793"/>
                  </a:cubicBezTo>
                  <a:cubicBezTo>
                    <a:pt x="7449" y="1641"/>
                    <a:pt x="7247" y="1563"/>
                    <a:pt x="7044" y="1563"/>
                  </a:cubicBezTo>
                  <a:cubicBezTo>
                    <a:pt x="6874" y="1563"/>
                    <a:pt x="6703" y="1618"/>
                    <a:pt x="6559" y="1729"/>
                  </a:cubicBezTo>
                  <a:lnTo>
                    <a:pt x="6559" y="1199"/>
                  </a:lnTo>
                  <a:cubicBezTo>
                    <a:pt x="6559" y="889"/>
                    <a:pt x="6380" y="609"/>
                    <a:pt x="6101" y="479"/>
                  </a:cubicBezTo>
                  <a:cubicBezTo>
                    <a:pt x="5994" y="429"/>
                    <a:pt x="5879" y="404"/>
                    <a:pt x="5765" y="404"/>
                  </a:cubicBezTo>
                  <a:cubicBezTo>
                    <a:pt x="5582" y="404"/>
                    <a:pt x="5400" y="468"/>
                    <a:pt x="5254" y="590"/>
                  </a:cubicBezTo>
                  <a:cubicBezTo>
                    <a:pt x="5163" y="250"/>
                    <a:pt x="4860" y="11"/>
                    <a:pt x="4509" y="1"/>
                  </a:cubicBezTo>
                  <a:cubicBezTo>
                    <a:pt x="4502" y="1"/>
                    <a:pt x="4494" y="1"/>
                    <a:pt x="44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52;p48">
              <a:extLst>
                <a:ext uri="{FF2B5EF4-FFF2-40B4-BE49-F238E27FC236}">
                  <a16:creationId xmlns:a16="http://schemas.microsoft.com/office/drawing/2014/main" id="{DCAA6EA6-1BBE-CB50-7B12-7CD21303D586}"/>
                </a:ext>
              </a:extLst>
            </p:cNvPr>
            <p:cNvSpPr/>
            <p:nvPr/>
          </p:nvSpPr>
          <p:spPr>
            <a:xfrm>
              <a:off x="1770576" y="2491393"/>
              <a:ext cx="53856" cy="45902"/>
            </a:xfrm>
            <a:custGeom>
              <a:avLst/>
              <a:gdLst/>
              <a:ahLst/>
              <a:cxnLst/>
              <a:rect l="l" t="t" r="r" b="b"/>
              <a:pathLst>
                <a:path w="1564" h="1333" extrusionOk="0">
                  <a:moveTo>
                    <a:pt x="886" y="313"/>
                  </a:moveTo>
                  <a:cubicBezTo>
                    <a:pt x="954" y="313"/>
                    <a:pt x="1021" y="335"/>
                    <a:pt x="1077" y="374"/>
                  </a:cubicBezTo>
                  <a:cubicBezTo>
                    <a:pt x="1182" y="448"/>
                    <a:pt x="1240" y="573"/>
                    <a:pt x="1229" y="701"/>
                  </a:cubicBezTo>
                  <a:lnTo>
                    <a:pt x="1226" y="701"/>
                  </a:lnTo>
                  <a:cubicBezTo>
                    <a:pt x="1211" y="829"/>
                    <a:pt x="1129" y="939"/>
                    <a:pt x="1011" y="990"/>
                  </a:cubicBezTo>
                  <a:cubicBezTo>
                    <a:pt x="962" y="1010"/>
                    <a:pt x="906" y="1020"/>
                    <a:pt x="843" y="1020"/>
                  </a:cubicBezTo>
                  <a:cubicBezTo>
                    <a:pt x="765" y="1020"/>
                    <a:pt x="676" y="1004"/>
                    <a:pt x="576" y="973"/>
                  </a:cubicBezTo>
                  <a:cubicBezTo>
                    <a:pt x="459" y="937"/>
                    <a:pt x="378" y="883"/>
                    <a:pt x="353" y="823"/>
                  </a:cubicBezTo>
                  <a:cubicBezTo>
                    <a:pt x="334" y="781"/>
                    <a:pt x="342" y="727"/>
                    <a:pt x="376" y="661"/>
                  </a:cubicBezTo>
                  <a:lnTo>
                    <a:pt x="377" y="657"/>
                  </a:lnTo>
                  <a:cubicBezTo>
                    <a:pt x="451" y="503"/>
                    <a:pt x="609" y="370"/>
                    <a:pt x="771" y="327"/>
                  </a:cubicBezTo>
                  <a:cubicBezTo>
                    <a:pt x="807" y="317"/>
                    <a:pt x="843" y="313"/>
                    <a:pt x="881" y="313"/>
                  </a:cubicBezTo>
                  <a:cubicBezTo>
                    <a:pt x="882" y="313"/>
                    <a:pt x="884" y="313"/>
                    <a:pt x="886" y="313"/>
                  </a:cubicBezTo>
                  <a:close/>
                  <a:moveTo>
                    <a:pt x="880" y="0"/>
                  </a:moveTo>
                  <a:cubicBezTo>
                    <a:pt x="818" y="0"/>
                    <a:pt x="754" y="9"/>
                    <a:pt x="690" y="26"/>
                  </a:cubicBezTo>
                  <a:cubicBezTo>
                    <a:pt x="443" y="91"/>
                    <a:pt x="210" y="286"/>
                    <a:pt x="96" y="521"/>
                  </a:cubicBezTo>
                  <a:cubicBezTo>
                    <a:pt x="1" y="709"/>
                    <a:pt x="27" y="856"/>
                    <a:pt x="64" y="945"/>
                  </a:cubicBezTo>
                  <a:cubicBezTo>
                    <a:pt x="128" y="1094"/>
                    <a:pt x="273" y="1207"/>
                    <a:pt x="482" y="1270"/>
                  </a:cubicBezTo>
                  <a:cubicBezTo>
                    <a:pt x="599" y="1310"/>
                    <a:pt x="720" y="1330"/>
                    <a:pt x="843" y="1332"/>
                  </a:cubicBezTo>
                  <a:cubicBezTo>
                    <a:pt x="846" y="1332"/>
                    <a:pt x="849" y="1332"/>
                    <a:pt x="852" y="1332"/>
                  </a:cubicBezTo>
                  <a:cubicBezTo>
                    <a:pt x="947" y="1332"/>
                    <a:pt x="1042" y="1314"/>
                    <a:pt x="1131" y="1278"/>
                  </a:cubicBezTo>
                  <a:cubicBezTo>
                    <a:pt x="1355" y="1185"/>
                    <a:pt x="1511" y="977"/>
                    <a:pt x="1538" y="733"/>
                  </a:cubicBezTo>
                  <a:cubicBezTo>
                    <a:pt x="1563" y="491"/>
                    <a:pt x="1454" y="255"/>
                    <a:pt x="1254" y="116"/>
                  </a:cubicBezTo>
                  <a:cubicBezTo>
                    <a:pt x="1143" y="39"/>
                    <a:pt x="1015" y="0"/>
                    <a:pt x="8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53;p48">
              <a:extLst>
                <a:ext uri="{FF2B5EF4-FFF2-40B4-BE49-F238E27FC236}">
                  <a16:creationId xmlns:a16="http://schemas.microsoft.com/office/drawing/2014/main" id="{C3D2FC82-2F96-B51E-92B4-67CC7050300F}"/>
                </a:ext>
              </a:extLst>
            </p:cNvPr>
            <p:cNvSpPr/>
            <p:nvPr/>
          </p:nvSpPr>
          <p:spPr>
            <a:xfrm>
              <a:off x="1805665" y="2550656"/>
              <a:ext cx="56749" cy="56232"/>
            </a:xfrm>
            <a:custGeom>
              <a:avLst/>
              <a:gdLst/>
              <a:ahLst/>
              <a:cxnLst/>
              <a:rect l="l" t="t" r="r" b="b"/>
              <a:pathLst>
                <a:path w="1648" h="1633" extrusionOk="0">
                  <a:moveTo>
                    <a:pt x="790" y="313"/>
                  </a:moveTo>
                  <a:cubicBezTo>
                    <a:pt x="904" y="313"/>
                    <a:pt x="1021" y="360"/>
                    <a:pt x="1110" y="440"/>
                  </a:cubicBezTo>
                  <a:cubicBezTo>
                    <a:pt x="1250" y="565"/>
                    <a:pt x="1316" y="780"/>
                    <a:pt x="1268" y="957"/>
                  </a:cubicBezTo>
                  <a:cubicBezTo>
                    <a:pt x="1217" y="1147"/>
                    <a:pt x="1058" y="1288"/>
                    <a:pt x="863" y="1314"/>
                  </a:cubicBezTo>
                  <a:cubicBezTo>
                    <a:pt x="840" y="1318"/>
                    <a:pt x="817" y="1319"/>
                    <a:pt x="795" y="1319"/>
                  </a:cubicBezTo>
                  <a:cubicBezTo>
                    <a:pt x="633" y="1319"/>
                    <a:pt x="489" y="1237"/>
                    <a:pt x="399" y="1092"/>
                  </a:cubicBezTo>
                  <a:cubicBezTo>
                    <a:pt x="323" y="959"/>
                    <a:pt x="328" y="761"/>
                    <a:pt x="413" y="587"/>
                  </a:cubicBezTo>
                  <a:cubicBezTo>
                    <a:pt x="488" y="434"/>
                    <a:pt x="605" y="336"/>
                    <a:pt x="733" y="317"/>
                  </a:cubicBezTo>
                  <a:cubicBezTo>
                    <a:pt x="752" y="315"/>
                    <a:pt x="771" y="313"/>
                    <a:pt x="790" y="313"/>
                  </a:cubicBezTo>
                  <a:close/>
                  <a:moveTo>
                    <a:pt x="791" y="1"/>
                  </a:moveTo>
                  <a:cubicBezTo>
                    <a:pt x="757" y="1"/>
                    <a:pt x="723" y="3"/>
                    <a:pt x="689" y="8"/>
                  </a:cubicBezTo>
                  <a:cubicBezTo>
                    <a:pt x="456" y="42"/>
                    <a:pt x="252" y="203"/>
                    <a:pt x="132" y="449"/>
                  </a:cubicBezTo>
                  <a:lnTo>
                    <a:pt x="132" y="451"/>
                  </a:lnTo>
                  <a:cubicBezTo>
                    <a:pt x="2" y="720"/>
                    <a:pt x="0" y="1026"/>
                    <a:pt x="129" y="1251"/>
                  </a:cubicBezTo>
                  <a:cubicBezTo>
                    <a:pt x="130" y="1252"/>
                    <a:pt x="130" y="1253"/>
                    <a:pt x="131" y="1254"/>
                  </a:cubicBezTo>
                  <a:cubicBezTo>
                    <a:pt x="278" y="1494"/>
                    <a:pt x="525" y="1632"/>
                    <a:pt x="796" y="1632"/>
                  </a:cubicBezTo>
                  <a:cubicBezTo>
                    <a:pt x="832" y="1632"/>
                    <a:pt x="870" y="1630"/>
                    <a:pt x="906" y="1625"/>
                  </a:cubicBezTo>
                  <a:cubicBezTo>
                    <a:pt x="1226" y="1581"/>
                    <a:pt x="1480" y="1357"/>
                    <a:pt x="1570" y="1039"/>
                  </a:cubicBezTo>
                  <a:cubicBezTo>
                    <a:pt x="1648" y="747"/>
                    <a:pt x="1548" y="411"/>
                    <a:pt x="1319" y="206"/>
                  </a:cubicBezTo>
                  <a:cubicBezTo>
                    <a:pt x="1171" y="75"/>
                    <a:pt x="980" y="1"/>
                    <a:pt x="7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2802;p49">
            <a:extLst>
              <a:ext uri="{FF2B5EF4-FFF2-40B4-BE49-F238E27FC236}">
                <a16:creationId xmlns:a16="http://schemas.microsoft.com/office/drawing/2014/main" id="{C857FD87-44DA-FD5F-C788-C17535129EEE}"/>
              </a:ext>
            </a:extLst>
          </p:cNvPr>
          <p:cNvSpPr txBox="1">
            <a:spLocks/>
          </p:cNvSpPr>
          <p:nvPr/>
        </p:nvSpPr>
        <p:spPr>
          <a:xfrm>
            <a:off x="1339704" y="4346965"/>
            <a:ext cx="2175300"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400" b="0" i="0" u="none" strike="noStrike" cap="none">
                <a:solidFill>
                  <a:schemeClr val="dk2"/>
                </a:solidFill>
                <a:latin typeface="Bebas Neue"/>
                <a:ea typeface="Bebas Neue"/>
                <a:cs typeface="Bebas Neue"/>
                <a:sym typeface="Bebas Neue"/>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IN" dirty="0"/>
              <a:t>RECOMMENDATION</a:t>
            </a:r>
          </a:p>
        </p:txBody>
      </p:sp>
      <p:sp>
        <p:nvSpPr>
          <p:cNvPr id="12" name="TextBox 11">
            <a:extLst>
              <a:ext uri="{FF2B5EF4-FFF2-40B4-BE49-F238E27FC236}">
                <a16:creationId xmlns:a16="http://schemas.microsoft.com/office/drawing/2014/main" id="{28E66A92-A5DF-0642-9EDC-F0D42E86200B}"/>
              </a:ext>
            </a:extLst>
          </p:cNvPr>
          <p:cNvSpPr txBox="1"/>
          <p:nvPr/>
        </p:nvSpPr>
        <p:spPr>
          <a:xfrm>
            <a:off x="4126770" y="2086732"/>
            <a:ext cx="4710544" cy="1169551"/>
          </a:xfrm>
          <a:prstGeom prst="rect">
            <a:avLst/>
          </a:prstGeom>
          <a:noFill/>
        </p:spPr>
        <p:txBody>
          <a:bodyPr wrap="square">
            <a:spAutoFit/>
          </a:bodyPr>
          <a:lstStyle/>
          <a:p>
            <a:pPr lvl="1"/>
            <a:r>
              <a:rPr lang="en-US" sz="1400" i="0" dirty="0">
                <a:latin typeface="Assistant" pitchFamily="2" charset="-79"/>
                <a:cs typeface="Assistant" pitchFamily="2" charset="-79"/>
              </a:rPr>
              <a:t>This module is responsible for handling the login and registration of  current users as well as new users when they join the platform. This shall include authentication of user details like username and password using tokens which shall be used to manage their sessions.</a:t>
            </a:r>
          </a:p>
        </p:txBody>
      </p:sp>
      <p:sp>
        <p:nvSpPr>
          <p:cNvPr id="13" name="Google Shape;2807;p49">
            <a:extLst>
              <a:ext uri="{FF2B5EF4-FFF2-40B4-BE49-F238E27FC236}">
                <a16:creationId xmlns:a16="http://schemas.microsoft.com/office/drawing/2014/main" id="{D4A05A38-20EA-2B67-ED13-D26F55C5224B}"/>
              </a:ext>
            </a:extLst>
          </p:cNvPr>
          <p:cNvSpPr/>
          <p:nvPr/>
        </p:nvSpPr>
        <p:spPr>
          <a:xfrm>
            <a:off x="584398" y="4249205"/>
            <a:ext cx="829200" cy="447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2808;p49">
            <a:extLst>
              <a:ext uri="{FF2B5EF4-FFF2-40B4-BE49-F238E27FC236}">
                <a16:creationId xmlns:a16="http://schemas.microsoft.com/office/drawing/2014/main" id="{9A447144-4819-4DD3-9A8E-636382B432FC}"/>
              </a:ext>
            </a:extLst>
          </p:cNvPr>
          <p:cNvGrpSpPr/>
          <p:nvPr/>
        </p:nvGrpSpPr>
        <p:grpSpPr>
          <a:xfrm>
            <a:off x="811869" y="4288029"/>
            <a:ext cx="374258" cy="369952"/>
            <a:chOff x="7160790" y="3485256"/>
            <a:chExt cx="371140" cy="366870"/>
          </a:xfrm>
        </p:grpSpPr>
        <p:sp>
          <p:nvSpPr>
            <p:cNvPr id="15" name="Google Shape;2809;p49">
              <a:extLst>
                <a:ext uri="{FF2B5EF4-FFF2-40B4-BE49-F238E27FC236}">
                  <a16:creationId xmlns:a16="http://schemas.microsoft.com/office/drawing/2014/main" id="{F07FE48E-E0EE-92B0-F671-358A36309CC6}"/>
                </a:ext>
              </a:extLst>
            </p:cNvPr>
            <p:cNvSpPr/>
            <p:nvPr/>
          </p:nvSpPr>
          <p:spPr>
            <a:xfrm>
              <a:off x="7302352" y="3626680"/>
              <a:ext cx="229578" cy="225446"/>
            </a:xfrm>
            <a:custGeom>
              <a:avLst/>
              <a:gdLst/>
              <a:ahLst/>
              <a:cxnLst/>
              <a:rect l="l" t="t" r="r" b="b"/>
              <a:pathLst>
                <a:path w="6667" h="6547" extrusionOk="0">
                  <a:moveTo>
                    <a:pt x="5829" y="746"/>
                  </a:moveTo>
                  <a:cubicBezTo>
                    <a:pt x="6087" y="746"/>
                    <a:pt x="6316" y="962"/>
                    <a:pt x="6298" y="1246"/>
                  </a:cubicBezTo>
                  <a:cubicBezTo>
                    <a:pt x="6281" y="1504"/>
                    <a:pt x="6065" y="1684"/>
                    <a:pt x="5830" y="1684"/>
                  </a:cubicBezTo>
                  <a:cubicBezTo>
                    <a:pt x="5760" y="1684"/>
                    <a:pt x="5689" y="1668"/>
                    <a:pt x="5620" y="1633"/>
                  </a:cubicBezTo>
                  <a:cubicBezTo>
                    <a:pt x="5351" y="1499"/>
                    <a:pt x="5062" y="1414"/>
                    <a:pt x="4764" y="1385"/>
                  </a:cubicBezTo>
                  <a:cubicBezTo>
                    <a:pt x="4766" y="1329"/>
                    <a:pt x="4767" y="1271"/>
                    <a:pt x="4767" y="1215"/>
                  </a:cubicBezTo>
                  <a:cubicBezTo>
                    <a:pt x="4767" y="1158"/>
                    <a:pt x="4766" y="1101"/>
                    <a:pt x="4764" y="1045"/>
                  </a:cubicBezTo>
                  <a:cubicBezTo>
                    <a:pt x="5063" y="1011"/>
                    <a:pt x="5356" y="926"/>
                    <a:pt x="5627" y="793"/>
                  </a:cubicBezTo>
                  <a:cubicBezTo>
                    <a:pt x="5693" y="761"/>
                    <a:pt x="5762" y="746"/>
                    <a:pt x="5829" y="746"/>
                  </a:cubicBezTo>
                  <a:close/>
                  <a:moveTo>
                    <a:pt x="3547" y="3218"/>
                  </a:moveTo>
                  <a:cubicBezTo>
                    <a:pt x="3607" y="3218"/>
                    <a:pt x="3667" y="3229"/>
                    <a:pt x="3725" y="3253"/>
                  </a:cubicBezTo>
                  <a:cubicBezTo>
                    <a:pt x="3900" y="3326"/>
                    <a:pt x="4015" y="3497"/>
                    <a:pt x="4015" y="3687"/>
                  </a:cubicBezTo>
                  <a:cubicBezTo>
                    <a:pt x="4015" y="3945"/>
                    <a:pt x="3805" y="4155"/>
                    <a:pt x="3546" y="4155"/>
                  </a:cubicBezTo>
                  <a:cubicBezTo>
                    <a:pt x="3357" y="4155"/>
                    <a:pt x="3186" y="4041"/>
                    <a:pt x="3113" y="3866"/>
                  </a:cubicBezTo>
                  <a:cubicBezTo>
                    <a:pt x="3041" y="3691"/>
                    <a:pt x="3080" y="3490"/>
                    <a:pt x="3215" y="3355"/>
                  </a:cubicBezTo>
                  <a:cubicBezTo>
                    <a:pt x="3305" y="3266"/>
                    <a:pt x="3425" y="3218"/>
                    <a:pt x="3547" y="3218"/>
                  </a:cubicBezTo>
                  <a:close/>
                  <a:moveTo>
                    <a:pt x="1279" y="3577"/>
                  </a:moveTo>
                  <a:cubicBezTo>
                    <a:pt x="1362" y="3577"/>
                    <a:pt x="1434" y="3645"/>
                    <a:pt x="1434" y="3733"/>
                  </a:cubicBezTo>
                  <a:lnTo>
                    <a:pt x="1434" y="4444"/>
                  </a:lnTo>
                  <a:cubicBezTo>
                    <a:pt x="1434" y="4821"/>
                    <a:pt x="1523" y="5197"/>
                    <a:pt x="1700" y="5564"/>
                  </a:cubicBezTo>
                  <a:cubicBezTo>
                    <a:pt x="1789" y="5748"/>
                    <a:pt x="1748" y="5969"/>
                    <a:pt x="1598" y="6109"/>
                  </a:cubicBezTo>
                  <a:cubicBezTo>
                    <a:pt x="1509" y="6192"/>
                    <a:pt x="1394" y="6235"/>
                    <a:pt x="1278" y="6235"/>
                  </a:cubicBezTo>
                  <a:cubicBezTo>
                    <a:pt x="1180" y="6235"/>
                    <a:pt x="1081" y="6204"/>
                    <a:pt x="997" y="6142"/>
                  </a:cubicBezTo>
                  <a:cubicBezTo>
                    <a:pt x="816" y="6006"/>
                    <a:pt x="757" y="5759"/>
                    <a:pt x="859" y="5556"/>
                  </a:cubicBezTo>
                  <a:cubicBezTo>
                    <a:pt x="1031" y="5211"/>
                    <a:pt x="1122" y="4830"/>
                    <a:pt x="1122" y="4444"/>
                  </a:cubicBezTo>
                  <a:lnTo>
                    <a:pt x="1122" y="3737"/>
                  </a:lnTo>
                  <a:cubicBezTo>
                    <a:pt x="1121" y="3664"/>
                    <a:pt x="1170" y="3599"/>
                    <a:pt x="1243" y="3581"/>
                  </a:cubicBezTo>
                  <a:cubicBezTo>
                    <a:pt x="1255" y="3578"/>
                    <a:pt x="1267" y="3577"/>
                    <a:pt x="1279" y="3577"/>
                  </a:cubicBezTo>
                  <a:close/>
                  <a:moveTo>
                    <a:pt x="4443" y="1"/>
                  </a:moveTo>
                  <a:cubicBezTo>
                    <a:pt x="4328" y="1"/>
                    <a:pt x="4257" y="109"/>
                    <a:pt x="4291" y="207"/>
                  </a:cubicBezTo>
                  <a:cubicBezTo>
                    <a:pt x="4603" y="1146"/>
                    <a:pt x="4462" y="2176"/>
                    <a:pt x="3908" y="2996"/>
                  </a:cubicBezTo>
                  <a:cubicBezTo>
                    <a:pt x="3800" y="2938"/>
                    <a:pt x="3676" y="2906"/>
                    <a:pt x="3545" y="2906"/>
                  </a:cubicBezTo>
                  <a:cubicBezTo>
                    <a:pt x="3368" y="2906"/>
                    <a:pt x="3178" y="2965"/>
                    <a:pt x="2991" y="3103"/>
                  </a:cubicBezTo>
                  <a:cubicBezTo>
                    <a:pt x="2979" y="3113"/>
                    <a:pt x="2967" y="3124"/>
                    <a:pt x="2958" y="3138"/>
                  </a:cubicBezTo>
                  <a:cubicBezTo>
                    <a:pt x="2739" y="3435"/>
                    <a:pt x="2722" y="3744"/>
                    <a:pt x="2825" y="3990"/>
                  </a:cubicBezTo>
                  <a:cubicBezTo>
                    <a:pt x="2491" y="4176"/>
                    <a:pt x="2125" y="4301"/>
                    <a:pt x="1747" y="4358"/>
                  </a:cubicBezTo>
                  <a:lnTo>
                    <a:pt x="1747" y="3549"/>
                  </a:lnTo>
                  <a:cubicBezTo>
                    <a:pt x="1747" y="3524"/>
                    <a:pt x="1737" y="3499"/>
                    <a:pt x="1719" y="3480"/>
                  </a:cubicBezTo>
                  <a:cubicBezTo>
                    <a:pt x="1575" y="3327"/>
                    <a:pt x="1419" y="3264"/>
                    <a:pt x="1278" y="3264"/>
                  </a:cubicBezTo>
                  <a:cubicBezTo>
                    <a:pt x="1019" y="3264"/>
                    <a:pt x="809" y="3475"/>
                    <a:pt x="809" y="3733"/>
                  </a:cubicBezTo>
                  <a:lnTo>
                    <a:pt x="809" y="4358"/>
                  </a:lnTo>
                  <a:cubicBezTo>
                    <a:pt x="603" y="4327"/>
                    <a:pt x="401" y="4276"/>
                    <a:pt x="205" y="4206"/>
                  </a:cubicBezTo>
                  <a:cubicBezTo>
                    <a:pt x="202" y="4205"/>
                    <a:pt x="198" y="4204"/>
                    <a:pt x="195" y="4204"/>
                  </a:cubicBezTo>
                  <a:cubicBezTo>
                    <a:pt x="190" y="4204"/>
                    <a:pt x="185" y="4205"/>
                    <a:pt x="181" y="4207"/>
                  </a:cubicBezTo>
                  <a:cubicBezTo>
                    <a:pt x="0" y="4290"/>
                    <a:pt x="37" y="4480"/>
                    <a:pt x="163" y="4522"/>
                  </a:cubicBezTo>
                  <a:cubicBezTo>
                    <a:pt x="369" y="4591"/>
                    <a:pt x="581" y="4642"/>
                    <a:pt x="797" y="4670"/>
                  </a:cubicBezTo>
                  <a:cubicBezTo>
                    <a:pt x="771" y="4930"/>
                    <a:pt x="697" y="5182"/>
                    <a:pt x="580" y="5415"/>
                  </a:cubicBezTo>
                  <a:cubicBezTo>
                    <a:pt x="411" y="5749"/>
                    <a:pt x="492" y="6196"/>
                    <a:pt x="881" y="6461"/>
                  </a:cubicBezTo>
                  <a:cubicBezTo>
                    <a:pt x="894" y="6469"/>
                    <a:pt x="907" y="6476"/>
                    <a:pt x="921" y="6480"/>
                  </a:cubicBezTo>
                  <a:cubicBezTo>
                    <a:pt x="1051" y="6522"/>
                    <a:pt x="1166" y="6547"/>
                    <a:pt x="1279" y="6547"/>
                  </a:cubicBezTo>
                  <a:cubicBezTo>
                    <a:pt x="1582" y="6547"/>
                    <a:pt x="1858" y="6376"/>
                    <a:pt x="2003" y="6072"/>
                  </a:cubicBezTo>
                  <a:cubicBezTo>
                    <a:pt x="2006" y="6066"/>
                    <a:pt x="2010" y="6058"/>
                    <a:pt x="2012" y="6050"/>
                  </a:cubicBezTo>
                  <a:cubicBezTo>
                    <a:pt x="2085" y="5830"/>
                    <a:pt x="2074" y="5616"/>
                    <a:pt x="1982" y="5426"/>
                  </a:cubicBezTo>
                  <a:cubicBezTo>
                    <a:pt x="1866" y="5189"/>
                    <a:pt x="1790" y="4933"/>
                    <a:pt x="1760" y="4670"/>
                  </a:cubicBezTo>
                  <a:cubicBezTo>
                    <a:pt x="2197" y="4610"/>
                    <a:pt x="2619" y="4466"/>
                    <a:pt x="3003" y="4248"/>
                  </a:cubicBezTo>
                  <a:cubicBezTo>
                    <a:pt x="3144" y="4384"/>
                    <a:pt x="3335" y="4467"/>
                    <a:pt x="3545" y="4467"/>
                  </a:cubicBezTo>
                  <a:cubicBezTo>
                    <a:pt x="3722" y="4467"/>
                    <a:pt x="3912" y="4409"/>
                    <a:pt x="4097" y="4272"/>
                  </a:cubicBezTo>
                  <a:cubicBezTo>
                    <a:pt x="4110" y="4262"/>
                    <a:pt x="4121" y="4251"/>
                    <a:pt x="4131" y="4238"/>
                  </a:cubicBezTo>
                  <a:cubicBezTo>
                    <a:pt x="4412" y="3857"/>
                    <a:pt x="4364" y="3456"/>
                    <a:pt x="4151" y="3195"/>
                  </a:cubicBezTo>
                  <a:cubicBezTo>
                    <a:pt x="4461" y="2748"/>
                    <a:pt x="4660" y="2234"/>
                    <a:pt x="4734" y="1695"/>
                  </a:cubicBezTo>
                  <a:cubicBezTo>
                    <a:pt x="4994" y="1721"/>
                    <a:pt x="5246" y="1795"/>
                    <a:pt x="5478" y="1912"/>
                  </a:cubicBezTo>
                  <a:cubicBezTo>
                    <a:pt x="5587" y="1967"/>
                    <a:pt x="5707" y="1995"/>
                    <a:pt x="5829" y="1995"/>
                  </a:cubicBezTo>
                  <a:cubicBezTo>
                    <a:pt x="5848" y="1995"/>
                    <a:pt x="5865" y="1994"/>
                    <a:pt x="5883" y="1993"/>
                  </a:cubicBezTo>
                  <a:cubicBezTo>
                    <a:pt x="6183" y="1973"/>
                    <a:pt x="6446" y="1781"/>
                    <a:pt x="6556" y="1500"/>
                  </a:cubicBezTo>
                  <a:cubicBezTo>
                    <a:pt x="6666" y="1220"/>
                    <a:pt x="6606" y="899"/>
                    <a:pt x="6399" y="679"/>
                  </a:cubicBezTo>
                  <a:lnTo>
                    <a:pt x="6399" y="681"/>
                  </a:lnTo>
                  <a:cubicBezTo>
                    <a:pt x="6250" y="524"/>
                    <a:pt x="6045" y="435"/>
                    <a:pt x="5829" y="434"/>
                  </a:cubicBezTo>
                  <a:cubicBezTo>
                    <a:pt x="5711" y="434"/>
                    <a:pt x="5596" y="460"/>
                    <a:pt x="5490" y="512"/>
                  </a:cubicBezTo>
                  <a:cubicBezTo>
                    <a:pt x="5252" y="628"/>
                    <a:pt x="4996" y="704"/>
                    <a:pt x="4733" y="734"/>
                  </a:cubicBezTo>
                  <a:cubicBezTo>
                    <a:pt x="4701" y="500"/>
                    <a:pt x="4645" y="270"/>
                    <a:pt x="4567" y="48"/>
                  </a:cubicBezTo>
                  <a:cubicBezTo>
                    <a:pt x="4564" y="40"/>
                    <a:pt x="4558" y="33"/>
                    <a:pt x="4550" y="29"/>
                  </a:cubicBezTo>
                  <a:cubicBezTo>
                    <a:pt x="4512" y="9"/>
                    <a:pt x="4476" y="1"/>
                    <a:pt x="44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10;p49">
              <a:extLst>
                <a:ext uri="{FF2B5EF4-FFF2-40B4-BE49-F238E27FC236}">
                  <a16:creationId xmlns:a16="http://schemas.microsoft.com/office/drawing/2014/main" id="{FED4CB9D-F3F9-F1E5-25F6-840A10920C3C}"/>
                </a:ext>
              </a:extLst>
            </p:cNvPr>
            <p:cNvSpPr/>
            <p:nvPr/>
          </p:nvSpPr>
          <p:spPr>
            <a:xfrm>
              <a:off x="7160790" y="3485256"/>
              <a:ext cx="323551" cy="323861"/>
            </a:xfrm>
            <a:custGeom>
              <a:avLst/>
              <a:gdLst/>
              <a:ahLst/>
              <a:cxnLst/>
              <a:rect l="l" t="t" r="r" b="b"/>
              <a:pathLst>
                <a:path w="9396" h="9405" extrusionOk="0">
                  <a:moveTo>
                    <a:pt x="8543" y="1784"/>
                  </a:moveTo>
                  <a:cubicBezTo>
                    <a:pt x="8547" y="1784"/>
                    <a:pt x="8552" y="1784"/>
                    <a:pt x="8556" y="1785"/>
                  </a:cubicBezTo>
                  <a:cubicBezTo>
                    <a:pt x="8662" y="1788"/>
                    <a:pt x="8763" y="1835"/>
                    <a:pt x="8833" y="1916"/>
                  </a:cubicBezTo>
                  <a:cubicBezTo>
                    <a:pt x="9014" y="2122"/>
                    <a:pt x="8925" y="2447"/>
                    <a:pt x="8665" y="2534"/>
                  </a:cubicBezTo>
                  <a:cubicBezTo>
                    <a:pt x="8398" y="2623"/>
                    <a:pt x="8153" y="2762"/>
                    <a:pt x="7941" y="2943"/>
                  </a:cubicBezTo>
                  <a:cubicBezTo>
                    <a:pt x="7886" y="2884"/>
                    <a:pt x="7828" y="2827"/>
                    <a:pt x="7769" y="2772"/>
                  </a:cubicBezTo>
                  <a:cubicBezTo>
                    <a:pt x="7951" y="2556"/>
                    <a:pt x="8089" y="2308"/>
                    <a:pt x="8181" y="2042"/>
                  </a:cubicBezTo>
                  <a:lnTo>
                    <a:pt x="8181" y="2041"/>
                  </a:lnTo>
                  <a:cubicBezTo>
                    <a:pt x="8235" y="1888"/>
                    <a:pt x="8380" y="1784"/>
                    <a:pt x="8543" y="1784"/>
                  </a:cubicBezTo>
                  <a:close/>
                  <a:moveTo>
                    <a:pt x="5391" y="302"/>
                  </a:moveTo>
                  <a:cubicBezTo>
                    <a:pt x="5739" y="305"/>
                    <a:pt x="5964" y="671"/>
                    <a:pt x="5807" y="981"/>
                  </a:cubicBezTo>
                  <a:cubicBezTo>
                    <a:pt x="5634" y="1327"/>
                    <a:pt x="5545" y="1708"/>
                    <a:pt x="5545" y="2094"/>
                  </a:cubicBezTo>
                  <a:lnTo>
                    <a:pt x="5545" y="2800"/>
                  </a:lnTo>
                  <a:cubicBezTo>
                    <a:pt x="5546" y="2874"/>
                    <a:pt x="5496" y="2940"/>
                    <a:pt x="5424" y="2958"/>
                  </a:cubicBezTo>
                  <a:cubicBezTo>
                    <a:pt x="5413" y="2960"/>
                    <a:pt x="5401" y="2961"/>
                    <a:pt x="5390" y="2961"/>
                  </a:cubicBezTo>
                  <a:cubicBezTo>
                    <a:pt x="5305" y="2961"/>
                    <a:pt x="5233" y="2893"/>
                    <a:pt x="5233" y="2805"/>
                  </a:cubicBezTo>
                  <a:lnTo>
                    <a:pt x="5233" y="2095"/>
                  </a:lnTo>
                  <a:cubicBezTo>
                    <a:pt x="5233" y="1718"/>
                    <a:pt x="5142" y="1340"/>
                    <a:pt x="4966" y="975"/>
                  </a:cubicBezTo>
                  <a:cubicBezTo>
                    <a:pt x="4878" y="790"/>
                    <a:pt x="4919" y="570"/>
                    <a:pt x="5068" y="429"/>
                  </a:cubicBezTo>
                  <a:lnTo>
                    <a:pt x="5069" y="430"/>
                  </a:lnTo>
                  <a:cubicBezTo>
                    <a:pt x="5155" y="348"/>
                    <a:pt x="5269" y="302"/>
                    <a:pt x="5389" y="302"/>
                  </a:cubicBezTo>
                  <a:close/>
                  <a:moveTo>
                    <a:pt x="838" y="4863"/>
                  </a:moveTo>
                  <a:cubicBezTo>
                    <a:pt x="844" y="4863"/>
                    <a:pt x="850" y="4863"/>
                    <a:pt x="857" y="4863"/>
                  </a:cubicBezTo>
                  <a:cubicBezTo>
                    <a:pt x="922" y="4866"/>
                    <a:pt x="984" y="4882"/>
                    <a:pt x="1041" y="4910"/>
                  </a:cubicBezTo>
                  <a:cubicBezTo>
                    <a:pt x="1408" y="5086"/>
                    <a:pt x="1784" y="5176"/>
                    <a:pt x="2162" y="5176"/>
                  </a:cubicBezTo>
                  <a:lnTo>
                    <a:pt x="2867" y="5176"/>
                  </a:lnTo>
                  <a:cubicBezTo>
                    <a:pt x="2868" y="5176"/>
                    <a:pt x="2869" y="5176"/>
                    <a:pt x="2869" y="5176"/>
                  </a:cubicBezTo>
                  <a:cubicBezTo>
                    <a:pt x="2943" y="5176"/>
                    <a:pt x="3007" y="5225"/>
                    <a:pt x="3024" y="5297"/>
                  </a:cubicBezTo>
                  <a:cubicBezTo>
                    <a:pt x="3046" y="5395"/>
                    <a:pt x="2973" y="5488"/>
                    <a:pt x="2871" y="5488"/>
                  </a:cubicBezTo>
                  <a:lnTo>
                    <a:pt x="2162" y="5488"/>
                  </a:lnTo>
                  <a:cubicBezTo>
                    <a:pt x="1775" y="5488"/>
                    <a:pt x="1395" y="5578"/>
                    <a:pt x="1050" y="5750"/>
                  </a:cubicBezTo>
                  <a:lnTo>
                    <a:pt x="1049" y="5750"/>
                  </a:lnTo>
                  <a:cubicBezTo>
                    <a:pt x="981" y="5785"/>
                    <a:pt x="909" y="5801"/>
                    <a:pt x="839" y="5801"/>
                  </a:cubicBezTo>
                  <a:cubicBezTo>
                    <a:pt x="628" y="5801"/>
                    <a:pt x="430" y="5656"/>
                    <a:pt x="380" y="5431"/>
                  </a:cubicBezTo>
                  <a:cubicBezTo>
                    <a:pt x="317" y="5138"/>
                    <a:pt x="541" y="4863"/>
                    <a:pt x="838" y="4863"/>
                  </a:cubicBezTo>
                  <a:close/>
                  <a:moveTo>
                    <a:pt x="2853" y="7716"/>
                  </a:moveTo>
                  <a:cubicBezTo>
                    <a:pt x="2899" y="7765"/>
                    <a:pt x="2947" y="7813"/>
                    <a:pt x="2997" y="7861"/>
                  </a:cubicBezTo>
                  <a:lnTo>
                    <a:pt x="2836" y="8021"/>
                  </a:lnTo>
                  <a:cubicBezTo>
                    <a:pt x="2613" y="8244"/>
                    <a:pt x="2442" y="8520"/>
                    <a:pt x="2330" y="8841"/>
                  </a:cubicBezTo>
                  <a:cubicBezTo>
                    <a:pt x="2275" y="8997"/>
                    <a:pt x="2133" y="9083"/>
                    <a:pt x="1989" y="9083"/>
                  </a:cubicBezTo>
                  <a:cubicBezTo>
                    <a:pt x="1891" y="9083"/>
                    <a:pt x="1792" y="9043"/>
                    <a:pt x="1719" y="8960"/>
                  </a:cubicBezTo>
                  <a:cubicBezTo>
                    <a:pt x="1603" y="8824"/>
                    <a:pt x="1602" y="8622"/>
                    <a:pt x="1718" y="8486"/>
                  </a:cubicBezTo>
                  <a:cubicBezTo>
                    <a:pt x="1761" y="8437"/>
                    <a:pt x="1815" y="8401"/>
                    <a:pt x="1877" y="8380"/>
                  </a:cubicBezTo>
                  <a:cubicBezTo>
                    <a:pt x="2184" y="8278"/>
                    <a:pt x="2463" y="8106"/>
                    <a:pt x="2691" y="7876"/>
                  </a:cubicBezTo>
                  <a:lnTo>
                    <a:pt x="2853" y="7716"/>
                  </a:lnTo>
                  <a:close/>
                  <a:moveTo>
                    <a:pt x="5387" y="0"/>
                  </a:moveTo>
                  <a:cubicBezTo>
                    <a:pt x="4956" y="0"/>
                    <a:pt x="4591" y="359"/>
                    <a:pt x="4609" y="812"/>
                  </a:cubicBezTo>
                  <a:cubicBezTo>
                    <a:pt x="4612" y="919"/>
                    <a:pt x="4639" y="1024"/>
                    <a:pt x="4685" y="1120"/>
                  </a:cubicBezTo>
                  <a:cubicBezTo>
                    <a:pt x="4801" y="1358"/>
                    <a:pt x="4877" y="1614"/>
                    <a:pt x="4908" y="1877"/>
                  </a:cubicBezTo>
                  <a:cubicBezTo>
                    <a:pt x="4553" y="1925"/>
                    <a:pt x="4207" y="2030"/>
                    <a:pt x="3884" y="2184"/>
                  </a:cubicBezTo>
                  <a:cubicBezTo>
                    <a:pt x="3664" y="1966"/>
                    <a:pt x="3366" y="1845"/>
                    <a:pt x="3057" y="1845"/>
                  </a:cubicBezTo>
                  <a:cubicBezTo>
                    <a:pt x="3056" y="1845"/>
                    <a:pt x="3055" y="1845"/>
                    <a:pt x="3053" y="1845"/>
                  </a:cubicBezTo>
                  <a:cubicBezTo>
                    <a:pt x="2967" y="1845"/>
                    <a:pt x="2897" y="1915"/>
                    <a:pt x="2897" y="2001"/>
                  </a:cubicBezTo>
                  <a:cubicBezTo>
                    <a:pt x="2897" y="2088"/>
                    <a:pt x="2967" y="2158"/>
                    <a:pt x="3053" y="2158"/>
                  </a:cubicBezTo>
                  <a:cubicBezTo>
                    <a:pt x="3055" y="2158"/>
                    <a:pt x="3056" y="2158"/>
                    <a:pt x="3057" y="2158"/>
                  </a:cubicBezTo>
                  <a:cubicBezTo>
                    <a:pt x="3251" y="2158"/>
                    <a:pt x="3439" y="2223"/>
                    <a:pt x="3591" y="2343"/>
                  </a:cubicBezTo>
                  <a:cubicBezTo>
                    <a:pt x="3093" y="2642"/>
                    <a:pt x="2678" y="3061"/>
                    <a:pt x="2382" y="3562"/>
                  </a:cubicBezTo>
                  <a:cubicBezTo>
                    <a:pt x="2081" y="3185"/>
                    <a:pt x="2146" y="2637"/>
                    <a:pt x="2526" y="2340"/>
                  </a:cubicBezTo>
                  <a:cubicBezTo>
                    <a:pt x="2587" y="2293"/>
                    <a:pt x="2605" y="2206"/>
                    <a:pt x="2567" y="2138"/>
                  </a:cubicBezTo>
                  <a:cubicBezTo>
                    <a:pt x="2537" y="2088"/>
                    <a:pt x="2485" y="2060"/>
                    <a:pt x="2431" y="2060"/>
                  </a:cubicBezTo>
                  <a:cubicBezTo>
                    <a:pt x="2398" y="2060"/>
                    <a:pt x="2364" y="2070"/>
                    <a:pt x="2335" y="2093"/>
                  </a:cubicBezTo>
                  <a:cubicBezTo>
                    <a:pt x="1775" y="2527"/>
                    <a:pt x="1725" y="3356"/>
                    <a:pt x="2228" y="3856"/>
                  </a:cubicBezTo>
                  <a:cubicBezTo>
                    <a:pt x="2080" y="4171"/>
                    <a:pt x="1981" y="4507"/>
                    <a:pt x="1933" y="4851"/>
                  </a:cubicBezTo>
                  <a:cubicBezTo>
                    <a:pt x="1670" y="4821"/>
                    <a:pt x="1414" y="4746"/>
                    <a:pt x="1177" y="4629"/>
                  </a:cubicBezTo>
                  <a:cubicBezTo>
                    <a:pt x="1071" y="4578"/>
                    <a:pt x="955" y="4552"/>
                    <a:pt x="838" y="4552"/>
                  </a:cubicBezTo>
                  <a:cubicBezTo>
                    <a:pt x="622" y="4552"/>
                    <a:pt x="415" y="4641"/>
                    <a:pt x="268" y="4799"/>
                  </a:cubicBezTo>
                  <a:cubicBezTo>
                    <a:pt x="61" y="5019"/>
                    <a:pt x="1" y="5338"/>
                    <a:pt x="111" y="5618"/>
                  </a:cubicBezTo>
                  <a:cubicBezTo>
                    <a:pt x="221" y="5900"/>
                    <a:pt x="484" y="6091"/>
                    <a:pt x="784" y="6112"/>
                  </a:cubicBezTo>
                  <a:cubicBezTo>
                    <a:pt x="802" y="6113"/>
                    <a:pt x="819" y="6113"/>
                    <a:pt x="837" y="6113"/>
                  </a:cubicBezTo>
                  <a:cubicBezTo>
                    <a:pt x="839" y="6113"/>
                    <a:pt x="841" y="6113"/>
                    <a:pt x="844" y="6113"/>
                  </a:cubicBezTo>
                  <a:cubicBezTo>
                    <a:pt x="963" y="6113"/>
                    <a:pt x="1082" y="6085"/>
                    <a:pt x="1189" y="6031"/>
                  </a:cubicBezTo>
                  <a:cubicBezTo>
                    <a:pt x="1422" y="5914"/>
                    <a:pt x="1674" y="5841"/>
                    <a:pt x="1933" y="5813"/>
                  </a:cubicBezTo>
                  <a:cubicBezTo>
                    <a:pt x="2019" y="6425"/>
                    <a:pt x="2265" y="7004"/>
                    <a:pt x="2647" y="7489"/>
                  </a:cubicBezTo>
                  <a:lnTo>
                    <a:pt x="2470" y="7666"/>
                  </a:lnTo>
                  <a:cubicBezTo>
                    <a:pt x="2275" y="7861"/>
                    <a:pt x="2038" y="8007"/>
                    <a:pt x="1778" y="8094"/>
                  </a:cubicBezTo>
                  <a:cubicBezTo>
                    <a:pt x="1320" y="8245"/>
                    <a:pt x="1166" y="8814"/>
                    <a:pt x="1483" y="9177"/>
                  </a:cubicBezTo>
                  <a:cubicBezTo>
                    <a:pt x="1606" y="9317"/>
                    <a:pt x="1781" y="9400"/>
                    <a:pt x="1967" y="9405"/>
                  </a:cubicBezTo>
                  <a:lnTo>
                    <a:pt x="1989" y="9405"/>
                  </a:lnTo>
                  <a:cubicBezTo>
                    <a:pt x="2167" y="9405"/>
                    <a:pt x="2339" y="9334"/>
                    <a:pt x="2465" y="9208"/>
                  </a:cubicBezTo>
                  <a:cubicBezTo>
                    <a:pt x="2537" y="9136"/>
                    <a:pt x="2591" y="9050"/>
                    <a:pt x="2624" y="8955"/>
                  </a:cubicBezTo>
                  <a:cubicBezTo>
                    <a:pt x="2721" y="8678"/>
                    <a:pt x="2866" y="8442"/>
                    <a:pt x="3055" y="8251"/>
                  </a:cubicBezTo>
                  <a:lnTo>
                    <a:pt x="3232" y="8074"/>
                  </a:lnTo>
                  <a:cubicBezTo>
                    <a:pt x="3361" y="8176"/>
                    <a:pt x="3496" y="8268"/>
                    <a:pt x="3637" y="8349"/>
                  </a:cubicBezTo>
                  <a:cubicBezTo>
                    <a:pt x="3662" y="8365"/>
                    <a:pt x="3690" y="8372"/>
                    <a:pt x="3717" y="8372"/>
                  </a:cubicBezTo>
                  <a:cubicBezTo>
                    <a:pt x="3771" y="8372"/>
                    <a:pt x="3823" y="8344"/>
                    <a:pt x="3852" y="8294"/>
                  </a:cubicBezTo>
                  <a:cubicBezTo>
                    <a:pt x="3896" y="8220"/>
                    <a:pt x="3869" y="8123"/>
                    <a:pt x="3795" y="8080"/>
                  </a:cubicBezTo>
                  <a:cubicBezTo>
                    <a:pt x="2959" y="7593"/>
                    <a:pt x="2390" y="6755"/>
                    <a:pt x="2247" y="5801"/>
                  </a:cubicBezTo>
                  <a:lnTo>
                    <a:pt x="2860" y="5801"/>
                  </a:lnTo>
                  <a:cubicBezTo>
                    <a:pt x="3105" y="5801"/>
                    <a:pt x="3316" y="5618"/>
                    <a:pt x="3338" y="5376"/>
                  </a:cubicBezTo>
                  <a:cubicBezTo>
                    <a:pt x="3363" y="5101"/>
                    <a:pt x="3148" y="4863"/>
                    <a:pt x="2871" y="4863"/>
                  </a:cubicBezTo>
                  <a:lnTo>
                    <a:pt x="2247" y="4863"/>
                  </a:lnTo>
                  <a:cubicBezTo>
                    <a:pt x="2297" y="4527"/>
                    <a:pt x="2400" y="4201"/>
                    <a:pt x="2553" y="3897"/>
                  </a:cubicBezTo>
                  <a:cubicBezTo>
                    <a:pt x="2557" y="3892"/>
                    <a:pt x="2560" y="3886"/>
                    <a:pt x="2562" y="3881"/>
                  </a:cubicBezTo>
                  <a:cubicBezTo>
                    <a:pt x="2863" y="3298"/>
                    <a:pt x="3336" y="2820"/>
                    <a:pt x="3917" y="2516"/>
                  </a:cubicBezTo>
                  <a:cubicBezTo>
                    <a:pt x="3920" y="2514"/>
                    <a:pt x="3924" y="2513"/>
                    <a:pt x="3928" y="2511"/>
                  </a:cubicBezTo>
                  <a:cubicBezTo>
                    <a:pt x="4238" y="2349"/>
                    <a:pt x="4574" y="2241"/>
                    <a:pt x="4920" y="2191"/>
                  </a:cubicBezTo>
                  <a:lnTo>
                    <a:pt x="4920" y="2804"/>
                  </a:lnTo>
                  <a:cubicBezTo>
                    <a:pt x="4920" y="3048"/>
                    <a:pt x="5103" y="3259"/>
                    <a:pt x="5345" y="3281"/>
                  </a:cubicBezTo>
                  <a:cubicBezTo>
                    <a:pt x="5360" y="3282"/>
                    <a:pt x="5374" y="3283"/>
                    <a:pt x="5389" y="3283"/>
                  </a:cubicBezTo>
                  <a:cubicBezTo>
                    <a:pt x="5645" y="3283"/>
                    <a:pt x="5858" y="3076"/>
                    <a:pt x="5858" y="2815"/>
                  </a:cubicBezTo>
                  <a:lnTo>
                    <a:pt x="5858" y="2191"/>
                  </a:lnTo>
                  <a:cubicBezTo>
                    <a:pt x="6810" y="2334"/>
                    <a:pt x="7646" y="2899"/>
                    <a:pt x="8132" y="3729"/>
                  </a:cubicBezTo>
                  <a:cubicBezTo>
                    <a:pt x="8162" y="3780"/>
                    <a:pt x="8214" y="3806"/>
                    <a:pt x="8268" y="3806"/>
                  </a:cubicBezTo>
                  <a:cubicBezTo>
                    <a:pt x="8304" y="3806"/>
                    <a:pt x="8342" y="3793"/>
                    <a:pt x="8372" y="3766"/>
                  </a:cubicBezTo>
                  <a:cubicBezTo>
                    <a:pt x="8427" y="3715"/>
                    <a:pt x="8439" y="3631"/>
                    <a:pt x="8400" y="3567"/>
                  </a:cubicBezTo>
                  <a:cubicBezTo>
                    <a:pt x="8322" y="3436"/>
                    <a:pt x="8237" y="3310"/>
                    <a:pt x="8143" y="3190"/>
                  </a:cubicBezTo>
                  <a:cubicBezTo>
                    <a:pt x="8325" y="3035"/>
                    <a:pt x="8535" y="2916"/>
                    <a:pt x="8762" y="2841"/>
                  </a:cubicBezTo>
                  <a:cubicBezTo>
                    <a:pt x="9236" y="2684"/>
                    <a:pt x="9395" y="2095"/>
                    <a:pt x="9066" y="1720"/>
                  </a:cubicBezTo>
                  <a:cubicBezTo>
                    <a:pt x="8940" y="1573"/>
                    <a:pt x="8758" y="1488"/>
                    <a:pt x="8565" y="1482"/>
                  </a:cubicBezTo>
                  <a:cubicBezTo>
                    <a:pt x="8558" y="1482"/>
                    <a:pt x="8551" y="1482"/>
                    <a:pt x="8545" y="1482"/>
                  </a:cubicBezTo>
                  <a:cubicBezTo>
                    <a:pt x="8360" y="1482"/>
                    <a:pt x="8182" y="1555"/>
                    <a:pt x="8051" y="1686"/>
                  </a:cubicBezTo>
                  <a:cubicBezTo>
                    <a:pt x="7976" y="1759"/>
                    <a:pt x="7920" y="1850"/>
                    <a:pt x="7886" y="1949"/>
                  </a:cubicBezTo>
                  <a:cubicBezTo>
                    <a:pt x="7806" y="2179"/>
                    <a:pt x="7686" y="2392"/>
                    <a:pt x="7530" y="2579"/>
                  </a:cubicBezTo>
                  <a:cubicBezTo>
                    <a:pt x="7048" y="2203"/>
                    <a:pt x="6475" y="1962"/>
                    <a:pt x="5870" y="1877"/>
                  </a:cubicBezTo>
                  <a:cubicBezTo>
                    <a:pt x="5896" y="1617"/>
                    <a:pt x="5970" y="1365"/>
                    <a:pt x="6087" y="1132"/>
                  </a:cubicBezTo>
                  <a:cubicBezTo>
                    <a:pt x="6317" y="677"/>
                    <a:pt x="6054" y="126"/>
                    <a:pt x="5555" y="19"/>
                  </a:cubicBezTo>
                  <a:cubicBezTo>
                    <a:pt x="5498" y="6"/>
                    <a:pt x="5442" y="0"/>
                    <a:pt x="5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811;p49">
              <a:extLst>
                <a:ext uri="{FF2B5EF4-FFF2-40B4-BE49-F238E27FC236}">
                  <a16:creationId xmlns:a16="http://schemas.microsoft.com/office/drawing/2014/main" id="{92E10FDC-3511-5376-60E6-42E7310EFFEB}"/>
                </a:ext>
              </a:extLst>
            </p:cNvPr>
            <p:cNvSpPr/>
            <p:nvPr/>
          </p:nvSpPr>
          <p:spPr>
            <a:xfrm>
              <a:off x="7360754" y="3600613"/>
              <a:ext cx="59607" cy="57403"/>
            </a:xfrm>
            <a:custGeom>
              <a:avLst/>
              <a:gdLst/>
              <a:ahLst/>
              <a:cxnLst/>
              <a:rect l="l" t="t" r="r" b="b"/>
              <a:pathLst>
                <a:path w="1731" h="1667" extrusionOk="0">
                  <a:moveTo>
                    <a:pt x="833" y="313"/>
                  </a:moveTo>
                  <a:cubicBezTo>
                    <a:pt x="1120" y="313"/>
                    <a:pt x="1354" y="546"/>
                    <a:pt x="1354" y="833"/>
                  </a:cubicBezTo>
                  <a:cubicBezTo>
                    <a:pt x="1354" y="1044"/>
                    <a:pt x="1227" y="1234"/>
                    <a:pt x="1032" y="1314"/>
                  </a:cubicBezTo>
                  <a:cubicBezTo>
                    <a:pt x="968" y="1341"/>
                    <a:pt x="900" y="1354"/>
                    <a:pt x="833" y="1354"/>
                  </a:cubicBezTo>
                  <a:cubicBezTo>
                    <a:pt x="697" y="1354"/>
                    <a:pt x="564" y="1301"/>
                    <a:pt x="464" y="1202"/>
                  </a:cubicBezTo>
                  <a:cubicBezTo>
                    <a:pt x="316" y="1052"/>
                    <a:pt x="271" y="829"/>
                    <a:pt x="352" y="634"/>
                  </a:cubicBezTo>
                  <a:cubicBezTo>
                    <a:pt x="433" y="439"/>
                    <a:pt x="622" y="313"/>
                    <a:pt x="833" y="313"/>
                  </a:cubicBezTo>
                  <a:close/>
                  <a:moveTo>
                    <a:pt x="833" y="0"/>
                  </a:moveTo>
                  <a:cubicBezTo>
                    <a:pt x="373" y="0"/>
                    <a:pt x="0" y="373"/>
                    <a:pt x="0" y="833"/>
                  </a:cubicBezTo>
                  <a:cubicBezTo>
                    <a:pt x="0" y="1170"/>
                    <a:pt x="203" y="1474"/>
                    <a:pt x="514" y="1603"/>
                  </a:cubicBezTo>
                  <a:cubicBezTo>
                    <a:pt x="617" y="1646"/>
                    <a:pt x="726" y="1667"/>
                    <a:pt x="833" y="1667"/>
                  </a:cubicBezTo>
                  <a:cubicBezTo>
                    <a:pt x="1050" y="1667"/>
                    <a:pt x="1263" y="1582"/>
                    <a:pt x="1422" y="1422"/>
                  </a:cubicBezTo>
                  <a:cubicBezTo>
                    <a:pt x="1661" y="1184"/>
                    <a:pt x="1731" y="826"/>
                    <a:pt x="1602" y="514"/>
                  </a:cubicBezTo>
                  <a:cubicBezTo>
                    <a:pt x="1473" y="203"/>
                    <a:pt x="1170" y="0"/>
                    <a:pt x="8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12;p49">
              <a:extLst>
                <a:ext uri="{FF2B5EF4-FFF2-40B4-BE49-F238E27FC236}">
                  <a16:creationId xmlns:a16="http://schemas.microsoft.com/office/drawing/2014/main" id="{1CC196F2-7474-F664-9D9A-B1BFB6B45CA8}"/>
                </a:ext>
              </a:extLst>
            </p:cNvPr>
            <p:cNvSpPr/>
            <p:nvPr/>
          </p:nvSpPr>
          <p:spPr>
            <a:xfrm>
              <a:off x="7284205" y="3692210"/>
              <a:ext cx="44008" cy="42321"/>
            </a:xfrm>
            <a:custGeom>
              <a:avLst/>
              <a:gdLst/>
              <a:ahLst/>
              <a:cxnLst/>
              <a:rect l="l" t="t" r="r" b="b"/>
              <a:pathLst>
                <a:path w="1278" h="1229" extrusionOk="0">
                  <a:moveTo>
                    <a:pt x="614" y="311"/>
                  </a:moveTo>
                  <a:cubicBezTo>
                    <a:pt x="782" y="311"/>
                    <a:pt x="917" y="447"/>
                    <a:pt x="917" y="614"/>
                  </a:cubicBezTo>
                  <a:cubicBezTo>
                    <a:pt x="917" y="797"/>
                    <a:pt x="768" y="918"/>
                    <a:pt x="612" y="918"/>
                  </a:cubicBezTo>
                  <a:cubicBezTo>
                    <a:pt x="537" y="918"/>
                    <a:pt x="462" y="890"/>
                    <a:pt x="400" y="829"/>
                  </a:cubicBezTo>
                  <a:cubicBezTo>
                    <a:pt x="209" y="637"/>
                    <a:pt x="345" y="311"/>
                    <a:pt x="614" y="311"/>
                  </a:cubicBezTo>
                  <a:close/>
                  <a:moveTo>
                    <a:pt x="614" y="0"/>
                  </a:moveTo>
                  <a:cubicBezTo>
                    <a:pt x="275" y="0"/>
                    <a:pt x="0" y="275"/>
                    <a:pt x="0" y="614"/>
                  </a:cubicBezTo>
                  <a:cubicBezTo>
                    <a:pt x="0" y="863"/>
                    <a:pt x="150" y="1087"/>
                    <a:pt x="380" y="1182"/>
                  </a:cubicBezTo>
                  <a:cubicBezTo>
                    <a:pt x="456" y="1214"/>
                    <a:pt x="536" y="1229"/>
                    <a:pt x="615" y="1229"/>
                  </a:cubicBezTo>
                  <a:cubicBezTo>
                    <a:pt x="775" y="1229"/>
                    <a:pt x="932" y="1166"/>
                    <a:pt x="1049" y="1049"/>
                  </a:cubicBezTo>
                  <a:cubicBezTo>
                    <a:pt x="1225" y="874"/>
                    <a:pt x="1278" y="609"/>
                    <a:pt x="1182" y="380"/>
                  </a:cubicBezTo>
                  <a:cubicBezTo>
                    <a:pt x="1088" y="150"/>
                    <a:pt x="863"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2804;p49">
            <a:extLst>
              <a:ext uri="{FF2B5EF4-FFF2-40B4-BE49-F238E27FC236}">
                <a16:creationId xmlns:a16="http://schemas.microsoft.com/office/drawing/2014/main" id="{8F7AFF47-0D92-0E8B-3C0A-6C56167318E5}"/>
              </a:ext>
            </a:extLst>
          </p:cNvPr>
          <p:cNvSpPr txBox="1">
            <a:spLocks/>
          </p:cNvSpPr>
          <p:nvPr/>
        </p:nvSpPr>
        <p:spPr>
          <a:xfrm>
            <a:off x="1339704" y="2465614"/>
            <a:ext cx="2688139"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400" b="0" i="0" u="none" strike="noStrike" cap="none">
                <a:solidFill>
                  <a:schemeClr val="dk2"/>
                </a:solidFill>
                <a:latin typeface="Bebas Neue"/>
                <a:ea typeface="Bebas Neue"/>
                <a:cs typeface="Bebas Neue"/>
                <a:sym typeface="Bebas Neue"/>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IN" dirty="0"/>
              <a:t>LOGIN/ SIGN UP MODULE</a:t>
            </a:r>
          </a:p>
        </p:txBody>
      </p:sp>
    </p:spTree>
  </p:cSld>
  <p:clrMapOvr>
    <a:masterClrMapping/>
  </p:clrMapOvr>
</p:sld>
</file>

<file path=ppt/theme/theme1.xml><?xml version="1.0" encoding="utf-8"?>
<a:theme xmlns:a="http://schemas.openxmlformats.org/drawingml/2006/main" name="Learn more about World Pneumonia Day! by Slidesgo">
  <a:themeElements>
    <a:clrScheme name="Simple Light">
      <a:dk1>
        <a:srgbClr val="000000"/>
      </a:dk1>
      <a:lt1>
        <a:srgbClr val="FFFFFF"/>
      </a:lt1>
      <a:dk2>
        <a:srgbClr val="073763"/>
      </a:dk2>
      <a:lt2>
        <a:srgbClr val="B3E3DF"/>
      </a:lt2>
      <a:accent1>
        <a:srgbClr val="DB3947"/>
      </a:accent1>
      <a:accent2>
        <a:srgbClr val="D20000"/>
      </a:accent2>
      <a:accent3>
        <a:srgbClr val="F1C3C5"/>
      </a:accent3>
      <a:accent4>
        <a:srgbClr val="D4F2E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1569</TotalTime>
  <Words>1346</Words>
  <Application>Microsoft Office PowerPoint</Application>
  <PresentationFormat>On-screen Show (16:9)</PresentationFormat>
  <Paragraphs>143</Paragraphs>
  <Slides>13</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Nunito Light</vt:lpstr>
      <vt:lpstr>Arial</vt:lpstr>
      <vt:lpstr>Calibri</vt:lpstr>
      <vt:lpstr>Assistant</vt:lpstr>
      <vt:lpstr>Anaheim</vt:lpstr>
      <vt:lpstr>Bebas Neue</vt:lpstr>
      <vt:lpstr>PT Sans</vt:lpstr>
      <vt:lpstr>Learn more about World Pneumonia Day! by Slidesgo</vt:lpstr>
      <vt:lpstr>BCSE301L – PROJECT REVIEW 2 PULMONITOR AI AUTOMATED DETECTION OF PULMONARY CONDITIONS USING MEDICAL IMAGE ANALYSIS OF CHEST XRAY SCANS AND MACHINE LEARNING TECHNIQUES</vt:lpstr>
      <vt:lpstr>table of contents</vt:lpstr>
      <vt:lpstr>INTRODUCTION</vt:lpstr>
      <vt:lpstr>PROBLEM STATEMENT</vt:lpstr>
      <vt:lpstr>LITERATURE REVIEW</vt:lpstr>
      <vt:lpstr>PowerPoint Presentation</vt:lpstr>
      <vt:lpstr>PROPOSED SYSTEM</vt:lpstr>
      <vt:lpstr>ARCHITECTURE</vt:lpstr>
      <vt:lpstr>MODULES USED</vt:lpstr>
      <vt:lpstr>PowerPoint Presentation</vt:lpstr>
      <vt:lpstr>PowerPoint Presentation</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BCSE301L – PROJECT REVIEW 1 PULMONITOR AI</dc:title>
  <dc:creator>Aadhith</dc:creator>
  <cp:lastModifiedBy>Samartha 3</cp:lastModifiedBy>
  <cp:revision>22</cp:revision>
  <dcterms:modified xsi:type="dcterms:W3CDTF">2024-04-11T04:16:51Z</dcterms:modified>
</cp:coreProperties>
</file>