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4" y="1447800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4955" y="480058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154954" y="685800"/>
            <a:ext cx="8825700" cy="36408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54955" y="536732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4954" y="1447800"/>
            <a:ext cx="88257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4954" y="3657600"/>
            <a:ext cx="88257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74800" y="1447800"/>
            <a:ext cx="79992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930400" y="3771173"/>
            <a:ext cx="7279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154954" y="4350657"/>
            <a:ext cx="88257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89" y="2613786"/>
            <a:ext cx="801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4" y="3124200"/>
            <a:ext cx="88257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54954" y="4777380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32947" y="1981200"/>
            <a:ext cx="29468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52462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883658" y="1981200"/>
            <a:ext cx="29360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873105" y="2667000"/>
            <a:ext cx="2946899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9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2462" y="4250948"/>
            <a:ext cx="294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652462" y="2209800"/>
            <a:ext cx="29400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52462" y="4827210"/>
            <a:ext cx="2940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3889375" y="4250948"/>
            <a:ext cx="293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3889373" y="2209800"/>
            <a:ext cx="29304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3888021" y="4827210"/>
            <a:ext cx="29343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7124700" y="4250948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7124699" y="2209800"/>
            <a:ext cx="29322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7124575" y="4827207"/>
            <a:ext cx="2936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9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3478803" y="-322632"/>
            <a:ext cx="4195500" cy="8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6267513" y="2466912"/>
            <a:ext cx="5826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679611" y="-139786"/>
            <a:ext cx="53688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5" y="2861733"/>
            <a:ext cx="88257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4" y="4777380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03312" y="2060575"/>
            <a:ext cx="43962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654492" y="2056091"/>
            <a:ext cx="43962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3312" y="1905000"/>
            <a:ext cx="4396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103312" y="2514600"/>
            <a:ext cx="43962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654494" y="1905000"/>
            <a:ext cx="43961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654494" y="2514600"/>
            <a:ext cx="4396199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3" y="1447800"/>
            <a:ext cx="34011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84616" y="1447800"/>
            <a:ext cx="51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54953" y="3129280"/>
            <a:ext cx="3401100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3907" y="1854191"/>
            <a:ext cx="5092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3657600"/>
            <a:ext cx="5085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04.png"/><Relationship Id="rId2" Type="http://schemas.openxmlformats.org/officeDocument/2006/relationships/image" Target="../media/image01.png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4" r="0" t="0"/>
          <a:stretch/>
        </p:blipFill>
        <p:spPr>
          <a:xfrm>
            <a:off x="0" y="2669684"/>
            <a:ext cx="4037100" cy="41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35641" r="0" t="0"/>
          <a:stretch/>
        </p:blipFill>
        <p:spPr>
          <a:xfrm>
            <a:off x="0" y="2892347"/>
            <a:ext cx="1522499" cy="2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28815"/>
          <a:stretch/>
        </p:blipFill>
        <p:spPr>
          <a:xfrm>
            <a:off x="7999411" y="0"/>
            <a:ext cx="1603500" cy="11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23318" l="0" r="0" t="0"/>
          <a:stretch/>
        </p:blipFill>
        <p:spPr>
          <a:xfrm>
            <a:off x="8605878" y="6096000"/>
            <a:ext cx="993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599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8" y="1790700"/>
            <a:ext cx="9905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399000" y="1701900"/>
            <a:ext cx="113940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Barcode Item Scanner System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BY: NIKHIL SWAMI, SAMARTH KV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777832" y="452718"/>
            <a:ext cx="727300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Barcode Item Scanner System - Purpose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Scanning Inventory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Having Itemized List of every item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Quantity of each item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of overstocking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of understocking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Perishable goods (optional)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777832" y="452718"/>
            <a:ext cx="727300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Wifi router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Barcode Scanner Camera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Processing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MQTT Publisher and subscriber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777832" y="452718"/>
            <a:ext cx="727300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 will issue certificates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 certificates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certificates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 Password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Encrypted Key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Encryption of message to be sent (future/optional)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Decryption of message at subscriber side (future/optional)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Restrict Access to a finite set of Ips (future/optional)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 user input (future/optional)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777832" y="452718"/>
            <a:ext cx="727300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 Faced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MQTT certificate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 and password authentication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processing and obtaining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 camera not working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Processing data at subscriber side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59550" y="367723"/>
            <a:ext cx="72729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BISS: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ns.jp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412" y="1435275"/>
            <a:ext cx="9305173" cy="519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777832" y="452718"/>
            <a:ext cx="727300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56" y="-330287"/>
            <a:ext cx="2032176" cy="20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4750" y="2052638"/>
            <a:ext cx="6504273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