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9" r:id="rId4"/>
    <p:sldId id="284" r:id="rId5"/>
    <p:sldId id="288" r:id="rId6"/>
    <p:sldId id="285" r:id="rId7"/>
    <p:sldId id="289" r:id="rId8"/>
    <p:sldId id="270" r:id="rId9"/>
    <p:sldId id="272" r:id="rId10"/>
    <p:sldId id="274" r:id="rId11"/>
    <p:sldId id="275" r:id="rId12"/>
    <p:sldId id="277" r:id="rId13"/>
    <p:sldId id="287" r:id="rId14"/>
    <p:sldId id="263" r:id="rId15"/>
    <p:sldId id="280" r:id="rId16"/>
    <p:sldId id="281" r:id="rId17"/>
    <p:sldId id="282" r:id="rId18"/>
    <p:sldId id="265" r:id="rId19"/>
    <p:sldId id="267" r:id="rId20"/>
    <p:sldId id="269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60"/>
  </p:normalViewPr>
  <p:slideViewPr>
    <p:cSldViewPr>
      <p:cViewPr varScale="1">
        <p:scale>
          <a:sx n="81" d="100"/>
          <a:sy n="8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019EBC-CA94-41C7-9FC4-C4FBAB6F2B26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7C5FD4-5881-45B4-804A-82B5D8FC420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//upload.wikimedia.org/wikipedia/commons/3/3d/RaspberryPi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File:Raspberry_Pi_Logo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Sri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Venkateshwara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College of Engineering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Vidyanagar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Kempegowda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International Airport Road,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Bengaluru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562157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76600"/>
            <a:ext cx="710184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 Modern Home Automation System Using</a:t>
            </a:r>
          </a:p>
          <a:p>
            <a:pPr algn="ctr"/>
            <a:r>
              <a:rPr lang="en-US" sz="2800" dirty="0" smtClean="0"/>
              <a:t>Raspberry Pi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438400"/>
            <a:ext cx="288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PRESENTATION 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257800"/>
            <a:ext cx="4572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altLang="ja-JP" b="1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Presented </a:t>
            </a:r>
            <a:r>
              <a:rPr lang="en-US" altLang="ja-JP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By</a:t>
            </a:r>
            <a:endParaRPr lang="en-US" altLang="ja-JP" b="1" dirty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1143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altLang="ja-JP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POOJA HEGDE</a:t>
            </a:r>
            <a:endParaRPr lang="en-US" altLang="ja-JP" b="0" dirty="0" smtClean="0">
              <a:solidFill>
                <a:schemeClr val="tx1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1143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en-US" altLang="ja-JP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2nd</a:t>
            </a:r>
            <a:r>
              <a:rPr lang="en-US" altLang="ja-JP" b="0" dirty="0" smtClean="0">
                <a:solidFill>
                  <a:schemeClr val="tx1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(CS&amp;E)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5105400"/>
            <a:ext cx="4572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 algn="ctr">
              <a:lnSpc>
                <a:spcPct val="110000"/>
              </a:lnSpc>
              <a:buNone/>
            </a:pPr>
            <a:r>
              <a:rPr lang="en-US" altLang="ja-JP" b="1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Under the guidance of</a:t>
            </a:r>
          </a:p>
          <a:p>
            <a:pPr marL="114300" indent="0" algn="ctr">
              <a:lnSpc>
                <a:spcPct val="11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Mr.Srinivasa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G,</a:t>
            </a:r>
          </a:p>
          <a:p>
            <a:pPr marL="114300" indent="0" algn="ctr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Asst.professor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ctr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Dept. of  CS&amp;E, SVCE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1662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SMS based Home automation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communication interface between the home automation system and the user through SMS technology 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security based on user authentication of each   SMS being exchange, as each SMS contains user name and password.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 based home automation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Java-based automation system can monitor and control home appliances via the World Wide Web.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design is based on a stand alone embedded system board integrated into a PC-based server at home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home appliances are connected to the input/output ports of the embedded system board and their status are passed to the server.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15196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Currently systems are implemented with a large amount of hardware.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very poor in bandwidth utilization.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also imposes a huge installation cost on the user. SMS based and GSM based home automation is costly 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systems are inefficient in security. Java based home automation is very poor in security.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proposed system supports more flexibility, comfort ability and security.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new kind of system brought android and raspberry-pi into home automation implementation.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main objectives of the proposed system is to design and implement a low cost and open source home automation system.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home automation system using Raspberry pi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Home automation is required to be without new wiring and to be very easy installation.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having mainly three components :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Wi-Fi Router Configuration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Raspberry-PI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User interface is everything that the user can see and interact with.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Android provides a variety of pre-build UI components .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Android will allow user to view device status and to control device.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Pooja\Desktop\images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762000"/>
            <a:ext cx="3190875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Wi-Fi Router Configuration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Wi-Fi unit provides the medium for communication 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be also configured to make security services.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Pooja\Desktop\image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029200"/>
            <a:ext cx="2762250" cy="1657350"/>
          </a:xfrm>
          <a:prstGeom prst="rect">
            <a:avLst/>
          </a:prstGeom>
          <a:noFill/>
        </p:spPr>
      </p:pic>
      <p:pic>
        <p:nvPicPr>
          <p:cNvPr id="1027" name="Picture 3" descr="C:\Users\Pooja\Desktop\image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7620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Raspberry-pi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core of the home automation system is this mini computer.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model B ,700 MHz ARM processor with 512 MB RAM used.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raspberry pi board is configured according to the home system and it will enable the adjust as per user request.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Advantages proposed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new system will provide the following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: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allows more flexibility through android device.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allows a good range of scalability.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provides security and authentication.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Additional vendors can be easily added.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makes the system more flexible and provides attractive user interface compared to other home automation systems.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system integrate mobile devices into home automation systems which is more popular.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complexity of the home automation system is reduced by including them into a simple, but comprehensive set of related concepts.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raspberry Pi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Disadvantages of Existing System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/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[1].Sharma, </a:t>
            </a:r>
            <a:r>
              <a:rPr lang="en-US" sz="1800" dirty="0" err="1" smtClean="0"/>
              <a:t>Rupam</a:t>
            </a:r>
            <a:r>
              <a:rPr lang="en-US" sz="1800" dirty="0" smtClean="0"/>
              <a:t> Kumar, et al. "Android interface based GSM home security system." Issues and Challenges in Intelligent Computing Techniques ICICT), 2014NInternational Conference on. IEEE, 2014.	</a:t>
            </a:r>
          </a:p>
          <a:p>
            <a:pPr>
              <a:buNone/>
            </a:pPr>
            <a:r>
              <a:rPr lang="en-US" sz="1800" dirty="0" smtClean="0"/>
              <a:t>[2]. De Luca, Gabriele, et al. "The use of NFC and Android technologies to enable a KNX-based smart home." Software, Telecommunications and Computer Networks (</a:t>
            </a:r>
            <a:r>
              <a:rPr lang="en-US" sz="1800" dirty="0" err="1" smtClean="0"/>
              <a:t>SoftCOM</a:t>
            </a:r>
            <a:r>
              <a:rPr lang="en-US" sz="1800" dirty="0" smtClean="0"/>
              <a:t>), 2013 21</a:t>
            </a:r>
            <a:r>
              <a:rPr lang="en-US" sz="1800" baseline="30000" dirty="0" smtClean="0"/>
              <a:t>st </a:t>
            </a:r>
            <a:r>
              <a:rPr lang="en-US" sz="1800" dirty="0" smtClean="0"/>
              <a:t>international Conference on. IEEE, 2013.</a:t>
            </a:r>
          </a:p>
          <a:p>
            <a:pPr>
              <a:buNone/>
            </a:pPr>
            <a:r>
              <a:rPr lang="en-US" sz="1800" dirty="0" smtClean="0"/>
              <a:t>[3].</a:t>
            </a:r>
            <a:r>
              <a:rPr lang="en-US" sz="1800" dirty="0" err="1" smtClean="0"/>
              <a:t>Gu</a:t>
            </a:r>
            <a:r>
              <a:rPr lang="en-US" sz="1800" dirty="0" smtClean="0"/>
              <a:t>, Yi, et al. "Design and Implementation of UPnP-Based Surveillance Camera System for Home Security." Information Science and Applications (ICISA), 2013 International Conference on. IEEE, 2013.</a:t>
            </a:r>
          </a:p>
          <a:p>
            <a:pPr>
              <a:buNone/>
            </a:pPr>
            <a:r>
              <a:rPr lang="en-US" sz="1800" dirty="0" smtClean="0"/>
              <a:t>[4].Van </a:t>
            </a:r>
            <a:r>
              <a:rPr lang="en-US" sz="1800" dirty="0" err="1" smtClean="0"/>
              <a:t>Thanh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dirty="0" smtClean="0"/>
              <a:t>, Bui, and Nguyen Van </a:t>
            </a:r>
            <a:r>
              <a:rPr lang="en-US" sz="1800" dirty="0" err="1" smtClean="0"/>
              <a:t>Cuong</a:t>
            </a:r>
            <a:r>
              <a:rPr lang="en-US" sz="1800" dirty="0" smtClean="0"/>
              <a:t>. "Monitoring and controlling devices system by GPRS on FPGA platform." Advanced Technologies for Communications (ATC), 2013 International Conference on. IEEE, 2013.</a:t>
            </a:r>
          </a:p>
          <a:p>
            <a:pPr>
              <a:buNone/>
            </a:pPr>
            <a:r>
              <a:rPr lang="en-US" sz="1800" dirty="0" smtClean="0"/>
              <a:t>[5].</a:t>
            </a:r>
            <a:r>
              <a:rPr lang="en-US" sz="1800" dirty="0" err="1" smtClean="0"/>
              <a:t>Karia</a:t>
            </a:r>
            <a:r>
              <a:rPr lang="en-US" sz="1800" dirty="0" smtClean="0"/>
              <a:t>, Deepak, et al. "Performance analysis of </a:t>
            </a:r>
            <a:r>
              <a:rPr lang="en-US" sz="1800" dirty="0" err="1" smtClean="0"/>
              <a:t>ZigBee</a:t>
            </a:r>
            <a:r>
              <a:rPr lang="en-US" sz="1800" dirty="0" smtClean="0"/>
              <a:t> based Load Control and power monitoring system." Advances in Computing, Communications and Informatics (ICACCI), 2013 International Conference on. IEEE, 2013.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ooja\Desktop\thanku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838200"/>
            <a:ext cx="6934200" cy="51739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home automation refers to domestic environment that improves the quality of the resident’s life.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home automation systems use different wireless communication standard to exchange data between their components.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remote controlling and monitoring of a house using internet requires computer, it is large in size and heavy to carry around. </a:t>
            </a: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is Raspberry Pi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Raspberry pi is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 cost, credit-card sized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computer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plugs into a computer monitor or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TV and uses a standard keyboard and mouse.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It’s capable of doing everything you would expect a desktop computer to do - spreadsheet, word processing, playing games.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Raspberry Pi continued…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was created with the intension of providing kids all over the world to learn programming and understand how computers work.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highly affordable programming computer that they can buy easily by kids and can break it without the fear of an angry parent.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Raspberry Pi has the ability to interact with the outside world, and has been used in many projects.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2888" y="51054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Raspberry Pi </a:t>
            </a:r>
          </a:p>
        </p:txBody>
      </p:sp>
      <p:pic>
        <p:nvPicPr>
          <p:cNvPr id="6146" name="Picture 2" descr="File:RaspberryPi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7775"/>
            <a:ext cx="7340600" cy="4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5871029" y="5581650"/>
            <a:ext cx="838200" cy="495300"/>
          </a:xfrm>
          <a:prstGeom prst="borderCallout1">
            <a:avLst>
              <a:gd name="adj1" fmla="val 4098"/>
              <a:gd name="adj2" fmla="val 43615"/>
              <a:gd name="adj3" fmla="val -145375"/>
              <a:gd name="adj4" fmla="val -26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HDMI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33400" y="2628900"/>
            <a:ext cx="838200" cy="495300"/>
          </a:xfrm>
          <a:prstGeom prst="borderCallout1">
            <a:avLst>
              <a:gd name="adj1" fmla="val 50984"/>
              <a:gd name="adj2" fmla="val 100757"/>
              <a:gd name="adj3" fmla="val 127153"/>
              <a:gd name="adj4" fmla="val 160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990600" y="1871437"/>
            <a:ext cx="838200" cy="495300"/>
          </a:xfrm>
          <a:prstGeom prst="borderCallout1">
            <a:avLst>
              <a:gd name="adj1" fmla="val 68567"/>
              <a:gd name="adj2" fmla="val 100757"/>
              <a:gd name="adj3" fmla="val 188691"/>
              <a:gd name="adj4" fmla="val 271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133600" y="1623787"/>
            <a:ext cx="838200" cy="495300"/>
          </a:xfrm>
          <a:prstGeom prst="borderCallout1">
            <a:avLst>
              <a:gd name="adj1" fmla="val 45123"/>
              <a:gd name="adj2" fmla="val 100757"/>
              <a:gd name="adj3" fmla="val 91987"/>
              <a:gd name="adj4" fmla="val 224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295400" y="5981700"/>
            <a:ext cx="838200" cy="495300"/>
          </a:xfrm>
          <a:prstGeom prst="borderCallout1">
            <a:avLst>
              <a:gd name="adj1" fmla="val 56846"/>
              <a:gd name="adj2" fmla="val 102489"/>
              <a:gd name="adj3" fmla="val 9936"/>
              <a:gd name="adj4" fmla="val 162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86014" y="5181600"/>
            <a:ext cx="838200" cy="495300"/>
          </a:xfrm>
          <a:prstGeom prst="borderCallout1">
            <a:avLst>
              <a:gd name="adj1" fmla="val 45124"/>
              <a:gd name="adj2" fmla="val 99026"/>
              <a:gd name="adj3" fmla="val 6639"/>
              <a:gd name="adj4" fmla="val 149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7086600" y="1871437"/>
            <a:ext cx="838200" cy="495300"/>
          </a:xfrm>
          <a:prstGeom prst="borderCallout1">
            <a:avLst>
              <a:gd name="adj1" fmla="val 53915"/>
              <a:gd name="adj2" fmla="val -1407"/>
              <a:gd name="adj3" fmla="val 62683"/>
              <a:gd name="adj4" fmla="val -3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6709229" y="4438650"/>
            <a:ext cx="1219200" cy="495300"/>
          </a:xfrm>
          <a:prstGeom prst="borderCallout1">
            <a:avLst>
              <a:gd name="adj1" fmla="val -1763"/>
              <a:gd name="adj2" fmla="val 47187"/>
              <a:gd name="adj3" fmla="val -139515"/>
              <a:gd name="adj4" fmla="val 15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4278086" y="5981700"/>
            <a:ext cx="1219200" cy="495300"/>
          </a:xfrm>
          <a:prstGeom prst="borderCallout1">
            <a:avLst>
              <a:gd name="adj1" fmla="val 1167"/>
              <a:gd name="adj2" fmla="val 45997"/>
              <a:gd name="adj3" fmla="val -388599"/>
              <a:gd name="adj4" fmla="val 3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xmlns="" val="2488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Raspberry pi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Model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Model A+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Model 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Model B+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Developer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Raspberry pi foundation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Raspberry pi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Raspberry pi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Raspberry pi foundation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Introductory price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US$25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US$20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US$35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US$35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Operating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Linux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Linux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Linux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Linux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2.5 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1.0 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3.5 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3.0 W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Arm processor 700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MHz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Arm processor 700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MHz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Arm processor 700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MHz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Arm processor 700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MHz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256 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256MB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512MB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512MB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85.60 mm × 56.5 mm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65.00 mm × 56.5 mm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85.60 mm × 56.5 mm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85.60 mm × 56.5 mm 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 gm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23 gm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 gm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 gm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Home automation systems are available in a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of varieties. A few have been discussed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Home Automation using GSM.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SMS based Home automation.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Java-Based Home Automation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Home automation using GSM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entire system depends on a 8 bit microcontroller named PIC (Peripheral Interface Controller) in this work.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Microcontroller communicates with each and every node presents in system.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GSM (global system for mobile communications) communicates between user and microcontroller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Raspberry Pi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029200"/>
            <a:ext cx="1281112" cy="16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1236</TotalTime>
  <Words>915</Words>
  <Application>Microsoft Office PowerPoint</Application>
  <PresentationFormat>On-screen Show 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Sri Venkateshwara College of Engineering Vidyanagar, Kempegowda International Airport Road, Bengaluru 562157 Department of Computer Science and Engineering </vt:lpstr>
      <vt:lpstr>CONTENTS</vt:lpstr>
      <vt:lpstr>INTRODUCTION</vt:lpstr>
      <vt:lpstr>What is Raspberry Pi</vt:lpstr>
      <vt:lpstr>Raspberry Pi continued…</vt:lpstr>
      <vt:lpstr>Raspberry Pi </vt:lpstr>
      <vt:lpstr>Types of Raspberry pi</vt:lpstr>
      <vt:lpstr>RELATED WORK</vt:lpstr>
      <vt:lpstr>Home automation using GSM </vt:lpstr>
      <vt:lpstr>SMS based Home automation </vt:lpstr>
      <vt:lpstr>JAVA based home automation</vt:lpstr>
      <vt:lpstr>EXISTING SYSTEM</vt:lpstr>
      <vt:lpstr>PROPOSED SYSTEM</vt:lpstr>
      <vt:lpstr>Modern home automation system using Raspberry pi</vt:lpstr>
      <vt:lpstr>User interface</vt:lpstr>
      <vt:lpstr>Wi-Fi Router Configuration</vt:lpstr>
      <vt:lpstr>Raspberry-pi </vt:lpstr>
      <vt:lpstr>Advantages proposed system</vt:lpstr>
      <vt:lpstr>CONCLUSION</vt:lpstr>
      <vt:lpstr>REFERENCES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Venkateshwara College of Engineering Vidyanagar, Kempegowda International Airport Road, Bengaluru 562157 Department of Computer Science and Engineering </dc:title>
  <dc:creator>Pooja</dc:creator>
  <cp:lastModifiedBy>Pooja</cp:lastModifiedBy>
  <cp:revision>122</cp:revision>
  <dcterms:created xsi:type="dcterms:W3CDTF">2014-11-28T14:41:40Z</dcterms:created>
  <dcterms:modified xsi:type="dcterms:W3CDTF">2015-02-20T17:42:14Z</dcterms:modified>
</cp:coreProperties>
</file>