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D014-4DDF-4E9A-9820-E26AC36424A6}" type="datetimeFigureOut">
              <a:rPr lang="en-US" smtClean="0"/>
              <a:t>23-01-2017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795C-0280-4E72-89C9-CB22B76C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 Gautam</dc:creator>
  <cp:lastModifiedBy>Prashant Gautam</cp:lastModifiedBy>
  <cp:revision>3</cp:revision>
  <dcterms:created xsi:type="dcterms:W3CDTF">2017-01-23T04:49:21Z</dcterms:created>
  <dcterms:modified xsi:type="dcterms:W3CDTF">2017-01-23T05:17:03Z</dcterms:modified>
</cp:coreProperties>
</file>