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261" r:id="rId3"/>
    <p:sldId id="262" r:id="rId4"/>
    <p:sldId id="310" r:id="rId5"/>
    <p:sldId id="265" r:id="rId6"/>
    <p:sldId id="319" r:id="rId7"/>
    <p:sldId id="316" r:id="rId8"/>
    <p:sldId id="311" r:id="rId9"/>
    <p:sldId id="317" r:id="rId10"/>
    <p:sldId id="318" r:id="rId11"/>
    <p:sldId id="306" r:id="rId12"/>
    <p:sldId id="305" r:id="rId13"/>
    <p:sldId id="307" r:id="rId14"/>
    <p:sldId id="320" r:id="rId15"/>
    <p:sldId id="32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Itim" panose="020B0604020202020204" charset="-34"/>
      <p:regular r:id="rId22"/>
    </p:embeddedFont>
    <p:embeddedFont>
      <p:font typeface="Lato" panose="020F050202020403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3FBEF5-E5C7-46E4-8001-532018E64168}">
  <a:tblStyle styleId="{D93FBEF5-E5C7-46E4-8001-532018E641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8b238304a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8b238304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208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644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429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0686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9470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90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476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886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836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8bca512db4_0_4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8bca512db4_0_4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04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8bca512db4_0_4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8bca512db4_0_4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293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54550" y="1135650"/>
            <a:ext cx="5634900" cy="2872200"/>
          </a:xfrm>
          <a:prstGeom prst="plaque">
            <a:avLst>
              <a:gd name="adj" fmla="val 11691"/>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2"/>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rot="-1976796" flipH="1">
            <a:off x="5917481" y="3990133"/>
            <a:ext cx="3474354" cy="888893"/>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rot="-381518">
            <a:off x="1317430" y="-146232"/>
            <a:ext cx="102933" cy="551241"/>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311700" y="2150850"/>
            <a:ext cx="8520600" cy="841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4">
    <p:spTree>
      <p:nvGrpSpPr>
        <p:cNvPr id="1" name="Shape 227"/>
        <p:cNvGrpSpPr/>
        <p:nvPr/>
      </p:nvGrpSpPr>
      <p:grpSpPr>
        <a:xfrm>
          <a:off x="0" y="0"/>
          <a:ext cx="0" cy="0"/>
          <a:chOff x="0" y="0"/>
          <a:chExt cx="0" cy="0"/>
        </a:xfrm>
      </p:grpSpPr>
      <p:grpSp>
        <p:nvGrpSpPr>
          <p:cNvPr id="228" name="Google Shape;228;p8"/>
          <p:cNvGrpSpPr/>
          <p:nvPr/>
        </p:nvGrpSpPr>
        <p:grpSpPr>
          <a:xfrm>
            <a:off x="-1700" y="329"/>
            <a:ext cx="9147400" cy="5142843"/>
            <a:chOff x="238125" y="854700"/>
            <a:chExt cx="7142500" cy="4015650"/>
          </a:xfrm>
        </p:grpSpPr>
        <p:sp>
          <p:nvSpPr>
            <p:cNvPr id="229" name="Google Shape;229;p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8"/>
          <p:cNvSpPr txBox="1">
            <a:spLocks noGrp="1"/>
          </p:cNvSpPr>
          <p:nvPr>
            <p:ph type="title"/>
          </p:nvPr>
        </p:nvSpPr>
        <p:spPr>
          <a:xfrm>
            <a:off x="5314275" y="982000"/>
            <a:ext cx="3109500" cy="13386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8"/>
          <p:cNvSpPr txBox="1">
            <a:spLocks noGrp="1"/>
          </p:cNvSpPr>
          <p:nvPr>
            <p:ph type="subTitle" idx="1"/>
          </p:nvPr>
        </p:nvSpPr>
        <p:spPr>
          <a:xfrm>
            <a:off x="6241125" y="2642075"/>
            <a:ext cx="2182800" cy="14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1"/>
        <p:cNvGrpSpPr/>
        <p:nvPr/>
      </p:nvGrpSpPr>
      <p:grpSpPr>
        <a:xfrm>
          <a:off x="0" y="0"/>
          <a:ext cx="0" cy="0"/>
          <a:chOff x="0" y="0"/>
          <a:chExt cx="0" cy="0"/>
        </a:xfrm>
      </p:grpSpPr>
      <p:grpSp>
        <p:nvGrpSpPr>
          <p:cNvPr id="472" name="Google Shape;472;p17"/>
          <p:cNvGrpSpPr/>
          <p:nvPr/>
        </p:nvGrpSpPr>
        <p:grpSpPr>
          <a:xfrm>
            <a:off x="-1700" y="329"/>
            <a:ext cx="9147400" cy="5142843"/>
            <a:chOff x="238125" y="854700"/>
            <a:chExt cx="7142500" cy="4015650"/>
          </a:xfrm>
        </p:grpSpPr>
        <p:sp>
          <p:nvSpPr>
            <p:cNvPr id="473" name="Google Shape;473;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17"/>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6" name="Google Shape;496;p17"/>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7" name="Google Shape;497;p17"/>
          <p:cNvSpPr txBox="1">
            <a:spLocks noGrp="1"/>
          </p:cNvSpPr>
          <p:nvPr>
            <p:ph type="title" idx="2" hasCustomPrompt="1"/>
          </p:nvPr>
        </p:nvSpPr>
        <p:spPr>
          <a:xfrm>
            <a:off x="3843750" y="591063"/>
            <a:ext cx="1456500" cy="6756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498" name="Google Shape;498;p17"/>
          <p:cNvGrpSpPr/>
          <p:nvPr/>
        </p:nvGrpSpPr>
        <p:grpSpPr>
          <a:xfrm rot="-697126" flipH="1">
            <a:off x="569287" y="-351303"/>
            <a:ext cx="1305393" cy="1346461"/>
            <a:chOff x="1492000" y="427450"/>
            <a:chExt cx="1188000" cy="1225375"/>
          </a:xfrm>
        </p:grpSpPr>
        <p:sp>
          <p:nvSpPr>
            <p:cNvPr id="499" name="Google Shape;499;p1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10"/>
        <p:cNvGrpSpPr/>
        <p:nvPr/>
      </p:nvGrpSpPr>
      <p:grpSpPr>
        <a:xfrm>
          <a:off x="0" y="0"/>
          <a:ext cx="0" cy="0"/>
          <a:chOff x="0" y="0"/>
          <a:chExt cx="0" cy="0"/>
        </a:xfrm>
      </p:grpSpPr>
      <p:grpSp>
        <p:nvGrpSpPr>
          <p:cNvPr id="511" name="Google Shape;511;p18"/>
          <p:cNvGrpSpPr/>
          <p:nvPr/>
        </p:nvGrpSpPr>
        <p:grpSpPr>
          <a:xfrm>
            <a:off x="-1700" y="329"/>
            <a:ext cx="9147400" cy="5142843"/>
            <a:chOff x="238125" y="854700"/>
            <a:chExt cx="7142500" cy="4015650"/>
          </a:xfrm>
        </p:grpSpPr>
        <p:sp>
          <p:nvSpPr>
            <p:cNvPr id="512" name="Google Shape;512;p1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8"/>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532" name="Google Shape;532;p18"/>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9">
    <p:spTree>
      <p:nvGrpSpPr>
        <p:cNvPr id="1" name="Shape 656"/>
        <p:cNvGrpSpPr/>
        <p:nvPr/>
      </p:nvGrpSpPr>
      <p:grpSpPr>
        <a:xfrm>
          <a:off x="0" y="0"/>
          <a:ext cx="0" cy="0"/>
          <a:chOff x="0" y="0"/>
          <a:chExt cx="0" cy="0"/>
        </a:xfrm>
      </p:grpSpPr>
      <p:grpSp>
        <p:nvGrpSpPr>
          <p:cNvPr id="657" name="Google Shape;657;p23"/>
          <p:cNvGrpSpPr/>
          <p:nvPr/>
        </p:nvGrpSpPr>
        <p:grpSpPr>
          <a:xfrm>
            <a:off x="-174525" y="-22399"/>
            <a:ext cx="9487164" cy="5193049"/>
            <a:chOff x="-174525" y="-22399"/>
            <a:chExt cx="9487164" cy="5193049"/>
          </a:xfrm>
        </p:grpSpPr>
        <p:sp>
          <p:nvSpPr>
            <p:cNvPr id="658" name="Google Shape;658;p23"/>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60" name="Google Shape;660;p23"/>
            <p:cNvGrpSpPr/>
            <p:nvPr/>
          </p:nvGrpSpPr>
          <p:grpSpPr>
            <a:xfrm>
              <a:off x="263005" y="845117"/>
              <a:ext cx="3790149" cy="3960313"/>
              <a:chOff x="263005" y="845117"/>
              <a:chExt cx="3790149" cy="3960313"/>
            </a:xfrm>
          </p:grpSpPr>
          <p:sp>
            <p:nvSpPr>
              <p:cNvPr id="661" name="Google Shape;661;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3"/>
            <p:cNvGrpSpPr/>
            <p:nvPr/>
          </p:nvGrpSpPr>
          <p:grpSpPr>
            <a:xfrm>
              <a:off x="5055305" y="845117"/>
              <a:ext cx="3790149" cy="3960313"/>
              <a:chOff x="263005" y="845117"/>
              <a:chExt cx="3790149" cy="3960313"/>
            </a:xfrm>
          </p:grpSpPr>
          <p:sp>
            <p:nvSpPr>
              <p:cNvPr id="677" name="Google Shape;677;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2" name="Google Shape;692;p23"/>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93" name="Google Shape;693;p23"/>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4" name="Google Shape;694;p23"/>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5" name="Google Shape;695;p23"/>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6" name="Google Shape;696;p23"/>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7" name="Google Shape;697;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98" name="Google Shape;698;p23"/>
          <p:cNvSpPr txBox="1">
            <a:spLocks noGrp="1"/>
          </p:cNvSpPr>
          <p:nvPr>
            <p:ph type="subTitle" idx="1"/>
          </p:nvPr>
        </p:nvSpPr>
        <p:spPr>
          <a:xfrm>
            <a:off x="720000" y="2633338"/>
            <a:ext cx="2073600" cy="15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99" name="Google Shape;699;p23"/>
          <p:cNvSpPr txBox="1">
            <a:spLocks noGrp="1"/>
          </p:cNvSpPr>
          <p:nvPr>
            <p:ph type="title"/>
          </p:nvPr>
        </p:nvSpPr>
        <p:spPr>
          <a:xfrm>
            <a:off x="720000" y="1452200"/>
            <a:ext cx="1621200" cy="9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63" r:id="rId4"/>
    <p:sldLayoutId id="2147483664" r:id="rId5"/>
    <p:sldLayoutId id="2147483669"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790"/>
        <p:cNvGrpSpPr/>
        <p:nvPr/>
      </p:nvGrpSpPr>
      <p:grpSpPr>
        <a:xfrm>
          <a:off x="0" y="0"/>
          <a:ext cx="0" cy="0"/>
          <a:chOff x="0" y="0"/>
          <a:chExt cx="0" cy="0"/>
        </a:xfrm>
      </p:grpSpPr>
      <p:sp>
        <p:nvSpPr>
          <p:cNvPr id="791" name="Google Shape;791;p29"/>
          <p:cNvSpPr txBox="1">
            <a:spLocks noGrp="1"/>
          </p:cNvSpPr>
          <p:nvPr>
            <p:ph type="ctrTitle"/>
          </p:nvPr>
        </p:nvSpPr>
        <p:spPr>
          <a:xfrm>
            <a:off x="1681009" y="1265847"/>
            <a:ext cx="5883438" cy="112250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3600" dirty="0"/>
              <a:t>Credit Card Fraud</a:t>
            </a:r>
            <a:endParaRPr sz="3600" dirty="0"/>
          </a:p>
        </p:txBody>
      </p:sp>
      <p:cxnSp>
        <p:nvCxnSpPr>
          <p:cNvPr id="793" name="Google Shape;793;p29"/>
          <p:cNvCxnSpPr/>
          <p:nvPr/>
        </p:nvCxnSpPr>
        <p:spPr>
          <a:xfrm>
            <a:off x="549375" y="-15925"/>
            <a:ext cx="0" cy="5159400"/>
          </a:xfrm>
          <a:prstGeom prst="straightConnector1">
            <a:avLst/>
          </a:prstGeom>
          <a:noFill/>
          <a:ln w="19050" cap="flat" cmpd="sng">
            <a:solidFill>
              <a:schemeClr val="dk2"/>
            </a:solidFill>
            <a:prstDash val="solid"/>
            <a:round/>
            <a:headEnd type="none" w="med" len="med"/>
            <a:tailEnd type="none" w="med" len="med"/>
          </a:ln>
        </p:spPr>
      </p:cxnSp>
      <p:cxnSp>
        <p:nvCxnSpPr>
          <p:cNvPr id="794" name="Google Shape;794;p29"/>
          <p:cNvCxnSpPr/>
          <p:nvPr/>
        </p:nvCxnSpPr>
        <p:spPr>
          <a:xfrm>
            <a:off x="716575" y="-15925"/>
            <a:ext cx="0" cy="5159400"/>
          </a:xfrm>
          <a:prstGeom prst="straightConnector1">
            <a:avLst/>
          </a:prstGeom>
          <a:noFill/>
          <a:ln w="19050" cap="flat" cmpd="sng">
            <a:solidFill>
              <a:schemeClr val="dk2"/>
            </a:solidFill>
            <a:prstDash val="solid"/>
            <a:round/>
            <a:headEnd type="none" w="med" len="med"/>
            <a:tailEnd type="none" w="med" len="med"/>
          </a:ln>
        </p:spPr>
      </p:cxnSp>
      <p:grpSp>
        <p:nvGrpSpPr>
          <p:cNvPr id="795" name="Google Shape;795;p29"/>
          <p:cNvGrpSpPr/>
          <p:nvPr/>
        </p:nvGrpSpPr>
        <p:grpSpPr>
          <a:xfrm>
            <a:off x="4796078" y="4434972"/>
            <a:ext cx="2310700" cy="320922"/>
            <a:chOff x="1394800" y="3522000"/>
            <a:chExt cx="1048650" cy="138275"/>
          </a:xfrm>
        </p:grpSpPr>
        <p:sp>
          <p:nvSpPr>
            <p:cNvPr id="796" name="Google Shape;796;p2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29"/>
          <p:cNvSpPr/>
          <p:nvPr/>
        </p:nvSpPr>
        <p:spPr>
          <a:xfrm rot="489382">
            <a:off x="6587619" y="458135"/>
            <a:ext cx="932338" cy="512411"/>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9"/>
          <p:cNvGrpSpPr/>
          <p:nvPr/>
        </p:nvGrpSpPr>
        <p:grpSpPr>
          <a:xfrm rot="6705569">
            <a:off x="797958" y="1349623"/>
            <a:ext cx="806638" cy="421735"/>
            <a:chOff x="1822875" y="1377000"/>
            <a:chExt cx="548075" cy="286550"/>
          </a:xfrm>
        </p:grpSpPr>
        <p:sp>
          <p:nvSpPr>
            <p:cNvPr id="807" name="Google Shape;807;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792;p29">
            <a:extLst>
              <a:ext uri="{FF2B5EF4-FFF2-40B4-BE49-F238E27FC236}">
                <a16:creationId xmlns:a16="http://schemas.microsoft.com/office/drawing/2014/main" id="{C3254AA1-7EFF-865E-7FF5-94EB41420494}"/>
              </a:ext>
            </a:extLst>
          </p:cNvPr>
          <p:cNvSpPr txBox="1">
            <a:spLocks noGrp="1"/>
          </p:cNvSpPr>
          <p:nvPr>
            <p:ph type="subTitle" idx="1"/>
          </p:nvPr>
        </p:nvSpPr>
        <p:spPr>
          <a:xfrm>
            <a:off x="2261512" y="2479850"/>
            <a:ext cx="4636774" cy="6175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b="1" dirty="0">
                <a:solidFill>
                  <a:schemeClr val="tx1"/>
                </a:solidFill>
                <a:latin typeface="Itim" panose="020B0604020202020204" charset="-34"/>
                <a:cs typeface="Itim" panose="020B0604020202020204" charset="-34"/>
              </a:rPr>
              <a:t>Detection using ML</a:t>
            </a:r>
            <a:endParaRPr sz="3600" b="1" dirty="0">
              <a:solidFill>
                <a:schemeClr val="tx1"/>
              </a:solidFill>
              <a:latin typeface="Itim" panose="020B0604020202020204" charset="-34"/>
              <a:cs typeface="Itim" panose="020B0604020202020204" charset="-3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98" name="Google Shape;1198;p38"/>
          <p:cNvSpPr/>
          <p:nvPr/>
        </p:nvSpPr>
        <p:spPr>
          <a:xfrm rot="-1160172">
            <a:off x="206332" y="4331717"/>
            <a:ext cx="251710" cy="574784"/>
          </a:xfrm>
          <a:custGeom>
            <a:avLst/>
            <a:gdLst/>
            <a:ahLst/>
            <a:cxnLst/>
            <a:rect l="l" t="t" r="r" b="b"/>
            <a:pathLst>
              <a:path w="8183" h="18686" extrusionOk="0">
                <a:moveTo>
                  <a:pt x="5016" y="818"/>
                </a:moveTo>
                <a:cubicBezTo>
                  <a:pt x="4812" y="826"/>
                  <a:pt x="4609" y="830"/>
                  <a:pt x="4405" y="830"/>
                </a:cubicBezTo>
                <a:cubicBezTo>
                  <a:pt x="4201" y="830"/>
                  <a:pt x="3997" y="826"/>
                  <a:pt x="3793" y="818"/>
                </a:cubicBezTo>
                <a:close/>
                <a:moveTo>
                  <a:pt x="1395" y="818"/>
                </a:moveTo>
                <a:cubicBezTo>
                  <a:pt x="1489" y="834"/>
                  <a:pt x="1583" y="834"/>
                  <a:pt x="1677" y="834"/>
                </a:cubicBezTo>
                <a:cubicBezTo>
                  <a:pt x="1646" y="881"/>
                  <a:pt x="1630" y="928"/>
                  <a:pt x="1630" y="991"/>
                </a:cubicBezTo>
                <a:cubicBezTo>
                  <a:pt x="1646" y="1085"/>
                  <a:pt x="1646" y="1179"/>
                  <a:pt x="1646" y="1273"/>
                </a:cubicBezTo>
                <a:cubicBezTo>
                  <a:pt x="1630" y="1288"/>
                  <a:pt x="1615" y="1304"/>
                  <a:pt x="1599" y="1335"/>
                </a:cubicBezTo>
                <a:cubicBezTo>
                  <a:pt x="1552" y="1116"/>
                  <a:pt x="1489" y="944"/>
                  <a:pt x="1395" y="818"/>
                </a:cubicBezTo>
                <a:close/>
                <a:moveTo>
                  <a:pt x="2289" y="1273"/>
                </a:moveTo>
                <a:lnTo>
                  <a:pt x="2289" y="1273"/>
                </a:lnTo>
                <a:cubicBezTo>
                  <a:pt x="2602" y="1304"/>
                  <a:pt x="2916" y="1320"/>
                  <a:pt x="3245" y="1335"/>
                </a:cubicBezTo>
                <a:cubicBezTo>
                  <a:pt x="3182" y="1367"/>
                  <a:pt x="3151" y="1429"/>
                  <a:pt x="3151" y="1523"/>
                </a:cubicBezTo>
                <a:cubicBezTo>
                  <a:pt x="3214" y="2386"/>
                  <a:pt x="3245" y="3248"/>
                  <a:pt x="3261" y="4110"/>
                </a:cubicBezTo>
                <a:cubicBezTo>
                  <a:pt x="3151" y="3279"/>
                  <a:pt x="3025" y="2448"/>
                  <a:pt x="2916" y="1633"/>
                </a:cubicBezTo>
                <a:cubicBezTo>
                  <a:pt x="2901" y="1508"/>
                  <a:pt x="2806" y="1448"/>
                  <a:pt x="2712" y="1448"/>
                </a:cubicBezTo>
                <a:cubicBezTo>
                  <a:pt x="2606" y="1448"/>
                  <a:pt x="2500" y="1523"/>
                  <a:pt x="2508" y="1665"/>
                </a:cubicBezTo>
                <a:cubicBezTo>
                  <a:pt x="2555" y="2307"/>
                  <a:pt x="2634" y="2950"/>
                  <a:pt x="2696" y="3624"/>
                </a:cubicBezTo>
                <a:cubicBezTo>
                  <a:pt x="2571" y="2840"/>
                  <a:pt x="2445" y="2056"/>
                  <a:pt x="2289" y="1273"/>
                </a:cubicBezTo>
                <a:close/>
                <a:moveTo>
                  <a:pt x="3793" y="1335"/>
                </a:moveTo>
                <a:cubicBezTo>
                  <a:pt x="3825" y="2260"/>
                  <a:pt x="3872" y="3185"/>
                  <a:pt x="3888" y="4110"/>
                </a:cubicBezTo>
                <a:cubicBezTo>
                  <a:pt x="3793" y="3232"/>
                  <a:pt x="3699" y="2354"/>
                  <a:pt x="3605" y="1476"/>
                </a:cubicBezTo>
                <a:cubicBezTo>
                  <a:pt x="3605" y="1414"/>
                  <a:pt x="3574" y="1367"/>
                  <a:pt x="3543" y="1335"/>
                </a:cubicBezTo>
                <a:close/>
                <a:moveTo>
                  <a:pt x="4938" y="1288"/>
                </a:moveTo>
                <a:cubicBezTo>
                  <a:pt x="4938" y="1304"/>
                  <a:pt x="4922" y="1320"/>
                  <a:pt x="4922" y="1351"/>
                </a:cubicBezTo>
                <a:cubicBezTo>
                  <a:pt x="4969" y="2260"/>
                  <a:pt x="5047" y="3201"/>
                  <a:pt x="5094" y="4157"/>
                </a:cubicBezTo>
                <a:cubicBezTo>
                  <a:pt x="5000" y="3201"/>
                  <a:pt x="4906" y="2244"/>
                  <a:pt x="4812" y="1288"/>
                </a:cubicBezTo>
                <a:close/>
                <a:moveTo>
                  <a:pt x="4436" y="1320"/>
                </a:moveTo>
                <a:cubicBezTo>
                  <a:pt x="4483" y="2542"/>
                  <a:pt x="4593" y="3812"/>
                  <a:pt x="4577" y="5066"/>
                </a:cubicBezTo>
                <a:cubicBezTo>
                  <a:pt x="4436" y="3828"/>
                  <a:pt x="4295" y="2589"/>
                  <a:pt x="4138" y="1351"/>
                </a:cubicBezTo>
                <a:cubicBezTo>
                  <a:pt x="4232" y="1335"/>
                  <a:pt x="4326" y="1335"/>
                  <a:pt x="4436" y="1320"/>
                </a:cubicBezTo>
                <a:close/>
                <a:moveTo>
                  <a:pt x="2367" y="3922"/>
                </a:moveTo>
                <a:lnTo>
                  <a:pt x="2367" y="3922"/>
                </a:lnTo>
                <a:cubicBezTo>
                  <a:pt x="2414" y="4376"/>
                  <a:pt x="2477" y="4815"/>
                  <a:pt x="2524" y="5270"/>
                </a:cubicBezTo>
                <a:cubicBezTo>
                  <a:pt x="2555" y="5677"/>
                  <a:pt x="2555" y="6085"/>
                  <a:pt x="2555" y="6508"/>
                </a:cubicBezTo>
                <a:cubicBezTo>
                  <a:pt x="2524" y="6383"/>
                  <a:pt x="2508" y="6241"/>
                  <a:pt x="2493" y="6116"/>
                </a:cubicBezTo>
                <a:cubicBezTo>
                  <a:pt x="2445" y="5379"/>
                  <a:pt x="2398" y="4658"/>
                  <a:pt x="2367" y="3922"/>
                </a:cubicBezTo>
                <a:close/>
                <a:moveTo>
                  <a:pt x="6787" y="755"/>
                </a:moveTo>
                <a:lnTo>
                  <a:pt x="6787" y="755"/>
                </a:lnTo>
                <a:cubicBezTo>
                  <a:pt x="6364" y="1257"/>
                  <a:pt x="6333" y="1727"/>
                  <a:pt x="6333" y="2652"/>
                </a:cubicBezTo>
                <a:cubicBezTo>
                  <a:pt x="6317" y="4266"/>
                  <a:pt x="6301" y="5865"/>
                  <a:pt x="6286" y="7480"/>
                </a:cubicBezTo>
                <a:cubicBezTo>
                  <a:pt x="6270" y="7495"/>
                  <a:pt x="6270" y="7511"/>
                  <a:pt x="6270" y="7542"/>
                </a:cubicBezTo>
                <a:cubicBezTo>
                  <a:pt x="6270" y="7605"/>
                  <a:pt x="6270" y="7668"/>
                  <a:pt x="6270" y="7715"/>
                </a:cubicBezTo>
                <a:cubicBezTo>
                  <a:pt x="6239" y="7715"/>
                  <a:pt x="6207" y="7715"/>
                  <a:pt x="6160" y="7730"/>
                </a:cubicBezTo>
                <a:cubicBezTo>
                  <a:pt x="6004" y="7793"/>
                  <a:pt x="5831" y="7825"/>
                  <a:pt x="5643" y="7840"/>
                </a:cubicBezTo>
                <a:cubicBezTo>
                  <a:pt x="5612" y="7840"/>
                  <a:pt x="5565" y="7840"/>
                  <a:pt x="5518" y="7856"/>
                </a:cubicBezTo>
                <a:cubicBezTo>
                  <a:pt x="5392" y="7864"/>
                  <a:pt x="5263" y="7868"/>
                  <a:pt x="5134" y="7868"/>
                </a:cubicBezTo>
                <a:cubicBezTo>
                  <a:pt x="5004" y="7868"/>
                  <a:pt x="4875" y="7864"/>
                  <a:pt x="4750" y="7856"/>
                </a:cubicBezTo>
                <a:cubicBezTo>
                  <a:pt x="4700" y="7826"/>
                  <a:pt x="4644" y="7815"/>
                  <a:pt x="4590" y="7815"/>
                </a:cubicBezTo>
                <a:cubicBezTo>
                  <a:pt x="4558" y="7815"/>
                  <a:pt x="4528" y="7819"/>
                  <a:pt x="4499" y="7825"/>
                </a:cubicBezTo>
                <a:lnTo>
                  <a:pt x="4295" y="7825"/>
                </a:lnTo>
                <a:cubicBezTo>
                  <a:pt x="4295" y="7636"/>
                  <a:pt x="4311" y="7464"/>
                  <a:pt x="4326" y="7292"/>
                </a:cubicBezTo>
                <a:cubicBezTo>
                  <a:pt x="4326" y="7354"/>
                  <a:pt x="4326" y="7417"/>
                  <a:pt x="4342" y="7480"/>
                </a:cubicBezTo>
                <a:cubicBezTo>
                  <a:pt x="4350" y="7630"/>
                  <a:pt x="4479" y="7714"/>
                  <a:pt x="4605" y="7714"/>
                </a:cubicBezTo>
                <a:cubicBezTo>
                  <a:pt x="4715" y="7714"/>
                  <a:pt x="4822" y="7650"/>
                  <a:pt x="4844" y="7511"/>
                </a:cubicBezTo>
                <a:cubicBezTo>
                  <a:pt x="4844" y="7527"/>
                  <a:pt x="4844" y="7558"/>
                  <a:pt x="4859" y="7574"/>
                </a:cubicBezTo>
                <a:cubicBezTo>
                  <a:pt x="4868" y="7738"/>
                  <a:pt x="5001" y="7825"/>
                  <a:pt x="5135" y="7825"/>
                </a:cubicBezTo>
                <a:cubicBezTo>
                  <a:pt x="5256" y="7825"/>
                  <a:pt x="5378" y="7754"/>
                  <a:pt x="5408" y="7605"/>
                </a:cubicBezTo>
                <a:cubicBezTo>
                  <a:pt x="5408" y="7589"/>
                  <a:pt x="5408" y="7558"/>
                  <a:pt x="5408" y="7542"/>
                </a:cubicBezTo>
                <a:cubicBezTo>
                  <a:pt x="5424" y="7542"/>
                  <a:pt x="5424" y="7542"/>
                  <a:pt x="5424" y="7558"/>
                </a:cubicBezTo>
                <a:cubicBezTo>
                  <a:pt x="5436" y="7716"/>
                  <a:pt x="5561" y="7799"/>
                  <a:pt x="5682" y="7799"/>
                </a:cubicBezTo>
                <a:cubicBezTo>
                  <a:pt x="5717" y="7799"/>
                  <a:pt x="5752" y="7792"/>
                  <a:pt x="5784" y="7778"/>
                </a:cubicBezTo>
                <a:cubicBezTo>
                  <a:pt x="5813" y="7785"/>
                  <a:pt x="5843" y="7789"/>
                  <a:pt x="5873" y="7789"/>
                </a:cubicBezTo>
                <a:cubicBezTo>
                  <a:pt x="6024" y="7789"/>
                  <a:pt x="6176" y="7691"/>
                  <a:pt x="6176" y="7495"/>
                </a:cubicBezTo>
                <a:cubicBezTo>
                  <a:pt x="6145" y="5332"/>
                  <a:pt x="6098" y="3169"/>
                  <a:pt x="6113" y="1006"/>
                </a:cubicBezTo>
                <a:cubicBezTo>
                  <a:pt x="6113" y="912"/>
                  <a:pt x="6035" y="834"/>
                  <a:pt x="5957" y="802"/>
                </a:cubicBezTo>
                <a:cubicBezTo>
                  <a:pt x="6223" y="802"/>
                  <a:pt x="6505" y="787"/>
                  <a:pt x="6787" y="755"/>
                </a:cubicBezTo>
                <a:close/>
                <a:moveTo>
                  <a:pt x="3731" y="7558"/>
                </a:moveTo>
                <a:cubicBezTo>
                  <a:pt x="3746" y="7636"/>
                  <a:pt x="3746" y="7715"/>
                  <a:pt x="3762" y="7793"/>
                </a:cubicBezTo>
                <a:lnTo>
                  <a:pt x="3637" y="7793"/>
                </a:lnTo>
                <a:cubicBezTo>
                  <a:pt x="3608" y="7771"/>
                  <a:pt x="3568" y="7760"/>
                  <a:pt x="3528" y="7760"/>
                </a:cubicBezTo>
                <a:cubicBezTo>
                  <a:pt x="3482" y="7760"/>
                  <a:pt x="3435" y="7775"/>
                  <a:pt x="3402" y="7809"/>
                </a:cubicBezTo>
                <a:cubicBezTo>
                  <a:pt x="3292" y="7809"/>
                  <a:pt x="3167" y="7840"/>
                  <a:pt x="3041" y="7872"/>
                </a:cubicBezTo>
                <a:cubicBezTo>
                  <a:pt x="3029" y="7867"/>
                  <a:pt x="3015" y="7865"/>
                  <a:pt x="3001" y="7865"/>
                </a:cubicBezTo>
                <a:cubicBezTo>
                  <a:pt x="2962" y="7865"/>
                  <a:pt x="2919" y="7880"/>
                  <a:pt x="2884" y="7903"/>
                </a:cubicBezTo>
                <a:cubicBezTo>
                  <a:pt x="2869" y="7903"/>
                  <a:pt x="2853" y="7903"/>
                  <a:pt x="2822" y="7919"/>
                </a:cubicBezTo>
                <a:cubicBezTo>
                  <a:pt x="2837" y="7840"/>
                  <a:pt x="2837" y="7778"/>
                  <a:pt x="2853" y="7715"/>
                </a:cubicBezTo>
                <a:cubicBezTo>
                  <a:pt x="2897" y="7748"/>
                  <a:pt x="2953" y="7765"/>
                  <a:pt x="3008" y="7765"/>
                </a:cubicBezTo>
                <a:cubicBezTo>
                  <a:pt x="3110" y="7765"/>
                  <a:pt x="3209" y="7706"/>
                  <a:pt x="3229" y="7574"/>
                </a:cubicBezTo>
                <a:cubicBezTo>
                  <a:pt x="3274" y="7685"/>
                  <a:pt x="3371" y="7737"/>
                  <a:pt x="3470" y="7737"/>
                </a:cubicBezTo>
                <a:cubicBezTo>
                  <a:pt x="3579" y="7737"/>
                  <a:pt x="3690" y="7673"/>
                  <a:pt x="3731" y="7558"/>
                </a:cubicBezTo>
                <a:close/>
                <a:moveTo>
                  <a:pt x="5408" y="8420"/>
                </a:moveTo>
                <a:cubicBezTo>
                  <a:pt x="5424" y="8561"/>
                  <a:pt x="5455" y="8687"/>
                  <a:pt x="5486" y="8812"/>
                </a:cubicBezTo>
                <a:cubicBezTo>
                  <a:pt x="5377" y="8687"/>
                  <a:pt x="5283" y="8546"/>
                  <a:pt x="5173" y="8420"/>
                </a:cubicBezTo>
                <a:close/>
                <a:moveTo>
                  <a:pt x="4405" y="8357"/>
                </a:moveTo>
                <a:cubicBezTo>
                  <a:pt x="4436" y="8640"/>
                  <a:pt x="4452" y="8906"/>
                  <a:pt x="4452" y="9188"/>
                </a:cubicBezTo>
                <a:cubicBezTo>
                  <a:pt x="4389" y="8922"/>
                  <a:pt x="4373" y="8640"/>
                  <a:pt x="4358" y="8357"/>
                </a:cubicBezTo>
                <a:close/>
                <a:moveTo>
                  <a:pt x="3950" y="8342"/>
                </a:moveTo>
                <a:cubicBezTo>
                  <a:pt x="3935" y="8420"/>
                  <a:pt x="3935" y="8483"/>
                  <a:pt x="3935" y="8561"/>
                </a:cubicBezTo>
                <a:cubicBezTo>
                  <a:pt x="3919" y="8828"/>
                  <a:pt x="3872" y="9094"/>
                  <a:pt x="3825" y="9361"/>
                </a:cubicBezTo>
                <a:lnTo>
                  <a:pt x="3809" y="9361"/>
                </a:lnTo>
                <a:cubicBezTo>
                  <a:pt x="3762" y="9031"/>
                  <a:pt x="3731" y="8702"/>
                  <a:pt x="3715" y="8357"/>
                </a:cubicBezTo>
                <a:cubicBezTo>
                  <a:pt x="3793" y="8357"/>
                  <a:pt x="3872" y="8342"/>
                  <a:pt x="3950" y="8342"/>
                </a:cubicBezTo>
                <a:close/>
                <a:moveTo>
                  <a:pt x="4938" y="8969"/>
                </a:moveTo>
                <a:cubicBezTo>
                  <a:pt x="5063" y="9157"/>
                  <a:pt x="5204" y="9345"/>
                  <a:pt x="5345" y="9517"/>
                </a:cubicBezTo>
                <a:cubicBezTo>
                  <a:pt x="5204" y="9517"/>
                  <a:pt x="5079" y="9533"/>
                  <a:pt x="4938" y="9533"/>
                </a:cubicBezTo>
                <a:cubicBezTo>
                  <a:pt x="4938" y="9345"/>
                  <a:pt x="4938" y="9157"/>
                  <a:pt x="4938" y="8969"/>
                </a:cubicBezTo>
                <a:close/>
                <a:moveTo>
                  <a:pt x="6176" y="9267"/>
                </a:moveTo>
                <a:cubicBezTo>
                  <a:pt x="6270" y="9361"/>
                  <a:pt x="6364" y="9470"/>
                  <a:pt x="6458" y="9580"/>
                </a:cubicBezTo>
                <a:cubicBezTo>
                  <a:pt x="6395" y="9564"/>
                  <a:pt x="6333" y="9564"/>
                  <a:pt x="6270" y="9549"/>
                </a:cubicBezTo>
                <a:cubicBezTo>
                  <a:pt x="6239" y="9455"/>
                  <a:pt x="6207" y="9361"/>
                  <a:pt x="6176" y="9267"/>
                </a:cubicBezTo>
                <a:close/>
                <a:moveTo>
                  <a:pt x="2696" y="9643"/>
                </a:moveTo>
                <a:cubicBezTo>
                  <a:pt x="2696" y="9784"/>
                  <a:pt x="2712" y="9909"/>
                  <a:pt x="2712" y="10050"/>
                </a:cubicBezTo>
                <a:cubicBezTo>
                  <a:pt x="2681" y="10066"/>
                  <a:pt x="2665" y="10066"/>
                  <a:pt x="2634" y="10082"/>
                </a:cubicBezTo>
                <a:lnTo>
                  <a:pt x="2524" y="10082"/>
                </a:lnTo>
                <a:cubicBezTo>
                  <a:pt x="2587" y="9941"/>
                  <a:pt x="2649" y="9784"/>
                  <a:pt x="2696" y="9643"/>
                </a:cubicBezTo>
                <a:close/>
                <a:moveTo>
                  <a:pt x="6512" y="0"/>
                </a:moveTo>
                <a:cubicBezTo>
                  <a:pt x="5667" y="0"/>
                  <a:pt x="4808" y="74"/>
                  <a:pt x="3966" y="97"/>
                </a:cubicBezTo>
                <a:cubicBezTo>
                  <a:pt x="2712" y="128"/>
                  <a:pt x="1395" y="66"/>
                  <a:pt x="173" y="317"/>
                </a:cubicBezTo>
                <a:cubicBezTo>
                  <a:pt x="141" y="317"/>
                  <a:pt x="110" y="332"/>
                  <a:pt x="94" y="348"/>
                </a:cubicBezTo>
                <a:cubicBezTo>
                  <a:pt x="47" y="379"/>
                  <a:pt x="16" y="411"/>
                  <a:pt x="16" y="458"/>
                </a:cubicBezTo>
                <a:cubicBezTo>
                  <a:pt x="0" y="552"/>
                  <a:pt x="32" y="646"/>
                  <a:pt x="157" y="661"/>
                </a:cubicBezTo>
                <a:cubicBezTo>
                  <a:pt x="267" y="693"/>
                  <a:pt x="376" y="708"/>
                  <a:pt x="486" y="724"/>
                </a:cubicBezTo>
                <a:cubicBezTo>
                  <a:pt x="753" y="865"/>
                  <a:pt x="1050" y="1038"/>
                  <a:pt x="1160" y="1241"/>
                </a:cubicBezTo>
                <a:cubicBezTo>
                  <a:pt x="1254" y="1461"/>
                  <a:pt x="1207" y="1931"/>
                  <a:pt x="1223" y="2166"/>
                </a:cubicBezTo>
                <a:cubicBezTo>
                  <a:pt x="1270" y="2871"/>
                  <a:pt x="1333" y="3561"/>
                  <a:pt x="1380" y="4251"/>
                </a:cubicBezTo>
                <a:cubicBezTo>
                  <a:pt x="1442" y="5097"/>
                  <a:pt x="1301" y="6226"/>
                  <a:pt x="1568" y="7072"/>
                </a:cubicBezTo>
                <a:cubicBezTo>
                  <a:pt x="1536" y="7307"/>
                  <a:pt x="1536" y="7558"/>
                  <a:pt x="1583" y="7778"/>
                </a:cubicBezTo>
                <a:cubicBezTo>
                  <a:pt x="1568" y="7950"/>
                  <a:pt x="1552" y="8122"/>
                  <a:pt x="1521" y="8279"/>
                </a:cubicBezTo>
                <a:cubicBezTo>
                  <a:pt x="1333" y="8655"/>
                  <a:pt x="1145" y="9031"/>
                  <a:pt x="956" y="9392"/>
                </a:cubicBezTo>
                <a:cubicBezTo>
                  <a:pt x="815" y="9611"/>
                  <a:pt x="674" y="9831"/>
                  <a:pt x="549" y="10082"/>
                </a:cubicBezTo>
                <a:cubicBezTo>
                  <a:pt x="533" y="10129"/>
                  <a:pt x="533" y="10160"/>
                  <a:pt x="549" y="10207"/>
                </a:cubicBezTo>
                <a:cubicBezTo>
                  <a:pt x="486" y="10285"/>
                  <a:pt x="439" y="10379"/>
                  <a:pt x="392" y="10458"/>
                </a:cubicBezTo>
                <a:cubicBezTo>
                  <a:pt x="302" y="10593"/>
                  <a:pt x="443" y="10772"/>
                  <a:pt x="579" y="10772"/>
                </a:cubicBezTo>
                <a:cubicBezTo>
                  <a:pt x="585" y="10772"/>
                  <a:pt x="590" y="10772"/>
                  <a:pt x="596" y="10771"/>
                </a:cubicBezTo>
                <a:lnTo>
                  <a:pt x="627" y="10771"/>
                </a:lnTo>
                <a:cubicBezTo>
                  <a:pt x="690" y="10818"/>
                  <a:pt x="768" y="10865"/>
                  <a:pt x="878" y="10881"/>
                </a:cubicBezTo>
                <a:cubicBezTo>
                  <a:pt x="894" y="10889"/>
                  <a:pt x="913" y="10893"/>
                  <a:pt x="935" y="10893"/>
                </a:cubicBezTo>
                <a:cubicBezTo>
                  <a:pt x="956" y="10893"/>
                  <a:pt x="980" y="10889"/>
                  <a:pt x="1003" y="10881"/>
                </a:cubicBezTo>
                <a:cubicBezTo>
                  <a:pt x="1218" y="10939"/>
                  <a:pt x="1449" y="10961"/>
                  <a:pt x="1686" y="10961"/>
                </a:cubicBezTo>
                <a:cubicBezTo>
                  <a:pt x="2348" y="10961"/>
                  <a:pt x="3064" y="10790"/>
                  <a:pt x="3652" y="10756"/>
                </a:cubicBezTo>
                <a:cubicBezTo>
                  <a:pt x="3778" y="10740"/>
                  <a:pt x="3903" y="10740"/>
                  <a:pt x="4013" y="10724"/>
                </a:cubicBezTo>
                <a:cubicBezTo>
                  <a:pt x="4232" y="12981"/>
                  <a:pt x="4264" y="15380"/>
                  <a:pt x="4765" y="17605"/>
                </a:cubicBezTo>
                <a:cubicBezTo>
                  <a:pt x="4781" y="17887"/>
                  <a:pt x="4797" y="18185"/>
                  <a:pt x="4812" y="18467"/>
                </a:cubicBezTo>
                <a:cubicBezTo>
                  <a:pt x="4821" y="18614"/>
                  <a:pt x="4937" y="18685"/>
                  <a:pt x="5051" y="18685"/>
                </a:cubicBezTo>
                <a:cubicBezTo>
                  <a:pt x="5132" y="18685"/>
                  <a:pt x="5212" y="18649"/>
                  <a:pt x="5251" y="18577"/>
                </a:cubicBezTo>
                <a:cubicBezTo>
                  <a:pt x="5330" y="18546"/>
                  <a:pt x="5392" y="18467"/>
                  <a:pt x="5392" y="18373"/>
                </a:cubicBezTo>
                <a:cubicBezTo>
                  <a:pt x="5314" y="17668"/>
                  <a:pt x="5236" y="16978"/>
                  <a:pt x="5157" y="16289"/>
                </a:cubicBezTo>
                <a:cubicBezTo>
                  <a:pt x="5126" y="15583"/>
                  <a:pt x="5094" y="14862"/>
                  <a:pt x="5079" y="14157"/>
                </a:cubicBezTo>
                <a:cubicBezTo>
                  <a:pt x="5063" y="13091"/>
                  <a:pt x="5283" y="11727"/>
                  <a:pt x="5000" y="10662"/>
                </a:cubicBezTo>
                <a:cubicBezTo>
                  <a:pt x="5508" y="10627"/>
                  <a:pt x="6015" y="10602"/>
                  <a:pt x="6517" y="10602"/>
                </a:cubicBezTo>
                <a:cubicBezTo>
                  <a:pt x="6930" y="10602"/>
                  <a:pt x="7340" y="10619"/>
                  <a:pt x="7743" y="10662"/>
                </a:cubicBezTo>
                <a:cubicBezTo>
                  <a:pt x="7750" y="10662"/>
                  <a:pt x="7757" y="10662"/>
                  <a:pt x="7764" y="10662"/>
                </a:cubicBezTo>
                <a:cubicBezTo>
                  <a:pt x="7962" y="10662"/>
                  <a:pt x="8163" y="10451"/>
                  <a:pt x="8073" y="10270"/>
                </a:cubicBezTo>
                <a:cubicBezTo>
                  <a:pt x="8135" y="10223"/>
                  <a:pt x="8182" y="10144"/>
                  <a:pt x="8182" y="10035"/>
                </a:cubicBezTo>
                <a:cubicBezTo>
                  <a:pt x="8135" y="9533"/>
                  <a:pt x="7790" y="9078"/>
                  <a:pt x="7493" y="8718"/>
                </a:cubicBezTo>
                <a:cubicBezTo>
                  <a:pt x="7258" y="8420"/>
                  <a:pt x="7007" y="8122"/>
                  <a:pt x="6756" y="7840"/>
                </a:cubicBezTo>
                <a:lnTo>
                  <a:pt x="6787" y="4188"/>
                </a:lnTo>
                <a:cubicBezTo>
                  <a:pt x="6803" y="2950"/>
                  <a:pt x="6505" y="1461"/>
                  <a:pt x="7571" y="614"/>
                </a:cubicBezTo>
                <a:cubicBezTo>
                  <a:pt x="7618" y="567"/>
                  <a:pt x="7649" y="505"/>
                  <a:pt x="7649" y="442"/>
                </a:cubicBezTo>
                <a:cubicBezTo>
                  <a:pt x="7712" y="270"/>
                  <a:pt x="7665" y="66"/>
                  <a:pt x="7414" y="34"/>
                </a:cubicBezTo>
                <a:cubicBezTo>
                  <a:pt x="7116" y="10"/>
                  <a:pt x="6815" y="0"/>
                  <a:pt x="6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38"/>
          <p:cNvGrpSpPr/>
          <p:nvPr/>
        </p:nvGrpSpPr>
        <p:grpSpPr>
          <a:xfrm rot="-525446">
            <a:off x="2249948" y="194137"/>
            <a:ext cx="1299940" cy="282304"/>
            <a:chOff x="256250" y="3704650"/>
            <a:chExt cx="960300" cy="231700"/>
          </a:xfrm>
        </p:grpSpPr>
        <p:sp>
          <p:nvSpPr>
            <p:cNvPr id="1213" name="Google Shape;1213;p38"/>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8"/>
          <p:cNvGrpSpPr/>
          <p:nvPr/>
        </p:nvGrpSpPr>
        <p:grpSpPr>
          <a:xfrm rot="514806">
            <a:off x="8375951" y="652253"/>
            <a:ext cx="1118061" cy="876421"/>
            <a:chOff x="378575" y="1776375"/>
            <a:chExt cx="737425" cy="578050"/>
          </a:xfrm>
        </p:grpSpPr>
        <p:sp>
          <p:nvSpPr>
            <p:cNvPr id="1200" name="Google Shape;1200;p38"/>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8"/>
          <p:cNvGrpSpPr/>
          <p:nvPr/>
        </p:nvGrpSpPr>
        <p:grpSpPr>
          <a:xfrm rot="1921395">
            <a:off x="8638778" y="3989403"/>
            <a:ext cx="461864" cy="1376677"/>
            <a:chOff x="1276425" y="1928068"/>
            <a:chExt cx="378577" cy="1391130"/>
          </a:xfrm>
        </p:grpSpPr>
        <p:sp>
          <p:nvSpPr>
            <p:cNvPr id="1195" name="Google Shape;1195;p38"/>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94;p38">
            <a:extLst>
              <a:ext uri="{FF2B5EF4-FFF2-40B4-BE49-F238E27FC236}">
                <a16:creationId xmlns:a16="http://schemas.microsoft.com/office/drawing/2014/main" id="{A9AE01DF-09D9-1D42-5771-DCDC38BBFF2F}"/>
              </a:ext>
            </a:extLst>
          </p:cNvPr>
          <p:cNvGrpSpPr/>
          <p:nvPr/>
        </p:nvGrpSpPr>
        <p:grpSpPr>
          <a:xfrm rot="1921395">
            <a:off x="533963" y="138050"/>
            <a:ext cx="461864" cy="1376677"/>
            <a:chOff x="1276425" y="1928068"/>
            <a:chExt cx="378577" cy="1391130"/>
          </a:xfrm>
        </p:grpSpPr>
        <p:sp>
          <p:nvSpPr>
            <p:cNvPr id="5" name="Google Shape;1195;p38">
              <a:extLst>
                <a:ext uri="{FF2B5EF4-FFF2-40B4-BE49-F238E27FC236}">
                  <a16:creationId xmlns:a16="http://schemas.microsoft.com/office/drawing/2014/main" id="{890BB2B6-3DF2-E6FC-9CBE-1DC93939E69B}"/>
                </a:ext>
              </a:extLst>
            </p:cNvPr>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6;p38">
              <a:extLst>
                <a:ext uri="{FF2B5EF4-FFF2-40B4-BE49-F238E27FC236}">
                  <a16:creationId xmlns:a16="http://schemas.microsoft.com/office/drawing/2014/main" id="{00B650AC-1726-78BD-19A9-49F3F9E275D7}"/>
                </a:ext>
              </a:extLst>
            </p:cNvPr>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56;p35">
            <a:extLst>
              <a:ext uri="{FF2B5EF4-FFF2-40B4-BE49-F238E27FC236}">
                <a16:creationId xmlns:a16="http://schemas.microsoft.com/office/drawing/2014/main" id="{5F33A43A-A600-52CE-2D3B-74ECD9CDD4CB}"/>
              </a:ext>
            </a:extLst>
          </p:cNvPr>
          <p:cNvSpPr txBox="1">
            <a:spLocks noGrp="1"/>
          </p:cNvSpPr>
          <p:nvPr>
            <p:ph type="title"/>
          </p:nvPr>
        </p:nvSpPr>
        <p:spPr>
          <a:xfrm>
            <a:off x="6907966" y="136582"/>
            <a:ext cx="2031931" cy="88548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mj-lt"/>
              </a:rPr>
              <a:t>SMOTE!</a:t>
            </a:r>
            <a:endParaRPr dirty="0">
              <a:latin typeface="+mj-lt"/>
            </a:endParaRPr>
          </a:p>
        </p:txBody>
      </p:sp>
      <p:sp>
        <p:nvSpPr>
          <p:cNvPr id="3" name="TextBox 2">
            <a:extLst>
              <a:ext uri="{FF2B5EF4-FFF2-40B4-BE49-F238E27FC236}">
                <a16:creationId xmlns:a16="http://schemas.microsoft.com/office/drawing/2014/main" id="{987C966E-FD51-2990-FC47-A0874A4F8D98}"/>
              </a:ext>
            </a:extLst>
          </p:cNvPr>
          <p:cNvSpPr txBox="1"/>
          <p:nvPr/>
        </p:nvSpPr>
        <p:spPr>
          <a:xfrm>
            <a:off x="546102" y="1466454"/>
            <a:ext cx="5306786" cy="2677656"/>
          </a:xfrm>
          <a:prstGeom prst="rect">
            <a:avLst/>
          </a:prstGeom>
          <a:noFill/>
        </p:spPr>
        <p:txBody>
          <a:bodyPr wrap="square" rtlCol="0">
            <a:spAutoFit/>
          </a:bodyPr>
          <a:lstStyle/>
          <a:p>
            <a:r>
              <a:rPr lang="en-US" b="0" i="0" dirty="0">
                <a:solidFill>
                  <a:srgbClr val="222222"/>
                </a:solidFill>
                <a:effectLst/>
                <a:latin typeface="Lato" panose="020F0502020204030203" pitchFamily="34" charset="0"/>
              </a:rPr>
              <a:t>SMOTE is an oversampling technique where the synthetic samples are generated for the minority class. This algorithm helps to overcome the overfitting problem posed by random oversampling.</a:t>
            </a:r>
          </a:p>
          <a:p>
            <a:endParaRPr lang="en-US" dirty="0">
              <a:solidFill>
                <a:srgbClr val="222222"/>
              </a:solidFill>
              <a:latin typeface="Lato" panose="020F0502020204030203" pitchFamily="34" charset="0"/>
            </a:endParaRPr>
          </a:p>
          <a:p>
            <a:r>
              <a:rPr lang="en-US" b="0" i="0" dirty="0">
                <a:solidFill>
                  <a:srgbClr val="374151"/>
                </a:solidFill>
                <a:effectLst/>
                <a:latin typeface="Lato" panose="020F0502020204030203" pitchFamily="34" charset="0"/>
                <a:ea typeface="Lato" panose="020F0502020204030203" pitchFamily="34" charset="0"/>
                <a:cs typeface="Lato" panose="020F0502020204030203" pitchFamily="34" charset="0"/>
              </a:rPr>
              <a:t>SMOTE helps to overcome this problem by creating synthetic (artificial) samples for the minority class. It works by selecting a sample from the minority class and finding its nearest neighbors. Then, it creates new samples by combining the features of the selected sample with some of its neighbors. These synthetic samples are added to the dataset, effectively increasing the representation of the minority class</a:t>
            </a:r>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2050" name="Picture 2" descr="SMOTE - working procedure">
            <a:extLst>
              <a:ext uri="{FF2B5EF4-FFF2-40B4-BE49-F238E27FC236}">
                <a16:creationId xmlns:a16="http://schemas.microsoft.com/office/drawing/2014/main" id="{EFF36E63-E82B-2063-4828-7D04C4BE3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0216" y="1790026"/>
            <a:ext cx="3347902" cy="226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940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grpSp>
        <p:nvGrpSpPr>
          <p:cNvPr id="989" name="Google Shape;989;p34"/>
          <p:cNvGrpSpPr/>
          <p:nvPr/>
        </p:nvGrpSpPr>
        <p:grpSpPr>
          <a:xfrm>
            <a:off x="1870112" y="3286673"/>
            <a:ext cx="5395660" cy="1642875"/>
            <a:chOff x="4319250" y="3137000"/>
            <a:chExt cx="885825" cy="524125"/>
          </a:xfrm>
        </p:grpSpPr>
        <p:sp>
          <p:nvSpPr>
            <p:cNvPr id="990" name="Google Shape;990;p34"/>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1" name="Google Shape;1001;p34"/>
          <p:cNvSpPr txBox="1">
            <a:spLocks noGrp="1"/>
          </p:cNvSpPr>
          <p:nvPr>
            <p:ph type="title"/>
          </p:nvPr>
        </p:nvSpPr>
        <p:spPr>
          <a:xfrm>
            <a:off x="1918649" y="1613838"/>
            <a:ext cx="6290645"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Models to Predict Credit card Fraud?</a:t>
            </a:r>
            <a:endParaRPr dirty="0"/>
          </a:p>
        </p:txBody>
      </p:sp>
      <p:sp>
        <p:nvSpPr>
          <p:cNvPr id="1002" name="Google Shape;1002;p34"/>
          <p:cNvSpPr txBox="1">
            <a:spLocks noGrp="1"/>
          </p:cNvSpPr>
          <p:nvPr>
            <p:ph type="subTitle" idx="1"/>
          </p:nvPr>
        </p:nvSpPr>
        <p:spPr>
          <a:xfrm>
            <a:off x="2564662" y="3696122"/>
            <a:ext cx="3761847"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mj-lt"/>
              </a:rPr>
              <a:t>Logistic regression, Decision Trees and Random Forest..</a:t>
            </a:r>
            <a:endParaRPr dirty="0">
              <a:latin typeface="+mj-lt"/>
            </a:endParaRPr>
          </a:p>
        </p:txBody>
      </p:sp>
      <p:sp>
        <p:nvSpPr>
          <p:cNvPr id="1003" name="Google Shape;1003;p34"/>
          <p:cNvSpPr txBox="1">
            <a:spLocks noGrp="1"/>
          </p:cNvSpPr>
          <p:nvPr>
            <p:ph type="title" idx="2"/>
          </p:nvPr>
        </p:nvSpPr>
        <p:spPr>
          <a:xfrm>
            <a:off x="3843750" y="591063"/>
            <a:ext cx="14565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grpSp>
        <p:nvGrpSpPr>
          <p:cNvPr id="1004" name="Google Shape;1004;p34"/>
          <p:cNvGrpSpPr/>
          <p:nvPr/>
        </p:nvGrpSpPr>
        <p:grpSpPr>
          <a:xfrm rot="372491" flipH="1">
            <a:off x="1097518" y="3478413"/>
            <a:ext cx="595061" cy="675849"/>
            <a:chOff x="5464100" y="4208075"/>
            <a:chExt cx="494625" cy="579650"/>
          </a:xfrm>
        </p:grpSpPr>
        <p:sp>
          <p:nvSpPr>
            <p:cNvPr id="1005" name="Google Shape;1005;p3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4"/>
          <p:cNvGrpSpPr/>
          <p:nvPr/>
        </p:nvGrpSpPr>
        <p:grpSpPr>
          <a:xfrm rot="9456294">
            <a:off x="6849678" y="3273665"/>
            <a:ext cx="2306042" cy="512923"/>
            <a:chOff x="7051300" y="3461525"/>
            <a:chExt cx="2305989" cy="512912"/>
          </a:xfrm>
        </p:grpSpPr>
        <p:sp>
          <p:nvSpPr>
            <p:cNvPr id="1018" name="Google Shape;1018;p3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34"/>
          <p:cNvGrpSpPr/>
          <p:nvPr/>
        </p:nvGrpSpPr>
        <p:grpSpPr>
          <a:xfrm>
            <a:off x="3928443" y="1223150"/>
            <a:ext cx="1287126" cy="176025"/>
            <a:chOff x="4345425" y="2175475"/>
            <a:chExt cx="800750" cy="176025"/>
          </a:xfrm>
        </p:grpSpPr>
        <p:sp>
          <p:nvSpPr>
            <p:cNvPr id="1037" name="Google Shape;1037;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34"/>
          <p:cNvGrpSpPr/>
          <p:nvPr/>
        </p:nvGrpSpPr>
        <p:grpSpPr>
          <a:xfrm>
            <a:off x="2225081" y="2232150"/>
            <a:ext cx="5847602" cy="233737"/>
            <a:chOff x="4345425" y="2175475"/>
            <a:chExt cx="800750" cy="176025"/>
          </a:xfrm>
        </p:grpSpPr>
        <p:sp>
          <p:nvSpPr>
            <p:cNvPr id="1040" name="Google Shape;1040;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4"/>
          <p:cNvGrpSpPr/>
          <p:nvPr/>
        </p:nvGrpSpPr>
        <p:grpSpPr>
          <a:xfrm>
            <a:off x="3020244" y="3043925"/>
            <a:ext cx="3972432" cy="188901"/>
            <a:chOff x="4345425" y="2175475"/>
            <a:chExt cx="800750" cy="176025"/>
          </a:xfrm>
        </p:grpSpPr>
        <p:sp>
          <p:nvSpPr>
            <p:cNvPr id="1043" name="Google Shape;1043;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34"/>
          <p:cNvGrpSpPr/>
          <p:nvPr/>
        </p:nvGrpSpPr>
        <p:grpSpPr>
          <a:xfrm rot="854098">
            <a:off x="7782856" y="510397"/>
            <a:ext cx="639528" cy="438002"/>
            <a:chOff x="5501450" y="2545600"/>
            <a:chExt cx="639525" cy="438000"/>
          </a:xfrm>
        </p:grpSpPr>
        <p:sp>
          <p:nvSpPr>
            <p:cNvPr id="1046" name="Google Shape;1046;p34"/>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3409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44762" y="1025021"/>
            <a:ext cx="7329072" cy="4168365"/>
          </a:xfrm>
          <a:prstGeom prst="rect">
            <a:avLst/>
          </a:prstGeom>
        </p:spPr>
        <p:txBody>
          <a:bodyPr spcFirstLastPara="1" wrap="square" lIns="91425" tIns="91425" rIns="91425" bIns="91425" anchor="ctr" anchorCtr="0">
            <a:noAutofit/>
          </a:bodyPr>
          <a:lstStyle/>
          <a:p>
            <a:r>
              <a:rPr lang="en-US" b="0" i="0" dirty="0">
                <a:solidFill>
                  <a:srgbClr val="374151"/>
                </a:solidFill>
                <a:effectLst/>
                <a:highlight>
                  <a:srgbClr val="00FF00"/>
                </a:highlight>
                <a:latin typeface="Söhne"/>
              </a:rPr>
              <a:t>Logistic regression is a statistical technique used to predict the probability of an event or an outcome. </a:t>
            </a:r>
            <a:r>
              <a:rPr lang="en-US" b="0" i="0" dirty="0">
                <a:solidFill>
                  <a:srgbClr val="374151"/>
                </a:solidFill>
                <a:effectLst/>
                <a:latin typeface="Söhne"/>
              </a:rPr>
              <a:t>It is particularly useful when we want to predict something that falls into one of two categories, like whether an email is spam or not spam, or whether a customer will churn or not churn.</a:t>
            </a:r>
          </a:p>
          <a:p>
            <a:pPr marL="127000" indent="0">
              <a:buNone/>
            </a:pPr>
            <a:endParaRPr lang="en-US" sz="1800" b="0" i="0" u="none" strike="noStrike" baseline="0" dirty="0">
              <a:latin typeface="Calibri" panose="020F0502020204030204" pitchFamily="34" charset="0"/>
            </a:endParaRPr>
          </a:p>
          <a:p>
            <a:pPr algn="l"/>
            <a:r>
              <a:rPr lang="en-US" b="0" i="0" dirty="0">
                <a:solidFill>
                  <a:srgbClr val="374151"/>
                </a:solidFill>
                <a:effectLst/>
                <a:latin typeface="Söhne"/>
              </a:rPr>
              <a:t>Instead of directly predicting “Fraud" or “Not Fraud," logistic regression calculates the probability of fraud based on the parameters provided. The output of logistic regression is a number between 0 and 1, representing the likelihood or probability of the student being admitted.</a:t>
            </a:r>
          </a:p>
          <a:p>
            <a:pPr algn="l"/>
            <a:endParaRPr lang="en-US" dirty="0">
              <a:latin typeface="Calibri" panose="020F0502020204030204" pitchFamily="34" charset="0"/>
            </a:endParaRPr>
          </a:p>
          <a:p>
            <a:r>
              <a:rPr lang="en-US" b="0" i="0" dirty="0">
                <a:solidFill>
                  <a:srgbClr val="374151"/>
                </a:solidFill>
                <a:effectLst/>
                <a:latin typeface="Söhne"/>
              </a:rPr>
              <a:t>Logistic regression achieves this by using a special function called the sigmoid function, also known as the logistic function. The sigmoid function maps any real-valued number to a value between 0 and 1. It has an S-shaped curve, and as the input to the sigmoid function increases, the output approaches 1, indicating a higher probability of Fraud.</a:t>
            </a:r>
            <a:endParaRPr lang="en-US" sz="1400" b="0" i="0" u="none" strike="noStrike" baseline="0" dirty="0">
              <a:latin typeface="Calibri" panose="020F0502020204030204" pitchFamily="34" charset="0"/>
            </a:endParaRPr>
          </a:p>
        </p:txBody>
      </p:sp>
      <p:sp>
        <p:nvSpPr>
          <p:cNvPr id="1056" name="Google Shape;1056;p35"/>
          <p:cNvSpPr txBox="1">
            <a:spLocks noGrp="1"/>
          </p:cNvSpPr>
          <p:nvPr>
            <p:ph type="title"/>
          </p:nvPr>
        </p:nvSpPr>
        <p:spPr>
          <a:xfrm>
            <a:off x="500147" y="39988"/>
            <a:ext cx="7221439"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latin typeface="+mj-lt"/>
              </a:rPr>
              <a:t>What is Logistic regression ?  </a:t>
            </a:r>
            <a:endParaRPr dirty="0">
              <a:latin typeface="+mj-lt"/>
            </a:endParaRPr>
          </a:p>
        </p:txBody>
      </p:sp>
      <p:grpSp>
        <p:nvGrpSpPr>
          <p:cNvPr id="1057" name="Google Shape;1057;p35"/>
          <p:cNvGrpSpPr/>
          <p:nvPr/>
        </p:nvGrpSpPr>
        <p:grpSpPr>
          <a:xfrm>
            <a:off x="1844926" y="558538"/>
            <a:ext cx="6076666" cy="184852"/>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35"/>
          <p:cNvGrpSpPr/>
          <p:nvPr/>
        </p:nvGrpSpPr>
        <p:grpSpPr>
          <a:xfrm>
            <a:off x="841991" y="183705"/>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 name="Google Shape;1063;p35"/>
          <p:cNvGrpSpPr/>
          <p:nvPr/>
        </p:nvGrpSpPr>
        <p:grpSpPr>
          <a:xfrm rot="1017362" flipH="1">
            <a:off x="7902982" y="2111024"/>
            <a:ext cx="771546" cy="905351"/>
            <a:chOff x="645175" y="3632150"/>
            <a:chExt cx="394550" cy="462975"/>
          </a:xfrm>
        </p:grpSpPr>
        <p:sp>
          <p:nvSpPr>
            <p:cNvPr id="1064" name="Google Shape;1064;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35"/>
          <p:cNvGrpSpPr/>
          <p:nvPr/>
        </p:nvGrpSpPr>
        <p:grpSpPr>
          <a:xfrm rot="10800000">
            <a:off x="8176971" y="156588"/>
            <a:ext cx="806657" cy="421744"/>
            <a:chOff x="1822875" y="1377000"/>
            <a:chExt cx="548075" cy="286550"/>
          </a:xfrm>
        </p:grpSpPr>
        <p:sp>
          <p:nvSpPr>
            <p:cNvPr id="1067" name="Google Shape;1067;p3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62636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grpSp>
        <p:nvGrpSpPr>
          <p:cNvPr id="1182" name="Google Shape;1182;p38"/>
          <p:cNvGrpSpPr/>
          <p:nvPr/>
        </p:nvGrpSpPr>
        <p:grpSpPr>
          <a:xfrm>
            <a:off x="351112" y="501894"/>
            <a:ext cx="8368346" cy="235392"/>
            <a:chOff x="4345425" y="2175475"/>
            <a:chExt cx="800750" cy="176025"/>
          </a:xfrm>
        </p:grpSpPr>
        <p:sp>
          <p:nvSpPr>
            <p:cNvPr id="1183" name="Google Shape;1183;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38"/>
          <p:cNvSpPr txBox="1">
            <a:spLocks noGrp="1"/>
          </p:cNvSpPr>
          <p:nvPr>
            <p:ph type="title"/>
          </p:nvPr>
        </p:nvSpPr>
        <p:spPr>
          <a:xfrm>
            <a:off x="836319" y="78298"/>
            <a:ext cx="6936082" cy="63257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What is Decision Trees !</a:t>
            </a:r>
            <a:endParaRPr dirty="0"/>
          </a:p>
        </p:txBody>
      </p:sp>
      <p:sp>
        <p:nvSpPr>
          <p:cNvPr id="1189" name="Google Shape;1189;p38"/>
          <p:cNvSpPr txBox="1">
            <a:spLocks noGrp="1"/>
          </p:cNvSpPr>
          <p:nvPr>
            <p:ph type="subTitle" idx="1"/>
          </p:nvPr>
        </p:nvSpPr>
        <p:spPr>
          <a:xfrm>
            <a:off x="-24621" y="949227"/>
            <a:ext cx="9244821" cy="3777242"/>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endParaRPr lang="en-US" sz="2000" dirty="0">
              <a:latin typeface="+mj-lt"/>
            </a:endParaRPr>
          </a:p>
          <a:p>
            <a:pPr marL="469900" indent="-342900" algn="l">
              <a:buFont typeface="Arial" panose="020B0604020202020204" pitchFamily="34" charset="0"/>
              <a:buChar char="•"/>
            </a:pPr>
            <a:r>
              <a:rPr lang="en-US" sz="1800" b="0" i="0" dirty="0">
                <a:solidFill>
                  <a:srgbClr val="374151"/>
                </a:solidFill>
                <a:effectLst/>
                <a:latin typeface="Söhne"/>
              </a:rPr>
              <a:t>Decision trees are a popular machine learning algorithm that helps make decisions or predictions by following a tree-like structure. They mimic the way we make decisions in our everyday lives, by considering different factors and their possible outcomes</a:t>
            </a:r>
            <a:r>
              <a:rPr lang="en-US" b="0" i="0" dirty="0">
                <a:solidFill>
                  <a:srgbClr val="374151"/>
                </a:solidFill>
                <a:effectLst/>
                <a:latin typeface="Söhne"/>
              </a:rPr>
              <a:t>.</a:t>
            </a:r>
          </a:p>
          <a:p>
            <a:pPr marL="469900" indent="-342900" algn="l">
              <a:buFont typeface="Arial" panose="020B0604020202020204" pitchFamily="34" charset="0"/>
              <a:buChar char="•"/>
            </a:pPr>
            <a:endParaRPr lang="en-US" b="0" i="0" dirty="0">
              <a:solidFill>
                <a:srgbClr val="374151"/>
              </a:solidFill>
              <a:effectLst/>
              <a:latin typeface="Söhne"/>
            </a:endParaRPr>
          </a:p>
          <a:p>
            <a:pPr marL="469900" indent="-342900" algn="l">
              <a:buFont typeface="Arial" panose="020B0604020202020204" pitchFamily="34" charset="0"/>
              <a:buChar char="•"/>
            </a:pPr>
            <a:r>
              <a:rPr lang="en-US" sz="1800" b="0" i="0" dirty="0">
                <a:solidFill>
                  <a:srgbClr val="374151"/>
                </a:solidFill>
                <a:effectLst/>
                <a:latin typeface="Söhne"/>
              </a:rPr>
              <a:t>Imagine you want to decide whether to go for a walk outside. You might consider various factors like the weather, temperature, and whether it's a weekend or a weekday. A decision tree would represent these factors as branches and the possible outcomes as leaves.</a:t>
            </a:r>
          </a:p>
          <a:p>
            <a:pPr marL="469900" indent="-342900" algn="l">
              <a:buFont typeface="Arial" panose="020B0604020202020204" pitchFamily="34" charset="0"/>
              <a:buChar char="•"/>
            </a:pPr>
            <a:endParaRPr lang="en-US" dirty="0">
              <a:latin typeface="+mj-lt"/>
            </a:endParaRPr>
          </a:p>
          <a:p>
            <a:pPr algn="l">
              <a:buFont typeface="Arial" panose="020B0604020202020204" pitchFamily="34" charset="0"/>
              <a:buChar char="•"/>
            </a:pPr>
            <a:r>
              <a:rPr lang="en-US" sz="1800" b="0" i="0" dirty="0">
                <a:solidFill>
                  <a:srgbClr val="374151"/>
                </a:solidFill>
                <a:effectLst/>
                <a:latin typeface="Söhne"/>
              </a:rPr>
              <a:t>In a decision tree, the branches represent different features or attributes, and the leaves represent the decision or prediction. At each internal node of the tree, a question is asked about a specific attribute, and depending on the answer, we follow the corresponding branch until we reach a leaf node with the final decision or prediction.</a:t>
            </a:r>
            <a:endParaRPr lang="en-US" dirty="0">
              <a:latin typeface="+mj-lt"/>
            </a:endParaRPr>
          </a:p>
          <a:p>
            <a:pPr algn="l">
              <a:buFont typeface="Arial" panose="020B0604020202020204" pitchFamily="34" charset="0"/>
              <a:buChar char="•"/>
            </a:pPr>
            <a:endParaRPr lang="en-US" sz="1800" dirty="0">
              <a:latin typeface="+mj-lt"/>
            </a:endParaRPr>
          </a:p>
          <a:p>
            <a:pPr algn="l"/>
            <a:endParaRPr sz="1800" dirty="0"/>
          </a:p>
        </p:txBody>
      </p:sp>
      <p:grpSp>
        <p:nvGrpSpPr>
          <p:cNvPr id="1191" name="Google Shape;1191;p38"/>
          <p:cNvGrpSpPr/>
          <p:nvPr/>
        </p:nvGrpSpPr>
        <p:grpSpPr>
          <a:xfrm>
            <a:off x="-83158" y="3943683"/>
            <a:ext cx="428976" cy="1173468"/>
            <a:chOff x="3443472" y="1907731"/>
            <a:chExt cx="454327" cy="1325503"/>
          </a:xfrm>
        </p:grpSpPr>
        <p:sp>
          <p:nvSpPr>
            <p:cNvPr id="1192" name="Google Shape;1192;p38"/>
            <p:cNvSpPr/>
            <p:nvPr/>
          </p:nvSpPr>
          <p:spPr>
            <a:xfrm>
              <a:off x="3456297" y="1920208"/>
              <a:ext cx="427196" cy="1302484"/>
            </a:xfrm>
            <a:custGeom>
              <a:avLst/>
              <a:gdLst/>
              <a:ahLst/>
              <a:cxnLst/>
              <a:rect l="l" t="t" r="r" b="b"/>
              <a:pathLst>
                <a:path w="7495" h="20879" extrusionOk="0">
                  <a:moveTo>
                    <a:pt x="1630" y="1"/>
                  </a:moveTo>
                  <a:cubicBezTo>
                    <a:pt x="1605" y="6768"/>
                    <a:pt x="828" y="13610"/>
                    <a:pt x="1" y="20352"/>
                  </a:cubicBezTo>
                  <a:cubicBezTo>
                    <a:pt x="1605" y="20427"/>
                    <a:pt x="3234" y="20628"/>
                    <a:pt x="4813" y="20878"/>
                  </a:cubicBezTo>
                  <a:cubicBezTo>
                    <a:pt x="5665" y="14187"/>
                    <a:pt x="6267" y="7470"/>
                    <a:pt x="7495" y="803"/>
                  </a:cubicBezTo>
                  <a:lnTo>
                    <a:pt x="7495" y="803"/>
                  </a:lnTo>
                  <a:cubicBezTo>
                    <a:pt x="7478" y="803"/>
                    <a:pt x="7461" y="814"/>
                    <a:pt x="7445" y="814"/>
                  </a:cubicBezTo>
                  <a:cubicBezTo>
                    <a:pt x="7436" y="814"/>
                    <a:pt x="7428" y="811"/>
                    <a:pt x="7419" y="803"/>
                  </a:cubicBezTo>
                  <a:cubicBezTo>
                    <a:pt x="6517" y="678"/>
                    <a:pt x="5665" y="402"/>
                    <a:pt x="4763" y="277"/>
                  </a:cubicBezTo>
                  <a:cubicBezTo>
                    <a:pt x="3735" y="126"/>
                    <a:pt x="2708" y="76"/>
                    <a:pt x="1680"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443472" y="1907731"/>
              <a:ext cx="454327" cy="1325503"/>
            </a:xfrm>
            <a:custGeom>
              <a:avLst/>
              <a:gdLst/>
              <a:ahLst/>
              <a:cxnLst/>
              <a:rect l="l" t="t" r="r" b="b"/>
              <a:pathLst>
                <a:path w="7971" h="21248" extrusionOk="0">
                  <a:moveTo>
                    <a:pt x="2077" y="442"/>
                  </a:moveTo>
                  <a:lnTo>
                    <a:pt x="3334" y="527"/>
                  </a:lnTo>
                  <a:cubicBezTo>
                    <a:pt x="3810" y="552"/>
                    <a:pt x="4311" y="602"/>
                    <a:pt x="4787" y="677"/>
                  </a:cubicBezTo>
                  <a:cubicBezTo>
                    <a:pt x="5264" y="727"/>
                    <a:pt x="5740" y="828"/>
                    <a:pt x="6216" y="953"/>
                  </a:cubicBezTo>
                  <a:lnTo>
                    <a:pt x="6943" y="1103"/>
                  </a:lnTo>
                  <a:lnTo>
                    <a:pt x="7319" y="1178"/>
                  </a:lnTo>
                  <a:lnTo>
                    <a:pt x="7452" y="1212"/>
                  </a:lnTo>
                  <a:lnTo>
                    <a:pt x="7452" y="1212"/>
                  </a:lnTo>
                  <a:cubicBezTo>
                    <a:pt x="7167" y="2790"/>
                    <a:pt x="6906" y="4389"/>
                    <a:pt x="6667" y="5965"/>
                  </a:cubicBezTo>
                  <a:cubicBezTo>
                    <a:pt x="6416" y="7645"/>
                    <a:pt x="6191" y="9324"/>
                    <a:pt x="5990" y="11003"/>
                  </a:cubicBezTo>
                  <a:lnTo>
                    <a:pt x="5414" y="16016"/>
                  </a:lnTo>
                  <a:lnTo>
                    <a:pt x="5138" y="18547"/>
                  </a:lnTo>
                  <a:lnTo>
                    <a:pt x="4988" y="19800"/>
                  </a:lnTo>
                  <a:cubicBezTo>
                    <a:pt x="4938" y="20151"/>
                    <a:pt x="4938" y="20527"/>
                    <a:pt x="4913" y="20903"/>
                  </a:cubicBezTo>
                  <a:cubicBezTo>
                    <a:pt x="4862" y="20878"/>
                    <a:pt x="4812" y="20828"/>
                    <a:pt x="4762" y="20828"/>
                  </a:cubicBezTo>
                  <a:lnTo>
                    <a:pt x="4461" y="20778"/>
                  </a:lnTo>
                  <a:lnTo>
                    <a:pt x="3860" y="20702"/>
                  </a:lnTo>
                  <a:lnTo>
                    <a:pt x="2657" y="20527"/>
                  </a:lnTo>
                  <a:cubicBezTo>
                    <a:pt x="1930" y="20436"/>
                    <a:pt x="1203" y="20386"/>
                    <a:pt x="458" y="20341"/>
                  </a:cubicBezTo>
                  <a:lnTo>
                    <a:pt x="458" y="20341"/>
                  </a:lnTo>
                  <a:cubicBezTo>
                    <a:pt x="670" y="18717"/>
                    <a:pt x="861" y="17115"/>
                    <a:pt x="1028" y="15489"/>
                  </a:cubicBezTo>
                  <a:cubicBezTo>
                    <a:pt x="1128" y="14662"/>
                    <a:pt x="1228" y="13810"/>
                    <a:pt x="1279" y="12958"/>
                  </a:cubicBezTo>
                  <a:cubicBezTo>
                    <a:pt x="1304" y="12106"/>
                    <a:pt x="1379" y="11254"/>
                    <a:pt x="1479" y="10402"/>
                  </a:cubicBezTo>
                  <a:cubicBezTo>
                    <a:pt x="1629" y="8722"/>
                    <a:pt x="1780" y="7018"/>
                    <a:pt x="1905" y="5314"/>
                  </a:cubicBezTo>
                  <a:cubicBezTo>
                    <a:pt x="2001" y="3690"/>
                    <a:pt x="2051" y="2066"/>
                    <a:pt x="2077" y="442"/>
                  </a:cubicBezTo>
                  <a:close/>
                  <a:moveTo>
                    <a:pt x="1855" y="0"/>
                  </a:moveTo>
                  <a:cubicBezTo>
                    <a:pt x="1755" y="0"/>
                    <a:pt x="1654" y="76"/>
                    <a:pt x="1654" y="201"/>
                  </a:cubicBezTo>
                  <a:cubicBezTo>
                    <a:pt x="1654" y="1905"/>
                    <a:pt x="1579" y="3610"/>
                    <a:pt x="1504" y="5289"/>
                  </a:cubicBezTo>
                  <a:cubicBezTo>
                    <a:pt x="1429" y="6993"/>
                    <a:pt x="1354" y="8697"/>
                    <a:pt x="1203" y="10376"/>
                  </a:cubicBezTo>
                  <a:cubicBezTo>
                    <a:pt x="1128" y="11229"/>
                    <a:pt x="1053" y="12081"/>
                    <a:pt x="903" y="12908"/>
                  </a:cubicBezTo>
                  <a:cubicBezTo>
                    <a:pt x="777" y="13760"/>
                    <a:pt x="702" y="14612"/>
                    <a:pt x="602" y="15439"/>
                  </a:cubicBezTo>
                  <a:cubicBezTo>
                    <a:pt x="426" y="17143"/>
                    <a:pt x="226" y="18823"/>
                    <a:pt x="0" y="20502"/>
                  </a:cubicBezTo>
                  <a:lnTo>
                    <a:pt x="0" y="20527"/>
                  </a:lnTo>
                  <a:cubicBezTo>
                    <a:pt x="0" y="20652"/>
                    <a:pt x="101" y="20752"/>
                    <a:pt x="201" y="20752"/>
                  </a:cubicBezTo>
                  <a:cubicBezTo>
                    <a:pt x="1003" y="20803"/>
                    <a:pt x="1805" y="20878"/>
                    <a:pt x="2607" y="20953"/>
                  </a:cubicBezTo>
                  <a:lnTo>
                    <a:pt x="3810" y="21103"/>
                  </a:lnTo>
                  <a:lnTo>
                    <a:pt x="4411" y="21179"/>
                  </a:lnTo>
                  <a:lnTo>
                    <a:pt x="4712" y="21229"/>
                  </a:lnTo>
                  <a:cubicBezTo>
                    <a:pt x="4787" y="21241"/>
                    <a:pt x="4862" y="21247"/>
                    <a:pt x="4938" y="21247"/>
                  </a:cubicBezTo>
                  <a:cubicBezTo>
                    <a:pt x="5013" y="21247"/>
                    <a:pt x="5088" y="21241"/>
                    <a:pt x="5163" y="21229"/>
                  </a:cubicBezTo>
                  <a:cubicBezTo>
                    <a:pt x="5238" y="20778"/>
                    <a:pt x="5339" y="20301"/>
                    <a:pt x="5389" y="19850"/>
                  </a:cubicBezTo>
                  <a:lnTo>
                    <a:pt x="5564" y="18597"/>
                  </a:lnTo>
                  <a:lnTo>
                    <a:pt x="5865" y="16066"/>
                  </a:lnTo>
                  <a:lnTo>
                    <a:pt x="6492" y="11053"/>
                  </a:lnTo>
                  <a:cubicBezTo>
                    <a:pt x="6717" y="9374"/>
                    <a:pt x="6918" y="7720"/>
                    <a:pt x="7143" y="6041"/>
                  </a:cubicBezTo>
                  <a:cubicBezTo>
                    <a:pt x="7394" y="4386"/>
                    <a:pt x="7644" y="2707"/>
                    <a:pt x="7945" y="1053"/>
                  </a:cubicBezTo>
                  <a:cubicBezTo>
                    <a:pt x="7970" y="1028"/>
                    <a:pt x="7970" y="1028"/>
                    <a:pt x="7970" y="1003"/>
                  </a:cubicBezTo>
                  <a:cubicBezTo>
                    <a:pt x="7945" y="878"/>
                    <a:pt x="7845" y="777"/>
                    <a:pt x="7720" y="777"/>
                  </a:cubicBezTo>
                  <a:lnTo>
                    <a:pt x="7594" y="777"/>
                  </a:lnTo>
                  <a:lnTo>
                    <a:pt x="7394" y="752"/>
                  </a:lnTo>
                  <a:lnTo>
                    <a:pt x="7043" y="677"/>
                  </a:lnTo>
                  <a:lnTo>
                    <a:pt x="6316" y="502"/>
                  </a:lnTo>
                  <a:cubicBezTo>
                    <a:pt x="5840" y="401"/>
                    <a:pt x="5339" y="301"/>
                    <a:pt x="4837" y="226"/>
                  </a:cubicBezTo>
                  <a:cubicBezTo>
                    <a:pt x="4361" y="176"/>
                    <a:pt x="3860" y="126"/>
                    <a:pt x="3359" y="76"/>
                  </a:cubicBezTo>
                  <a:lnTo>
                    <a:pt x="1855"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8"/>
          <p:cNvGrpSpPr/>
          <p:nvPr/>
        </p:nvGrpSpPr>
        <p:grpSpPr>
          <a:xfrm rot="-108528">
            <a:off x="8667798" y="-99182"/>
            <a:ext cx="391000" cy="1284182"/>
            <a:chOff x="1276425" y="1928068"/>
            <a:chExt cx="378577" cy="1391130"/>
          </a:xfrm>
        </p:grpSpPr>
        <p:sp>
          <p:nvSpPr>
            <p:cNvPr id="1195" name="Google Shape;1195;p38"/>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8" name="Google Shape;1198;p38"/>
          <p:cNvSpPr/>
          <p:nvPr/>
        </p:nvSpPr>
        <p:spPr>
          <a:xfrm rot="-1160172">
            <a:off x="5693631" y="684902"/>
            <a:ext cx="251710" cy="574784"/>
          </a:xfrm>
          <a:custGeom>
            <a:avLst/>
            <a:gdLst/>
            <a:ahLst/>
            <a:cxnLst/>
            <a:rect l="l" t="t" r="r" b="b"/>
            <a:pathLst>
              <a:path w="8183" h="18686" extrusionOk="0">
                <a:moveTo>
                  <a:pt x="5016" y="818"/>
                </a:moveTo>
                <a:cubicBezTo>
                  <a:pt x="4812" y="826"/>
                  <a:pt x="4609" y="830"/>
                  <a:pt x="4405" y="830"/>
                </a:cubicBezTo>
                <a:cubicBezTo>
                  <a:pt x="4201" y="830"/>
                  <a:pt x="3997" y="826"/>
                  <a:pt x="3793" y="818"/>
                </a:cubicBezTo>
                <a:close/>
                <a:moveTo>
                  <a:pt x="1395" y="818"/>
                </a:moveTo>
                <a:cubicBezTo>
                  <a:pt x="1489" y="834"/>
                  <a:pt x="1583" y="834"/>
                  <a:pt x="1677" y="834"/>
                </a:cubicBezTo>
                <a:cubicBezTo>
                  <a:pt x="1646" y="881"/>
                  <a:pt x="1630" y="928"/>
                  <a:pt x="1630" y="991"/>
                </a:cubicBezTo>
                <a:cubicBezTo>
                  <a:pt x="1646" y="1085"/>
                  <a:pt x="1646" y="1179"/>
                  <a:pt x="1646" y="1273"/>
                </a:cubicBezTo>
                <a:cubicBezTo>
                  <a:pt x="1630" y="1288"/>
                  <a:pt x="1615" y="1304"/>
                  <a:pt x="1599" y="1335"/>
                </a:cubicBezTo>
                <a:cubicBezTo>
                  <a:pt x="1552" y="1116"/>
                  <a:pt x="1489" y="944"/>
                  <a:pt x="1395" y="818"/>
                </a:cubicBezTo>
                <a:close/>
                <a:moveTo>
                  <a:pt x="2289" y="1273"/>
                </a:moveTo>
                <a:lnTo>
                  <a:pt x="2289" y="1273"/>
                </a:lnTo>
                <a:cubicBezTo>
                  <a:pt x="2602" y="1304"/>
                  <a:pt x="2916" y="1320"/>
                  <a:pt x="3245" y="1335"/>
                </a:cubicBezTo>
                <a:cubicBezTo>
                  <a:pt x="3182" y="1367"/>
                  <a:pt x="3151" y="1429"/>
                  <a:pt x="3151" y="1523"/>
                </a:cubicBezTo>
                <a:cubicBezTo>
                  <a:pt x="3214" y="2386"/>
                  <a:pt x="3245" y="3248"/>
                  <a:pt x="3261" y="4110"/>
                </a:cubicBezTo>
                <a:cubicBezTo>
                  <a:pt x="3151" y="3279"/>
                  <a:pt x="3025" y="2448"/>
                  <a:pt x="2916" y="1633"/>
                </a:cubicBezTo>
                <a:cubicBezTo>
                  <a:pt x="2901" y="1508"/>
                  <a:pt x="2806" y="1448"/>
                  <a:pt x="2712" y="1448"/>
                </a:cubicBezTo>
                <a:cubicBezTo>
                  <a:pt x="2606" y="1448"/>
                  <a:pt x="2500" y="1523"/>
                  <a:pt x="2508" y="1665"/>
                </a:cubicBezTo>
                <a:cubicBezTo>
                  <a:pt x="2555" y="2307"/>
                  <a:pt x="2634" y="2950"/>
                  <a:pt x="2696" y="3624"/>
                </a:cubicBezTo>
                <a:cubicBezTo>
                  <a:pt x="2571" y="2840"/>
                  <a:pt x="2445" y="2056"/>
                  <a:pt x="2289" y="1273"/>
                </a:cubicBezTo>
                <a:close/>
                <a:moveTo>
                  <a:pt x="3793" y="1335"/>
                </a:moveTo>
                <a:cubicBezTo>
                  <a:pt x="3825" y="2260"/>
                  <a:pt x="3872" y="3185"/>
                  <a:pt x="3888" y="4110"/>
                </a:cubicBezTo>
                <a:cubicBezTo>
                  <a:pt x="3793" y="3232"/>
                  <a:pt x="3699" y="2354"/>
                  <a:pt x="3605" y="1476"/>
                </a:cubicBezTo>
                <a:cubicBezTo>
                  <a:pt x="3605" y="1414"/>
                  <a:pt x="3574" y="1367"/>
                  <a:pt x="3543" y="1335"/>
                </a:cubicBezTo>
                <a:close/>
                <a:moveTo>
                  <a:pt x="4938" y="1288"/>
                </a:moveTo>
                <a:cubicBezTo>
                  <a:pt x="4938" y="1304"/>
                  <a:pt x="4922" y="1320"/>
                  <a:pt x="4922" y="1351"/>
                </a:cubicBezTo>
                <a:cubicBezTo>
                  <a:pt x="4969" y="2260"/>
                  <a:pt x="5047" y="3201"/>
                  <a:pt x="5094" y="4157"/>
                </a:cubicBezTo>
                <a:cubicBezTo>
                  <a:pt x="5000" y="3201"/>
                  <a:pt x="4906" y="2244"/>
                  <a:pt x="4812" y="1288"/>
                </a:cubicBezTo>
                <a:close/>
                <a:moveTo>
                  <a:pt x="4436" y="1320"/>
                </a:moveTo>
                <a:cubicBezTo>
                  <a:pt x="4483" y="2542"/>
                  <a:pt x="4593" y="3812"/>
                  <a:pt x="4577" y="5066"/>
                </a:cubicBezTo>
                <a:cubicBezTo>
                  <a:pt x="4436" y="3828"/>
                  <a:pt x="4295" y="2589"/>
                  <a:pt x="4138" y="1351"/>
                </a:cubicBezTo>
                <a:cubicBezTo>
                  <a:pt x="4232" y="1335"/>
                  <a:pt x="4326" y="1335"/>
                  <a:pt x="4436" y="1320"/>
                </a:cubicBezTo>
                <a:close/>
                <a:moveTo>
                  <a:pt x="2367" y="3922"/>
                </a:moveTo>
                <a:lnTo>
                  <a:pt x="2367" y="3922"/>
                </a:lnTo>
                <a:cubicBezTo>
                  <a:pt x="2414" y="4376"/>
                  <a:pt x="2477" y="4815"/>
                  <a:pt x="2524" y="5270"/>
                </a:cubicBezTo>
                <a:cubicBezTo>
                  <a:pt x="2555" y="5677"/>
                  <a:pt x="2555" y="6085"/>
                  <a:pt x="2555" y="6508"/>
                </a:cubicBezTo>
                <a:cubicBezTo>
                  <a:pt x="2524" y="6383"/>
                  <a:pt x="2508" y="6241"/>
                  <a:pt x="2493" y="6116"/>
                </a:cubicBezTo>
                <a:cubicBezTo>
                  <a:pt x="2445" y="5379"/>
                  <a:pt x="2398" y="4658"/>
                  <a:pt x="2367" y="3922"/>
                </a:cubicBezTo>
                <a:close/>
                <a:moveTo>
                  <a:pt x="6787" y="755"/>
                </a:moveTo>
                <a:lnTo>
                  <a:pt x="6787" y="755"/>
                </a:lnTo>
                <a:cubicBezTo>
                  <a:pt x="6364" y="1257"/>
                  <a:pt x="6333" y="1727"/>
                  <a:pt x="6333" y="2652"/>
                </a:cubicBezTo>
                <a:cubicBezTo>
                  <a:pt x="6317" y="4266"/>
                  <a:pt x="6301" y="5865"/>
                  <a:pt x="6286" y="7480"/>
                </a:cubicBezTo>
                <a:cubicBezTo>
                  <a:pt x="6270" y="7495"/>
                  <a:pt x="6270" y="7511"/>
                  <a:pt x="6270" y="7542"/>
                </a:cubicBezTo>
                <a:cubicBezTo>
                  <a:pt x="6270" y="7605"/>
                  <a:pt x="6270" y="7668"/>
                  <a:pt x="6270" y="7715"/>
                </a:cubicBezTo>
                <a:cubicBezTo>
                  <a:pt x="6239" y="7715"/>
                  <a:pt x="6207" y="7715"/>
                  <a:pt x="6160" y="7730"/>
                </a:cubicBezTo>
                <a:cubicBezTo>
                  <a:pt x="6004" y="7793"/>
                  <a:pt x="5831" y="7825"/>
                  <a:pt x="5643" y="7840"/>
                </a:cubicBezTo>
                <a:cubicBezTo>
                  <a:pt x="5612" y="7840"/>
                  <a:pt x="5565" y="7840"/>
                  <a:pt x="5518" y="7856"/>
                </a:cubicBezTo>
                <a:cubicBezTo>
                  <a:pt x="5392" y="7864"/>
                  <a:pt x="5263" y="7868"/>
                  <a:pt x="5134" y="7868"/>
                </a:cubicBezTo>
                <a:cubicBezTo>
                  <a:pt x="5004" y="7868"/>
                  <a:pt x="4875" y="7864"/>
                  <a:pt x="4750" y="7856"/>
                </a:cubicBezTo>
                <a:cubicBezTo>
                  <a:pt x="4700" y="7826"/>
                  <a:pt x="4644" y="7815"/>
                  <a:pt x="4590" y="7815"/>
                </a:cubicBezTo>
                <a:cubicBezTo>
                  <a:pt x="4558" y="7815"/>
                  <a:pt x="4528" y="7819"/>
                  <a:pt x="4499" y="7825"/>
                </a:cubicBezTo>
                <a:lnTo>
                  <a:pt x="4295" y="7825"/>
                </a:lnTo>
                <a:cubicBezTo>
                  <a:pt x="4295" y="7636"/>
                  <a:pt x="4311" y="7464"/>
                  <a:pt x="4326" y="7292"/>
                </a:cubicBezTo>
                <a:cubicBezTo>
                  <a:pt x="4326" y="7354"/>
                  <a:pt x="4326" y="7417"/>
                  <a:pt x="4342" y="7480"/>
                </a:cubicBezTo>
                <a:cubicBezTo>
                  <a:pt x="4350" y="7630"/>
                  <a:pt x="4479" y="7714"/>
                  <a:pt x="4605" y="7714"/>
                </a:cubicBezTo>
                <a:cubicBezTo>
                  <a:pt x="4715" y="7714"/>
                  <a:pt x="4822" y="7650"/>
                  <a:pt x="4844" y="7511"/>
                </a:cubicBezTo>
                <a:cubicBezTo>
                  <a:pt x="4844" y="7527"/>
                  <a:pt x="4844" y="7558"/>
                  <a:pt x="4859" y="7574"/>
                </a:cubicBezTo>
                <a:cubicBezTo>
                  <a:pt x="4868" y="7738"/>
                  <a:pt x="5001" y="7825"/>
                  <a:pt x="5135" y="7825"/>
                </a:cubicBezTo>
                <a:cubicBezTo>
                  <a:pt x="5256" y="7825"/>
                  <a:pt x="5378" y="7754"/>
                  <a:pt x="5408" y="7605"/>
                </a:cubicBezTo>
                <a:cubicBezTo>
                  <a:pt x="5408" y="7589"/>
                  <a:pt x="5408" y="7558"/>
                  <a:pt x="5408" y="7542"/>
                </a:cubicBezTo>
                <a:cubicBezTo>
                  <a:pt x="5424" y="7542"/>
                  <a:pt x="5424" y="7542"/>
                  <a:pt x="5424" y="7558"/>
                </a:cubicBezTo>
                <a:cubicBezTo>
                  <a:pt x="5436" y="7716"/>
                  <a:pt x="5561" y="7799"/>
                  <a:pt x="5682" y="7799"/>
                </a:cubicBezTo>
                <a:cubicBezTo>
                  <a:pt x="5717" y="7799"/>
                  <a:pt x="5752" y="7792"/>
                  <a:pt x="5784" y="7778"/>
                </a:cubicBezTo>
                <a:cubicBezTo>
                  <a:pt x="5813" y="7785"/>
                  <a:pt x="5843" y="7789"/>
                  <a:pt x="5873" y="7789"/>
                </a:cubicBezTo>
                <a:cubicBezTo>
                  <a:pt x="6024" y="7789"/>
                  <a:pt x="6176" y="7691"/>
                  <a:pt x="6176" y="7495"/>
                </a:cubicBezTo>
                <a:cubicBezTo>
                  <a:pt x="6145" y="5332"/>
                  <a:pt x="6098" y="3169"/>
                  <a:pt x="6113" y="1006"/>
                </a:cubicBezTo>
                <a:cubicBezTo>
                  <a:pt x="6113" y="912"/>
                  <a:pt x="6035" y="834"/>
                  <a:pt x="5957" y="802"/>
                </a:cubicBezTo>
                <a:cubicBezTo>
                  <a:pt x="6223" y="802"/>
                  <a:pt x="6505" y="787"/>
                  <a:pt x="6787" y="755"/>
                </a:cubicBezTo>
                <a:close/>
                <a:moveTo>
                  <a:pt x="3731" y="7558"/>
                </a:moveTo>
                <a:cubicBezTo>
                  <a:pt x="3746" y="7636"/>
                  <a:pt x="3746" y="7715"/>
                  <a:pt x="3762" y="7793"/>
                </a:cubicBezTo>
                <a:lnTo>
                  <a:pt x="3637" y="7793"/>
                </a:lnTo>
                <a:cubicBezTo>
                  <a:pt x="3608" y="7771"/>
                  <a:pt x="3568" y="7760"/>
                  <a:pt x="3528" y="7760"/>
                </a:cubicBezTo>
                <a:cubicBezTo>
                  <a:pt x="3482" y="7760"/>
                  <a:pt x="3435" y="7775"/>
                  <a:pt x="3402" y="7809"/>
                </a:cubicBezTo>
                <a:cubicBezTo>
                  <a:pt x="3292" y="7809"/>
                  <a:pt x="3167" y="7840"/>
                  <a:pt x="3041" y="7872"/>
                </a:cubicBezTo>
                <a:cubicBezTo>
                  <a:pt x="3029" y="7867"/>
                  <a:pt x="3015" y="7865"/>
                  <a:pt x="3001" y="7865"/>
                </a:cubicBezTo>
                <a:cubicBezTo>
                  <a:pt x="2962" y="7865"/>
                  <a:pt x="2919" y="7880"/>
                  <a:pt x="2884" y="7903"/>
                </a:cubicBezTo>
                <a:cubicBezTo>
                  <a:pt x="2869" y="7903"/>
                  <a:pt x="2853" y="7903"/>
                  <a:pt x="2822" y="7919"/>
                </a:cubicBezTo>
                <a:cubicBezTo>
                  <a:pt x="2837" y="7840"/>
                  <a:pt x="2837" y="7778"/>
                  <a:pt x="2853" y="7715"/>
                </a:cubicBezTo>
                <a:cubicBezTo>
                  <a:pt x="2897" y="7748"/>
                  <a:pt x="2953" y="7765"/>
                  <a:pt x="3008" y="7765"/>
                </a:cubicBezTo>
                <a:cubicBezTo>
                  <a:pt x="3110" y="7765"/>
                  <a:pt x="3209" y="7706"/>
                  <a:pt x="3229" y="7574"/>
                </a:cubicBezTo>
                <a:cubicBezTo>
                  <a:pt x="3274" y="7685"/>
                  <a:pt x="3371" y="7737"/>
                  <a:pt x="3470" y="7737"/>
                </a:cubicBezTo>
                <a:cubicBezTo>
                  <a:pt x="3579" y="7737"/>
                  <a:pt x="3690" y="7673"/>
                  <a:pt x="3731" y="7558"/>
                </a:cubicBezTo>
                <a:close/>
                <a:moveTo>
                  <a:pt x="5408" y="8420"/>
                </a:moveTo>
                <a:cubicBezTo>
                  <a:pt x="5424" y="8561"/>
                  <a:pt x="5455" y="8687"/>
                  <a:pt x="5486" y="8812"/>
                </a:cubicBezTo>
                <a:cubicBezTo>
                  <a:pt x="5377" y="8687"/>
                  <a:pt x="5283" y="8546"/>
                  <a:pt x="5173" y="8420"/>
                </a:cubicBezTo>
                <a:close/>
                <a:moveTo>
                  <a:pt x="4405" y="8357"/>
                </a:moveTo>
                <a:cubicBezTo>
                  <a:pt x="4436" y="8640"/>
                  <a:pt x="4452" y="8906"/>
                  <a:pt x="4452" y="9188"/>
                </a:cubicBezTo>
                <a:cubicBezTo>
                  <a:pt x="4389" y="8922"/>
                  <a:pt x="4373" y="8640"/>
                  <a:pt x="4358" y="8357"/>
                </a:cubicBezTo>
                <a:close/>
                <a:moveTo>
                  <a:pt x="3950" y="8342"/>
                </a:moveTo>
                <a:cubicBezTo>
                  <a:pt x="3935" y="8420"/>
                  <a:pt x="3935" y="8483"/>
                  <a:pt x="3935" y="8561"/>
                </a:cubicBezTo>
                <a:cubicBezTo>
                  <a:pt x="3919" y="8828"/>
                  <a:pt x="3872" y="9094"/>
                  <a:pt x="3825" y="9361"/>
                </a:cubicBezTo>
                <a:lnTo>
                  <a:pt x="3809" y="9361"/>
                </a:lnTo>
                <a:cubicBezTo>
                  <a:pt x="3762" y="9031"/>
                  <a:pt x="3731" y="8702"/>
                  <a:pt x="3715" y="8357"/>
                </a:cubicBezTo>
                <a:cubicBezTo>
                  <a:pt x="3793" y="8357"/>
                  <a:pt x="3872" y="8342"/>
                  <a:pt x="3950" y="8342"/>
                </a:cubicBezTo>
                <a:close/>
                <a:moveTo>
                  <a:pt x="4938" y="8969"/>
                </a:moveTo>
                <a:cubicBezTo>
                  <a:pt x="5063" y="9157"/>
                  <a:pt x="5204" y="9345"/>
                  <a:pt x="5345" y="9517"/>
                </a:cubicBezTo>
                <a:cubicBezTo>
                  <a:pt x="5204" y="9517"/>
                  <a:pt x="5079" y="9533"/>
                  <a:pt x="4938" y="9533"/>
                </a:cubicBezTo>
                <a:cubicBezTo>
                  <a:pt x="4938" y="9345"/>
                  <a:pt x="4938" y="9157"/>
                  <a:pt x="4938" y="8969"/>
                </a:cubicBezTo>
                <a:close/>
                <a:moveTo>
                  <a:pt x="6176" y="9267"/>
                </a:moveTo>
                <a:cubicBezTo>
                  <a:pt x="6270" y="9361"/>
                  <a:pt x="6364" y="9470"/>
                  <a:pt x="6458" y="9580"/>
                </a:cubicBezTo>
                <a:cubicBezTo>
                  <a:pt x="6395" y="9564"/>
                  <a:pt x="6333" y="9564"/>
                  <a:pt x="6270" y="9549"/>
                </a:cubicBezTo>
                <a:cubicBezTo>
                  <a:pt x="6239" y="9455"/>
                  <a:pt x="6207" y="9361"/>
                  <a:pt x="6176" y="9267"/>
                </a:cubicBezTo>
                <a:close/>
                <a:moveTo>
                  <a:pt x="2696" y="9643"/>
                </a:moveTo>
                <a:cubicBezTo>
                  <a:pt x="2696" y="9784"/>
                  <a:pt x="2712" y="9909"/>
                  <a:pt x="2712" y="10050"/>
                </a:cubicBezTo>
                <a:cubicBezTo>
                  <a:pt x="2681" y="10066"/>
                  <a:pt x="2665" y="10066"/>
                  <a:pt x="2634" y="10082"/>
                </a:cubicBezTo>
                <a:lnTo>
                  <a:pt x="2524" y="10082"/>
                </a:lnTo>
                <a:cubicBezTo>
                  <a:pt x="2587" y="9941"/>
                  <a:pt x="2649" y="9784"/>
                  <a:pt x="2696" y="9643"/>
                </a:cubicBezTo>
                <a:close/>
                <a:moveTo>
                  <a:pt x="6512" y="0"/>
                </a:moveTo>
                <a:cubicBezTo>
                  <a:pt x="5667" y="0"/>
                  <a:pt x="4808" y="74"/>
                  <a:pt x="3966" y="97"/>
                </a:cubicBezTo>
                <a:cubicBezTo>
                  <a:pt x="2712" y="128"/>
                  <a:pt x="1395" y="66"/>
                  <a:pt x="173" y="317"/>
                </a:cubicBezTo>
                <a:cubicBezTo>
                  <a:pt x="141" y="317"/>
                  <a:pt x="110" y="332"/>
                  <a:pt x="94" y="348"/>
                </a:cubicBezTo>
                <a:cubicBezTo>
                  <a:pt x="47" y="379"/>
                  <a:pt x="16" y="411"/>
                  <a:pt x="16" y="458"/>
                </a:cubicBezTo>
                <a:cubicBezTo>
                  <a:pt x="0" y="552"/>
                  <a:pt x="32" y="646"/>
                  <a:pt x="157" y="661"/>
                </a:cubicBezTo>
                <a:cubicBezTo>
                  <a:pt x="267" y="693"/>
                  <a:pt x="376" y="708"/>
                  <a:pt x="486" y="724"/>
                </a:cubicBezTo>
                <a:cubicBezTo>
                  <a:pt x="753" y="865"/>
                  <a:pt x="1050" y="1038"/>
                  <a:pt x="1160" y="1241"/>
                </a:cubicBezTo>
                <a:cubicBezTo>
                  <a:pt x="1254" y="1461"/>
                  <a:pt x="1207" y="1931"/>
                  <a:pt x="1223" y="2166"/>
                </a:cubicBezTo>
                <a:cubicBezTo>
                  <a:pt x="1270" y="2871"/>
                  <a:pt x="1333" y="3561"/>
                  <a:pt x="1380" y="4251"/>
                </a:cubicBezTo>
                <a:cubicBezTo>
                  <a:pt x="1442" y="5097"/>
                  <a:pt x="1301" y="6226"/>
                  <a:pt x="1568" y="7072"/>
                </a:cubicBezTo>
                <a:cubicBezTo>
                  <a:pt x="1536" y="7307"/>
                  <a:pt x="1536" y="7558"/>
                  <a:pt x="1583" y="7778"/>
                </a:cubicBezTo>
                <a:cubicBezTo>
                  <a:pt x="1568" y="7950"/>
                  <a:pt x="1552" y="8122"/>
                  <a:pt x="1521" y="8279"/>
                </a:cubicBezTo>
                <a:cubicBezTo>
                  <a:pt x="1333" y="8655"/>
                  <a:pt x="1145" y="9031"/>
                  <a:pt x="956" y="9392"/>
                </a:cubicBezTo>
                <a:cubicBezTo>
                  <a:pt x="815" y="9611"/>
                  <a:pt x="674" y="9831"/>
                  <a:pt x="549" y="10082"/>
                </a:cubicBezTo>
                <a:cubicBezTo>
                  <a:pt x="533" y="10129"/>
                  <a:pt x="533" y="10160"/>
                  <a:pt x="549" y="10207"/>
                </a:cubicBezTo>
                <a:cubicBezTo>
                  <a:pt x="486" y="10285"/>
                  <a:pt x="439" y="10379"/>
                  <a:pt x="392" y="10458"/>
                </a:cubicBezTo>
                <a:cubicBezTo>
                  <a:pt x="302" y="10593"/>
                  <a:pt x="443" y="10772"/>
                  <a:pt x="579" y="10772"/>
                </a:cubicBezTo>
                <a:cubicBezTo>
                  <a:pt x="585" y="10772"/>
                  <a:pt x="590" y="10772"/>
                  <a:pt x="596" y="10771"/>
                </a:cubicBezTo>
                <a:lnTo>
                  <a:pt x="627" y="10771"/>
                </a:lnTo>
                <a:cubicBezTo>
                  <a:pt x="690" y="10818"/>
                  <a:pt x="768" y="10865"/>
                  <a:pt x="878" y="10881"/>
                </a:cubicBezTo>
                <a:cubicBezTo>
                  <a:pt x="894" y="10889"/>
                  <a:pt x="913" y="10893"/>
                  <a:pt x="935" y="10893"/>
                </a:cubicBezTo>
                <a:cubicBezTo>
                  <a:pt x="956" y="10893"/>
                  <a:pt x="980" y="10889"/>
                  <a:pt x="1003" y="10881"/>
                </a:cubicBezTo>
                <a:cubicBezTo>
                  <a:pt x="1218" y="10939"/>
                  <a:pt x="1449" y="10961"/>
                  <a:pt x="1686" y="10961"/>
                </a:cubicBezTo>
                <a:cubicBezTo>
                  <a:pt x="2348" y="10961"/>
                  <a:pt x="3064" y="10790"/>
                  <a:pt x="3652" y="10756"/>
                </a:cubicBezTo>
                <a:cubicBezTo>
                  <a:pt x="3778" y="10740"/>
                  <a:pt x="3903" y="10740"/>
                  <a:pt x="4013" y="10724"/>
                </a:cubicBezTo>
                <a:cubicBezTo>
                  <a:pt x="4232" y="12981"/>
                  <a:pt x="4264" y="15380"/>
                  <a:pt x="4765" y="17605"/>
                </a:cubicBezTo>
                <a:cubicBezTo>
                  <a:pt x="4781" y="17887"/>
                  <a:pt x="4797" y="18185"/>
                  <a:pt x="4812" y="18467"/>
                </a:cubicBezTo>
                <a:cubicBezTo>
                  <a:pt x="4821" y="18614"/>
                  <a:pt x="4937" y="18685"/>
                  <a:pt x="5051" y="18685"/>
                </a:cubicBezTo>
                <a:cubicBezTo>
                  <a:pt x="5132" y="18685"/>
                  <a:pt x="5212" y="18649"/>
                  <a:pt x="5251" y="18577"/>
                </a:cubicBezTo>
                <a:cubicBezTo>
                  <a:pt x="5330" y="18546"/>
                  <a:pt x="5392" y="18467"/>
                  <a:pt x="5392" y="18373"/>
                </a:cubicBezTo>
                <a:cubicBezTo>
                  <a:pt x="5314" y="17668"/>
                  <a:pt x="5236" y="16978"/>
                  <a:pt x="5157" y="16289"/>
                </a:cubicBezTo>
                <a:cubicBezTo>
                  <a:pt x="5126" y="15583"/>
                  <a:pt x="5094" y="14862"/>
                  <a:pt x="5079" y="14157"/>
                </a:cubicBezTo>
                <a:cubicBezTo>
                  <a:pt x="5063" y="13091"/>
                  <a:pt x="5283" y="11727"/>
                  <a:pt x="5000" y="10662"/>
                </a:cubicBezTo>
                <a:cubicBezTo>
                  <a:pt x="5508" y="10627"/>
                  <a:pt x="6015" y="10602"/>
                  <a:pt x="6517" y="10602"/>
                </a:cubicBezTo>
                <a:cubicBezTo>
                  <a:pt x="6930" y="10602"/>
                  <a:pt x="7340" y="10619"/>
                  <a:pt x="7743" y="10662"/>
                </a:cubicBezTo>
                <a:cubicBezTo>
                  <a:pt x="7750" y="10662"/>
                  <a:pt x="7757" y="10662"/>
                  <a:pt x="7764" y="10662"/>
                </a:cubicBezTo>
                <a:cubicBezTo>
                  <a:pt x="7962" y="10662"/>
                  <a:pt x="8163" y="10451"/>
                  <a:pt x="8073" y="10270"/>
                </a:cubicBezTo>
                <a:cubicBezTo>
                  <a:pt x="8135" y="10223"/>
                  <a:pt x="8182" y="10144"/>
                  <a:pt x="8182" y="10035"/>
                </a:cubicBezTo>
                <a:cubicBezTo>
                  <a:pt x="8135" y="9533"/>
                  <a:pt x="7790" y="9078"/>
                  <a:pt x="7493" y="8718"/>
                </a:cubicBezTo>
                <a:cubicBezTo>
                  <a:pt x="7258" y="8420"/>
                  <a:pt x="7007" y="8122"/>
                  <a:pt x="6756" y="7840"/>
                </a:cubicBezTo>
                <a:lnTo>
                  <a:pt x="6787" y="4188"/>
                </a:lnTo>
                <a:cubicBezTo>
                  <a:pt x="6803" y="2950"/>
                  <a:pt x="6505" y="1461"/>
                  <a:pt x="7571" y="614"/>
                </a:cubicBezTo>
                <a:cubicBezTo>
                  <a:pt x="7618" y="567"/>
                  <a:pt x="7649" y="505"/>
                  <a:pt x="7649" y="442"/>
                </a:cubicBezTo>
                <a:cubicBezTo>
                  <a:pt x="7712" y="270"/>
                  <a:pt x="7665" y="66"/>
                  <a:pt x="7414" y="34"/>
                </a:cubicBezTo>
                <a:cubicBezTo>
                  <a:pt x="7116" y="10"/>
                  <a:pt x="6815" y="0"/>
                  <a:pt x="6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 name="Google Shape;1199;p38"/>
          <p:cNvGrpSpPr/>
          <p:nvPr/>
        </p:nvGrpSpPr>
        <p:grpSpPr>
          <a:xfrm rot="514806">
            <a:off x="8043019" y="4353113"/>
            <a:ext cx="1118061" cy="876421"/>
            <a:chOff x="378575" y="1776375"/>
            <a:chExt cx="737425" cy="578050"/>
          </a:xfrm>
        </p:grpSpPr>
        <p:sp>
          <p:nvSpPr>
            <p:cNvPr id="1200" name="Google Shape;1200;p38"/>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38"/>
          <p:cNvGrpSpPr/>
          <p:nvPr/>
        </p:nvGrpSpPr>
        <p:grpSpPr>
          <a:xfrm rot="19338442">
            <a:off x="-372944" y="406552"/>
            <a:ext cx="1299940" cy="282304"/>
            <a:chOff x="256250" y="3704650"/>
            <a:chExt cx="960300" cy="231700"/>
          </a:xfrm>
        </p:grpSpPr>
        <p:sp>
          <p:nvSpPr>
            <p:cNvPr id="1213" name="Google Shape;1213;p38"/>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9347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grpSp>
        <p:nvGrpSpPr>
          <p:cNvPr id="1182" name="Google Shape;1182;p38"/>
          <p:cNvGrpSpPr/>
          <p:nvPr/>
        </p:nvGrpSpPr>
        <p:grpSpPr>
          <a:xfrm>
            <a:off x="351112" y="501894"/>
            <a:ext cx="8368346" cy="235392"/>
            <a:chOff x="4345425" y="2175475"/>
            <a:chExt cx="800750" cy="176025"/>
          </a:xfrm>
        </p:grpSpPr>
        <p:sp>
          <p:nvSpPr>
            <p:cNvPr id="1183" name="Google Shape;1183;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38"/>
          <p:cNvSpPr txBox="1">
            <a:spLocks noGrp="1"/>
          </p:cNvSpPr>
          <p:nvPr>
            <p:ph type="title"/>
          </p:nvPr>
        </p:nvSpPr>
        <p:spPr>
          <a:xfrm>
            <a:off x="836319" y="78298"/>
            <a:ext cx="6936082" cy="63257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What is Random Forest !</a:t>
            </a:r>
            <a:endParaRPr dirty="0"/>
          </a:p>
        </p:txBody>
      </p:sp>
      <p:sp>
        <p:nvSpPr>
          <p:cNvPr id="1189" name="Google Shape;1189;p38"/>
          <p:cNvSpPr txBox="1">
            <a:spLocks noGrp="1"/>
          </p:cNvSpPr>
          <p:nvPr>
            <p:ph type="subTitle" idx="1"/>
          </p:nvPr>
        </p:nvSpPr>
        <p:spPr>
          <a:xfrm>
            <a:off x="-24621" y="949226"/>
            <a:ext cx="9168621" cy="4194273"/>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endParaRPr lang="en-US" sz="2000" dirty="0">
              <a:latin typeface="+mj-lt"/>
            </a:endParaRPr>
          </a:p>
          <a:p>
            <a:pPr marL="469900" indent="-342900" algn="l">
              <a:buFont typeface="Arial" panose="020B0604020202020204" pitchFamily="34" charset="0"/>
              <a:buChar char="•"/>
            </a:pPr>
            <a:r>
              <a:rPr lang="en-US" sz="1800" b="0" i="0" dirty="0">
                <a:solidFill>
                  <a:srgbClr val="374151"/>
                </a:solidFill>
                <a:effectLst/>
                <a:latin typeface="Söhne"/>
              </a:rPr>
              <a:t>Random forest is a powerful machine learning algorithm that combines the predictions of multiple decision trees to make more accurate predictions. It's like having a "forest" of decision trees working together to give a better overall result.</a:t>
            </a:r>
          </a:p>
          <a:p>
            <a:pPr marL="469900" indent="-342900" algn="l">
              <a:buFont typeface="Arial" panose="020B0604020202020204" pitchFamily="34" charset="0"/>
              <a:buChar char="•"/>
            </a:pPr>
            <a:endParaRPr lang="en-US" sz="1800" b="0" i="0" dirty="0">
              <a:solidFill>
                <a:srgbClr val="374151"/>
              </a:solidFill>
              <a:effectLst/>
              <a:latin typeface="Söhne"/>
            </a:endParaRPr>
          </a:p>
          <a:p>
            <a:pPr marL="469900" indent="-342900" algn="l">
              <a:buFont typeface="Arial" panose="020B0604020202020204" pitchFamily="34" charset="0"/>
              <a:buChar char="•"/>
            </a:pPr>
            <a:r>
              <a:rPr lang="en-US" sz="1800" b="0" i="0" dirty="0">
                <a:solidFill>
                  <a:srgbClr val="374151"/>
                </a:solidFill>
                <a:effectLst/>
                <a:latin typeface="Söhne"/>
              </a:rPr>
              <a:t>In a random forest, multiple decision trees are created, each with a slight variation. These trees are trained on different subsets of the data, randomly selected from the original dataset. Additionally, at each step of building a decision tree, instead of considering all attributes, only a random subset of attributes is used. This avoids overfitting.</a:t>
            </a:r>
          </a:p>
          <a:p>
            <a:pPr marL="469900" indent="-342900" algn="l">
              <a:buFont typeface="Arial" panose="020B0604020202020204" pitchFamily="34" charset="0"/>
              <a:buChar char="•"/>
            </a:pPr>
            <a:endParaRPr lang="en-US" sz="1800" dirty="0">
              <a:latin typeface="+mj-lt"/>
            </a:endParaRPr>
          </a:p>
          <a:p>
            <a:pPr algn="l">
              <a:buFont typeface="Arial" panose="020B0604020202020204" pitchFamily="34" charset="0"/>
              <a:buChar char="•"/>
            </a:pPr>
            <a:r>
              <a:rPr lang="en-US" sz="1800" b="0" i="0" dirty="0">
                <a:solidFill>
                  <a:srgbClr val="374151"/>
                </a:solidFill>
                <a:effectLst/>
                <a:latin typeface="Söhne"/>
              </a:rPr>
              <a:t>When it's time to make a prediction using the random forest, each decision tree in the forest independently predicts the outcome based on the given input. For classification problems, the predicted outcome is determined by majority voting.</a:t>
            </a:r>
            <a:endParaRPr lang="en-US" dirty="0">
              <a:latin typeface="+mj-lt"/>
            </a:endParaRPr>
          </a:p>
          <a:p>
            <a:pPr algn="l"/>
            <a:endParaRPr sz="1800" dirty="0"/>
          </a:p>
        </p:txBody>
      </p:sp>
      <p:grpSp>
        <p:nvGrpSpPr>
          <p:cNvPr id="1194" name="Google Shape;1194;p38"/>
          <p:cNvGrpSpPr/>
          <p:nvPr/>
        </p:nvGrpSpPr>
        <p:grpSpPr>
          <a:xfrm rot="-108528">
            <a:off x="8667798" y="-99182"/>
            <a:ext cx="391000" cy="1284182"/>
            <a:chOff x="1276425" y="1928068"/>
            <a:chExt cx="378577" cy="1391130"/>
          </a:xfrm>
        </p:grpSpPr>
        <p:sp>
          <p:nvSpPr>
            <p:cNvPr id="1195" name="Google Shape;1195;p38"/>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8" name="Google Shape;1198;p38"/>
          <p:cNvSpPr/>
          <p:nvPr/>
        </p:nvSpPr>
        <p:spPr>
          <a:xfrm rot="-1160172">
            <a:off x="5693631" y="684902"/>
            <a:ext cx="251710" cy="574784"/>
          </a:xfrm>
          <a:custGeom>
            <a:avLst/>
            <a:gdLst/>
            <a:ahLst/>
            <a:cxnLst/>
            <a:rect l="l" t="t" r="r" b="b"/>
            <a:pathLst>
              <a:path w="8183" h="18686" extrusionOk="0">
                <a:moveTo>
                  <a:pt x="5016" y="818"/>
                </a:moveTo>
                <a:cubicBezTo>
                  <a:pt x="4812" y="826"/>
                  <a:pt x="4609" y="830"/>
                  <a:pt x="4405" y="830"/>
                </a:cubicBezTo>
                <a:cubicBezTo>
                  <a:pt x="4201" y="830"/>
                  <a:pt x="3997" y="826"/>
                  <a:pt x="3793" y="818"/>
                </a:cubicBezTo>
                <a:close/>
                <a:moveTo>
                  <a:pt x="1395" y="818"/>
                </a:moveTo>
                <a:cubicBezTo>
                  <a:pt x="1489" y="834"/>
                  <a:pt x="1583" y="834"/>
                  <a:pt x="1677" y="834"/>
                </a:cubicBezTo>
                <a:cubicBezTo>
                  <a:pt x="1646" y="881"/>
                  <a:pt x="1630" y="928"/>
                  <a:pt x="1630" y="991"/>
                </a:cubicBezTo>
                <a:cubicBezTo>
                  <a:pt x="1646" y="1085"/>
                  <a:pt x="1646" y="1179"/>
                  <a:pt x="1646" y="1273"/>
                </a:cubicBezTo>
                <a:cubicBezTo>
                  <a:pt x="1630" y="1288"/>
                  <a:pt x="1615" y="1304"/>
                  <a:pt x="1599" y="1335"/>
                </a:cubicBezTo>
                <a:cubicBezTo>
                  <a:pt x="1552" y="1116"/>
                  <a:pt x="1489" y="944"/>
                  <a:pt x="1395" y="818"/>
                </a:cubicBezTo>
                <a:close/>
                <a:moveTo>
                  <a:pt x="2289" y="1273"/>
                </a:moveTo>
                <a:lnTo>
                  <a:pt x="2289" y="1273"/>
                </a:lnTo>
                <a:cubicBezTo>
                  <a:pt x="2602" y="1304"/>
                  <a:pt x="2916" y="1320"/>
                  <a:pt x="3245" y="1335"/>
                </a:cubicBezTo>
                <a:cubicBezTo>
                  <a:pt x="3182" y="1367"/>
                  <a:pt x="3151" y="1429"/>
                  <a:pt x="3151" y="1523"/>
                </a:cubicBezTo>
                <a:cubicBezTo>
                  <a:pt x="3214" y="2386"/>
                  <a:pt x="3245" y="3248"/>
                  <a:pt x="3261" y="4110"/>
                </a:cubicBezTo>
                <a:cubicBezTo>
                  <a:pt x="3151" y="3279"/>
                  <a:pt x="3025" y="2448"/>
                  <a:pt x="2916" y="1633"/>
                </a:cubicBezTo>
                <a:cubicBezTo>
                  <a:pt x="2901" y="1508"/>
                  <a:pt x="2806" y="1448"/>
                  <a:pt x="2712" y="1448"/>
                </a:cubicBezTo>
                <a:cubicBezTo>
                  <a:pt x="2606" y="1448"/>
                  <a:pt x="2500" y="1523"/>
                  <a:pt x="2508" y="1665"/>
                </a:cubicBezTo>
                <a:cubicBezTo>
                  <a:pt x="2555" y="2307"/>
                  <a:pt x="2634" y="2950"/>
                  <a:pt x="2696" y="3624"/>
                </a:cubicBezTo>
                <a:cubicBezTo>
                  <a:pt x="2571" y="2840"/>
                  <a:pt x="2445" y="2056"/>
                  <a:pt x="2289" y="1273"/>
                </a:cubicBezTo>
                <a:close/>
                <a:moveTo>
                  <a:pt x="3793" y="1335"/>
                </a:moveTo>
                <a:cubicBezTo>
                  <a:pt x="3825" y="2260"/>
                  <a:pt x="3872" y="3185"/>
                  <a:pt x="3888" y="4110"/>
                </a:cubicBezTo>
                <a:cubicBezTo>
                  <a:pt x="3793" y="3232"/>
                  <a:pt x="3699" y="2354"/>
                  <a:pt x="3605" y="1476"/>
                </a:cubicBezTo>
                <a:cubicBezTo>
                  <a:pt x="3605" y="1414"/>
                  <a:pt x="3574" y="1367"/>
                  <a:pt x="3543" y="1335"/>
                </a:cubicBezTo>
                <a:close/>
                <a:moveTo>
                  <a:pt x="4938" y="1288"/>
                </a:moveTo>
                <a:cubicBezTo>
                  <a:pt x="4938" y="1304"/>
                  <a:pt x="4922" y="1320"/>
                  <a:pt x="4922" y="1351"/>
                </a:cubicBezTo>
                <a:cubicBezTo>
                  <a:pt x="4969" y="2260"/>
                  <a:pt x="5047" y="3201"/>
                  <a:pt x="5094" y="4157"/>
                </a:cubicBezTo>
                <a:cubicBezTo>
                  <a:pt x="5000" y="3201"/>
                  <a:pt x="4906" y="2244"/>
                  <a:pt x="4812" y="1288"/>
                </a:cubicBezTo>
                <a:close/>
                <a:moveTo>
                  <a:pt x="4436" y="1320"/>
                </a:moveTo>
                <a:cubicBezTo>
                  <a:pt x="4483" y="2542"/>
                  <a:pt x="4593" y="3812"/>
                  <a:pt x="4577" y="5066"/>
                </a:cubicBezTo>
                <a:cubicBezTo>
                  <a:pt x="4436" y="3828"/>
                  <a:pt x="4295" y="2589"/>
                  <a:pt x="4138" y="1351"/>
                </a:cubicBezTo>
                <a:cubicBezTo>
                  <a:pt x="4232" y="1335"/>
                  <a:pt x="4326" y="1335"/>
                  <a:pt x="4436" y="1320"/>
                </a:cubicBezTo>
                <a:close/>
                <a:moveTo>
                  <a:pt x="2367" y="3922"/>
                </a:moveTo>
                <a:lnTo>
                  <a:pt x="2367" y="3922"/>
                </a:lnTo>
                <a:cubicBezTo>
                  <a:pt x="2414" y="4376"/>
                  <a:pt x="2477" y="4815"/>
                  <a:pt x="2524" y="5270"/>
                </a:cubicBezTo>
                <a:cubicBezTo>
                  <a:pt x="2555" y="5677"/>
                  <a:pt x="2555" y="6085"/>
                  <a:pt x="2555" y="6508"/>
                </a:cubicBezTo>
                <a:cubicBezTo>
                  <a:pt x="2524" y="6383"/>
                  <a:pt x="2508" y="6241"/>
                  <a:pt x="2493" y="6116"/>
                </a:cubicBezTo>
                <a:cubicBezTo>
                  <a:pt x="2445" y="5379"/>
                  <a:pt x="2398" y="4658"/>
                  <a:pt x="2367" y="3922"/>
                </a:cubicBezTo>
                <a:close/>
                <a:moveTo>
                  <a:pt x="6787" y="755"/>
                </a:moveTo>
                <a:lnTo>
                  <a:pt x="6787" y="755"/>
                </a:lnTo>
                <a:cubicBezTo>
                  <a:pt x="6364" y="1257"/>
                  <a:pt x="6333" y="1727"/>
                  <a:pt x="6333" y="2652"/>
                </a:cubicBezTo>
                <a:cubicBezTo>
                  <a:pt x="6317" y="4266"/>
                  <a:pt x="6301" y="5865"/>
                  <a:pt x="6286" y="7480"/>
                </a:cubicBezTo>
                <a:cubicBezTo>
                  <a:pt x="6270" y="7495"/>
                  <a:pt x="6270" y="7511"/>
                  <a:pt x="6270" y="7542"/>
                </a:cubicBezTo>
                <a:cubicBezTo>
                  <a:pt x="6270" y="7605"/>
                  <a:pt x="6270" y="7668"/>
                  <a:pt x="6270" y="7715"/>
                </a:cubicBezTo>
                <a:cubicBezTo>
                  <a:pt x="6239" y="7715"/>
                  <a:pt x="6207" y="7715"/>
                  <a:pt x="6160" y="7730"/>
                </a:cubicBezTo>
                <a:cubicBezTo>
                  <a:pt x="6004" y="7793"/>
                  <a:pt x="5831" y="7825"/>
                  <a:pt x="5643" y="7840"/>
                </a:cubicBezTo>
                <a:cubicBezTo>
                  <a:pt x="5612" y="7840"/>
                  <a:pt x="5565" y="7840"/>
                  <a:pt x="5518" y="7856"/>
                </a:cubicBezTo>
                <a:cubicBezTo>
                  <a:pt x="5392" y="7864"/>
                  <a:pt x="5263" y="7868"/>
                  <a:pt x="5134" y="7868"/>
                </a:cubicBezTo>
                <a:cubicBezTo>
                  <a:pt x="5004" y="7868"/>
                  <a:pt x="4875" y="7864"/>
                  <a:pt x="4750" y="7856"/>
                </a:cubicBezTo>
                <a:cubicBezTo>
                  <a:pt x="4700" y="7826"/>
                  <a:pt x="4644" y="7815"/>
                  <a:pt x="4590" y="7815"/>
                </a:cubicBezTo>
                <a:cubicBezTo>
                  <a:pt x="4558" y="7815"/>
                  <a:pt x="4528" y="7819"/>
                  <a:pt x="4499" y="7825"/>
                </a:cubicBezTo>
                <a:lnTo>
                  <a:pt x="4295" y="7825"/>
                </a:lnTo>
                <a:cubicBezTo>
                  <a:pt x="4295" y="7636"/>
                  <a:pt x="4311" y="7464"/>
                  <a:pt x="4326" y="7292"/>
                </a:cubicBezTo>
                <a:cubicBezTo>
                  <a:pt x="4326" y="7354"/>
                  <a:pt x="4326" y="7417"/>
                  <a:pt x="4342" y="7480"/>
                </a:cubicBezTo>
                <a:cubicBezTo>
                  <a:pt x="4350" y="7630"/>
                  <a:pt x="4479" y="7714"/>
                  <a:pt x="4605" y="7714"/>
                </a:cubicBezTo>
                <a:cubicBezTo>
                  <a:pt x="4715" y="7714"/>
                  <a:pt x="4822" y="7650"/>
                  <a:pt x="4844" y="7511"/>
                </a:cubicBezTo>
                <a:cubicBezTo>
                  <a:pt x="4844" y="7527"/>
                  <a:pt x="4844" y="7558"/>
                  <a:pt x="4859" y="7574"/>
                </a:cubicBezTo>
                <a:cubicBezTo>
                  <a:pt x="4868" y="7738"/>
                  <a:pt x="5001" y="7825"/>
                  <a:pt x="5135" y="7825"/>
                </a:cubicBezTo>
                <a:cubicBezTo>
                  <a:pt x="5256" y="7825"/>
                  <a:pt x="5378" y="7754"/>
                  <a:pt x="5408" y="7605"/>
                </a:cubicBezTo>
                <a:cubicBezTo>
                  <a:pt x="5408" y="7589"/>
                  <a:pt x="5408" y="7558"/>
                  <a:pt x="5408" y="7542"/>
                </a:cubicBezTo>
                <a:cubicBezTo>
                  <a:pt x="5424" y="7542"/>
                  <a:pt x="5424" y="7542"/>
                  <a:pt x="5424" y="7558"/>
                </a:cubicBezTo>
                <a:cubicBezTo>
                  <a:pt x="5436" y="7716"/>
                  <a:pt x="5561" y="7799"/>
                  <a:pt x="5682" y="7799"/>
                </a:cubicBezTo>
                <a:cubicBezTo>
                  <a:pt x="5717" y="7799"/>
                  <a:pt x="5752" y="7792"/>
                  <a:pt x="5784" y="7778"/>
                </a:cubicBezTo>
                <a:cubicBezTo>
                  <a:pt x="5813" y="7785"/>
                  <a:pt x="5843" y="7789"/>
                  <a:pt x="5873" y="7789"/>
                </a:cubicBezTo>
                <a:cubicBezTo>
                  <a:pt x="6024" y="7789"/>
                  <a:pt x="6176" y="7691"/>
                  <a:pt x="6176" y="7495"/>
                </a:cubicBezTo>
                <a:cubicBezTo>
                  <a:pt x="6145" y="5332"/>
                  <a:pt x="6098" y="3169"/>
                  <a:pt x="6113" y="1006"/>
                </a:cubicBezTo>
                <a:cubicBezTo>
                  <a:pt x="6113" y="912"/>
                  <a:pt x="6035" y="834"/>
                  <a:pt x="5957" y="802"/>
                </a:cubicBezTo>
                <a:cubicBezTo>
                  <a:pt x="6223" y="802"/>
                  <a:pt x="6505" y="787"/>
                  <a:pt x="6787" y="755"/>
                </a:cubicBezTo>
                <a:close/>
                <a:moveTo>
                  <a:pt x="3731" y="7558"/>
                </a:moveTo>
                <a:cubicBezTo>
                  <a:pt x="3746" y="7636"/>
                  <a:pt x="3746" y="7715"/>
                  <a:pt x="3762" y="7793"/>
                </a:cubicBezTo>
                <a:lnTo>
                  <a:pt x="3637" y="7793"/>
                </a:lnTo>
                <a:cubicBezTo>
                  <a:pt x="3608" y="7771"/>
                  <a:pt x="3568" y="7760"/>
                  <a:pt x="3528" y="7760"/>
                </a:cubicBezTo>
                <a:cubicBezTo>
                  <a:pt x="3482" y="7760"/>
                  <a:pt x="3435" y="7775"/>
                  <a:pt x="3402" y="7809"/>
                </a:cubicBezTo>
                <a:cubicBezTo>
                  <a:pt x="3292" y="7809"/>
                  <a:pt x="3167" y="7840"/>
                  <a:pt x="3041" y="7872"/>
                </a:cubicBezTo>
                <a:cubicBezTo>
                  <a:pt x="3029" y="7867"/>
                  <a:pt x="3015" y="7865"/>
                  <a:pt x="3001" y="7865"/>
                </a:cubicBezTo>
                <a:cubicBezTo>
                  <a:pt x="2962" y="7865"/>
                  <a:pt x="2919" y="7880"/>
                  <a:pt x="2884" y="7903"/>
                </a:cubicBezTo>
                <a:cubicBezTo>
                  <a:pt x="2869" y="7903"/>
                  <a:pt x="2853" y="7903"/>
                  <a:pt x="2822" y="7919"/>
                </a:cubicBezTo>
                <a:cubicBezTo>
                  <a:pt x="2837" y="7840"/>
                  <a:pt x="2837" y="7778"/>
                  <a:pt x="2853" y="7715"/>
                </a:cubicBezTo>
                <a:cubicBezTo>
                  <a:pt x="2897" y="7748"/>
                  <a:pt x="2953" y="7765"/>
                  <a:pt x="3008" y="7765"/>
                </a:cubicBezTo>
                <a:cubicBezTo>
                  <a:pt x="3110" y="7765"/>
                  <a:pt x="3209" y="7706"/>
                  <a:pt x="3229" y="7574"/>
                </a:cubicBezTo>
                <a:cubicBezTo>
                  <a:pt x="3274" y="7685"/>
                  <a:pt x="3371" y="7737"/>
                  <a:pt x="3470" y="7737"/>
                </a:cubicBezTo>
                <a:cubicBezTo>
                  <a:pt x="3579" y="7737"/>
                  <a:pt x="3690" y="7673"/>
                  <a:pt x="3731" y="7558"/>
                </a:cubicBezTo>
                <a:close/>
                <a:moveTo>
                  <a:pt x="5408" y="8420"/>
                </a:moveTo>
                <a:cubicBezTo>
                  <a:pt x="5424" y="8561"/>
                  <a:pt x="5455" y="8687"/>
                  <a:pt x="5486" y="8812"/>
                </a:cubicBezTo>
                <a:cubicBezTo>
                  <a:pt x="5377" y="8687"/>
                  <a:pt x="5283" y="8546"/>
                  <a:pt x="5173" y="8420"/>
                </a:cubicBezTo>
                <a:close/>
                <a:moveTo>
                  <a:pt x="4405" y="8357"/>
                </a:moveTo>
                <a:cubicBezTo>
                  <a:pt x="4436" y="8640"/>
                  <a:pt x="4452" y="8906"/>
                  <a:pt x="4452" y="9188"/>
                </a:cubicBezTo>
                <a:cubicBezTo>
                  <a:pt x="4389" y="8922"/>
                  <a:pt x="4373" y="8640"/>
                  <a:pt x="4358" y="8357"/>
                </a:cubicBezTo>
                <a:close/>
                <a:moveTo>
                  <a:pt x="3950" y="8342"/>
                </a:moveTo>
                <a:cubicBezTo>
                  <a:pt x="3935" y="8420"/>
                  <a:pt x="3935" y="8483"/>
                  <a:pt x="3935" y="8561"/>
                </a:cubicBezTo>
                <a:cubicBezTo>
                  <a:pt x="3919" y="8828"/>
                  <a:pt x="3872" y="9094"/>
                  <a:pt x="3825" y="9361"/>
                </a:cubicBezTo>
                <a:lnTo>
                  <a:pt x="3809" y="9361"/>
                </a:lnTo>
                <a:cubicBezTo>
                  <a:pt x="3762" y="9031"/>
                  <a:pt x="3731" y="8702"/>
                  <a:pt x="3715" y="8357"/>
                </a:cubicBezTo>
                <a:cubicBezTo>
                  <a:pt x="3793" y="8357"/>
                  <a:pt x="3872" y="8342"/>
                  <a:pt x="3950" y="8342"/>
                </a:cubicBezTo>
                <a:close/>
                <a:moveTo>
                  <a:pt x="4938" y="8969"/>
                </a:moveTo>
                <a:cubicBezTo>
                  <a:pt x="5063" y="9157"/>
                  <a:pt x="5204" y="9345"/>
                  <a:pt x="5345" y="9517"/>
                </a:cubicBezTo>
                <a:cubicBezTo>
                  <a:pt x="5204" y="9517"/>
                  <a:pt x="5079" y="9533"/>
                  <a:pt x="4938" y="9533"/>
                </a:cubicBezTo>
                <a:cubicBezTo>
                  <a:pt x="4938" y="9345"/>
                  <a:pt x="4938" y="9157"/>
                  <a:pt x="4938" y="8969"/>
                </a:cubicBezTo>
                <a:close/>
                <a:moveTo>
                  <a:pt x="6176" y="9267"/>
                </a:moveTo>
                <a:cubicBezTo>
                  <a:pt x="6270" y="9361"/>
                  <a:pt x="6364" y="9470"/>
                  <a:pt x="6458" y="9580"/>
                </a:cubicBezTo>
                <a:cubicBezTo>
                  <a:pt x="6395" y="9564"/>
                  <a:pt x="6333" y="9564"/>
                  <a:pt x="6270" y="9549"/>
                </a:cubicBezTo>
                <a:cubicBezTo>
                  <a:pt x="6239" y="9455"/>
                  <a:pt x="6207" y="9361"/>
                  <a:pt x="6176" y="9267"/>
                </a:cubicBezTo>
                <a:close/>
                <a:moveTo>
                  <a:pt x="2696" y="9643"/>
                </a:moveTo>
                <a:cubicBezTo>
                  <a:pt x="2696" y="9784"/>
                  <a:pt x="2712" y="9909"/>
                  <a:pt x="2712" y="10050"/>
                </a:cubicBezTo>
                <a:cubicBezTo>
                  <a:pt x="2681" y="10066"/>
                  <a:pt x="2665" y="10066"/>
                  <a:pt x="2634" y="10082"/>
                </a:cubicBezTo>
                <a:lnTo>
                  <a:pt x="2524" y="10082"/>
                </a:lnTo>
                <a:cubicBezTo>
                  <a:pt x="2587" y="9941"/>
                  <a:pt x="2649" y="9784"/>
                  <a:pt x="2696" y="9643"/>
                </a:cubicBezTo>
                <a:close/>
                <a:moveTo>
                  <a:pt x="6512" y="0"/>
                </a:moveTo>
                <a:cubicBezTo>
                  <a:pt x="5667" y="0"/>
                  <a:pt x="4808" y="74"/>
                  <a:pt x="3966" y="97"/>
                </a:cubicBezTo>
                <a:cubicBezTo>
                  <a:pt x="2712" y="128"/>
                  <a:pt x="1395" y="66"/>
                  <a:pt x="173" y="317"/>
                </a:cubicBezTo>
                <a:cubicBezTo>
                  <a:pt x="141" y="317"/>
                  <a:pt x="110" y="332"/>
                  <a:pt x="94" y="348"/>
                </a:cubicBezTo>
                <a:cubicBezTo>
                  <a:pt x="47" y="379"/>
                  <a:pt x="16" y="411"/>
                  <a:pt x="16" y="458"/>
                </a:cubicBezTo>
                <a:cubicBezTo>
                  <a:pt x="0" y="552"/>
                  <a:pt x="32" y="646"/>
                  <a:pt x="157" y="661"/>
                </a:cubicBezTo>
                <a:cubicBezTo>
                  <a:pt x="267" y="693"/>
                  <a:pt x="376" y="708"/>
                  <a:pt x="486" y="724"/>
                </a:cubicBezTo>
                <a:cubicBezTo>
                  <a:pt x="753" y="865"/>
                  <a:pt x="1050" y="1038"/>
                  <a:pt x="1160" y="1241"/>
                </a:cubicBezTo>
                <a:cubicBezTo>
                  <a:pt x="1254" y="1461"/>
                  <a:pt x="1207" y="1931"/>
                  <a:pt x="1223" y="2166"/>
                </a:cubicBezTo>
                <a:cubicBezTo>
                  <a:pt x="1270" y="2871"/>
                  <a:pt x="1333" y="3561"/>
                  <a:pt x="1380" y="4251"/>
                </a:cubicBezTo>
                <a:cubicBezTo>
                  <a:pt x="1442" y="5097"/>
                  <a:pt x="1301" y="6226"/>
                  <a:pt x="1568" y="7072"/>
                </a:cubicBezTo>
                <a:cubicBezTo>
                  <a:pt x="1536" y="7307"/>
                  <a:pt x="1536" y="7558"/>
                  <a:pt x="1583" y="7778"/>
                </a:cubicBezTo>
                <a:cubicBezTo>
                  <a:pt x="1568" y="7950"/>
                  <a:pt x="1552" y="8122"/>
                  <a:pt x="1521" y="8279"/>
                </a:cubicBezTo>
                <a:cubicBezTo>
                  <a:pt x="1333" y="8655"/>
                  <a:pt x="1145" y="9031"/>
                  <a:pt x="956" y="9392"/>
                </a:cubicBezTo>
                <a:cubicBezTo>
                  <a:pt x="815" y="9611"/>
                  <a:pt x="674" y="9831"/>
                  <a:pt x="549" y="10082"/>
                </a:cubicBezTo>
                <a:cubicBezTo>
                  <a:pt x="533" y="10129"/>
                  <a:pt x="533" y="10160"/>
                  <a:pt x="549" y="10207"/>
                </a:cubicBezTo>
                <a:cubicBezTo>
                  <a:pt x="486" y="10285"/>
                  <a:pt x="439" y="10379"/>
                  <a:pt x="392" y="10458"/>
                </a:cubicBezTo>
                <a:cubicBezTo>
                  <a:pt x="302" y="10593"/>
                  <a:pt x="443" y="10772"/>
                  <a:pt x="579" y="10772"/>
                </a:cubicBezTo>
                <a:cubicBezTo>
                  <a:pt x="585" y="10772"/>
                  <a:pt x="590" y="10772"/>
                  <a:pt x="596" y="10771"/>
                </a:cubicBezTo>
                <a:lnTo>
                  <a:pt x="627" y="10771"/>
                </a:lnTo>
                <a:cubicBezTo>
                  <a:pt x="690" y="10818"/>
                  <a:pt x="768" y="10865"/>
                  <a:pt x="878" y="10881"/>
                </a:cubicBezTo>
                <a:cubicBezTo>
                  <a:pt x="894" y="10889"/>
                  <a:pt x="913" y="10893"/>
                  <a:pt x="935" y="10893"/>
                </a:cubicBezTo>
                <a:cubicBezTo>
                  <a:pt x="956" y="10893"/>
                  <a:pt x="980" y="10889"/>
                  <a:pt x="1003" y="10881"/>
                </a:cubicBezTo>
                <a:cubicBezTo>
                  <a:pt x="1218" y="10939"/>
                  <a:pt x="1449" y="10961"/>
                  <a:pt x="1686" y="10961"/>
                </a:cubicBezTo>
                <a:cubicBezTo>
                  <a:pt x="2348" y="10961"/>
                  <a:pt x="3064" y="10790"/>
                  <a:pt x="3652" y="10756"/>
                </a:cubicBezTo>
                <a:cubicBezTo>
                  <a:pt x="3778" y="10740"/>
                  <a:pt x="3903" y="10740"/>
                  <a:pt x="4013" y="10724"/>
                </a:cubicBezTo>
                <a:cubicBezTo>
                  <a:pt x="4232" y="12981"/>
                  <a:pt x="4264" y="15380"/>
                  <a:pt x="4765" y="17605"/>
                </a:cubicBezTo>
                <a:cubicBezTo>
                  <a:pt x="4781" y="17887"/>
                  <a:pt x="4797" y="18185"/>
                  <a:pt x="4812" y="18467"/>
                </a:cubicBezTo>
                <a:cubicBezTo>
                  <a:pt x="4821" y="18614"/>
                  <a:pt x="4937" y="18685"/>
                  <a:pt x="5051" y="18685"/>
                </a:cubicBezTo>
                <a:cubicBezTo>
                  <a:pt x="5132" y="18685"/>
                  <a:pt x="5212" y="18649"/>
                  <a:pt x="5251" y="18577"/>
                </a:cubicBezTo>
                <a:cubicBezTo>
                  <a:pt x="5330" y="18546"/>
                  <a:pt x="5392" y="18467"/>
                  <a:pt x="5392" y="18373"/>
                </a:cubicBezTo>
                <a:cubicBezTo>
                  <a:pt x="5314" y="17668"/>
                  <a:pt x="5236" y="16978"/>
                  <a:pt x="5157" y="16289"/>
                </a:cubicBezTo>
                <a:cubicBezTo>
                  <a:pt x="5126" y="15583"/>
                  <a:pt x="5094" y="14862"/>
                  <a:pt x="5079" y="14157"/>
                </a:cubicBezTo>
                <a:cubicBezTo>
                  <a:pt x="5063" y="13091"/>
                  <a:pt x="5283" y="11727"/>
                  <a:pt x="5000" y="10662"/>
                </a:cubicBezTo>
                <a:cubicBezTo>
                  <a:pt x="5508" y="10627"/>
                  <a:pt x="6015" y="10602"/>
                  <a:pt x="6517" y="10602"/>
                </a:cubicBezTo>
                <a:cubicBezTo>
                  <a:pt x="6930" y="10602"/>
                  <a:pt x="7340" y="10619"/>
                  <a:pt x="7743" y="10662"/>
                </a:cubicBezTo>
                <a:cubicBezTo>
                  <a:pt x="7750" y="10662"/>
                  <a:pt x="7757" y="10662"/>
                  <a:pt x="7764" y="10662"/>
                </a:cubicBezTo>
                <a:cubicBezTo>
                  <a:pt x="7962" y="10662"/>
                  <a:pt x="8163" y="10451"/>
                  <a:pt x="8073" y="10270"/>
                </a:cubicBezTo>
                <a:cubicBezTo>
                  <a:pt x="8135" y="10223"/>
                  <a:pt x="8182" y="10144"/>
                  <a:pt x="8182" y="10035"/>
                </a:cubicBezTo>
                <a:cubicBezTo>
                  <a:pt x="8135" y="9533"/>
                  <a:pt x="7790" y="9078"/>
                  <a:pt x="7493" y="8718"/>
                </a:cubicBezTo>
                <a:cubicBezTo>
                  <a:pt x="7258" y="8420"/>
                  <a:pt x="7007" y="8122"/>
                  <a:pt x="6756" y="7840"/>
                </a:cubicBezTo>
                <a:lnTo>
                  <a:pt x="6787" y="4188"/>
                </a:lnTo>
                <a:cubicBezTo>
                  <a:pt x="6803" y="2950"/>
                  <a:pt x="6505" y="1461"/>
                  <a:pt x="7571" y="614"/>
                </a:cubicBezTo>
                <a:cubicBezTo>
                  <a:pt x="7618" y="567"/>
                  <a:pt x="7649" y="505"/>
                  <a:pt x="7649" y="442"/>
                </a:cubicBezTo>
                <a:cubicBezTo>
                  <a:pt x="7712" y="270"/>
                  <a:pt x="7665" y="66"/>
                  <a:pt x="7414" y="34"/>
                </a:cubicBezTo>
                <a:cubicBezTo>
                  <a:pt x="7116" y="10"/>
                  <a:pt x="6815" y="0"/>
                  <a:pt x="6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38"/>
          <p:cNvGrpSpPr/>
          <p:nvPr/>
        </p:nvGrpSpPr>
        <p:grpSpPr>
          <a:xfrm rot="19338442">
            <a:off x="-372944" y="406552"/>
            <a:ext cx="1299940" cy="282304"/>
            <a:chOff x="256250" y="3704650"/>
            <a:chExt cx="960300" cy="231700"/>
          </a:xfrm>
        </p:grpSpPr>
        <p:sp>
          <p:nvSpPr>
            <p:cNvPr id="1213" name="Google Shape;1213;p38"/>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613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98" name="Google Shape;1198;p38"/>
          <p:cNvSpPr/>
          <p:nvPr/>
        </p:nvSpPr>
        <p:spPr>
          <a:xfrm rot="-1160172">
            <a:off x="206332" y="4331717"/>
            <a:ext cx="251710" cy="574784"/>
          </a:xfrm>
          <a:custGeom>
            <a:avLst/>
            <a:gdLst/>
            <a:ahLst/>
            <a:cxnLst/>
            <a:rect l="l" t="t" r="r" b="b"/>
            <a:pathLst>
              <a:path w="8183" h="18686" extrusionOk="0">
                <a:moveTo>
                  <a:pt x="5016" y="818"/>
                </a:moveTo>
                <a:cubicBezTo>
                  <a:pt x="4812" y="826"/>
                  <a:pt x="4609" y="830"/>
                  <a:pt x="4405" y="830"/>
                </a:cubicBezTo>
                <a:cubicBezTo>
                  <a:pt x="4201" y="830"/>
                  <a:pt x="3997" y="826"/>
                  <a:pt x="3793" y="818"/>
                </a:cubicBezTo>
                <a:close/>
                <a:moveTo>
                  <a:pt x="1395" y="818"/>
                </a:moveTo>
                <a:cubicBezTo>
                  <a:pt x="1489" y="834"/>
                  <a:pt x="1583" y="834"/>
                  <a:pt x="1677" y="834"/>
                </a:cubicBezTo>
                <a:cubicBezTo>
                  <a:pt x="1646" y="881"/>
                  <a:pt x="1630" y="928"/>
                  <a:pt x="1630" y="991"/>
                </a:cubicBezTo>
                <a:cubicBezTo>
                  <a:pt x="1646" y="1085"/>
                  <a:pt x="1646" y="1179"/>
                  <a:pt x="1646" y="1273"/>
                </a:cubicBezTo>
                <a:cubicBezTo>
                  <a:pt x="1630" y="1288"/>
                  <a:pt x="1615" y="1304"/>
                  <a:pt x="1599" y="1335"/>
                </a:cubicBezTo>
                <a:cubicBezTo>
                  <a:pt x="1552" y="1116"/>
                  <a:pt x="1489" y="944"/>
                  <a:pt x="1395" y="818"/>
                </a:cubicBezTo>
                <a:close/>
                <a:moveTo>
                  <a:pt x="2289" y="1273"/>
                </a:moveTo>
                <a:lnTo>
                  <a:pt x="2289" y="1273"/>
                </a:lnTo>
                <a:cubicBezTo>
                  <a:pt x="2602" y="1304"/>
                  <a:pt x="2916" y="1320"/>
                  <a:pt x="3245" y="1335"/>
                </a:cubicBezTo>
                <a:cubicBezTo>
                  <a:pt x="3182" y="1367"/>
                  <a:pt x="3151" y="1429"/>
                  <a:pt x="3151" y="1523"/>
                </a:cubicBezTo>
                <a:cubicBezTo>
                  <a:pt x="3214" y="2386"/>
                  <a:pt x="3245" y="3248"/>
                  <a:pt x="3261" y="4110"/>
                </a:cubicBezTo>
                <a:cubicBezTo>
                  <a:pt x="3151" y="3279"/>
                  <a:pt x="3025" y="2448"/>
                  <a:pt x="2916" y="1633"/>
                </a:cubicBezTo>
                <a:cubicBezTo>
                  <a:pt x="2901" y="1508"/>
                  <a:pt x="2806" y="1448"/>
                  <a:pt x="2712" y="1448"/>
                </a:cubicBezTo>
                <a:cubicBezTo>
                  <a:pt x="2606" y="1448"/>
                  <a:pt x="2500" y="1523"/>
                  <a:pt x="2508" y="1665"/>
                </a:cubicBezTo>
                <a:cubicBezTo>
                  <a:pt x="2555" y="2307"/>
                  <a:pt x="2634" y="2950"/>
                  <a:pt x="2696" y="3624"/>
                </a:cubicBezTo>
                <a:cubicBezTo>
                  <a:pt x="2571" y="2840"/>
                  <a:pt x="2445" y="2056"/>
                  <a:pt x="2289" y="1273"/>
                </a:cubicBezTo>
                <a:close/>
                <a:moveTo>
                  <a:pt x="3793" y="1335"/>
                </a:moveTo>
                <a:cubicBezTo>
                  <a:pt x="3825" y="2260"/>
                  <a:pt x="3872" y="3185"/>
                  <a:pt x="3888" y="4110"/>
                </a:cubicBezTo>
                <a:cubicBezTo>
                  <a:pt x="3793" y="3232"/>
                  <a:pt x="3699" y="2354"/>
                  <a:pt x="3605" y="1476"/>
                </a:cubicBezTo>
                <a:cubicBezTo>
                  <a:pt x="3605" y="1414"/>
                  <a:pt x="3574" y="1367"/>
                  <a:pt x="3543" y="1335"/>
                </a:cubicBezTo>
                <a:close/>
                <a:moveTo>
                  <a:pt x="4938" y="1288"/>
                </a:moveTo>
                <a:cubicBezTo>
                  <a:pt x="4938" y="1304"/>
                  <a:pt x="4922" y="1320"/>
                  <a:pt x="4922" y="1351"/>
                </a:cubicBezTo>
                <a:cubicBezTo>
                  <a:pt x="4969" y="2260"/>
                  <a:pt x="5047" y="3201"/>
                  <a:pt x="5094" y="4157"/>
                </a:cubicBezTo>
                <a:cubicBezTo>
                  <a:pt x="5000" y="3201"/>
                  <a:pt x="4906" y="2244"/>
                  <a:pt x="4812" y="1288"/>
                </a:cubicBezTo>
                <a:close/>
                <a:moveTo>
                  <a:pt x="4436" y="1320"/>
                </a:moveTo>
                <a:cubicBezTo>
                  <a:pt x="4483" y="2542"/>
                  <a:pt x="4593" y="3812"/>
                  <a:pt x="4577" y="5066"/>
                </a:cubicBezTo>
                <a:cubicBezTo>
                  <a:pt x="4436" y="3828"/>
                  <a:pt x="4295" y="2589"/>
                  <a:pt x="4138" y="1351"/>
                </a:cubicBezTo>
                <a:cubicBezTo>
                  <a:pt x="4232" y="1335"/>
                  <a:pt x="4326" y="1335"/>
                  <a:pt x="4436" y="1320"/>
                </a:cubicBezTo>
                <a:close/>
                <a:moveTo>
                  <a:pt x="2367" y="3922"/>
                </a:moveTo>
                <a:lnTo>
                  <a:pt x="2367" y="3922"/>
                </a:lnTo>
                <a:cubicBezTo>
                  <a:pt x="2414" y="4376"/>
                  <a:pt x="2477" y="4815"/>
                  <a:pt x="2524" y="5270"/>
                </a:cubicBezTo>
                <a:cubicBezTo>
                  <a:pt x="2555" y="5677"/>
                  <a:pt x="2555" y="6085"/>
                  <a:pt x="2555" y="6508"/>
                </a:cubicBezTo>
                <a:cubicBezTo>
                  <a:pt x="2524" y="6383"/>
                  <a:pt x="2508" y="6241"/>
                  <a:pt x="2493" y="6116"/>
                </a:cubicBezTo>
                <a:cubicBezTo>
                  <a:pt x="2445" y="5379"/>
                  <a:pt x="2398" y="4658"/>
                  <a:pt x="2367" y="3922"/>
                </a:cubicBezTo>
                <a:close/>
                <a:moveTo>
                  <a:pt x="6787" y="755"/>
                </a:moveTo>
                <a:lnTo>
                  <a:pt x="6787" y="755"/>
                </a:lnTo>
                <a:cubicBezTo>
                  <a:pt x="6364" y="1257"/>
                  <a:pt x="6333" y="1727"/>
                  <a:pt x="6333" y="2652"/>
                </a:cubicBezTo>
                <a:cubicBezTo>
                  <a:pt x="6317" y="4266"/>
                  <a:pt x="6301" y="5865"/>
                  <a:pt x="6286" y="7480"/>
                </a:cubicBezTo>
                <a:cubicBezTo>
                  <a:pt x="6270" y="7495"/>
                  <a:pt x="6270" y="7511"/>
                  <a:pt x="6270" y="7542"/>
                </a:cubicBezTo>
                <a:cubicBezTo>
                  <a:pt x="6270" y="7605"/>
                  <a:pt x="6270" y="7668"/>
                  <a:pt x="6270" y="7715"/>
                </a:cubicBezTo>
                <a:cubicBezTo>
                  <a:pt x="6239" y="7715"/>
                  <a:pt x="6207" y="7715"/>
                  <a:pt x="6160" y="7730"/>
                </a:cubicBezTo>
                <a:cubicBezTo>
                  <a:pt x="6004" y="7793"/>
                  <a:pt x="5831" y="7825"/>
                  <a:pt x="5643" y="7840"/>
                </a:cubicBezTo>
                <a:cubicBezTo>
                  <a:pt x="5612" y="7840"/>
                  <a:pt x="5565" y="7840"/>
                  <a:pt x="5518" y="7856"/>
                </a:cubicBezTo>
                <a:cubicBezTo>
                  <a:pt x="5392" y="7864"/>
                  <a:pt x="5263" y="7868"/>
                  <a:pt x="5134" y="7868"/>
                </a:cubicBezTo>
                <a:cubicBezTo>
                  <a:pt x="5004" y="7868"/>
                  <a:pt x="4875" y="7864"/>
                  <a:pt x="4750" y="7856"/>
                </a:cubicBezTo>
                <a:cubicBezTo>
                  <a:pt x="4700" y="7826"/>
                  <a:pt x="4644" y="7815"/>
                  <a:pt x="4590" y="7815"/>
                </a:cubicBezTo>
                <a:cubicBezTo>
                  <a:pt x="4558" y="7815"/>
                  <a:pt x="4528" y="7819"/>
                  <a:pt x="4499" y="7825"/>
                </a:cubicBezTo>
                <a:lnTo>
                  <a:pt x="4295" y="7825"/>
                </a:lnTo>
                <a:cubicBezTo>
                  <a:pt x="4295" y="7636"/>
                  <a:pt x="4311" y="7464"/>
                  <a:pt x="4326" y="7292"/>
                </a:cubicBezTo>
                <a:cubicBezTo>
                  <a:pt x="4326" y="7354"/>
                  <a:pt x="4326" y="7417"/>
                  <a:pt x="4342" y="7480"/>
                </a:cubicBezTo>
                <a:cubicBezTo>
                  <a:pt x="4350" y="7630"/>
                  <a:pt x="4479" y="7714"/>
                  <a:pt x="4605" y="7714"/>
                </a:cubicBezTo>
                <a:cubicBezTo>
                  <a:pt x="4715" y="7714"/>
                  <a:pt x="4822" y="7650"/>
                  <a:pt x="4844" y="7511"/>
                </a:cubicBezTo>
                <a:cubicBezTo>
                  <a:pt x="4844" y="7527"/>
                  <a:pt x="4844" y="7558"/>
                  <a:pt x="4859" y="7574"/>
                </a:cubicBezTo>
                <a:cubicBezTo>
                  <a:pt x="4868" y="7738"/>
                  <a:pt x="5001" y="7825"/>
                  <a:pt x="5135" y="7825"/>
                </a:cubicBezTo>
                <a:cubicBezTo>
                  <a:pt x="5256" y="7825"/>
                  <a:pt x="5378" y="7754"/>
                  <a:pt x="5408" y="7605"/>
                </a:cubicBezTo>
                <a:cubicBezTo>
                  <a:pt x="5408" y="7589"/>
                  <a:pt x="5408" y="7558"/>
                  <a:pt x="5408" y="7542"/>
                </a:cubicBezTo>
                <a:cubicBezTo>
                  <a:pt x="5424" y="7542"/>
                  <a:pt x="5424" y="7542"/>
                  <a:pt x="5424" y="7558"/>
                </a:cubicBezTo>
                <a:cubicBezTo>
                  <a:pt x="5436" y="7716"/>
                  <a:pt x="5561" y="7799"/>
                  <a:pt x="5682" y="7799"/>
                </a:cubicBezTo>
                <a:cubicBezTo>
                  <a:pt x="5717" y="7799"/>
                  <a:pt x="5752" y="7792"/>
                  <a:pt x="5784" y="7778"/>
                </a:cubicBezTo>
                <a:cubicBezTo>
                  <a:pt x="5813" y="7785"/>
                  <a:pt x="5843" y="7789"/>
                  <a:pt x="5873" y="7789"/>
                </a:cubicBezTo>
                <a:cubicBezTo>
                  <a:pt x="6024" y="7789"/>
                  <a:pt x="6176" y="7691"/>
                  <a:pt x="6176" y="7495"/>
                </a:cubicBezTo>
                <a:cubicBezTo>
                  <a:pt x="6145" y="5332"/>
                  <a:pt x="6098" y="3169"/>
                  <a:pt x="6113" y="1006"/>
                </a:cubicBezTo>
                <a:cubicBezTo>
                  <a:pt x="6113" y="912"/>
                  <a:pt x="6035" y="834"/>
                  <a:pt x="5957" y="802"/>
                </a:cubicBezTo>
                <a:cubicBezTo>
                  <a:pt x="6223" y="802"/>
                  <a:pt x="6505" y="787"/>
                  <a:pt x="6787" y="755"/>
                </a:cubicBezTo>
                <a:close/>
                <a:moveTo>
                  <a:pt x="3731" y="7558"/>
                </a:moveTo>
                <a:cubicBezTo>
                  <a:pt x="3746" y="7636"/>
                  <a:pt x="3746" y="7715"/>
                  <a:pt x="3762" y="7793"/>
                </a:cubicBezTo>
                <a:lnTo>
                  <a:pt x="3637" y="7793"/>
                </a:lnTo>
                <a:cubicBezTo>
                  <a:pt x="3608" y="7771"/>
                  <a:pt x="3568" y="7760"/>
                  <a:pt x="3528" y="7760"/>
                </a:cubicBezTo>
                <a:cubicBezTo>
                  <a:pt x="3482" y="7760"/>
                  <a:pt x="3435" y="7775"/>
                  <a:pt x="3402" y="7809"/>
                </a:cubicBezTo>
                <a:cubicBezTo>
                  <a:pt x="3292" y="7809"/>
                  <a:pt x="3167" y="7840"/>
                  <a:pt x="3041" y="7872"/>
                </a:cubicBezTo>
                <a:cubicBezTo>
                  <a:pt x="3029" y="7867"/>
                  <a:pt x="3015" y="7865"/>
                  <a:pt x="3001" y="7865"/>
                </a:cubicBezTo>
                <a:cubicBezTo>
                  <a:pt x="2962" y="7865"/>
                  <a:pt x="2919" y="7880"/>
                  <a:pt x="2884" y="7903"/>
                </a:cubicBezTo>
                <a:cubicBezTo>
                  <a:pt x="2869" y="7903"/>
                  <a:pt x="2853" y="7903"/>
                  <a:pt x="2822" y="7919"/>
                </a:cubicBezTo>
                <a:cubicBezTo>
                  <a:pt x="2837" y="7840"/>
                  <a:pt x="2837" y="7778"/>
                  <a:pt x="2853" y="7715"/>
                </a:cubicBezTo>
                <a:cubicBezTo>
                  <a:pt x="2897" y="7748"/>
                  <a:pt x="2953" y="7765"/>
                  <a:pt x="3008" y="7765"/>
                </a:cubicBezTo>
                <a:cubicBezTo>
                  <a:pt x="3110" y="7765"/>
                  <a:pt x="3209" y="7706"/>
                  <a:pt x="3229" y="7574"/>
                </a:cubicBezTo>
                <a:cubicBezTo>
                  <a:pt x="3274" y="7685"/>
                  <a:pt x="3371" y="7737"/>
                  <a:pt x="3470" y="7737"/>
                </a:cubicBezTo>
                <a:cubicBezTo>
                  <a:pt x="3579" y="7737"/>
                  <a:pt x="3690" y="7673"/>
                  <a:pt x="3731" y="7558"/>
                </a:cubicBezTo>
                <a:close/>
                <a:moveTo>
                  <a:pt x="5408" y="8420"/>
                </a:moveTo>
                <a:cubicBezTo>
                  <a:pt x="5424" y="8561"/>
                  <a:pt x="5455" y="8687"/>
                  <a:pt x="5486" y="8812"/>
                </a:cubicBezTo>
                <a:cubicBezTo>
                  <a:pt x="5377" y="8687"/>
                  <a:pt x="5283" y="8546"/>
                  <a:pt x="5173" y="8420"/>
                </a:cubicBezTo>
                <a:close/>
                <a:moveTo>
                  <a:pt x="4405" y="8357"/>
                </a:moveTo>
                <a:cubicBezTo>
                  <a:pt x="4436" y="8640"/>
                  <a:pt x="4452" y="8906"/>
                  <a:pt x="4452" y="9188"/>
                </a:cubicBezTo>
                <a:cubicBezTo>
                  <a:pt x="4389" y="8922"/>
                  <a:pt x="4373" y="8640"/>
                  <a:pt x="4358" y="8357"/>
                </a:cubicBezTo>
                <a:close/>
                <a:moveTo>
                  <a:pt x="3950" y="8342"/>
                </a:moveTo>
                <a:cubicBezTo>
                  <a:pt x="3935" y="8420"/>
                  <a:pt x="3935" y="8483"/>
                  <a:pt x="3935" y="8561"/>
                </a:cubicBezTo>
                <a:cubicBezTo>
                  <a:pt x="3919" y="8828"/>
                  <a:pt x="3872" y="9094"/>
                  <a:pt x="3825" y="9361"/>
                </a:cubicBezTo>
                <a:lnTo>
                  <a:pt x="3809" y="9361"/>
                </a:lnTo>
                <a:cubicBezTo>
                  <a:pt x="3762" y="9031"/>
                  <a:pt x="3731" y="8702"/>
                  <a:pt x="3715" y="8357"/>
                </a:cubicBezTo>
                <a:cubicBezTo>
                  <a:pt x="3793" y="8357"/>
                  <a:pt x="3872" y="8342"/>
                  <a:pt x="3950" y="8342"/>
                </a:cubicBezTo>
                <a:close/>
                <a:moveTo>
                  <a:pt x="4938" y="8969"/>
                </a:moveTo>
                <a:cubicBezTo>
                  <a:pt x="5063" y="9157"/>
                  <a:pt x="5204" y="9345"/>
                  <a:pt x="5345" y="9517"/>
                </a:cubicBezTo>
                <a:cubicBezTo>
                  <a:pt x="5204" y="9517"/>
                  <a:pt x="5079" y="9533"/>
                  <a:pt x="4938" y="9533"/>
                </a:cubicBezTo>
                <a:cubicBezTo>
                  <a:pt x="4938" y="9345"/>
                  <a:pt x="4938" y="9157"/>
                  <a:pt x="4938" y="8969"/>
                </a:cubicBezTo>
                <a:close/>
                <a:moveTo>
                  <a:pt x="6176" y="9267"/>
                </a:moveTo>
                <a:cubicBezTo>
                  <a:pt x="6270" y="9361"/>
                  <a:pt x="6364" y="9470"/>
                  <a:pt x="6458" y="9580"/>
                </a:cubicBezTo>
                <a:cubicBezTo>
                  <a:pt x="6395" y="9564"/>
                  <a:pt x="6333" y="9564"/>
                  <a:pt x="6270" y="9549"/>
                </a:cubicBezTo>
                <a:cubicBezTo>
                  <a:pt x="6239" y="9455"/>
                  <a:pt x="6207" y="9361"/>
                  <a:pt x="6176" y="9267"/>
                </a:cubicBezTo>
                <a:close/>
                <a:moveTo>
                  <a:pt x="2696" y="9643"/>
                </a:moveTo>
                <a:cubicBezTo>
                  <a:pt x="2696" y="9784"/>
                  <a:pt x="2712" y="9909"/>
                  <a:pt x="2712" y="10050"/>
                </a:cubicBezTo>
                <a:cubicBezTo>
                  <a:pt x="2681" y="10066"/>
                  <a:pt x="2665" y="10066"/>
                  <a:pt x="2634" y="10082"/>
                </a:cubicBezTo>
                <a:lnTo>
                  <a:pt x="2524" y="10082"/>
                </a:lnTo>
                <a:cubicBezTo>
                  <a:pt x="2587" y="9941"/>
                  <a:pt x="2649" y="9784"/>
                  <a:pt x="2696" y="9643"/>
                </a:cubicBezTo>
                <a:close/>
                <a:moveTo>
                  <a:pt x="6512" y="0"/>
                </a:moveTo>
                <a:cubicBezTo>
                  <a:pt x="5667" y="0"/>
                  <a:pt x="4808" y="74"/>
                  <a:pt x="3966" y="97"/>
                </a:cubicBezTo>
                <a:cubicBezTo>
                  <a:pt x="2712" y="128"/>
                  <a:pt x="1395" y="66"/>
                  <a:pt x="173" y="317"/>
                </a:cubicBezTo>
                <a:cubicBezTo>
                  <a:pt x="141" y="317"/>
                  <a:pt x="110" y="332"/>
                  <a:pt x="94" y="348"/>
                </a:cubicBezTo>
                <a:cubicBezTo>
                  <a:pt x="47" y="379"/>
                  <a:pt x="16" y="411"/>
                  <a:pt x="16" y="458"/>
                </a:cubicBezTo>
                <a:cubicBezTo>
                  <a:pt x="0" y="552"/>
                  <a:pt x="32" y="646"/>
                  <a:pt x="157" y="661"/>
                </a:cubicBezTo>
                <a:cubicBezTo>
                  <a:pt x="267" y="693"/>
                  <a:pt x="376" y="708"/>
                  <a:pt x="486" y="724"/>
                </a:cubicBezTo>
                <a:cubicBezTo>
                  <a:pt x="753" y="865"/>
                  <a:pt x="1050" y="1038"/>
                  <a:pt x="1160" y="1241"/>
                </a:cubicBezTo>
                <a:cubicBezTo>
                  <a:pt x="1254" y="1461"/>
                  <a:pt x="1207" y="1931"/>
                  <a:pt x="1223" y="2166"/>
                </a:cubicBezTo>
                <a:cubicBezTo>
                  <a:pt x="1270" y="2871"/>
                  <a:pt x="1333" y="3561"/>
                  <a:pt x="1380" y="4251"/>
                </a:cubicBezTo>
                <a:cubicBezTo>
                  <a:pt x="1442" y="5097"/>
                  <a:pt x="1301" y="6226"/>
                  <a:pt x="1568" y="7072"/>
                </a:cubicBezTo>
                <a:cubicBezTo>
                  <a:pt x="1536" y="7307"/>
                  <a:pt x="1536" y="7558"/>
                  <a:pt x="1583" y="7778"/>
                </a:cubicBezTo>
                <a:cubicBezTo>
                  <a:pt x="1568" y="7950"/>
                  <a:pt x="1552" y="8122"/>
                  <a:pt x="1521" y="8279"/>
                </a:cubicBezTo>
                <a:cubicBezTo>
                  <a:pt x="1333" y="8655"/>
                  <a:pt x="1145" y="9031"/>
                  <a:pt x="956" y="9392"/>
                </a:cubicBezTo>
                <a:cubicBezTo>
                  <a:pt x="815" y="9611"/>
                  <a:pt x="674" y="9831"/>
                  <a:pt x="549" y="10082"/>
                </a:cubicBezTo>
                <a:cubicBezTo>
                  <a:pt x="533" y="10129"/>
                  <a:pt x="533" y="10160"/>
                  <a:pt x="549" y="10207"/>
                </a:cubicBezTo>
                <a:cubicBezTo>
                  <a:pt x="486" y="10285"/>
                  <a:pt x="439" y="10379"/>
                  <a:pt x="392" y="10458"/>
                </a:cubicBezTo>
                <a:cubicBezTo>
                  <a:pt x="302" y="10593"/>
                  <a:pt x="443" y="10772"/>
                  <a:pt x="579" y="10772"/>
                </a:cubicBezTo>
                <a:cubicBezTo>
                  <a:pt x="585" y="10772"/>
                  <a:pt x="590" y="10772"/>
                  <a:pt x="596" y="10771"/>
                </a:cubicBezTo>
                <a:lnTo>
                  <a:pt x="627" y="10771"/>
                </a:lnTo>
                <a:cubicBezTo>
                  <a:pt x="690" y="10818"/>
                  <a:pt x="768" y="10865"/>
                  <a:pt x="878" y="10881"/>
                </a:cubicBezTo>
                <a:cubicBezTo>
                  <a:pt x="894" y="10889"/>
                  <a:pt x="913" y="10893"/>
                  <a:pt x="935" y="10893"/>
                </a:cubicBezTo>
                <a:cubicBezTo>
                  <a:pt x="956" y="10893"/>
                  <a:pt x="980" y="10889"/>
                  <a:pt x="1003" y="10881"/>
                </a:cubicBezTo>
                <a:cubicBezTo>
                  <a:pt x="1218" y="10939"/>
                  <a:pt x="1449" y="10961"/>
                  <a:pt x="1686" y="10961"/>
                </a:cubicBezTo>
                <a:cubicBezTo>
                  <a:pt x="2348" y="10961"/>
                  <a:pt x="3064" y="10790"/>
                  <a:pt x="3652" y="10756"/>
                </a:cubicBezTo>
                <a:cubicBezTo>
                  <a:pt x="3778" y="10740"/>
                  <a:pt x="3903" y="10740"/>
                  <a:pt x="4013" y="10724"/>
                </a:cubicBezTo>
                <a:cubicBezTo>
                  <a:pt x="4232" y="12981"/>
                  <a:pt x="4264" y="15380"/>
                  <a:pt x="4765" y="17605"/>
                </a:cubicBezTo>
                <a:cubicBezTo>
                  <a:pt x="4781" y="17887"/>
                  <a:pt x="4797" y="18185"/>
                  <a:pt x="4812" y="18467"/>
                </a:cubicBezTo>
                <a:cubicBezTo>
                  <a:pt x="4821" y="18614"/>
                  <a:pt x="4937" y="18685"/>
                  <a:pt x="5051" y="18685"/>
                </a:cubicBezTo>
                <a:cubicBezTo>
                  <a:pt x="5132" y="18685"/>
                  <a:pt x="5212" y="18649"/>
                  <a:pt x="5251" y="18577"/>
                </a:cubicBezTo>
                <a:cubicBezTo>
                  <a:pt x="5330" y="18546"/>
                  <a:pt x="5392" y="18467"/>
                  <a:pt x="5392" y="18373"/>
                </a:cubicBezTo>
                <a:cubicBezTo>
                  <a:pt x="5314" y="17668"/>
                  <a:pt x="5236" y="16978"/>
                  <a:pt x="5157" y="16289"/>
                </a:cubicBezTo>
                <a:cubicBezTo>
                  <a:pt x="5126" y="15583"/>
                  <a:pt x="5094" y="14862"/>
                  <a:pt x="5079" y="14157"/>
                </a:cubicBezTo>
                <a:cubicBezTo>
                  <a:pt x="5063" y="13091"/>
                  <a:pt x="5283" y="11727"/>
                  <a:pt x="5000" y="10662"/>
                </a:cubicBezTo>
                <a:cubicBezTo>
                  <a:pt x="5508" y="10627"/>
                  <a:pt x="6015" y="10602"/>
                  <a:pt x="6517" y="10602"/>
                </a:cubicBezTo>
                <a:cubicBezTo>
                  <a:pt x="6930" y="10602"/>
                  <a:pt x="7340" y="10619"/>
                  <a:pt x="7743" y="10662"/>
                </a:cubicBezTo>
                <a:cubicBezTo>
                  <a:pt x="7750" y="10662"/>
                  <a:pt x="7757" y="10662"/>
                  <a:pt x="7764" y="10662"/>
                </a:cubicBezTo>
                <a:cubicBezTo>
                  <a:pt x="7962" y="10662"/>
                  <a:pt x="8163" y="10451"/>
                  <a:pt x="8073" y="10270"/>
                </a:cubicBezTo>
                <a:cubicBezTo>
                  <a:pt x="8135" y="10223"/>
                  <a:pt x="8182" y="10144"/>
                  <a:pt x="8182" y="10035"/>
                </a:cubicBezTo>
                <a:cubicBezTo>
                  <a:pt x="8135" y="9533"/>
                  <a:pt x="7790" y="9078"/>
                  <a:pt x="7493" y="8718"/>
                </a:cubicBezTo>
                <a:cubicBezTo>
                  <a:pt x="7258" y="8420"/>
                  <a:pt x="7007" y="8122"/>
                  <a:pt x="6756" y="7840"/>
                </a:cubicBezTo>
                <a:lnTo>
                  <a:pt x="6787" y="4188"/>
                </a:lnTo>
                <a:cubicBezTo>
                  <a:pt x="6803" y="2950"/>
                  <a:pt x="6505" y="1461"/>
                  <a:pt x="7571" y="614"/>
                </a:cubicBezTo>
                <a:cubicBezTo>
                  <a:pt x="7618" y="567"/>
                  <a:pt x="7649" y="505"/>
                  <a:pt x="7649" y="442"/>
                </a:cubicBezTo>
                <a:cubicBezTo>
                  <a:pt x="7712" y="270"/>
                  <a:pt x="7665" y="66"/>
                  <a:pt x="7414" y="34"/>
                </a:cubicBezTo>
                <a:cubicBezTo>
                  <a:pt x="7116" y="10"/>
                  <a:pt x="6815" y="0"/>
                  <a:pt x="6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38"/>
          <p:cNvGrpSpPr/>
          <p:nvPr/>
        </p:nvGrpSpPr>
        <p:grpSpPr>
          <a:xfrm rot="-525446">
            <a:off x="2249948" y="194137"/>
            <a:ext cx="1299940" cy="282304"/>
            <a:chOff x="256250" y="3704650"/>
            <a:chExt cx="960300" cy="231700"/>
          </a:xfrm>
        </p:grpSpPr>
        <p:sp>
          <p:nvSpPr>
            <p:cNvPr id="1213" name="Google Shape;1213;p38"/>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8"/>
          <p:cNvGrpSpPr/>
          <p:nvPr/>
        </p:nvGrpSpPr>
        <p:grpSpPr>
          <a:xfrm rot="514806">
            <a:off x="8375951" y="652253"/>
            <a:ext cx="1118061" cy="876421"/>
            <a:chOff x="378575" y="1776375"/>
            <a:chExt cx="737425" cy="578050"/>
          </a:xfrm>
        </p:grpSpPr>
        <p:sp>
          <p:nvSpPr>
            <p:cNvPr id="1200" name="Google Shape;1200;p38"/>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8"/>
          <p:cNvGrpSpPr/>
          <p:nvPr/>
        </p:nvGrpSpPr>
        <p:grpSpPr>
          <a:xfrm rot="1921395">
            <a:off x="8638778" y="3989403"/>
            <a:ext cx="461864" cy="1376677"/>
            <a:chOff x="1276425" y="1928068"/>
            <a:chExt cx="378577" cy="1391130"/>
          </a:xfrm>
        </p:grpSpPr>
        <p:sp>
          <p:nvSpPr>
            <p:cNvPr id="1195" name="Google Shape;1195;p38"/>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94;p38">
            <a:extLst>
              <a:ext uri="{FF2B5EF4-FFF2-40B4-BE49-F238E27FC236}">
                <a16:creationId xmlns:a16="http://schemas.microsoft.com/office/drawing/2014/main" id="{A9AE01DF-09D9-1D42-5771-DCDC38BBFF2F}"/>
              </a:ext>
            </a:extLst>
          </p:cNvPr>
          <p:cNvGrpSpPr/>
          <p:nvPr/>
        </p:nvGrpSpPr>
        <p:grpSpPr>
          <a:xfrm rot="1921395">
            <a:off x="533963" y="138050"/>
            <a:ext cx="461864" cy="1376677"/>
            <a:chOff x="1276425" y="1928068"/>
            <a:chExt cx="378577" cy="1391130"/>
          </a:xfrm>
        </p:grpSpPr>
        <p:sp>
          <p:nvSpPr>
            <p:cNvPr id="5" name="Google Shape;1195;p38">
              <a:extLst>
                <a:ext uri="{FF2B5EF4-FFF2-40B4-BE49-F238E27FC236}">
                  <a16:creationId xmlns:a16="http://schemas.microsoft.com/office/drawing/2014/main" id="{890BB2B6-3DF2-E6FC-9CBE-1DC93939E69B}"/>
                </a:ext>
              </a:extLst>
            </p:cNvPr>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6;p38">
              <a:extLst>
                <a:ext uri="{FF2B5EF4-FFF2-40B4-BE49-F238E27FC236}">
                  <a16:creationId xmlns:a16="http://schemas.microsoft.com/office/drawing/2014/main" id="{00B650AC-1726-78BD-19A9-49F3F9E275D7}"/>
                </a:ext>
              </a:extLst>
            </p:cNvPr>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56;p35">
            <a:extLst>
              <a:ext uri="{FF2B5EF4-FFF2-40B4-BE49-F238E27FC236}">
                <a16:creationId xmlns:a16="http://schemas.microsoft.com/office/drawing/2014/main" id="{5F33A43A-A600-52CE-2D3B-74ECD9CDD4CB}"/>
              </a:ext>
            </a:extLst>
          </p:cNvPr>
          <p:cNvSpPr txBox="1">
            <a:spLocks noGrp="1"/>
          </p:cNvSpPr>
          <p:nvPr>
            <p:ph type="title"/>
          </p:nvPr>
        </p:nvSpPr>
        <p:spPr>
          <a:xfrm>
            <a:off x="6615043" y="96823"/>
            <a:ext cx="1951268" cy="88548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mj-lt"/>
              </a:rPr>
              <a:t>RESULT!</a:t>
            </a:r>
            <a:endParaRPr dirty="0">
              <a:latin typeface="+mj-lt"/>
            </a:endParaRPr>
          </a:p>
        </p:txBody>
      </p:sp>
      <p:pic>
        <p:nvPicPr>
          <p:cNvPr id="7" name="Picture 6">
            <a:extLst>
              <a:ext uri="{FF2B5EF4-FFF2-40B4-BE49-F238E27FC236}">
                <a16:creationId xmlns:a16="http://schemas.microsoft.com/office/drawing/2014/main" id="{90DB2715-C75E-C665-170C-72957A697B83}"/>
              </a:ext>
            </a:extLst>
          </p:cNvPr>
          <p:cNvPicPr>
            <a:picLocks noChangeAspect="1"/>
          </p:cNvPicPr>
          <p:nvPr/>
        </p:nvPicPr>
        <p:blipFill>
          <a:blip r:embed="rId3"/>
          <a:stretch>
            <a:fillRect/>
          </a:stretch>
        </p:blipFill>
        <p:spPr>
          <a:xfrm>
            <a:off x="565598" y="2274123"/>
            <a:ext cx="3367088" cy="2583627"/>
          </a:xfrm>
          <a:prstGeom prst="rect">
            <a:avLst/>
          </a:prstGeom>
        </p:spPr>
      </p:pic>
      <p:pic>
        <p:nvPicPr>
          <p:cNvPr id="11" name="Picture 10">
            <a:extLst>
              <a:ext uri="{FF2B5EF4-FFF2-40B4-BE49-F238E27FC236}">
                <a16:creationId xmlns:a16="http://schemas.microsoft.com/office/drawing/2014/main" id="{22A882C8-9E29-F9F4-008D-E70C18EFD1CF}"/>
              </a:ext>
            </a:extLst>
          </p:cNvPr>
          <p:cNvPicPr>
            <a:picLocks noChangeAspect="1"/>
          </p:cNvPicPr>
          <p:nvPr/>
        </p:nvPicPr>
        <p:blipFill>
          <a:blip r:embed="rId4"/>
          <a:stretch>
            <a:fillRect/>
          </a:stretch>
        </p:blipFill>
        <p:spPr>
          <a:xfrm>
            <a:off x="4886754" y="1505094"/>
            <a:ext cx="3414933" cy="2583627"/>
          </a:xfrm>
          <a:prstGeom prst="rect">
            <a:avLst/>
          </a:prstGeom>
        </p:spPr>
      </p:pic>
      <p:sp>
        <p:nvSpPr>
          <p:cNvPr id="13" name="TextBox 12">
            <a:extLst>
              <a:ext uri="{FF2B5EF4-FFF2-40B4-BE49-F238E27FC236}">
                <a16:creationId xmlns:a16="http://schemas.microsoft.com/office/drawing/2014/main" id="{05B23F77-831D-99E9-B41F-ABEE6ED7F9FB}"/>
              </a:ext>
            </a:extLst>
          </p:cNvPr>
          <p:cNvSpPr txBox="1"/>
          <p:nvPr/>
        </p:nvSpPr>
        <p:spPr>
          <a:xfrm>
            <a:off x="1248982" y="1905479"/>
            <a:ext cx="2107159" cy="307777"/>
          </a:xfrm>
          <a:prstGeom prst="rect">
            <a:avLst/>
          </a:prstGeom>
          <a:noFill/>
        </p:spPr>
        <p:txBody>
          <a:bodyPr wrap="square" rtlCol="0">
            <a:spAutoFit/>
          </a:bodyPr>
          <a:lstStyle/>
          <a:p>
            <a:r>
              <a:rPr lang="en-IN" dirty="0"/>
              <a:t>UNDER SAMPLING</a:t>
            </a:r>
          </a:p>
        </p:txBody>
      </p:sp>
      <p:sp>
        <p:nvSpPr>
          <p:cNvPr id="14" name="TextBox 13">
            <a:extLst>
              <a:ext uri="{FF2B5EF4-FFF2-40B4-BE49-F238E27FC236}">
                <a16:creationId xmlns:a16="http://schemas.microsoft.com/office/drawing/2014/main" id="{0BD03252-71CD-54D2-0D13-EE9F57B4529B}"/>
              </a:ext>
            </a:extLst>
          </p:cNvPr>
          <p:cNvSpPr txBox="1"/>
          <p:nvPr/>
        </p:nvSpPr>
        <p:spPr>
          <a:xfrm>
            <a:off x="6351814" y="4152367"/>
            <a:ext cx="1836965" cy="307777"/>
          </a:xfrm>
          <a:prstGeom prst="rect">
            <a:avLst/>
          </a:prstGeom>
          <a:noFill/>
        </p:spPr>
        <p:txBody>
          <a:bodyPr wrap="square" rtlCol="0">
            <a:spAutoFit/>
          </a:bodyPr>
          <a:lstStyle/>
          <a:p>
            <a:r>
              <a:rPr lang="en-IN" dirty="0"/>
              <a:t>SMOTE</a:t>
            </a:r>
          </a:p>
        </p:txBody>
      </p:sp>
    </p:spTree>
    <p:extLst>
      <p:ext uri="{BB962C8B-B14F-4D97-AF65-F5344CB8AC3E}">
        <p14:creationId xmlns:p14="http://schemas.microsoft.com/office/powerpoint/2010/main" val="220066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grpSp>
        <p:nvGrpSpPr>
          <p:cNvPr id="989" name="Google Shape;989;p34"/>
          <p:cNvGrpSpPr/>
          <p:nvPr/>
        </p:nvGrpSpPr>
        <p:grpSpPr>
          <a:xfrm>
            <a:off x="2883085" y="3387056"/>
            <a:ext cx="3733860" cy="1527843"/>
            <a:chOff x="4319250" y="3137000"/>
            <a:chExt cx="885825" cy="524125"/>
          </a:xfrm>
        </p:grpSpPr>
        <p:sp>
          <p:nvSpPr>
            <p:cNvPr id="990" name="Google Shape;990;p34"/>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1" name="Google Shape;1001;p34"/>
          <p:cNvSpPr txBox="1">
            <a:spLocks noGrp="1"/>
          </p:cNvSpPr>
          <p:nvPr>
            <p:ph type="title"/>
          </p:nvPr>
        </p:nvSpPr>
        <p:spPr>
          <a:xfrm>
            <a:off x="1160945" y="1580667"/>
            <a:ext cx="7024181"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What essentially are Credit Card Frauds</a:t>
            </a:r>
            <a:r>
              <a:rPr lang="en" dirty="0"/>
              <a:t>?</a:t>
            </a:r>
            <a:endParaRPr dirty="0"/>
          </a:p>
        </p:txBody>
      </p:sp>
      <p:sp>
        <p:nvSpPr>
          <p:cNvPr id="1002" name="Google Shape;1002;p34"/>
          <p:cNvSpPr txBox="1">
            <a:spLocks noGrp="1"/>
          </p:cNvSpPr>
          <p:nvPr>
            <p:ph type="subTitle" idx="1"/>
          </p:nvPr>
        </p:nvSpPr>
        <p:spPr>
          <a:xfrm>
            <a:off x="3117149" y="3648237"/>
            <a:ext cx="3299979" cy="10543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mj-lt"/>
              </a:rPr>
              <a:t>What are credit card frauds? Why it is important to rectify them?</a:t>
            </a:r>
            <a:endParaRPr dirty="0">
              <a:latin typeface="+mj-lt"/>
            </a:endParaRPr>
          </a:p>
        </p:txBody>
      </p:sp>
      <p:sp>
        <p:nvSpPr>
          <p:cNvPr id="1003" name="Google Shape;1003;p34"/>
          <p:cNvSpPr txBox="1">
            <a:spLocks noGrp="1"/>
          </p:cNvSpPr>
          <p:nvPr>
            <p:ph type="title" idx="2"/>
          </p:nvPr>
        </p:nvSpPr>
        <p:spPr>
          <a:xfrm>
            <a:off x="3843750" y="591063"/>
            <a:ext cx="14565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grpSp>
        <p:nvGrpSpPr>
          <p:cNvPr id="1004" name="Google Shape;1004;p34"/>
          <p:cNvGrpSpPr/>
          <p:nvPr/>
        </p:nvGrpSpPr>
        <p:grpSpPr>
          <a:xfrm rot="372491" flipH="1">
            <a:off x="1097518" y="3478413"/>
            <a:ext cx="595061" cy="675849"/>
            <a:chOff x="5464100" y="4208075"/>
            <a:chExt cx="494625" cy="579650"/>
          </a:xfrm>
        </p:grpSpPr>
        <p:sp>
          <p:nvSpPr>
            <p:cNvPr id="1005" name="Google Shape;1005;p3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4"/>
          <p:cNvGrpSpPr/>
          <p:nvPr/>
        </p:nvGrpSpPr>
        <p:grpSpPr>
          <a:xfrm rot="9456294">
            <a:off x="6849678" y="3273665"/>
            <a:ext cx="2306042" cy="512923"/>
            <a:chOff x="7051300" y="3461525"/>
            <a:chExt cx="2305989" cy="512912"/>
          </a:xfrm>
        </p:grpSpPr>
        <p:sp>
          <p:nvSpPr>
            <p:cNvPr id="1018" name="Google Shape;1018;p3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34"/>
          <p:cNvGrpSpPr/>
          <p:nvPr/>
        </p:nvGrpSpPr>
        <p:grpSpPr>
          <a:xfrm>
            <a:off x="3928443" y="1223150"/>
            <a:ext cx="1287126" cy="176025"/>
            <a:chOff x="4345425" y="2175475"/>
            <a:chExt cx="800750" cy="176025"/>
          </a:xfrm>
        </p:grpSpPr>
        <p:sp>
          <p:nvSpPr>
            <p:cNvPr id="1037" name="Google Shape;1037;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34"/>
          <p:cNvGrpSpPr/>
          <p:nvPr/>
        </p:nvGrpSpPr>
        <p:grpSpPr>
          <a:xfrm>
            <a:off x="2225081" y="2232150"/>
            <a:ext cx="4693836" cy="176025"/>
            <a:chOff x="4345425" y="2175475"/>
            <a:chExt cx="800750" cy="176025"/>
          </a:xfrm>
        </p:grpSpPr>
        <p:sp>
          <p:nvSpPr>
            <p:cNvPr id="1040" name="Google Shape;1040;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4"/>
          <p:cNvGrpSpPr/>
          <p:nvPr/>
        </p:nvGrpSpPr>
        <p:grpSpPr>
          <a:xfrm>
            <a:off x="3020244" y="3043925"/>
            <a:ext cx="3071997" cy="176025"/>
            <a:chOff x="4345425" y="2175475"/>
            <a:chExt cx="800750" cy="176025"/>
          </a:xfrm>
        </p:grpSpPr>
        <p:sp>
          <p:nvSpPr>
            <p:cNvPr id="1043" name="Google Shape;1043;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34"/>
          <p:cNvGrpSpPr/>
          <p:nvPr/>
        </p:nvGrpSpPr>
        <p:grpSpPr>
          <a:xfrm rot="854098">
            <a:off x="7782856" y="510397"/>
            <a:ext cx="639528" cy="438002"/>
            <a:chOff x="5501450" y="2545600"/>
            <a:chExt cx="639525" cy="438000"/>
          </a:xfrm>
        </p:grpSpPr>
        <p:sp>
          <p:nvSpPr>
            <p:cNvPr id="1046" name="Google Shape;1046;p34"/>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grpSp>
        <p:nvGrpSpPr>
          <p:cNvPr id="1052" name="Google Shape;1052;p35"/>
          <p:cNvGrpSpPr/>
          <p:nvPr/>
        </p:nvGrpSpPr>
        <p:grpSpPr>
          <a:xfrm>
            <a:off x="5509805" y="1257283"/>
            <a:ext cx="2505910" cy="212075"/>
            <a:chOff x="4345425" y="2175475"/>
            <a:chExt cx="800750" cy="176025"/>
          </a:xfrm>
        </p:grpSpPr>
        <p:sp>
          <p:nvSpPr>
            <p:cNvPr id="1053" name="Google Shape;1053;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35"/>
          <p:cNvSpPr txBox="1">
            <a:spLocks noGrp="1"/>
          </p:cNvSpPr>
          <p:nvPr>
            <p:ph type="subTitle" idx="1"/>
          </p:nvPr>
        </p:nvSpPr>
        <p:spPr>
          <a:xfrm>
            <a:off x="269740" y="1389304"/>
            <a:ext cx="8604520" cy="3665296"/>
          </a:xfrm>
          <a:prstGeom prst="rect">
            <a:avLst/>
          </a:prstGeom>
        </p:spPr>
        <p:txBody>
          <a:bodyPr spcFirstLastPara="1" wrap="square" lIns="91425" tIns="91425" rIns="91425" bIns="91425" anchor="ctr" anchorCtr="0">
            <a:noAutofit/>
          </a:bodyPr>
          <a:lstStyle/>
          <a:p>
            <a:pPr marL="127000" indent="0" algn="l">
              <a:buNone/>
            </a:pPr>
            <a:r>
              <a:rPr lang="en-US" sz="1800" b="0" i="0" dirty="0">
                <a:solidFill>
                  <a:srgbClr val="242424"/>
                </a:solidFill>
                <a:effectLst/>
                <a:latin typeface="source-serif-pro"/>
              </a:rPr>
              <a:t>As we are moving towards the digital world — cybersecurity is becoming a crucial part of our life. When we talk about security in digital life then the main challenge is to find the abnormal activity.</a:t>
            </a:r>
            <a:endParaRPr lang="en-IN" sz="1800" dirty="0">
              <a:solidFill>
                <a:srgbClr val="000000"/>
              </a:solidFill>
              <a:latin typeface="ff1"/>
            </a:endParaRPr>
          </a:p>
          <a:p>
            <a:pPr marL="127000" indent="0" algn="l">
              <a:buNone/>
            </a:pPr>
            <a:endParaRPr lang="en-IN" sz="2400" dirty="0">
              <a:solidFill>
                <a:srgbClr val="000000"/>
              </a:solidFill>
              <a:latin typeface="ff1"/>
            </a:endParaRPr>
          </a:p>
          <a:p>
            <a:pPr marL="127000" indent="0" algn="l">
              <a:buNone/>
            </a:pPr>
            <a:r>
              <a:rPr lang="en-US" sz="1800" b="0" i="0" dirty="0">
                <a:solidFill>
                  <a:srgbClr val="242424"/>
                </a:solidFill>
                <a:effectLst/>
                <a:latin typeface="source-serif-pro"/>
              </a:rPr>
              <a:t>When we make any transaction while purchasing any product online — a good amount of people prefer credit cards. The credit limit in credit cards sometimes helps us me making purchases even if we don’t have the amount at that time. but, on the other hand, these features are misused by cyber attackers.</a:t>
            </a:r>
          </a:p>
          <a:p>
            <a:pPr marL="127000" indent="0" algn="l">
              <a:buNone/>
            </a:pPr>
            <a:endParaRPr lang="en-US" sz="1800" dirty="0">
              <a:solidFill>
                <a:srgbClr val="242424"/>
              </a:solidFill>
              <a:latin typeface="source-serif-pro"/>
            </a:endParaRPr>
          </a:p>
          <a:p>
            <a:pPr marL="127000" indent="0" algn="l">
              <a:buNone/>
            </a:pPr>
            <a:r>
              <a:rPr lang="en-US" sz="1800" b="0" i="0" dirty="0">
                <a:solidFill>
                  <a:srgbClr val="242424"/>
                </a:solidFill>
                <a:effectLst/>
                <a:latin typeface="source-serif-pro"/>
              </a:rPr>
              <a:t>To tackle this problem, we need a system that can abort the transaction if it finds fishy.</a:t>
            </a:r>
          </a:p>
          <a:p>
            <a:pPr marL="127000" indent="0" algn="l">
              <a:buNone/>
            </a:pPr>
            <a:r>
              <a:rPr lang="en-US" sz="1800" b="0" i="0" dirty="0">
                <a:solidFill>
                  <a:srgbClr val="242424"/>
                </a:solidFill>
                <a:effectLst/>
                <a:latin typeface="source-serif-pro"/>
              </a:rPr>
              <a:t>Here, comes the need for a system that can track the pattern of all the transactions and if any pattern is abnormal then the transaction should be aborted.</a:t>
            </a:r>
          </a:p>
          <a:p>
            <a:pPr marL="127000" indent="0" algn="l">
              <a:buNone/>
            </a:pPr>
            <a:endParaRPr dirty="0"/>
          </a:p>
        </p:txBody>
      </p:sp>
      <p:sp>
        <p:nvSpPr>
          <p:cNvPr id="1056" name="Google Shape;1056;p35"/>
          <p:cNvSpPr txBox="1">
            <a:spLocks noGrp="1"/>
          </p:cNvSpPr>
          <p:nvPr>
            <p:ph type="title"/>
          </p:nvPr>
        </p:nvSpPr>
        <p:spPr>
          <a:xfrm>
            <a:off x="5043401" y="355600"/>
            <a:ext cx="4527907" cy="120885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mj-lt"/>
              </a:rPr>
              <a:t>What essentially are Credit Card frauds!</a:t>
            </a:r>
            <a:endParaRPr dirty="0">
              <a:latin typeface="+mj-lt"/>
            </a:endParaRPr>
          </a:p>
        </p:txBody>
      </p:sp>
      <p:grpSp>
        <p:nvGrpSpPr>
          <p:cNvPr id="1057" name="Google Shape;1057;p35"/>
          <p:cNvGrpSpPr/>
          <p:nvPr/>
        </p:nvGrpSpPr>
        <p:grpSpPr>
          <a:xfrm>
            <a:off x="5603327" y="743408"/>
            <a:ext cx="3309659" cy="195110"/>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35"/>
          <p:cNvGrpSpPr/>
          <p:nvPr/>
        </p:nvGrpSpPr>
        <p:grpSpPr>
          <a:xfrm>
            <a:off x="1202396" y="605799"/>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 name="Google Shape;1063;p35"/>
          <p:cNvGrpSpPr/>
          <p:nvPr/>
        </p:nvGrpSpPr>
        <p:grpSpPr>
          <a:xfrm rot="1017362" flipH="1">
            <a:off x="8397740" y="4238646"/>
            <a:ext cx="771546" cy="905351"/>
            <a:chOff x="645175" y="3632150"/>
            <a:chExt cx="394550" cy="462975"/>
          </a:xfrm>
        </p:grpSpPr>
        <p:sp>
          <p:nvSpPr>
            <p:cNvPr id="1064" name="Google Shape;1064;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35"/>
          <p:cNvGrpSpPr/>
          <p:nvPr/>
        </p:nvGrpSpPr>
        <p:grpSpPr>
          <a:xfrm rot="10800000">
            <a:off x="3293944" y="624156"/>
            <a:ext cx="806657" cy="421744"/>
            <a:chOff x="1822875" y="1377000"/>
            <a:chExt cx="548075" cy="286550"/>
          </a:xfrm>
        </p:grpSpPr>
        <p:sp>
          <p:nvSpPr>
            <p:cNvPr id="1067" name="Google Shape;1067;p3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98" name="Google Shape;1198;p38"/>
          <p:cNvSpPr/>
          <p:nvPr/>
        </p:nvSpPr>
        <p:spPr>
          <a:xfrm rot="-1160172">
            <a:off x="206332" y="4331717"/>
            <a:ext cx="251710" cy="574784"/>
          </a:xfrm>
          <a:custGeom>
            <a:avLst/>
            <a:gdLst/>
            <a:ahLst/>
            <a:cxnLst/>
            <a:rect l="l" t="t" r="r" b="b"/>
            <a:pathLst>
              <a:path w="8183" h="18686" extrusionOk="0">
                <a:moveTo>
                  <a:pt x="5016" y="818"/>
                </a:moveTo>
                <a:cubicBezTo>
                  <a:pt x="4812" y="826"/>
                  <a:pt x="4609" y="830"/>
                  <a:pt x="4405" y="830"/>
                </a:cubicBezTo>
                <a:cubicBezTo>
                  <a:pt x="4201" y="830"/>
                  <a:pt x="3997" y="826"/>
                  <a:pt x="3793" y="818"/>
                </a:cubicBezTo>
                <a:close/>
                <a:moveTo>
                  <a:pt x="1395" y="818"/>
                </a:moveTo>
                <a:cubicBezTo>
                  <a:pt x="1489" y="834"/>
                  <a:pt x="1583" y="834"/>
                  <a:pt x="1677" y="834"/>
                </a:cubicBezTo>
                <a:cubicBezTo>
                  <a:pt x="1646" y="881"/>
                  <a:pt x="1630" y="928"/>
                  <a:pt x="1630" y="991"/>
                </a:cubicBezTo>
                <a:cubicBezTo>
                  <a:pt x="1646" y="1085"/>
                  <a:pt x="1646" y="1179"/>
                  <a:pt x="1646" y="1273"/>
                </a:cubicBezTo>
                <a:cubicBezTo>
                  <a:pt x="1630" y="1288"/>
                  <a:pt x="1615" y="1304"/>
                  <a:pt x="1599" y="1335"/>
                </a:cubicBezTo>
                <a:cubicBezTo>
                  <a:pt x="1552" y="1116"/>
                  <a:pt x="1489" y="944"/>
                  <a:pt x="1395" y="818"/>
                </a:cubicBezTo>
                <a:close/>
                <a:moveTo>
                  <a:pt x="2289" y="1273"/>
                </a:moveTo>
                <a:lnTo>
                  <a:pt x="2289" y="1273"/>
                </a:lnTo>
                <a:cubicBezTo>
                  <a:pt x="2602" y="1304"/>
                  <a:pt x="2916" y="1320"/>
                  <a:pt x="3245" y="1335"/>
                </a:cubicBezTo>
                <a:cubicBezTo>
                  <a:pt x="3182" y="1367"/>
                  <a:pt x="3151" y="1429"/>
                  <a:pt x="3151" y="1523"/>
                </a:cubicBezTo>
                <a:cubicBezTo>
                  <a:pt x="3214" y="2386"/>
                  <a:pt x="3245" y="3248"/>
                  <a:pt x="3261" y="4110"/>
                </a:cubicBezTo>
                <a:cubicBezTo>
                  <a:pt x="3151" y="3279"/>
                  <a:pt x="3025" y="2448"/>
                  <a:pt x="2916" y="1633"/>
                </a:cubicBezTo>
                <a:cubicBezTo>
                  <a:pt x="2901" y="1508"/>
                  <a:pt x="2806" y="1448"/>
                  <a:pt x="2712" y="1448"/>
                </a:cubicBezTo>
                <a:cubicBezTo>
                  <a:pt x="2606" y="1448"/>
                  <a:pt x="2500" y="1523"/>
                  <a:pt x="2508" y="1665"/>
                </a:cubicBezTo>
                <a:cubicBezTo>
                  <a:pt x="2555" y="2307"/>
                  <a:pt x="2634" y="2950"/>
                  <a:pt x="2696" y="3624"/>
                </a:cubicBezTo>
                <a:cubicBezTo>
                  <a:pt x="2571" y="2840"/>
                  <a:pt x="2445" y="2056"/>
                  <a:pt x="2289" y="1273"/>
                </a:cubicBezTo>
                <a:close/>
                <a:moveTo>
                  <a:pt x="3793" y="1335"/>
                </a:moveTo>
                <a:cubicBezTo>
                  <a:pt x="3825" y="2260"/>
                  <a:pt x="3872" y="3185"/>
                  <a:pt x="3888" y="4110"/>
                </a:cubicBezTo>
                <a:cubicBezTo>
                  <a:pt x="3793" y="3232"/>
                  <a:pt x="3699" y="2354"/>
                  <a:pt x="3605" y="1476"/>
                </a:cubicBezTo>
                <a:cubicBezTo>
                  <a:pt x="3605" y="1414"/>
                  <a:pt x="3574" y="1367"/>
                  <a:pt x="3543" y="1335"/>
                </a:cubicBezTo>
                <a:close/>
                <a:moveTo>
                  <a:pt x="4938" y="1288"/>
                </a:moveTo>
                <a:cubicBezTo>
                  <a:pt x="4938" y="1304"/>
                  <a:pt x="4922" y="1320"/>
                  <a:pt x="4922" y="1351"/>
                </a:cubicBezTo>
                <a:cubicBezTo>
                  <a:pt x="4969" y="2260"/>
                  <a:pt x="5047" y="3201"/>
                  <a:pt x="5094" y="4157"/>
                </a:cubicBezTo>
                <a:cubicBezTo>
                  <a:pt x="5000" y="3201"/>
                  <a:pt x="4906" y="2244"/>
                  <a:pt x="4812" y="1288"/>
                </a:cubicBezTo>
                <a:close/>
                <a:moveTo>
                  <a:pt x="4436" y="1320"/>
                </a:moveTo>
                <a:cubicBezTo>
                  <a:pt x="4483" y="2542"/>
                  <a:pt x="4593" y="3812"/>
                  <a:pt x="4577" y="5066"/>
                </a:cubicBezTo>
                <a:cubicBezTo>
                  <a:pt x="4436" y="3828"/>
                  <a:pt x="4295" y="2589"/>
                  <a:pt x="4138" y="1351"/>
                </a:cubicBezTo>
                <a:cubicBezTo>
                  <a:pt x="4232" y="1335"/>
                  <a:pt x="4326" y="1335"/>
                  <a:pt x="4436" y="1320"/>
                </a:cubicBezTo>
                <a:close/>
                <a:moveTo>
                  <a:pt x="2367" y="3922"/>
                </a:moveTo>
                <a:lnTo>
                  <a:pt x="2367" y="3922"/>
                </a:lnTo>
                <a:cubicBezTo>
                  <a:pt x="2414" y="4376"/>
                  <a:pt x="2477" y="4815"/>
                  <a:pt x="2524" y="5270"/>
                </a:cubicBezTo>
                <a:cubicBezTo>
                  <a:pt x="2555" y="5677"/>
                  <a:pt x="2555" y="6085"/>
                  <a:pt x="2555" y="6508"/>
                </a:cubicBezTo>
                <a:cubicBezTo>
                  <a:pt x="2524" y="6383"/>
                  <a:pt x="2508" y="6241"/>
                  <a:pt x="2493" y="6116"/>
                </a:cubicBezTo>
                <a:cubicBezTo>
                  <a:pt x="2445" y="5379"/>
                  <a:pt x="2398" y="4658"/>
                  <a:pt x="2367" y="3922"/>
                </a:cubicBezTo>
                <a:close/>
                <a:moveTo>
                  <a:pt x="6787" y="755"/>
                </a:moveTo>
                <a:lnTo>
                  <a:pt x="6787" y="755"/>
                </a:lnTo>
                <a:cubicBezTo>
                  <a:pt x="6364" y="1257"/>
                  <a:pt x="6333" y="1727"/>
                  <a:pt x="6333" y="2652"/>
                </a:cubicBezTo>
                <a:cubicBezTo>
                  <a:pt x="6317" y="4266"/>
                  <a:pt x="6301" y="5865"/>
                  <a:pt x="6286" y="7480"/>
                </a:cubicBezTo>
                <a:cubicBezTo>
                  <a:pt x="6270" y="7495"/>
                  <a:pt x="6270" y="7511"/>
                  <a:pt x="6270" y="7542"/>
                </a:cubicBezTo>
                <a:cubicBezTo>
                  <a:pt x="6270" y="7605"/>
                  <a:pt x="6270" y="7668"/>
                  <a:pt x="6270" y="7715"/>
                </a:cubicBezTo>
                <a:cubicBezTo>
                  <a:pt x="6239" y="7715"/>
                  <a:pt x="6207" y="7715"/>
                  <a:pt x="6160" y="7730"/>
                </a:cubicBezTo>
                <a:cubicBezTo>
                  <a:pt x="6004" y="7793"/>
                  <a:pt x="5831" y="7825"/>
                  <a:pt x="5643" y="7840"/>
                </a:cubicBezTo>
                <a:cubicBezTo>
                  <a:pt x="5612" y="7840"/>
                  <a:pt x="5565" y="7840"/>
                  <a:pt x="5518" y="7856"/>
                </a:cubicBezTo>
                <a:cubicBezTo>
                  <a:pt x="5392" y="7864"/>
                  <a:pt x="5263" y="7868"/>
                  <a:pt x="5134" y="7868"/>
                </a:cubicBezTo>
                <a:cubicBezTo>
                  <a:pt x="5004" y="7868"/>
                  <a:pt x="4875" y="7864"/>
                  <a:pt x="4750" y="7856"/>
                </a:cubicBezTo>
                <a:cubicBezTo>
                  <a:pt x="4700" y="7826"/>
                  <a:pt x="4644" y="7815"/>
                  <a:pt x="4590" y="7815"/>
                </a:cubicBezTo>
                <a:cubicBezTo>
                  <a:pt x="4558" y="7815"/>
                  <a:pt x="4528" y="7819"/>
                  <a:pt x="4499" y="7825"/>
                </a:cubicBezTo>
                <a:lnTo>
                  <a:pt x="4295" y="7825"/>
                </a:lnTo>
                <a:cubicBezTo>
                  <a:pt x="4295" y="7636"/>
                  <a:pt x="4311" y="7464"/>
                  <a:pt x="4326" y="7292"/>
                </a:cubicBezTo>
                <a:cubicBezTo>
                  <a:pt x="4326" y="7354"/>
                  <a:pt x="4326" y="7417"/>
                  <a:pt x="4342" y="7480"/>
                </a:cubicBezTo>
                <a:cubicBezTo>
                  <a:pt x="4350" y="7630"/>
                  <a:pt x="4479" y="7714"/>
                  <a:pt x="4605" y="7714"/>
                </a:cubicBezTo>
                <a:cubicBezTo>
                  <a:pt x="4715" y="7714"/>
                  <a:pt x="4822" y="7650"/>
                  <a:pt x="4844" y="7511"/>
                </a:cubicBezTo>
                <a:cubicBezTo>
                  <a:pt x="4844" y="7527"/>
                  <a:pt x="4844" y="7558"/>
                  <a:pt x="4859" y="7574"/>
                </a:cubicBezTo>
                <a:cubicBezTo>
                  <a:pt x="4868" y="7738"/>
                  <a:pt x="5001" y="7825"/>
                  <a:pt x="5135" y="7825"/>
                </a:cubicBezTo>
                <a:cubicBezTo>
                  <a:pt x="5256" y="7825"/>
                  <a:pt x="5378" y="7754"/>
                  <a:pt x="5408" y="7605"/>
                </a:cubicBezTo>
                <a:cubicBezTo>
                  <a:pt x="5408" y="7589"/>
                  <a:pt x="5408" y="7558"/>
                  <a:pt x="5408" y="7542"/>
                </a:cubicBezTo>
                <a:cubicBezTo>
                  <a:pt x="5424" y="7542"/>
                  <a:pt x="5424" y="7542"/>
                  <a:pt x="5424" y="7558"/>
                </a:cubicBezTo>
                <a:cubicBezTo>
                  <a:pt x="5436" y="7716"/>
                  <a:pt x="5561" y="7799"/>
                  <a:pt x="5682" y="7799"/>
                </a:cubicBezTo>
                <a:cubicBezTo>
                  <a:pt x="5717" y="7799"/>
                  <a:pt x="5752" y="7792"/>
                  <a:pt x="5784" y="7778"/>
                </a:cubicBezTo>
                <a:cubicBezTo>
                  <a:pt x="5813" y="7785"/>
                  <a:pt x="5843" y="7789"/>
                  <a:pt x="5873" y="7789"/>
                </a:cubicBezTo>
                <a:cubicBezTo>
                  <a:pt x="6024" y="7789"/>
                  <a:pt x="6176" y="7691"/>
                  <a:pt x="6176" y="7495"/>
                </a:cubicBezTo>
                <a:cubicBezTo>
                  <a:pt x="6145" y="5332"/>
                  <a:pt x="6098" y="3169"/>
                  <a:pt x="6113" y="1006"/>
                </a:cubicBezTo>
                <a:cubicBezTo>
                  <a:pt x="6113" y="912"/>
                  <a:pt x="6035" y="834"/>
                  <a:pt x="5957" y="802"/>
                </a:cubicBezTo>
                <a:cubicBezTo>
                  <a:pt x="6223" y="802"/>
                  <a:pt x="6505" y="787"/>
                  <a:pt x="6787" y="755"/>
                </a:cubicBezTo>
                <a:close/>
                <a:moveTo>
                  <a:pt x="3731" y="7558"/>
                </a:moveTo>
                <a:cubicBezTo>
                  <a:pt x="3746" y="7636"/>
                  <a:pt x="3746" y="7715"/>
                  <a:pt x="3762" y="7793"/>
                </a:cubicBezTo>
                <a:lnTo>
                  <a:pt x="3637" y="7793"/>
                </a:lnTo>
                <a:cubicBezTo>
                  <a:pt x="3608" y="7771"/>
                  <a:pt x="3568" y="7760"/>
                  <a:pt x="3528" y="7760"/>
                </a:cubicBezTo>
                <a:cubicBezTo>
                  <a:pt x="3482" y="7760"/>
                  <a:pt x="3435" y="7775"/>
                  <a:pt x="3402" y="7809"/>
                </a:cubicBezTo>
                <a:cubicBezTo>
                  <a:pt x="3292" y="7809"/>
                  <a:pt x="3167" y="7840"/>
                  <a:pt x="3041" y="7872"/>
                </a:cubicBezTo>
                <a:cubicBezTo>
                  <a:pt x="3029" y="7867"/>
                  <a:pt x="3015" y="7865"/>
                  <a:pt x="3001" y="7865"/>
                </a:cubicBezTo>
                <a:cubicBezTo>
                  <a:pt x="2962" y="7865"/>
                  <a:pt x="2919" y="7880"/>
                  <a:pt x="2884" y="7903"/>
                </a:cubicBezTo>
                <a:cubicBezTo>
                  <a:pt x="2869" y="7903"/>
                  <a:pt x="2853" y="7903"/>
                  <a:pt x="2822" y="7919"/>
                </a:cubicBezTo>
                <a:cubicBezTo>
                  <a:pt x="2837" y="7840"/>
                  <a:pt x="2837" y="7778"/>
                  <a:pt x="2853" y="7715"/>
                </a:cubicBezTo>
                <a:cubicBezTo>
                  <a:pt x="2897" y="7748"/>
                  <a:pt x="2953" y="7765"/>
                  <a:pt x="3008" y="7765"/>
                </a:cubicBezTo>
                <a:cubicBezTo>
                  <a:pt x="3110" y="7765"/>
                  <a:pt x="3209" y="7706"/>
                  <a:pt x="3229" y="7574"/>
                </a:cubicBezTo>
                <a:cubicBezTo>
                  <a:pt x="3274" y="7685"/>
                  <a:pt x="3371" y="7737"/>
                  <a:pt x="3470" y="7737"/>
                </a:cubicBezTo>
                <a:cubicBezTo>
                  <a:pt x="3579" y="7737"/>
                  <a:pt x="3690" y="7673"/>
                  <a:pt x="3731" y="7558"/>
                </a:cubicBezTo>
                <a:close/>
                <a:moveTo>
                  <a:pt x="5408" y="8420"/>
                </a:moveTo>
                <a:cubicBezTo>
                  <a:pt x="5424" y="8561"/>
                  <a:pt x="5455" y="8687"/>
                  <a:pt x="5486" y="8812"/>
                </a:cubicBezTo>
                <a:cubicBezTo>
                  <a:pt x="5377" y="8687"/>
                  <a:pt x="5283" y="8546"/>
                  <a:pt x="5173" y="8420"/>
                </a:cubicBezTo>
                <a:close/>
                <a:moveTo>
                  <a:pt x="4405" y="8357"/>
                </a:moveTo>
                <a:cubicBezTo>
                  <a:pt x="4436" y="8640"/>
                  <a:pt x="4452" y="8906"/>
                  <a:pt x="4452" y="9188"/>
                </a:cubicBezTo>
                <a:cubicBezTo>
                  <a:pt x="4389" y="8922"/>
                  <a:pt x="4373" y="8640"/>
                  <a:pt x="4358" y="8357"/>
                </a:cubicBezTo>
                <a:close/>
                <a:moveTo>
                  <a:pt x="3950" y="8342"/>
                </a:moveTo>
                <a:cubicBezTo>
                  <a:pt x="3935" y="8420"/>
                  <a:pt x="3935" y="8483"/>
                  <a:pt x="3935" y="8561"/>
                </a:cubicBezTo>
                <a:cubicBezTo>
                  <a:pt x="3919" y="8828"/>
                  <a:pt x="3872" y="9094"/>
                  <a:pt x="3825" y="9361"/>
                </a:cubicBezTo>
                <a:lnTo>
                  <a:pt x="3809" y="9361"/>
                </a:lnTo>
                <a:cubicBezTo>
                  <a:pt x="3762" y="9031"/>
                  <a:pt x="3731" y="8702"/>
                  <a:pt x="3715" y="8357"/>
                </a:cubicBezTo>
                <a:cubicBezTo>
                  <a:pt x="3793" y="8357"/>
                  <a:pt x="3872" y="8342"/>
                  <a:pt x="3950" y="8342"/>
                </a:cubicBezTo>
                <a:close/>
                <a:moveTo>
                  <a:pt x="4938" y="8969"/>
                </a:moveTo>
                <a:cubicBezTo>
                  <a:pt x="5063" y="9157"/>
                  <a:pt x="5204" y="9345"/>
                  <a:pt x="5345" y="9517"/>
                </a:cubicBezTo>
                <a:cubicBezTo>
                  <a:pt x="5204" y="9517"/>
                  <a:pt x="5079" y="9533"/>
                  <a:pt x="4938" y="9533"/>
                </a:cubicBezTo>
                <a:cubicBezTo>
                  <a:pt x="4938" y="9345"/>
                  <a:pt x="4938" y="9157"/>
                  <a:pt x="4938" y="8969"/>
                </a:cubicBezTo>
                <a:close/>
                <a:moveTo>
                  <a:pt x="6176" y="9267"/>
                </a:moveTo>
                <a:cubicBezTo>
                  <a:pt x="6270" y="9361"/>
                  <a:pt x="6364" y="9470"/>
                  <a:pt x="6458" y="9580"/>
                </a:cubicBezTo>
                <a:cubicBezTo>
                  <a:pt x="6395" y="9564"/>
                  <a:pt x="6333" y="9564"/>
                  <a:pt x="6270" y="9549"/>
                </a:cubicBezTo>
                <a:cubicBezTo>
                  <a:pt x="6239" y="9455"/>
                  <a:pt x="6207" y="9361"/>
                  <a:pt x="6176" y="9267"/>
                </a:cubicBezTo>
                <a:close/>
                <a:moveTo>
                  <a:pt x="2696" y="9643"/>
                </a:moveTo>
                <a:cubicBezTo>
                  <a:pt x="2696" y="9784"/>
                  <a:pt x="2712" y="9909"/>
                  <a:pt x="2712" y="10050"/>
                </a:cubicBezTo>
                <a:cubicBezTo>
                  <a:pt x="2681" y="10066"/>
                  <a:pt x="2665" y="10066"/>
                  <a:pt x="2634" y="10082"/>
                </a:cubicBezTo>
                <a:lnTo>
                  <a:pt x="2524" y="10082"/>
                </a:lnTo>
                <a:cubicBezTo>
                  <a:pt x="2587" y="9941"/>
                  <a:pt x="2649" y="9784"/>
                  <a:pt x="2696" y="9643"/>
                </a:cubicBezTo>
                <a:close/>
                <a:moveTo>
                  <a:pt x="6512" y="0"/>
                </a:moveTo>
                <a:cubicBezTo>
                  <a:pt x="5667" y="0"/>
                  <a:pt x="4808" y="74"/>
                  <a:pt x="3966" y="97"/>
                </a:cubicBezTo>
                <a:cubicBezTo>
                  <a:pt x="2712" y="128"/>
                  <a:pt x="1395" y="66"/>
                  <a:pt x="173" y="317"/>
                </a:cubicBezTo>
                <a:cubicBezTo>
                  <a:pt x="141" y="317"/>
                  <a:pt x="110" y="332"/>
                  <a:pt x="94" y="348"/>
                </a:cubicBezTo>
                <a:cubicBezTo>
                  <a:pt x="47" y="379"/>
                  <a:pt x="16" y="411"/>
                  <a:pt x="16" y="458"/>
                </a:cubicBezTo>
                <a:cubicBezTo>
                  <a:pt x="0" y="552"/>
                  <a:pt x="32" y="646"/>
                  <a:pt x="157" y="661"/>
                </a:cubicBezTo>
                <a:cubicBezTo>
                  <a:pt x="267" y="693"/>
                  <a:pt x="376" y="708"/>
                  <a:pt x="486" y="724"/>
                </a:cubicBezTo>
                <a:cubicBezTo>
                  <a:pt x="753" y="865"/>
                  <a:pt x="1050" y="1038"/>
                  <a:pt x="1160" y="1241"/>
                </a:cubicBezTo>
                <a:cubicBezTo>
                  <a:pt x="1254" y="1461"/>
                  <a:pt x="1207" y="1931"/>
                  <a:pt x="1223" y="2166"/>
                </a:cubicBezTo>
                <a:cubicBezTo>
                  <a:pt x="1270" y="2871"/>
                  <a:pt x="1333" y="3561"/>
                  <a:pt x="1380" y="4251"/>
                </a:cubicBezTo>
                <a:cubicBezTo>
                  <a:pt x="1442" y="5097"/>
                  <a:pt x="1301" y="6226"/>
                  <a:pt x="1568" y="7072"/>
                </a:cubicBezTo>
                <a:cubicBezTo>
                  <a:pt x="1536" y="7307"/>
                  <a:pt x="1536" y="7558"/>
                  <a:pt x="1583" y="7778"/>
                </a:cubicBezTo>
                <a:cubicBezTo>
                  <a:pt x="1568" y="7950"/>
                  <a:pt x="1552" y="8122"/>
                  <a:pt x="1521" y="8279"/>
                </a:cubicBezTo>
                <a:cubicBezTo>
                  <a:pt x="1333" y="8655"/>
                  <a:pt x="1145" y="9031"/>
                  <a:pt x="956" y="9392"/>
                </a:cubicBezTo>
                <a:cubicBezTo>
                  <a:pt x="815" y="9611"/>
                  <a:pt x="674" y="9831"/>
                  <a:pt x="549" y="10082"/>
                </a:cubicBezTo>
                <a:cubicBezTo>
                  <a:pt x="533" y="10129"/>
                  <a:pt x="533" y="10160"/>
                  <a:pt x="549" y="10207"/>
                </a:cubicBezTo>
                <a:cubicBezTo>
                  <a:pt x="486" y="10285"/>
                  <a:pt x="439" y="10379"/>
                  <a:pt x="392" y="10458"/>
                </a:cubicBezTo>
                <a:cubicBezTo>
                  <a:pt x="302" y="10593"/>
                  <a:pt x="443" y="10772"/>
                  <a:pt x="579" y="10772"/>
                </a:cubicBezTo>
                <a:cubicBezTo>
                  <a:pt x="585" y="10772"/>
                  <a:pt x="590" y="10772"/>
                  <a:pt x="596" y="10771"/>
                </a:cubicBezTo>
                <a:lnTo>
                  <a:pt x="627" y="10771"/>
                </a:lnTo>
                <a:cubicBezTo>
                  <a:pt x="690" y="10818"/>
                  <a:pt x="768" y="10865"/>
                  <a:pt x="878" y="10881"/>
                </a:cubicBezTo>
                <a:cubicBezTo>
                  <a:pt x="894" y="10889"/>
                  <a:pt x="913" y="10893"/>
                  <a:pt x="935" y="10893"/>
                </a:cubicBezTo>
                <a:cubicBezTo>
                  <a:pt x="956" y="10893"/>
                  <a:pt x="980" y="10889"/>
                  <a:pt x="1003" y="10881"/>
                </a:cubicBezTo>
                <a:cubicBezTo>
                  <a:pt x="1218" y="10939"/>
                  <a:pt x="1449" y="10961"/>
                  <a:pt x="1686" y="10961"/>
                </a:cubicBezTo>
                <a:cubicBezTo>
                  <a:pt x="2348" y="10961"/>
                  <a:pt x="3064" y="10790"/>
                  <a:pt x="3652" y="10756"/>
                </a:cubicBezTo>
                <a:cubicBezTo>
                  <a:pt x="3778" y="10740"/>
                  <a:pt x="3903" y="10740"/>
                  <a:pt x="4013" y="10724"/>
                </a:cubicBezTo>
                <a:cubicBezTo>
                  <a:pt x="4232" y="12981"/>
                  <a:pt x="4264" y="15380"/>
                  <a:pt x="4765" y="17605"/>
                </a:cubicBezTo>
                <a:cubicBezTo>
                  <a:pt x="4781" y="17887"/>
                  <a:pt x="4797" y="18185"/>
                  <a:pt x="4812" y="18467"/>
                </a:cubicBezTo>
                <a:cubicBezTo>
                  <a:pt x="4821" y="18614"/>
                  <a:pt x="4937" y="18685"/>
                  <a:pt x="5051" y="18685"/>
                </a:cubicBezTo>
                <a:cubicBezTo>
                  <a:pt x="5132" y="18685"/>
                  <a:pt x="5212" y="18649"/>
                  <a:pt x="5251" y="18577"/>
                </a:cubicBezTo>
                <a:cubicBezTo>
                  <a:pt x="5330" y="18546"/>
                  <a:pt x="5392" y="18467"/>
                  <a:pt x="5392" y="18373"/>
                </a:cubicBezTo>
                <a:cubicBezTo>
                  <a:pt x="5314" y="17668"/>
                  <a:pt x="5236" y="16978"/>
                  <a:pt x="5157" y="16289"/>
                </a:cubicBezTo>
                <a:cubicBezTo>
                  <a:pt x="5126" y="15583"/>
                  <a:pt x="5094" y="14862"/>
                  <a:pt x="5079" y="14157"/>
                </a:cubicBezTo>
                <a:cubicBezTo>
                  <a:pt x="5063" y="13091"/>
                  <a:pt x="5283" y="11727"/>
                  <a:pt x="5000" y="10662"/>
                </a:cubicBezTo>
                <a:cubicBezTo>
                  <a:pt x="5508" y="10627"/>
                  <a:pt x="6015" y="10602"/>
                  <a:pt x="6517" y="10602"/>
                </a:cubicBezTo>
                <a:cubicBezTo>
                  <a:pt x="6930" y="10602"/>
                  <a:pt x="7340" y="10619"/>
                  <a:pt x="7743" y="10662"/>
                </a:cubicBezTo>
                <a:cubicBezTo>
                  <a:pt x="7750" y="10662"/>
                  <a:pt x="7757" y="10662"/>
                  <a:pt x="7764" y="10662"/>
                </a:cubicBezTo>
                <a:cubicBezTo>
                  <a:pt x="7962" y="10662"/>
                  <a:pt x="8163" y="10451"/>
                  <a:pt x="8073" y="10270"/>
                </a:cubicBezTo>
                <a:cubicBezTo>
                  <a:pt x="8135" y="10223"/>
                  <a:pt x="8182" y="10144"/>
                  <a:pt x="8182" y="10035"/>
                </a:cubicBezTo>
                <a:cubicBezTo>
                  <a:pt x="8135" y="9533"/>
                  <a:pt x="7790" y="9078"/>
                  <a:pt x="7493" y="8718"/>
                </a:cubicBezTo>
                <a:cubicBezTo>
                  <a:pt x="7258" y="8420"/>
                  <a:pt x="7007" y="8122"/>
                  <a:pt x="6756" y="7840"/>
                </a:cubicBezTo>
                <a:lnTo>
                  <a:pt x="6787" y="4188"/>
                </a:lnTo>
                <a:cubicBezTo>
                  <a:pt x="6803" y="2950"/>
                  <a:pt x="6505" y="1461"/>
                  <a:pt x="7571" y="614"/>
                </a:cubicBezTo>
                <a:cubicBezTo>
                  <a:pt x="7618" y="567"/>
                  <a:pt x="7649" y="505"/>
                  <a:pt x="7649" y="442"/>
                </a:cubicBezTo>
                <a:cubicBezTo>
                  <a:pt x="7712" y="270"/>
                  <a:pt x="7665" y="66"/>
                  <a:pt x="7414" y="34"/>
                </a:cubicBezTo>
                <a:cubicBezTo>
                  <a:pt x="7116" y="10"/>
                  <a:pt x="6815" y="0"/>
                  <a:pt x="6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38"/>
          <p:cNvGrpSpPr/>
          <p:nvPr/>
        </p:nvGrpSpPr>
        <p:grpSpPr>
          <a:xfrm rot="3608430">
            <a:off x="7979597" y="1953668"/>
            <a:ext cx="1299940" cy="282304"/>
            <a:chOff x="256250" y="3704650"/>
            <a:chExt cx="960300" cy="231700"/>
          </a:xfrm>
        </p:grpSpPr>
        <p:sp>
          <p:nvSpPr>
            <p:cNvPr id="1213" name="Google Shape;1213;p38"/>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8"/>
          <p:cNvGrpSpPr/>
          <p:nvPr/>
        </p:nvGrpSpPr>
        <p:grpSpPr>
          <a:xfrm rot="1200713">
            <a:off x="1820273" y="192506"/>
            <a:ext cx="1118061" cy="876421"/>
            <a:chOff x="378575" y="1776375"/>
            <a:chExt cx="737425" cy="578050"/>
          </a:xfrm>
        </p:grpSpPr>
        <p:sp>
          <p:nvSpPr>
            <p:cNvPr id="1200" name="Google Shape;1200;p38"/>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8"/>
          <p:cNvGrpSpPr/>
          <p:nvPr/>
        </p:nvGrpSpPr>
        <p:grpSpPr>
          <a:xfrm rot="1921395">
            <a:off x="7826055" y="3877718"/>
            <a:ext cx="461864" cy="1376677"/>
            <a:chOff x="1276425" y="1928068"/>
            <a:chExt cx="378577" cy="1391130"/>
          </a:xfrm>
        </p:grpSpPr>
        <p:sp>
          <p:nvSpPr>
            <p:cNvPr id="1195" name="Google Shape;1195;p38"/>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94;p38">
            <a:extLst>
              <a:ext uri="{FF2B5EF4-FFF2-40B4-BE49-F238E27FC236}">
                <a16:creationId xmlns:a16="http://schemas.microsoft.com/office/drawing/2014/main" id="{A9AE01DF-09D9-1D42-5771-DCDC38BBFF2F}"/>
              </a:ext>
            </a:extLst>
          </p:cNvPr>
          <p:cNvGrpSpPr/>
          <p:nvPr/>
        </p:nvGrpSpPr>
        <p:grpSpPr>
          <a:xfrm rot="1921395">
            <a:off x="182532" y="545123"/>
            <a:ext cx="461864" cy="1376677"/>
            <a:chOff x="1276425" y="1928068"/>
            <a:chExt cx="378577" cy="1391130"/>
          </a:xfrm>
        </p:grpSpPr>
        <p:sp>
          <p:nvSpPr>
            <p:cNvPr id="5" name="Google Shape;1195;p38">
              <a:extLst>
                <a:ext uri="{FF2B5EF4-FFF2-40B4-BE49-F238E27FC236}">
                  <a16:creationId xmlns:a16="http://schemas.microsoft.com/office/drawing/2014/main" id="{890BB2B6-3DF2-E6FC-9CBE-1DC93939E69B}"/>
                </a:ext>
              </a:extLst>
            </p:cNvPr>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6;p38">
              <a:extLst>
                <a:ext uri="{FF2B5EF4-FFF2-40B4-BE49-F238E27FC236}">
                  <a16:creationId xmlns:a16="http://schemas.microsoft.com/office/drawing/2014/main" id="{00B650AC-1726-78BD-19A9-49F3F9E275D7}"/>
                </a:ext>
              </a:extLst>
            </p:cNvPr>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039;p34">
            <a:extLst>
              <a:ext uri="{FF2B5EF4-FFF2-40B4-BE49-F238E27FC236}">
                <a16:creationId xmlns:a16="http://schemas.microsoft.com/office/drawing/2014/main" id="{4924809B-8E01-4D16-46E6-4BE613D400B5}"/>
              </a:ext>
            </a:extLst>
          </p:cNvPr>
          <p:cNvGrpSpPr/>
          <p:nvPr/>
        </p:nvGrpSpPr>
        <p:grpSpPr>
          <a:xfrm>
            <a:off x="2993462" y="972565"/>
            <a:ext cx="4693836" cy="176025"/>
            <a:chOff x="4345425" y="2175475"/>
            <a:chExt cx="800750" cy="176025"/>
          </a:xfrm>
        </p:grpSpPr>
        <p:sp>
          <p:nvSpPr>
            <p:cNvPr id="9" name="Google Shape;1040;p34">
              <a:extLst>
                <a:ext uri="{FF2B5EF4-FFF2-40B4-BE49-F238E27FC236}">
                  <a16:creationId xmlns:a16="http://schemas.microsoft.com/office/drawing/2014/main" id="{4DC9A3D7-D0D4-25C1-8EB3-F8BB4D13C0CC}"/>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1;p34">
              <a:extLst>
                <a:ext uri="{FF2B5EF4-FFF2-40B4-BE49-F238E27FC236}">
                  <a16:creationId xmlns:a16="http://schemas.microsoft.com/office/drawing/2014/main" id="{A2AE45AD-94C7-8078-5F32-D2F94FCE59B9}"/>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D7491418-96B4-F67F-BD39-5E19D80BFB25}"/>
              </a:ext>
            </a:extLst>
          </p:cNvPr>
          <p:cNvSpPr txBox="1"/>
          <p:nvPr/>
        </p:nvSpPr>
        <p:spPr>
          <a:xfrm>
            <a:off x="3266536" y="187348"/>
            <a:ext cx="4737371" cy="461665"/>
          </a:xfrm>
          <a:prstGeom prst="rect">
            <a:avLst/>
          </a:prstGeom>
          <a:noFill/>
        </p:spPr>
        <p:txBody>
          <a:bodyPr wrap="square" rtlCol="0">
            <a:spAutoFit/>
          </a:bodyPr>
          <a:lstStyle/>
          <a:p>
            <a:r>
              <a:rPr lang="en-IN" sz="2400" b="1" dirty="0">
                <a:solidFill>
                  <a:srgbClr val="0070C0"/>
                </a:solidFill>
              </a:rPr>
              <a:t>DATASET INFORMATION </a:t>
            </a:r>
            <a:r>
              <a:rPr lang="en-IN" dirty="0"/>
              <a:t>?</a:t>
            </a:r>
          </a:p>
        </p:txBody>
      </p:sp>
      <p:sp>
        <p:nvSpPr>
          <p:cNvPr id="2" name="TextBox 1">
            <a:extLst>
              <a:ext uri="{FF2B5EF4-FFF2-40B4-BE49-F238E27FC236}">
                <a16:creationId xmlns:a16="http://schemas.microsoft.com/office/drawing/2014/main" id="{3D77DD22-464D-ECB9-3FA4-E73FC1FB2875}"/>
              </a:ext>
            </a:extLst>
          </p:cNvPr>
          <p:cNvSpPr txBox="1"/>
          <p:nvPr/>
        </p:nvSpPr>
        <p:spPr>
          <a:xfrm>
            <a:off x="873579" y="1433837"/>
            <a:ext cx="7121194" cy="1477328"/>
          </a:xfrm>
          <a:prstGeom prst="rect">
            <a:avLst/>
          </a:prstGeom>
          <a:noFill/>
        </p:spPr>
        <p:txBody>
          <a:bodyPr wrap="square" rtlCol="0">
            <a:spAutoFit/>
          </a:bodyPr>
          <a:lstStyle/>
          <a:p>
            <a:r>
              <a:rPr lang="en-US" sz="1800" dirty="0">
                <a:solidFill>
                  <a:srgbClr val="242424"/>
                </a:solidFill>
                <a:latin typeface="source-serif-pro"/>
              </a:rPr>
              <a:t>T</a:t>
            </a:r>
            <a:r>
              <a:rPr lang="en-US" sz="1800" b="0" i="0" dirty="0">
                <a:solidFill>
                  <a:srgbClr val="242424"/>
                </a:solidFill>
                <a:effectLst/>
                <a:latin typeface="source-serif-pro"/>
              </a:rPr>
              <a:t>his dataset contains the real bank transactions made by European cardholders in the year 2018. As a security concern, the actual variables are not being shared but — they have been transformed versions of PCA. As a result, we can find 29 feature columns and 1 final class column.</a:t>
            </a:r>
          </a:p>
          <a:p>
            <a:endParaRPr lang="en-US" sz="1800" dirty="0">
              <a:solidFill>
                <a:srgbClr val="242424"/>
              </a:solidFill>
              <a:latin typeface="source-serif-pro"/>
            </a:endParaRPr>
          </a:p>
        </p:txBody>
      </p:sp>
      <p:pic>
        <p:nvPicPr>
          <p:cNvPr id="11" name="Picture 10">
            <a:extLst>
              <a:ext uri="{FF2B5EF4-FFF2-40B4-BE49-F238E27FC236}">
                <a16:creationId xmlns:a16="http://schemas.microsoft.com/office/drawing/2014/main" id="{4829461F-10A8-D24F-8F0C-A4F4911D5AB4}"/>
              </a:ext>
            </a:extLst>
          </p:cNvPr>
          <p:cNvPicPr>
            <a:picLocks noChangeAspect="1"/>
          </p:cNvPicPr>
          <p:nvPr/>
        </p:nvPicPr>
        <p:blipFill>
          <a:blip r:embed="rId3"/>
          <a:stretch>
            <a:fillRect/>
          </a:stretch>
        </p:blipFill>
        <p:spPr>
          <a:xfrm>
            <a:off x="1135535" y="2723315"/>
            <a:ext cx="6368142" cy="2409408"/>
          </a:xfrm>
          <a:prstGeom prst="rect">
            <a:avLst/>
          </a:prstGeom>
        </p:spPr>
      </p:pic>
    </p:spTree>
    <p:extLst>
      <p:ext uri="{BB962C8B-B14F-4D97-AF65-F5344CB8AC3E}">
        <p14:creationId xmlns:p14="http://schemas.microsoft.com/office/powerpoint/2010/main" val="363413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98" name="Google Shape;1198;p38"/>
          <p:cNvSpPr/>
          <p:nvPr/>
        </p:nvSpPr>
        <p:spPr>
          <a:xfrm rot="-1160172">
            <a:off x="206332" y="4331717"/>
            <a:ext cx="251710" cy="574784"/>
          </a:xfrm>
          <a:custGeom>
            <a:avLst/>
            <a:gdLst/>
            <a:ahLst/>
            <a:cxnLst/>
            <a:rect l="l" t="t" r="r" b="b"/>
            <a:pathLst>
              <a:path w="8183" h="18686" extrusionOk="0">
                <a:moveTo>
                  <a:pt x="5016" y="818"/>
                </a:moveTo>
                <a:cubicBezTo>
                  <a:pt x="4812" y="826"/>
                  <a:pt x="4609" y="830"/>
                  <a:pt x="4405" y="830"/>
                </a:cubicBezTo>
                <a:cubicBezTo>
                  <a:pt x="4201" y="830"/>
                  <a:pt x="3997" y="826"/>
                  <a:pt x="3793" y="818"/>
                </a:cubicBezTo>
                <a:close/>
                <a:moveTo>
                  <a:pt x="1395" y="818"/>
                </a:moveTo>
                <a:cubicBezTo>
                  <a:pt x="1489" y="834"/>
                  <a:pt x="1583" y="834"/>
                  <a:pt x="1677" y="834"/>
                </a:cubicBezTo>
                <a:cubicBezTo>
                  <a:pt x="1646" y="881"/>
                  <a:pt x="1630" y="928"/>
                  <a:pt x="1630" y="991"/>
                </a:cubicBezTo>
                <a:cubicBezTo>
                  <a:pt x="1646" y="1085"/>
                  <a:pt x="1646" y="1179"/>
                  <a:pt x="1646" y="1273"/>
                </a:cubicBezTo>
                <a:cubicBezTo>
                  <a:pt x="1630" y="1288"/>
                  <a:pt x="1615" y="1304"/>
                  <a:pt x="1599" y="1335"/>
                </a:cubicBezTo>
                <a:cubicBezTo>
                  <a:pt x="1552" y="1116"/>
                  <a:pt x="1489" y="944"/>
                  <a:pt x="1395" y="818"/>
                </a:cubicBezTo>
                <a:close/>
                <a:moveTo>
                  <a:pt x="2289" y="1273"/>
                </a:moveTo>
                <a:lnTo>
                  <a:pt x="2289" y="1273"/>
                </a:lnTo>
                <a:cubicBezTo>
                  <a:pt x="2602" y="1304"/>
                  <a:pt x="2916" y="1320"/>
                  <a:pt x="3245" y="1335"/>
                </a:cubicBezTo>
                <a:cubicBezTo>
                  <a:pt x="3182" y="1367"/>
                  <a:pt x="3151" y="1429"/>
                  <a:pt x="3151" y="1523"/>
                </a:cubicBezTo>
                <a:cubicBezTo>
                  <a:pt x="3214" y="2386"/>
                  <a:pt x="3245" y="3248"/>
                  <a:pt x="3261" y="4110"/>
                </a:cubicBezTo>
                <a:cubicBezTo>
                  <a:pt x="3151" y="3279"/>
                  <a:pt x="3025" y="2448"/>
                  <a:pt x="2916" y="1633"/>
                </a:cubicBezTo>
                <a:cubicBezTo>
                  <a:pt x="2901" y="1508"/>
                  <a:pt x="2806" y="1448"/>
                  <a:pt x="2712" y="1448"/>
                </a:cubicBezTo>
                <a:cubicBezTo>
                  <a:pt x="2606" y="1448"/>
                  <a:pt x="2500" y="1523"/>
                  <a:pt x="2508" y="1665"/>
                </a:cubicBezTo>
                <a:cubicBezTo>
                  <a:pt x="2555" y="2307"/>
                  <a:pt x="2634" y="2950"/>
                  <a:pt x="2696" y="3624"/>
                </a:cubicBezTo>
                <a:cubicBezTo>
                  <a:pt x="2571" y="2840"/>
                  <a:pt x="2445" y="2056"/>
                  <a:pt x="2289" y="1273"/>
                </a:cubicBezTo>
                <a:close/>
                <a:moveTo>
                  <a:pt x="3793" y="1335"/>
                </a:moveTo>
                <a:cubicBezTo>
                  <a:pt x="3825" y="2260"/>
                  <a:pt x="3872" y="3185"/>
                  <a:pt x="3888" y="4110"/>
                </a:cubicBezTo>
                <a:cubicBezTo>
                  <a:pt x="3793" y="3232"/>
                  <a:pt x="3699" y="2354"/>
                  <a:pt x="3605" y="1476"/>
                </a:cubicBezTo>
                <a:cubicBezTo>
                  <a:pt x="3605" y="1414"/>
                  <a:pt x="3574" y="1367"/>
                  <a:pt x="3543" y="1335"/>
                </a:cubicBezTo>
                <a:close/>
                <a:moveTo>
                  <a:pt x="4938" y="1288"/>
                </a:moveTo>
                <a:cubicBezTo>
                  <a:pt x="4938" y="1304"/>
                  <a:pt x="4922" y="1320"/>
                  <a:pt x="4922" y="1351"/>
                </a:cubicBezTo>
                <a:cubicBezTo>
                  <a:pt x="4969" y="2260"/>
                  <a:pt x="5047" y="3201"/>
                  <a:pt x="5094" y="4157"/>
                </a:cubicBezTo>
                <a:cubicBezTo>
                  <a:pt x="5000" y="3201"/>
                  <a:pt x="4906" y="2244"/>
                  <a:pt x="4812" y="1288"/>
                </a:cubicBezTo>
                <a:close/>
                <a:moveTo>
                  <a:pt x="4436" y="1320"/>
                </a:moveTo>
                <a:cubicBezTo>
                  <a:pt x="4483" y="2542"/>
                  <a:pt x="4593" y="3812"/>
                  <a:pt x="4577" y="5066"/>
                </a:cubicBezTo>
                <a:cubicBezTo>
                  <a:pt x="4436" y="3828"/>
                  <a:pt x="4295" y="2589"/>
                  <a:pt x="4138" y="1351"/>
                </a:cubicBezTo>
                <a:cubicBezTo>
                  <a:pt x="4232" y="1335"/>
                  <a:pt x="4326" y="1335"/>
                  <a:pt x="4436" y="1320"/>
                </a:cubicBezTo>
                <a:close/>
                <a:moveTo>
                  <a:pt x="2367" y="3922"/>
                </a:moveTo>
                <a:lnTo>
                  <a:pt x="2367" y="3922"/>
                </a:lnTo>
                <a:cubicBezTo>
                  <a:pt x="2414" y="4376"/>
                  <a:pt x="2477" y="4815"/>
                  <a:pt x="2524" y="5270"/>
                </a:cubicBezTo>
                <a:cubicBezTo>
                  <a:pt x="2555" y="5677"/>
                  <a:pt x="2555" y="6085"/>
                  <a:pt x="2555" y="6508"/>
                </a:cubicBezTo>
                <a:cubicBezTo>
                  <a:pt x="2524" y="6383"/>
                  <a:pt x="2508" y="6241"/>
                  <a:pt x="2493" y="6116"/>
                </a:cubicBezTo>
                <a:cubicBezTo>
                  <a:pt x="2445" y="5379"/>
                  <a:pt x="2398" y="4658"/>
                  <a:pt x="2367" y="3922"/>
                </a:cubicBezTo>
                <a:close/>
                <a:moveTo>
                  <a:pt x="6787" y="755"/>
                </a:moveTo>
                <a:lnTo>
                  <a:pt x="6787" y="755"/>
                </a:lnTo>
                <a:cubicBezTo>
                  <a:pt x="6364" y="1257"/>
                  <a:pt x="6333" y="1727"/>
                  <a:pt x="6333" y="2652"/>
                </a:cubicBezTo>
                <a:cubicBezTo>
                  <a:pt x="6317" y="4266"/>
                  <a:pt x="6301" y="5865"/>
                  <a:pt x="6286" y="7480"/>
                </a:cubicBezTo>
                <a:cubicBezTo>
                  <a:pt x="6270" y="7495"/>
                  <a:pt x="6270" y="7511"/>
                  <a:pt x="6270" y="7542"/>
                </a:cubicBezTo>
                <a:cubicBezTo>
                  <a:pt x="6270" y="7605"/>
                  <a:pt x="6270" y="7668"/>
                  <a:pt x="6270" y="7715"/>
                </a:cubicBezTo>
                <a:cubicBezTo>
                  <a:pt x="6239" y="7715"/>
                  <a:pt x="6207" y="7715"/>
                  <a:pt x="6160" y="7730"/>
                </a:cubicBezTo>
                <a:cubicBezTo>
                  <a:pt x="6004" y="7793"/>
                  <a:pt x="5831" y="7825"/>
                  <a:pt x="5643" y="7840"/>
                </a:cubicBezTo>
                <a:cubicBezTo>
                  <a:pt x="5612" y="7840"/>
                  <a:pt x="5565" y="7840"/>
                  <a:pt x="5518" y="7856"/>
                </a:cubicBezTo>
                <a:cubicBezTo>
                  <a:pt x="5392" y="7864"/>
                  <a:pt x="5263" y="7868"/>
                  <a:pt x="5134" y="7868"/>
                </a:cubicBezTo>
                <a:cubicBezTo>
                  <a:pt x="5004" y="7868"/>
                  <a:pt x="4875" y="7864"/>
                  <a:pt x="4750" y="7856"/>
                </a:cubicBezTo>
                <a:cubicBezTo>
                  <a:pt x="4700" y="7826"/>
                  <a:pt x="4644" y="7815"/>
                  <a:pt x="4590" y="7815"/>
                </a:cubicBezTo>
                <a:cubicBezTo>
                  <a:pt x="4558" y="7815"/>
                  <a:pt x="4528" y="7819"/>
                  <a:pt x="4499" y="7825"/>
                </a:cubicBezTo>
                <a:lnTo>
                  <a:pt x="4295" y="7825"/>
                </a:lnTo>
                <a:cubicBezTo>
                  <a:pt x="4295" y="7636"/>
                  <a:pt x="4311" y="7464"/>
                  <a:pt x="4326" y="7292"/>
                </a:cubicBezTo>
                <a:cubicBezTo>
                  <a:pt x="4326" y="7354"/>
                  <a:pt x="4326" y="7417"/>
                  <a:pt x="4342" y="7480"/>
                </a:cubicBezTo>
                <a:cubicBezTo>
                  <a:pt x="4350" y="7630"/>
                  <a:pt x="4479" y="7714"/>
                  <a:pt x="4605" y="7714"/>
                </a:cubicBezTo>
                <a:cubicBezTo>
                  <a:pt x="4715" y="7714"/>
                  <a:pt x="4822" y="7650"/>
                  <a:pt x="4844" y="7511"/>
                </a:cubicBezTo>
                <a:cubicBezTo>
                  <a:pt x="4844" y="7527"/>
                  <a:pt x="4844" y="7558"/>
                  <a:pt x="4859" y="7574"/>
                </a:cubicBezTo>
                <a:cubicBezTo>
                  <a:pt x="4868" y="7738"/>
                  <a:pt x="5001" y="7825"/>
                  <a:pt x="5135" y="7825"/>
                </a:cubicBezTo>
                <a:cubicBezTo>
                  <a:pt x="5256" y="7825"/>
                  <a:pt x="5378" y="7754"/>
                  <a:pt x="5408" y="7605"/>
                </a:cubicBezTo>
                <a:cubicBezTo>
                  <a:pt x="5408" y="7589"/>
                  <a:pt x="5408" y="7558"/>
                  <a:pt x="5408" y="7542"/>
                </a:cubicBezTo>
                <a:cubicBezTo>
                  <a:pt x="5424" y="7542"/>
                  <a:pt x="5424" y="7542"/>
                  <a:pt x="5424" y="7558"/>
                </a:cubicBezTo>
                <a:cubicBezTo>
                  <a:pt x="5436" y="7716"/>
                  <a:pt x="5561" y="7799"/>
                  <a:pt x="5682" y="7799"/>
                </a:cubicBezTo>
                <a:cubicBezTo>
                  <a:pt x="5717" y="7799"/>
                  <a:pt x="5752" y="7792"/>
                  <a:pt x="5784" y="7778"/>
                </a:cubicBezTo>
                <a:cubicBezTo>
                  <a:pt x="5813" y="7785"/>
                  <a:pt x="5843" y="7789"/>
                  <a:pt x="5873" y="7789"/>
                </a:cubicBezTo>
                <a:cubicBezTo>
                  <a:pt x="6024" y="7789"/>
                  <a:pt x="6176" y="7691"/>
                  <a:pt x="6176" y="7495"/>
                </a:cubicBezTo>
                <a:cubicBezTo>
                  <a:pt x="6145" y="5332"/>
                  <a:pt x="6098" y="3169"/>
                  <a:pt x="6113" y="1006"/>
                </a:cubicBezTo>
                <a:cubicBezTo>
                  <a:pt x="6113" y="912"/>
                  <a:pt x="6035" y="834"/>
                  <a:pt x="5957" y="802"/>
                </a:cubicBezTo>
                <a:cubicBezTo>
                  <a:pt x="6223" y="802"/>
                  <a:pt x="6505" y="787"/>
                  <a:pt x="6787" y="755"/>
                </a:cubicBezTo>
                <a:close/>
                <a:moveTo>
                  <a:pt x="3731" y="7558"/>
                </a:moveTo>
                <a:cubicBezTo>
                  <a:pt x="3746" y="7636"/>
                  <a:pt x="3746" y="7715"/>
                  <a:pt x="3762" y="7793"/>
                </a:cubicBezTo>
                <a:lnTo>
                  <a:pt x="3637" y="7793"/>
                </a:lnTo>
                <a:cubicBezTo>
                  <a:pt x="3608" y="7771"/>
                  <a:pt x="3568" y="7760"/>
                  <a:pt x="3528" y="7760"/>
                </a:cubicBezTo>
                <a:cubicBezTo>
                  <a:pt x="3482" y="7760"/>
                  <a:pt x="3435" y="7775"/>
                  <a:pt x="3402" y="7809"/>
                </a:cubicBezTo>
                <a:cubicBezTo>
                  <a:pt x="3292" y="7809"/>
                  <a:pt x="3167" y="7840"/>
                  <a:pt x="3041" y="7872"/>
                </a:cubicBezTo>
                <a:cubicBezTo>
                  <a:pt x="3029" y="7867"/>
                  <a:pt x="3015" y="7865"/>
                  <a:pt x="3001" y="7865"/>
                </a:cubicBezTo>
                <a:cubicBezTo>
                  <a:pt x="2962" y="7865"/>
                  <a:pt x="2919" y="7880"/>
                  <a:pt x="2884" y="7903"/>
                </a:cubicBezTo>
                <a:cubicBezTo>
                  <a:pt x="2869" y="7903"/>
                  <a:pt x="2853" y="7903"/>
                  <a:pt x="2822" y="7919"/>
                </a:cubicBezTo>
                <a:cubicBezTo>
                  <a:pt x="2837" y="7840"/>
                  <a:pt x="2837" y="7778"/>
                  <a:pt x="2853" y="7715"/>
                </a:cubicBezTo>
                <a:cubicBezTo>
                  <a:pt x="2897" y="7748"/>
                  <a:pt x="2953" y="7765"/>
                  <a:pt x="3008" y="7765"/>
                </a:cubicBezTo>
                <a:cubicBezTo>
                  <a:pt x="3110" y="7765"/>
                  <a:pt x="3209" y="7706"/>
                  <a:pt x="3229" y="7574"/>
                </a:cubicBezTo>
                <a:cubicBezTo>
                  <a:pt x="3274" y="7685"/>
                  <a:pt x="3371" y="7737"/>
                  <a:pt x="3470" y="7737"/>
                </a:cubicBezTo>
                <a:cubicBezTo>
                  <a:pt x="3579" y="7737"/>
                  <a:pt x="3690" y="7673"/>
                  <a:pt x="3731" y="7558"/>
                </a:cubicBezTo>
                <a:close/>
                <a:moveTo>
                  <a:pt x="5408" y="8420"/>
                </a:moveTo>
                <a:cubicBezTo>
                  <a:pt x="5424" y="8561"/>
                  <a:pt x="5455" y="8687"/>
                  <a:pt x="5486" y="8812"/>
                </a:cubicBezTo>
                <a:cubicBezTo>
                  <a:pt x="5377" y="8687"/>
                  <a:pt x="5283" y="8546"/>
                  <a:pt x="5173" y="8420"/>
                </a:cubicBezTo>
                <a:close/>
                <a:moveTo>
                  <a:pt x="4405" y="8357"/>
                </a:moveTo>
                <a:cubicBezTo>
                  <a:pt x="4436" y="8640"/>
                  <a:pt x="4452" y="8906"/>
                  <a:pt x="4452" y="9188"/>
                </a:cubicBezTo>
                <a:cubicBezTo>
                  <a:pt x="4389" y="8922"/>
                  <a:pt x="4373" y="8640"/>
                  <a:pt x="4358" y="8357"/>
                </a:cubicBezTo>
                <a:close/>
                <a:moveTo>
                  <a:pt x="3950" y="8342"/>
                </a:moveTo>
                <a:cubicBezTo>
                  <a:pt x="3935" y="8420"/>
                  <a:pt x="3935" y="8483"/>
                  <a:pt x="3935" y="8561"/>
                </a:cubicBezTo>
                <a:cubicBezTo>
                  <a:pt x="3919" y="8828"/>
                  <a:pt x="3872" y="9094"/>
                  <a:pt x="3825" y="9361"/>
                </a:cubicBezTo>
                <a:lnTo>
                  <a:pt x="3809" y="9361"/>
                </a:lnTo>
                <a:cubicBezTo>
                  <a:pt x="3762" y="9031"/>
                  <a:pt x="3731" y="8702"/>
                  <a:pt x="3715" y="8357"/>
                </a:cubicBezTo>
                <a:cubicBezTo>
                  <a:pt x="3793" y="8357"/>
                  <a:pt x="3872" y="8342"/>
                  <a:pt x="3950" y="8342"/>
                </a:cubicBezTo>
                <a:close/>
                <a:moveTo>
                  <a:pt x="4938" y="8969"/>
                </a:moveTo>
                <a:cubicBezTo>
                  <a:pt x="5063" y="9157"/>
                  <a:pt x="5204" y="9345"/>
                  <a:pt x="5345" y="9517"/>
                </a:cubicBezTo>
                <a:cubicBezTo>
                  <a:pt x="5204" y="9517"/>
                  <a:pt x="5079" y="9533"/>
                  <a:pt x="4938" y="9533"/>
                </a:cubicBezTo>
                <a:cubicBezTo>
                  <a:pt x="4938" y="9345"/>
                  <a:pt x="4938" y="9157"/>
                  <a:pt x="4938" y="8969"/>
                </a:cubicBezTo>
                <a:close/>
                <a:moveTo>
                  <a:pt x="6176" y="9267"/>
                </a:moveTo>
                <a:cubicBezTo>
                  <a:pt x="6270" y="9361"/>
                  <a:pt x="6364" y="9470"/>
                  <a:pt x="6458" y="9580"/>
                </a:cubicBezTo>
                <a:cubicBezTo>
                  <a:pt x="6395" y="9564"/>
                  <a:pt x="6333" y="9564"/>
                  <a:pt x="6270" y="9549"/>
                </a:cubicBezTo>
                <a:cubicBezTo>
                  <a:pt x="6239" y="9455"/>
                  <a:pt x="6207" y="9361"/>
                  <a:pt x="6176" y="9267"/>
                </a:cubicBezTo>
                <a:close/>
                <a:moveTo>
                  <a:pt x="2696" y="9643"/>
                </a:moveTo>
                <a:cubicBezTo>
                  <a:pt x="2696" y="9784"/>
                  <a:pt x="2712" y="9909"/>
                  <a:pt x="2712" y="10050"/>
                </a:cubicBezTo>
                <a:cubicBezTo>
                  <a:pt x="2681" y="10066"/>
                  <a:pt x="2665" y="10066"/>
                  <a:pt x="2634" y="10082"/>
                </a:cubicBezTo>
                <a:lnTo>
                  <a:pt x="2524" y="10082"/>
                </a:lnTo>
                <a:cubicBezTo>
                  <a:pt x="2587" y="9941"/>
                  <a:pt x="2649" y="9784"/>
                  <a:pt x="2696" y="9643"/>
                </a:cubicBezTo>
                <a:close/>
                <a:moveTo>
                  <a:pt x="6512" y="0"/>
                </a:moveTo>
                <a:cubicBezTo>
                  <a:pt x="5667" y="0"/>
                  <a:pt x="4808" y="74"/>
                  <a:pt x="3966" y="97"/>
                </a:cubicBezTo>
                <a:cubicBezTo>
                  <a:pt x="2712" y="128"/>
                  <a:pt x="1395" y="66"/>
                  <a:pt x="173" y="317"/>
                </a:cubicBezTo>
                <a:cubicBezTo>
                  <a:pt x="141" y="317"/>
                  <a:pt x="110" y="332"/>
                  <a:pt x="94" y="348"/>
                </a:cubicBezTo>
                <a:cubicBezTo>
                  <a:pt x="47" y="379"/>
                  <a:pt x="16" y="411"/>
                  <a:pt x="16" y="458"/>
                </a:cubicBezTo>
                <a:cubicBezTo>
                  <a:pt x="0" y="552"/>
                  <a:pt x="32" y="646"/>
                  <a:pt x="157" y="661"/>
                </a:cubicBezTo>
                <a:cubicBezTo>
                  <a:pt x="267" y="693"/>
                  <a:pt x="376" y="708"/>
                  <a:pt x="486" y="724"/>
                </a:cubicBezTo>
                <a:cubicBezTo>
                  <a:pt x="753" y="865"/>
                  <a:pt x="1050" y="1038"/>
                  <a:pt x="1160" y="1241"/>
                </a:cubicBezTo>
                <a:cubicBezTo>
                  <a:pt x="1254" y="1461"/>
                  <a:pt x="1207" y="1931"/>
                  <a:pt x="1223" y="2166"/>
                </a:cubicBezTo>
                <a:cubicBezTo>
                  <a:pt x="1270" y="2871"/>
                  <a:pt x="1333" y="3561"/>
                  <a:pt x="1380" y="4251"/>
                </a:cubicBezTo>
                <a:cubicBezTo>
                  <a:pt x="1442" y="5097"/>
                  <a:pt x="1301" y="6226"/>
                  <a:pt x="1568" y="7072"/>
                </a:cubicBezTo>
                <a:cubicBezTo>
                  <a:pt x="1536" y="7307"/>
                  <a:pt x="1536" y="7558"/>
                  <a:pt x="1583" y="7778"/>
                </a:cubicBezTo>
                <a:cubicBezTo>
                  <a:pt x="1568" y="7950"/>
                  <a:pt x="1552" y="8122"/>
                  <a:pt x="1521" y="8279"/>
                </a:cubicBezTo>
                <a:cubicBezTo>
                  <a:pt x="1333" y="8655"/>
                  <a:pt x="1145" y="9031"/>
                  <a:pt x="956" y="9392"/>
                </a:cubicBezTo>
                <a:cubicBezTo>
                  <a:pt x="815" y="9611"/>
                  <a:pt x="674" y="9831"/>
                  <a:pt x="549" y="10082"/>
                </a:cubicBezTo>
                <a:cubicBezTo>
                  <a:pt x="533" y="10129"/>
                  <a:pt x="533" y="10160"/>
                  <a:pt x="549" y="10207"/>
                </a:cubicBezTo>
                <a:cubicBezTo>
                  <a:pt x="486" y="10285"/>
                  <a:pt x="439" y="10379"/>
                  <a:pt x="392" y="10458"/>
                </a:cubicBezTo>
                <a:cubicBezTo>
                  <a:pt x="302" y="10593"/>
                  <a:pt x="443" y="10772"/>
                  <a:pt x="579" y="10772"/>
                </a:cubicBezTo>
                <a:cubicBezTo>
                  <a:pt x="585" y="10772"/>
                  <a:pt x="590" y="10772"/>
                  <a:pt x="596" y="10771"/>
                </a:cubicBezTo>
                <a:lnTo>
                  <a:pt x="627" y="10771"/>
                </a:lnTo>
                <a:cubicBezTo>
                  <a:pt x="690" y="10818"/>
                  <a:pt x="768" y="10865"/>
                  <a:pt x="878" y="10881"/>
                </a:cubicBezTo>
                <a:cubicBezTo>
                  <a:pt x="894" y="10889"/>
                  <a:pt x="913" y="10893"/>
                  <a:pt x="935" y="10893"/>
                </a:cubicBezTo>
                <a:cubicBezTo>
                  <a:pt x="956" y="10893"/>
                  <a:pt x="980" y="10889"/>
                  <a:pt x="1003" y="10881"/>
                </a:cubicBezTo>
                <a:cubicBezTo>
                  <a:pt x="1218" y="10939"/>
                  <a:pt x="1449" y="10961"/>
                  <a:pt x="1686" y="10961"/>
                </a:cubicBezTo>
                <a:cubicBezTo>
                  <a:pt x="2348" y="10961"/>
                  <a:pt x="3064" y="10790"/>
                  <a:pt x="3652" y="10756"/>
                </a:cubicBezTo>
                <a:cubicBezTo>
                  <a:pt x="3778" y="10740"/>
                  <a:pt x="3903" y="10740"/>
                  <a:pt x="4013" y="10724"/>
                </a:cubicBezTo>
                <a:cubicBezTo>
                  <a:pt x="4232" y="12981"/>
                  <a:pt x="4264" y="15380"/>
                  <a:pt x="4765" y="17605"/>
                </a:cubicBezTo>
                <a:cubicBezTo>
                  <a:pt x="4781" y="17887"/>
                  <a:pt x="4797" y="18185"/>
                  <a:pt x="4812" y="18467"/>
                </a:cubicBezTo>
                <a:cubicBezTo>
                  <a:pt x="4821" y="18614"/>
                  <a:pt x="4937" y="18685"/>
                  <a:pt x="5051" y="18685"/>
                </a:cubicBezTo>
                <a:cubicBezTo>
                  <a:pt x="5132" y="18685"/>
                  <a:pt x="5212" y="18649"/>
                  <a:pt x="5251" y="18577"/>
                </a:cubicBezTo>
                <a:cubicBezTo>
                  <a:pt x="5330" y="18546"/>
                  <a:pt x="5392" y="18467"/>
                  <a:pt x="5392" y="18373"/>
                </a:cubicBezTo>
                <a:cubicBezTo>
                  <a:pt x="5314" y="17668"/>
                  <a:pt x="5236" y="16978"/>
                  <a:pt x="5157" y="16289"/>
                </a:cubicBezTo>
                <a:cubicBezTo>
                  <a:pt x="5126" y="15583"/>
                  <a:pt x="5094" y="14862"/>
                  <a:pt x="5079" y="14157"/>
                </a:cubicBezTo>
                <a:cubicBezTo>
                  <a:pt x="5063" y="13091"/>
                  <a:pt x="5283" y="11727"/>
                  <a:pt x="5000" y="10662"/>
                </a:cubicBezTo>
                <a:cubicBezTo>
                  <a:pt x="5508" y="10627"/>
                  <a:pt x="6015" y="10602"/>
                  <a:pt x="6517" y="10602"/>
                </a:cubicBezTo>
                <a:cubicBezTo>
                  <a:pt x="6930" y="10602"/>
                  <a:pt x="7340" y="10619"/>
                  <a:pt x="7743" y="10662"/>
                </a:cubicBezTo>
                <a:cubicBezTo>
                  <a:pt x="7750" y="10662"/>
                  <a:pt x="7757" y="10662"/>
                  <a:pt x="7764" y="10662"/>
                </a:cubicBezTo>
                <a:cubicBezTo>
                  <a:pt x="7962" y="10662"/>
                  <a:pt x="8163" y="10451"/>
                  <a:pt x="8073" y="10270"/>
                </a:cubicBezTo>
                <a:cubicBezTo>
                  <a:pt x="8135" y="10223"/>
                  <a:pt x="8182" y="10144"/>
                  <a:pt x="8182" y="10035"/>
                </a:cubicBezTo>
                <a:cubicBezTo>
                  <a:pt x="8135" y="9533"/>
                  <a:pt x="7790" y="9078"/>
                  <a:pt x="7493" y="8718"/>
                </a:cubicBezTo>
                <a:cubicBezTo>
                  <a:pt x="7258" y="8420"/>
                  <a:pt x="7007" y="8122"/>
                  <a:pt x="6756" y="7840"/>
                </a:cubicBezTo>
                <a:lnTo>
                  <a:pt x="6787" y="4188"/>
                </a:lnTo>
                <a:cubicBezTo>
                  <a:pt x="6803" y="2950"/>
                  <a:pt x="6505" y="1461"/>
                  <a:pt x="7571" y="614"/>
                </a:cubicBezTo>
                <a:cubicBezTo>
                  <a:pt x="7618" y="567"/>
                  <a:pt x="7649" y="505"/>
                  <a:pt x="7649" y="442"/>
                </a:cubicBezTo>
                <a:cubicBezTo>
                  <a:pt x="7712" y="270"/>
                  <a:pt x="7665" y="66"/>
                  <a:pt x="7414" y="34"/>
                </a:cubicBezTo>
                <a:cubicBezTo>
                  <a:pt x="7116" y="10"/>
                  <a:pt x="6815" y="0"/>
                  <a:pt x="6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38"/>
          <p:cNvGrpSpPr/>
          <p:nvPr/>
        </p:nvGrpSpPr>
        <p:grpSpPr>
          <a:xfrm rot="-525446">
            <a:off x="2249948" y="194137"/>
            <a:ext cx="1299940" cy="282304"/>
            <a:chOff x="256250" y="3704650"/>
            <a:chExt cx="960300" cy="231700"/>
          </a:xfrm>
        </p:grpSpPr>
        <p:sp>
          <p:nvSpPr>
            <p:cNvPr id="1213" name="Google Shape;1213;p38"/>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8"/>
          <p:cNvGrpSpPr/>
          <p:nvPr/>
        </p:nvGrpSpPr>
        <p:grpSpPr>
          <a:xfrm rot="514806">
            <a:off x="8375951" y="652253"/>
            <a:ext cx="1118061" cy="876421"/>
            <a:chOff x="378575" y="1776375"/>
            <a:chExt cx="737425" cy="578050"/>
          </a:xfrm>
        </p:grpSpPr>
        <p:sp>
          <p:nvSpPr>
            <p:cNvPr id="1200" name="Google Shape;1200;p38"/>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8"/>
          <p:cNvGrpSpPr/>
          <p:nvPr/>
        </p:nvGrpSpPr>
        <p:grpSpPr>
          <a:xfrm rot="1921395">
            <a:off x="7747276" y="3764630"/>
            <a:ext cx="461864" cy="1376677"/>
            <a:chOff x="1276425" y="1928068"/>
            <a:chExt cx="378577" cy="1391130"/>
          </a:xfrm>
        </p:grpSpPr>
        <p:sp>
          <p:nvSpPr>
            <p:cNvPr id="1195" name="Google Shape;1195;p38"/>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94;p38">
            <a:extLst>
              <a:ext uri="{FF2B5EF4-FFF2-40B4-BE49-F238E27FC236}">
                <a16:creationId xmlns:a16="http://schemas.microsoft.com/office/drawing/2014/main" id="{A9AE01DF-09D9-1D42-5771-DCDC38BBFF2F}"/>
              </a:ext>
            </a:extLst>
          </p:cNvPr>
          <p:cNvGrpSpPr/>
          <p:nvPr/>
        </p:nvGrpSpPr>
        <p:grpSpPr>
          <a:xfrm rot="1921395">
            <a:off x="533963" y="138050"/>
            <a:ext cx="461864" cy="1376677"/>
            <a:chOff x="1276425" y="1928068"/>
            <a:chExt cx="378577" cy="1391130"/>
          </a:xfrm>
        </p:grpSpPr>
        <p:sp>
          <p:nvSpPr>
            <p:cNvPr id="5" name="Google Shape;1195;p38">
              <a:extLst>
                <a:ext uri="{FF2B5EF4-FFF2-40B4-BE49-F238E27FC236}">
                  <a16:creationId xmlns:a16="http://schemas.microsoft.com/office/drawing/2014/main" id="{890BB2B6-3DF2-E6FC-9CBE-1DC93939E69B}"/>
                </a:ext>
              </a:extLst>
            </p:cNvPr>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6;p38">
              <a:extLst>
                <a:ext uri="{FF2B5EF4-FFF2-40B4-BE49-F238E27FC236}">
                  <a16:creationId xmlns:a16="http://schemas.microsoft.com/office/drawing/2014/main" id="{00B650AC-1726-78BD-19A9-49F3F9E275D7}"/>
                </a:ext>
              </a:extLst>
            </p:cNvPr>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56;p35">
            <a:extLst>
              <a:ext uri="{FF2B5EF4-FFF2-40B4-BE49-F238E27FC236}">
                <a16:creationId xmlns:a16="http://schemas.microsoft.com/office/drawing/2014/main" id="{5F33A43A-A600-52CE-2D3B-74ECD9CDD4CB}"/>
              </a:ext>
            </a:extLst>
          </p:cNvPr>
          <p:cNvSpPr txBox="1">
            <a:spLocks noGrp="1"/>
          </p:cNvSpPr>
          <p:nvPr>
            <p:ph type="title"/>
          </p:nvPr>
        </p:nvSpPr>
        <p:spPr>
          <a:xfrm>
            <a:off x="5048316" y="136582"/>
            <a:ext cx="3891581" cy="88548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mj-lt"/>
              </a:rPr>
              <a:t>EDA OF DATASET!</a:t>
            </a:r>
            <a:endParaRPr dirty="0">
              <a:latin typeface="+mj-lt"/>
            </a:endParaRPr>
          </a:p>
        </p:txBody>
      </p:sp>
      <p:sp>
        <p:nvSpPr>
          <p:cNvPr id="7" name="TextBox 6">
            <a:extLst>
              <a:ext uri="{FF2B5EF4-FFF2-40B4-BE49-F238E27FC236}">
                <a16:creationId xmlns:a16="http://schemas.microsoft.com/office/drawing/2014/main" id="{81EE9D11-B9B4-B070-8D9D-4F79581F10A8}"/>
              </a:ext>
            </a:extLst>
          </p:cNvPr>
          <p:cNvSpPr txBox="1"/>
          <p:nvPr/>
        </p:nvSpPr>
        <p:spPr>
          <a:xfrm>
            <a:off x="774060" y="1150008"/>
            <a:ext cx="8006905" cy="3046988"/>
          </a:xfrm>
          <a:prstGeom prst="rect">
            <a:avLst/>
          </a:prstGeom>
          <a:noFill/>
        </p:spPr>
        <p:txBody>
          <a:bodyPr wrap="square" rtlCol="0">
            <a:spAutoFit/>
          </a:bodyPr>
          <a:lstStyle/>
          <a:p>
            <a:r>
              <a:rPr lang="en-US" sz="1800" b="0" i="0" dirty="0">
                <a:solidFill>
                  <a:srgbClr val="242424"/>
                </a:solidFill>
                <a:effectLst/>
                <a:latin typeface="source-serif-pro"/>
              </a:rPr>
              <a:t>The one main thing you will notice about this data is that — the dataset is imbalanced towards a feature. Which seems valid for such kind of data. Because today many banks have adopted different security mechanisms — so it is harder for hackers to make such moves.</a:t>
            </a:r>
          </a:p>
          <a:p>
            <a:endParaRPr lang="en-US" sz="1800" dirty="0">
              <a:solidFill>
                <a:srgbClr val="242424"/>
              </a:solidFill>
              <a:latin typeface="source-serif-pro"/>
            </a:endParaRPr>
          </a:p>
          <a:p>
            <a:r>
              <a:rPr lang="en-US" sz="2400" b="0" i="0" dirty="0">
                <a:solidFill>
                  <a:srgbClr val="242424"/>
                </a:solidFill>
                <a:effectLst/>
                <a:latin typeface="source-serif-pro"/>
              </a:rPr>
              <a:t>Still, sometimes when there is some vulnerability in the system — the chance of such activities can increase.</a:t>
            </a:r>
            <a:endParaRPr lang="en-US" sz="1800" b="0" i="0" dirty="0">
              <a:solidFill>
                <a:srgbClr val="242424"/>
              </a:solidFill>
              <a:effectLst/>
              <a:latin typeface="source-serif-pro"/>
            </a:endParaRPr>
          </a:p>
          <a:p>
            <a:endParaRPr lang="en-US" sz="1800" dirty="0">
              <a:solidFill>
                <a:srgbClr val="242424"/>
              </a:solidFill>
              <a:latin typeface="source-serif-pro"/>
            </a:endParaRPr>
          </a:p>
          <a:p>
            <a:r>
              <a:rPr lang="en-US" sz="1800" dirty="0">
                <a:solidFill>
                  <a:srgbClr val="242424"/>
                </a:solidFill>
                <a:latin typeface="source-serif-pro"/>
              </a:rPr>
              <a:t>THE MAIN PROBLEM THAT WILL OCCUR WHILE TRAINNING OUR MODEL WILL BE TO DEAL WITH HIGHLY IMBALANCED DATA.</a:t>
            </a: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98" name="Google Shape;1198;p38"/>
          <p:cNvSpPr/>
          <p:nvPr/>
        </p:nvSpPr>
        <p:spPr>
          <a:xfrm rot="-1160172">
            <a:off x="206332" y="4331717"/>
            <a:ext cx="251710" cy="574784"/>
          </a:xfrm>
          <a:custGeom>
            <a:avLst/>
            <a:gdLst/>
            <a:ahLst/>
            <a:cxnLst/>
            <a:rect l="l" t="t" r="r" b="b"/>
            <a:pathLst>
              <a:path w="8183" h="18686" extrusionOk="0">
                <a:moveTo>
                  <a:pt x="5016" y="818"/>
                </a:moveTo>
                <a:cubicBezTo>
                  <a:pt x="4812" y="826"/>
                  <a:pt x="4609" y="830"/>
                  <a:pt x="4405" y="830"/>
                </a:cubicBezTo>
                <a:cubicBezTo>
                  <a:pt x="4201" y="830"/>
                  <a:pt x="3997" y="826"/>
                  <a:pt x="3793" y="818"/>
                </a:cubicBezTo>
                <a:close/>
                <a:moveTo>
                  <a:pt x="1395" y="818"/>
                </a:moveTo>
                <a:cubicBezTo>
                  <a:pt x="1489" y="834"/>
                  <a:pt x="1583" y="834"/>
                  <a:pt x="1677" y="834"/>
                </a:cubicBezTo>
                <a:cubicBezTo>
                  <a:pt x="1646" y="881"/>
                  <a:pt x="1630" y="928"/>
                  <a:pt x="1630" y="991"/>
                </a:cubicBezTo>
                <a:cubicBezTo>
                  <a:pt x="1646" y="1085"/>
                  <a:pt x="1646" y="1179"/>
                  <a:pt x="1646" y="1273"/>
                </a:cubicBezTo>
                <a:cubicBezTo>
                  <a:pt x="1630" y="1288"/>
                  <a:pt x="1615" y="1304"/>
                  <a:pt x="1599" y="1335"/>
                </a:cubicBezTo>
                <a:cubicBezTo>
                  <a:pt x="1552" y="1116"/>
                  <a:pt x="1489" y="944"/>
                  <a:pt x="1395" y="818"/>
                </a:cubicBezTo>
                <a:close/>
                <a:moveTo>
                  <a:pt x="2289" y="1273"/>
                </a:moveTo>
                <a:lnTo>
                  <a:pt x="2289" y="1273"/>
                </a:lnTo>
                <a:cubicBezTo>
                  <a:pt x="2602" y="1304"/>
                  <a:pt x="2916" y="1320"/>
                  <a:pt x="3245" y="1335"/>
                </a:cubicBezTo>
                <a:cubicBezTo>
                  <a:pt x="3182" y="1367"/>
                  <a:pt x="3151" y="1429"/>
                  <a:pt x="3151" y="1523"/>
                </a:cubicBezTo>
                <a:cubicBezTo>
                  <a:pt x="3214" y="2386"/>
                  <a:pt x="3245" y="3248"/>
                  <a:pt x="3261" y="4110"/>
                </a:cubicBezTo>
                <a:cubicBezTo>
                  <a:pt x="3151" y="3279"/>
                  <a:pt x="3025" y="2448"/>
                  <a:pt x="2916" y="1633"/>
                </a:cubicBezTo>
                <a:cubicBezTo>
                  <a:pt x="2901" y="1508"/>
                  <a:pt x="2806" y="1448"/>
                  <a:pt x="2712" y="1448"/>
                </a:cubicBezTo>
                <a:cubicBezTo>
                  <a:pt x="2606" y="1448"/>
                  <a:pt x="2500" y="1523"/>
                  <a:pt x="2508" y="1665"/>
                </a:cubicBezTo>
                <a:cubicBezTo>
                  <a:pt x="2555" y="2307"/>
                  <a:pt x="2634" y="2950"/>
                  <a:pt x="2696" y="3624"/>
                </a:cubicBezTo>
                <a:cubicBezTo>
                  <a:pt x="2571" y="2840"/>
                  <a:pt x="2445" y="2056"/>
                  <a:pt x="2289" y="1273"/>
                </a:cubicBezTo>
                <a:close/>
                <a:moveTo>
                  <a:pt x="3793" y="1335"/>
                </a:moveTo>
                <a:cubicBezTo>
                  <a:pt x="3825" y="2260"/>
                  <a:pt x="3872" y="3185"/>
                  <a:pt x="3888" y="4110"/>
                </a:cubicBezTo>
                <a:cubicBezTo>
                  <a:pt x="3793" y="3232"/>
                  <a:pt x="3699" y="2354"/>
                  <a:pt x="3605" y="1476"/>
                </a:cubicBezTo>
                <a:cubicBezTo>
                  <a:pt x="3605" y="1414"/>
                  <a:pt x="3574" y="1367"/>
                  <a:pt x="3543" y="1335"/>
                </a:cubicBezTo>
                <a:close/>
                <a:moveTo>
                  <a:pt x="4938" y="1288"/>
                </a:moveTo>
                <a:cubicBezTo>
                  <a:pt x="4938" y="1304"/>
                  <a:pt x="4922" y="1320"/>
                  <a:pt x="4922" y="1351"/>
                </a:cubicBezTo>
                <a:cubicBezTo>
                  <a:pt x="4969" y="2260"/>
                  <a:pt x="5047" y="3201"/>
                  <a:pt x="5094" y="4157"/>
                </a:cubicBezTo>
                <a:cubicBezTo>
                  <a:pt x="5000" y="3201"/>
                  <a:pt x="4906" y="2244"/>
                  <a:pt x="4812" y="1288"/>
                </a:cubicBezTo>
                <a:close/>
                <a:moveTo>
                  <a:pt x="4436" y="1320"/>
                </a:moveTo>
                <a:cubicBezTo>
                  <a:pt x="4483" y="2542"/>
                  <a:pt x="4593" y="3812"/>
                  <a:pt x="4577" y="5066"/>
                </a:cubicBezTo>
                <a:cubicBezTo>
                  <a:pt x="4436" y="3828"/>
                  <a:pt x="4295" y="2589"/>
                  <a:pt x="4138" y="1351"/>
                </a:cubicBezTo>
                <a:cubicBezTo>
                  <a:pt x="4232" y="1335"/>
                  <a:pt x="4326" y="1335"/>
                  <a:pt x="4436" y="1320"/>
                </a:cubicBezTo>
                <a:close/>
                <a:moveTo>
                  <a:pt x="2367" y="3922"/>
                </a:moveTo>
                <a:lnTo>
                  <a:pt x="2367" y="3922"/>
                </a:lnTo>
                <a:cubicBezTo>
                  <a:pt x="2414" y="4376"/>
                  <a:pt x="2477" y="4815"/>
                  <a:pt x="2524" y="5270"/>
                </a:cubicBezTo>
                <a:cubicBezTo>
                  <a:pt x="2555" y="5677"/>
                  <a:pt x="2555" y="6085"/>
                  <a:pt x="2555" y="6508"/>
                </a:cubicBezTo>
                <a:cubicBezTo>
                  <a:pt x="2524" y="6383"/>
                  <a:pt x="2508" y="6241"/>
                  <a:pt x="2493" y="6116"/>
                </a:cubicBezTo>
                <a:cubicBezTo>
                  <a:pt x="2445" y="5379"/>
                  <a:pt x="2398" y="4658"/>
                  <a:pt x="2367" y="3922"/>
                </a:cubicBezTo>
                <a:close/>
                <a:moveTo>
                  <a:pt x="6787" y="755"/>
                </a:moveTo>
                <a:lnTo>
                  <a:pt x="6787" y="755"/>
                </a:lnTo>
                <a:cubicBezTo>
                  <a:pt x="6364" y="1257"/>
                  <a:pt x="6333" y="1727"/>
                  <a:pt x="6333" y="2652"/>
                </a:cubicBezTo>
                <a:cubicBezTo>
                  <a:pt x="6317" y="4266"/>
                  <a:pt x="6301" y="5865"/>
                  <a:pt x="6286" y="7480"/>
                </a:cubicBezTo>
                <a:cubicBezTo>
                  <a:pt x="6270" y="7495"/>
                  <a:pt x="6270" y="7511"/>
                  <a:pt x="6270" y="7542"/>
                </a:cubicBezTo>
                <a:cubicBezTo>
                  <a:pt x="6270" y="7605"/>
                  <a:pt x="6270" y="7668"/>
                  <a:pt x="6270" y="7715"/>
                </a:cubicBezTo>
                <a:cubicBezTo>
                  <a:pt x="6239" y="7715"/>
                  <a:pt x="6207" y="7715"/>
                  <a:pt x="6160" y="7730"/>
                </a:cubicBezTo>
                <a:cubicBezTo>
                  <a:pt x="6004" y="7793"/>
                  <a:pt x="5831" y="7825"/>
                  <a:pt x="5643" y="7840"/>
                </a:cubicBezTo>
                <a:cubicBezTo>
                  <a:pt x="5612" y="7840"/>
                  <a:pt x="5565" y="7840"/>
                  <a:pt x="5518" y="7856"/>
                </a:cubicBezTo>
                <a:cubicBezTo>
                  <a:pt x="5392" y="7864"/>
                  <a:pt x="5263" y="7868"/>
                  <a:pt x="5134" y="7868"/>
                </a:cubicBezTo>
                <a:cubicBezTo>
                  <a:pt x="5004" y="7868"/>
                  <a:pt x="4875" y="7864"/>
                  <a:pt x="4750" y="7856"/>
                </a:cubicBezTo>
                <a:cubicBezTo>
                  <a:pt x="4700" y="7826"/>
                  <a:pt x="4644" y="7815"/>
                  <a:pt x="4590" y="7815"/>
                </a:cubicBezTo>
                <a:cubicBezTo>
                  <a:pt x="4558" y="7815"/>
                  <a:pt x="4528" y="7819"/>
                  <a:pt x="4499" y="7825"/>
                </a:cubicBezTo>
                <a:lnTo>
                  <a:pt x="4295" y="7825"/>
                </a:lnTo>
                <a:cubicBezTo>
                  <a:pt x="4295" y="7636"/>
                  <a:pt x="4311" y="7464"/>
                  <a:pt x="4326" y="7292"/>
                </a:cubicBezTo>
                <a:cubicBezTo>
                  <a:pt x="4326" y="7354"/>
                  <a:pt x="4326" y="7417"/>
                  <a:pt x="4342" y="7480"/>
                </a:cubicBezTo>
                <a:cubicBezTo>
                  <a:pt x="4350" y="7630"/>
                  <a:pt x="4479" y="7714"/>
                  <a:pt x="4605" y="7714"/>
                </a:cubicBezTo>
                <a:cubicBezTo>
                  <a:pt x="4715" y="7714"/>
                  <a:pt x="4822" y="7650"/>
                  <a:pt x="4844" y="7511"/>
                </a:cubicBezTo>
                <a:cubicBezTo>
                  <a:pt x="4844" y="7527"/>
                  <a:pt x="4844" y="7558"/>
                  <a:pt x="4859" y="7574"/>
                </a:cubicBezTo>
                <a:cubicBezTo>
                  <a:pt x="4868" y="7738"/>
                  <a:pt x="5001" y="7825"/>
                  <a:pt x="5135" y="7825"/>
                </a:cubicBezTo>
                <a:cubicBezTo>
                  <a:pt x="5256" y="7825"/>
                  <a:pt x="5378" y="7754"/>
                  <a:pt x="5408" y="7605"/>
                </a:cubicBezTo>
                <a:cubicBezTo>
                  <a:pt x="5408" y="7589"/>
                  <a:pt x="5408" y="7558"/>
                  <a:pt x="5408" y="7542"/>
                </a:cubicBezTo>
                <a:cubicBezTo>
                  <a:pt x="5424" y="7542"/>
                  <a:pt x="5424" y="7542"/>
                  <a:pt x="5424" y="7558"/>
                </a:cubicBezTo>
                <a:cubicBezTo>
                  <a:pt x="5436" y="7716"/>
                  <a:pt x="5561" y="7799"/>
                  <a:pt x="5682" y="7799"/>
                </a:cubicBezTo>
                <a:cubicBezTo>
                  <a:pt x="5717" y="7799"/>
                  <a:pt x="5752" y="7792"/>
                  <a:pt x="5784" y="7778"/>
                </a:cubicBezTo>
                <a:cubicBezTo>
                  <a:pt x="5813" y="7785"/>
                  <a:pt x="5843" y="7789"/>
                  <a:pt x="5873" y="7789"/>
                </a:cubicBezTo>
                <a:cubicBezTo>
                  <a:pt x="6024" y="7789"/>
                  <a:pt x="6176" y="7691"/>
                  <a:pt x="6176" y="7495"/>
                </a:cubicBezTo>
                <a:cubicBezTo>
                  <a:pt x="6145" y="5332"/>
                  <a:pt x="6098" y="3169"/>
                  <a:pt x="6113" y="1006"/>
                </a:cubicBezTo>
                <a:cubicBezTo>
                  <a:pt x="6113" y="912"/>
                  <a:pt x="6035" y="834"/>
                  <a:pt x="5957" y="802"/>
                </a:cubicBezTo>
                <a:cubicBezTo>
                  <a:pt x="6223" y="802"/>
                  <a:pt x="6505" y="787"/>
                  <a:pt x="6787" y="755"/>
                </a:cubicBezTo>
                <a:close/>
                <a:moveTo>
                  <a:pt x="3731" y="7558"/>
                </a:moveTo>
                <a:cubicBezTo>
                  <a:pt x="3746" y="7636"/>
                  <a:pt x="3746" y="7715"/>
                  <a:pt x="3762" y="7793"/>
                </a:cubicBezTo>
                <a:lnTo>
                  <a:pt x="3637" y="7793"/>
                </a:lnTo>
                <a:cubicBezTo>
                  <a:pt x="3608" y="7771"/>
                  <a:pt x="3568" y="7760"/>
                  <a:pt x="3528" y="7760"/>
                </a:cubicBezTo>
                <a:cubicBezTo>
                  <a:pt x="3482" y="7760"/>
                  <a:pt x="3435" y="7775"/>
                  <a:pt x="3402" y="7809"/>
                </a:cubicBezTo>
                <a:cubicBezTo>
                  <a:pt x="3292" y="7809"/>
                  <a:pt x="3167" y="7840"/>
                  <a:pt x="3041" y="7872"/>
                </a:cubicBezTo>
                <a:cubicBezTo>
                  <a:pt x="3029" y="7867"/>
                  <a:pt x="3015" y="7865"/>
                  <a:pt x="3001" y="7865"/>
                </a:cubicBezTo>
                <a:cubicBezTo>
                  <a:pt x="2962" y="7865"/>
                  <a:pt x="2919" y="7880"/>
                  <a:pt x="2884" y="7903"/>
                </a:cubicBezTo>
                <a:cubicBezTo>
                  <a:pt x="2869" y="7903"/>
                  <a:pt x="2853" y="7903"/>
                  <a:pt x="2822" y="7919"/>
                </a:cubicBezTo>
                <a:cubicBezTo>
                  <a:pt x="2837" y="7840"/>
                  <a:pt x="2837" y="7778"/>
                  <a:pt x="2853" y="7715"/>
                </a:cubicBezTo>
                <a:cubicBezTo>
                  <a:pt x="2897" y="7748"/>
                  <a:pt x="2953" y="7765"/>
                  <a:pt x="3008" y="7765"/>
                </a:cubicBezTo>
                <a:cubicBezTo>
                  <a:pt x="3110" y="7765"/>
                  <a:pt x="3209" y="7706"/>
                  <a:pt x="3229" y="7574"/>
                </a:cubicBezTo>
                <a:cubicBezTo>
                  <a:pt x="3274" y="7685"/>
                  <a:pt x="3371" y="7737"/>
                  <a:pt x="3470" y="7737"/>
                </a:cubicBezTo>
                <a:cubicBezTo>
                  <a:pt x="3579" y="7737"/>
                  <a:pt x="3690" y="7673"/>
                  <a:pt x="3731" y="7558"/>
                </a:cubicBezTo>
                <a:close/>
                <a:moveTo>
                  <a:pt x="5408" y="8420"/>
                </a:moveTo>
                <a:cubicBezTo>
                  <a:pt x="5424" y="8561"/>
                  <a:pt x="5455" y="8687"/>
                  <a:pt x="5486" y="8812"/>
                </a:cubicBezTo>
                <a:cubicBezTo>
                  <a:pt x="5377" y="8687"/>
                  <a:pt x="5283" y="8546"/>
                  <a:pt x="5173" y="8420"/>
                </a:cubicBezTo>
                <a:close/>
                <a:moveTo>
                  <a:pt x="4405" y="8357"/>
                </a:moveTo>
                <a:cubicBezTo>
                  <a:pt x="4436" y="8640"/>
                  <a:pt x="4452" y="8906"/>
                  <a:pt x="4452" y="9188"/>
                </a:cubicBezTo>
                <a:cubicBezTo>
                  <a:pt x="4389" y="8922"/>
                  <a:pt x="4373" y="8640"/>
                  <a:pt x="4358" y="8357"/>
                </a:cubicBezTo>
                <a:close/>
                <a:moveTo>
                  <a:pt x="3950" y="8342"/>
                </a:moveTo>
                <a:cubicBezTo>
                  <a:pt x="3935" y="8420"/>
                  <a:pt x="3935" y="8483"/>
                  <a:pt x="3935" y="8561"/>
                </a:cubicBezTo>
                <a:cubicBezTo>
                  <a:pt x="3919" y="8828"/>
                  <a:pt x="3872" y="9094"/>
                  <a:pt x="3825" y="9361"/>
                </a:cubicBezTo>
                <a:lnTo>
                  <a:pt x="3809" y="9361"/>
                </a:lnTo>
                <a:cubicBezTo>
                  <a:pt x="3762" y="9031"/>
                  <a:pt x="3731" y="8702"/>
                  <a:pt x="3715" y="8357"/>
                </a:cubicBezTo>
                <a:cubicBezTo>
                  <a:pt x="3793" y="8357"/>
                  <a:pt x="3872" y="8342"/>
                  <a:pt x="3950" y="8342"/>
                </a:cubicBezTo>
                <a:close/>
                <a:moveTo>
                  <a:pt x="4938" y="8969"/>
                </a:moveTo>
                <a:cubicBezTo>
                  <a:pt x="5063" y="9157"/>
                  <a:pt x="5204" y="9345"/>
                  <a:pt x="5345" y="9517"/>
                </a:cubicBezTo>
                <a:cubicBezTo>
                  <a:pt x="5204" y="9517"/>
                  <a:pt x="5079" y="9533"/>
                  <a:pt x="4938" y="9533"/>
                </a:cubicBezTo>
                <a:cubicBezTo>
                  <a:pt x="4938" y="9345"/>
                  <a:pt x="4938" y="9157"/>
                  <a:pt x="4938" y="8969"/>
                </a:cubicBezTo>
                <a:close/>
                <a:moveTo>
                  <a:pt x="6176" y="9267"/>
                </a:moveTo>
                <a:cubicBezTo>
                  <a:pt x="6270" y="9361"/>
                  <a:pt x="6364" y="9470"/>
                  <a:pt x="6458" y="9580"/>
                </a:cubicBezTo>
                <a:cubicBezTo>
                  <a:pt x="6395" y="9564"/>
                  <a:pt x="6333" y="9564"/>
                  <a:pt x="6270" y="9549"/>
                </a:cubicBezTo>
                <a:cubicBezTo>
                  <a:pt x="6239" y="9455"/>
                  <a:pt x="6207" y="9361"/>
                  <a:pt x="6176" y="9267"/>
                </a:cubicBezTo>
                <a:close/>
                <a:moveTo>
                  <a:pt x="2696" y="9643"/>
                </a:moveTo>
                <a:cubicBezTo>
                  <a:pt x="2696" y="9784"/>
                  <a:pt x="2712" y="9909"/>
                  <a:pt x="2712" y="10050"/>
                </a:cubicBezTo>
                <a:cubicBezTo>
                  <a:pt x="2681" y="10066"/>
                  <a:pt x="2665" y="10066"/>
                  <a:pt x="2634" y="10082"/>
                </a:cubicBezTo>
                <a:lnTo>
                  <a:pt x="2524" y="10082"/>
                </a:lnTo>
                <a:cubicBezTo>
                  <a:pt x="2587" y="9941"/>
                  <a:pt x="2649" y="9784"/>
                  <a:pt x="2696" y="9643"/>
                </a:cubicBezTo>
                <a:close/>
                <a:moveTo>
                  <a:pt x="6512" y="0"/>
                </a:moveTo>
                <a:cubicBezTo>
                  <a:pt x="5667" y="0"/>
                  <a:pt x="4808" y="74"/>
                  <a:pt x="3966" y="97"/>
                </a:cubicBezTo>
                <a:cubicBezTo>
                  <a:pt x="2712" y="128"/>
                  <a:pt x="1395" y="66"/>
                  <a:pt x="173" y="317"/>
                </a:cubicBezTo>
                <a:cubicBezTo>
                  <a:pt x="141" y="317"/>
                  <a:pt x="110" y="332"/>
                  <a:pt x="94" y="348"/>
                </a:cubicBezTo>
                <a:cubicBezTo>
                  <a:pt x="47" y="379"/>
                  <a:pt x="16" y="411"/>
                  <a:pt x="16" y="458"/>
                </a:cubicBezTo>
                <a:cubicBezTo>
                  <a:pt x="0" y="552"/>
                  <a:pt x="32" y="646"/>
                  <a:pt x="157" y="661"/>
                </a:cubicBezTo>
                <a:cubicBezTo>
                  <a:pt x="267" y="693"/>
                  <a:pt x="376" y="708"/>
                  <a:pt x="486" y="724"/>
                </a:cubicBezTo>
                <a:cubicBezTo>
                  <a:pt x="753" y="865"/>
                  <a:pt x="1050" y="1038"/>
                  <a:pt x="1160" y="1241"/>
                </a:cubicBezTo>
                <a:cubicBezTo>
                  <a:pt x="1254" y="1461"/>
                  <a:pt x="1207" y="1931"/>
                  <a:pt x="1223" y="2166"/>
                </a:cubicBezTo>
                <a:cubicBezTo>
                  <a:pt x="1270" y="2871"/>
                  <a:pt x="1333" y="3561"/>
                  <a:pt x="1380" y="4251"/>
                </a:cubicBezTo>
                <a:cubicBezTo>
                  <a:pt x="1442" y="5097"/>
                  <a:pt x="1301" y="6226"/>
                  <a:pt x="1568" y="7072"/>
                </a:cubicBezTo>
                <a:cubicBezTo>
                  <a:pt x="1536" y="7307"/>
                  <a:pt x="1536" y="7558"/>
                  <a:pt x="1583" y="7778"/>
                </a:cubicBezTo>
                <a:cubicBezTo>
                  <a:pt x="1568" y="7950"/>
                  <a:pt x="1552" y="8122"/>
                  <a:pt x="1521" y="8279"/>
                </a:cubicBezTo>
                <a:cubicBezTo>
                  <a:pt x="1333" y="8655"/>
                  <a:pt x="1145" y="9031"/>
                  <a:pt x="956" y="9392"/>
                </a:cubicBezTo>
                <a:cubicBezTo>
                  <a:pt x="815" y="9611"/>
                  <a:pt x="674" y="9831"/>
                  <a:pt x="549" y="10082"/>
                </a:cubicBezTo>
                <a:cubicBezTo>
                  <a:pt x="533" y="10129"/>
                  <a:pt x="533" y="10160"/>
                  <a:pt x="549" y="10207"/>
                </a:cubicBezTo>
                <a:cubicBezTo>
                  <a:pt x="486" y="10285"/>
                  <a:pt x="439" y="10379"/>
                  <a:pt x="392" y="10458"/>
                </a:cubicBezTo>
                <a:cubicBezTo>
                  <a:pt x="302" y="10593"/>
                  <a:pt x="443" y="10772"/>
                  <a:pt x="579" y="10772"/>
                </a:cubicBezTo>
                <a:cubicBezTo>
                  <a:pt x="585" y="10772"/>
                  <a:pt x="590" y="10772"/>
                  <a:pt x="596" y="10771"/>
                </a:cubicBezTo>
                <a:lnTo>
                  <a:pt x="627" y="10771"/>
                </a:lnTo>
                <a:cubicBezTo>
                  <a:pt x="690" y="10818"/>
                  <a:pt x="768" y="10865"/>
                  <a:pt x="878" y="10881"/>
                </a:cubicBezTo>
                <a:cubicBezTo>
                  <a:pt x="894" y="10889"/>
                  <a:pt x="913" y="10893"/>
                  <a:pt x="935" y="10893"/>
                </a:cubicBezTo>
                <a:cubicBezTo>
                  <a:pt x="956" y="10893"/>
                  <a:pt x="980" y="10889"/>
                  <a:pt x="1003" y="10881"/>
                </a:cubicBezTo>
                <a:cubicBezTo>
                  <a:pt x="1218" y="10939"/>
                  <a:pt x="1449" y="10961"/>
                  <a:pt x="1686" y="10961"/>
                </a:cubicBezTo>
                <a:cubicBezTo>
                  <a:pt x="2348" y="10961"/>
                  <a:pt x="3064" y="10790"/>
                  <a:pt x="3652" y="10756"/>
                </a:cubicBezTo>
                <a:cubicBezTo>
                  <a:pt x="3778" y="10740"/>
                  <a:pt x="3903" y="10740"/>
                  <a:pt x="4013" y="10724"/>
                </a:cubicBezTo>
                <a:cubicBezTo>
                  <a:pt x="4232" y="12981"/>
                  <a:pt x="4264" y="15380"/>
                  <a:pt x="4765" y="17605"/>
                </a:cubicBezTo>
                <a:cubicBezTo>
                  <a:pt x="4781" y="17887"/>
                  <a:pt x="4797" y="18185"/>
                  <a:pt x="4812" y="18467"/>
                </a:cubicBezTo>
                <a:cubicBezTo>
                  <a:pt x="4821" y="18614"/>
                  <a:pt x="4937" y="18685"/>
                  <a:pt x="5051" y="18685"/>
                </a:cubicBezTo>
                <a:cubicBezTo>
                  <a:pt x="5132" y="18685"/>
                  <a:pt x="5212" y="18649"/>
                  <a:pt x="5251" y="18577"/>
                </a:cubicBezTo>
                <a:cubicBezTo>
                  <a:pt x="5330" y="18546"/>
                  <a:pt x="5392" y="18467"/>
                  <a:pt x="5392" y="18373"/>
                </a:cubicBezTo>
                <a:cubicBezTo>
                  <a:pt x="5314" y="17668"/>
                  <a:pt x="5236" y="16978"/>
                  <a:pt x="5157" y="16289"/>
                </a:cubicBezTo>
                <a:cubicBezTo>
                  <a:pt x="5126" y="15583"/>
                  <a:pt x="5094" y="14862"/>
                  <a:pt x="5079" y="14157"/>
                </a:cubicBezTo>
                <a:cubicBezTo>
                  <a:pt x="5063" y="13091"/>
                  <a:pt x="5283" y="11727"/>
                  <a:pt x="5000" y="10662"/>
                </a:cubicBezTo>
                <a:cubicBezTo>
                  <a:pt x="5508" y="10627"/>
                  <a:pt x="6015" y="10602"/>
                  <a:pt x="6517" y="10602"/>
                </a:cubicBezTo>
                <a:cubicBezTo>
                  <a:pt x="6930" y="10602"/>
                  <a:pt x="7340" y="10619"/>
                  <a:pt x="7743" y="10662"/>
                </a:cubicBezTo>
                <a:cubicBezTo>
                  <a:pt x="7750" y="10662"/>
                  <a:pt x="7757" y="10662"/>
                  <a:pt x="7764" y="10662"/>
                </a:cubicBezTo>
                <a:cubicBezTo>
                  <a:pt x="7962" y="10662"/>
                  <a:pt x="8163" y="10451"/>
                  <a:pt x="8073" y="10270"/>
                </a:cubicBezTo>
                <a:cubicBezTo>
                  <a:pt x="8135" y="10223"/>
                  <a:pt x="8182" y="10144"/>
                  <a:pt x="8182" y="10035"/>
                </a:cubicBezTo>
                <a:cubicBezTo>
                  <a:pt x="8135" y="9533"/>
                  <a:pt x="7790" y="9078"/>
                  <a:pt x="7493" y="8718"/>
                </a:cubicBezTo>
                <a:cubicBezTo>
                  <a:pt x="7258" y="8420"/>
                  <a:pt x="7007" y="8122"/>
                  <a:pt x="6756" y="7840"/>
                </a:cubicBezTo>
                <a:lnTo>
                  <a:pt x="6787" y="4188"/>
                </a:lnTo>
                <a:cubicBezTo>
                  <a:pt x="6803" y="2950"/>
                  <a:pt x="6505" y="1461"/>
                  <a:pt x="7571" y="614"/>
                </a:cubicBezTo>
                <a:cubicBezTo>
                  <a:pt x="7618" y="567"/>
                  <a:pt x="7649" y="505"/>
                  <a:pt x="7649" y="442"/>
                </a:cubicBezTo>
                <a:cubicBezTo>
                  <a:pt x="7712" y="270"/>
                  <a:pt x="7665" y="66"/>
                  <a:pt x="7414" y="34"/>
                </a:cubicBezTo>
                <a:cubicBezTo>
                  <a:pt x="7116" y="10"/>
                  <a:pt x="6815" y="0"/>
                  <a:pt x="6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 name="Google Shape;1199;p38"/>
          <p:cNvGrpSpPr/>
          <p:nvPr/>
        </p:nvGrpSpPr>
        <p:grpSpPr>
          <a:xfrm rot="514806">
            <a:off x="8375951" y="652253"/>
            <a:ext cx="1118061" cy="876421"/>
            <a:chOff x="378575" y="1776375"/>
            <a:chExt cx="737425" cy="578050"/>
          </a:xfrm>
        </p:grpSpPr>
        <p:sp>
          <p:nvSpPr>
            <p:cNvPr id="1200" name="Google Shape;1200;p38"/>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8"/>
          <p:cNvGrpSpPr/>
          <p:nvPr/>
        </p:nvGrpSpPr>
        <p:grpSpPr>
          <a:xfrm rot="1921395">
            <a:off x="7747276" y="3764630"/>
            <a:ext cx="461864" cy="1376677"/>
            <a:chOff x="1276425" y="1928068"/>
            <a:chExt cx="378577" cy="1391130"/>
          </a:xfrm>
        </p:grpSpPr>
        <p:sp>
          <p:nvSpPr>
            <p:cNvPr id="1195" name="Google Shape;1195;p38"/>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94;p38">
            <a:extLst>
              <a:ext uri="{FF2B5EF4-FFF2-40B4-BE49-F238E27FC236}">
                <a16:creationId xmlns:a16="http://schemas.microsoft.com/office/drawing/2014/main" id="{A9AE01DF-09D9-1D42-5771-DCDC38BBFF2F}"/>
              </a:ext>
            </a:extLst>
          </p:cNvPr>
          <p:cNvGrpSpPr/>
          <p:nvPr/>
        </p:nvGrpSpPr>
        <p:grpSpPr>
          <a:xfrm rot="1921395">
            <a:off x="533963" y="138050"/>
            <a:ext cx="461864" cy="1376677"/>
            <a:chOff x="1276425" y="1928068"/>
            <a:chExt cx="378577" cy="1391130"/>
          </a:xfrm>
        </p:grpSpPr>
        <p:sp>
          <p:nvSpPr>
            <p:cNvPr id="5" name="Google Shape;1195;p38">
              <a:extLst>
                <a:ext uri="{FF2B5EF4-FFF2-40B4-BE49-F238E27FC236}">
                  <a16:creationId xmlns:a16="http://schemas.microsoft.com/office/drawing/2014/main" id="{890BB2B6-3DF2-E6FC-9CBE-1DC93939E69B}"/>
                </a:ext>
              </a:extLst>
            </p:cNvPr>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6;p38">
              <a:extLst>
                <a:ext uri="{FF2B5EF4-FFF2-40B4-BE49-F238E27FC236}">
                  <a16:creationId xmlns:a16="http://schemas.microsoft.com/office/drawing/2014/main" id="{00B650AC-1726-78BD-19A9-49F3F9E275D7}"/>
                </a:ext>
              </a:extLst>
            </p:cNvPr>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56;p35">
            <a:extLst>
              <a:ext uri="{FF2B5EF4-FFF2-40B4-BE49-F238E27FC236}">
                <a16:creationId xmlns:a16="http://schemas.microsoft.com/office/drawing/2014/main" id="{5F33A43A-A600-52CE-2D3B-74ECD9CDD4CB}"/>
              </a:ext>
            </a:extLst>
          </p:cNvPr>
          <p:cNvSpPr txBox="1">
            <a:spLocks noGrp="1"/>
          </p:cNvSpPr>
          <p:nvPr>
            <p:ph type="title"/>
          </p:nvPr>
        </p:nvSpPr>
        <p:spPr>
          <a:xfrm>
            <a:off x="1305058" y="429650"/>
            <a:ext cx="7634840" cy="5924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mj-lt"/>
              </a:rPr>
              <a:t>Example of imbalanced dataset!</a:t>
            </a:r>
            <a:endParaRPr dirty="0">
              <a:latin typeface="+mj-lt"/>
            </a:endParaRPr>
          </a:p>
        </p:txBody>
      </p:sp>
      <p:pic>
        <p:nvPicPr>
          <p:cNvPr id="1026" name="Picture 2" descr="SMOTE introduction">
            <a:extLst>
              <a:ext uri="{FF2B5EF4-FFF2-40B4-BE49-F238E27FC236}">
                <a16:creationId xmlns:a16="http://schemas.microsoft.com/office/drawing/2014/main" id="{751A00E7-129B-24C7-FB18-B68DCB617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984612"/>
            <a:ext cx="6615564" cy="404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54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98" name="Google Shape;1198;p38"/>
          <p:cNvSpPr/>
          <p:nvPr/>
        </p:nvSpPr>
        <p:spPr>
          <a:xfrm rot="-1160172">
            <a:off x="206332" y="4331717"/>
            <a:ext cx="251710" cy="574784"/>
          </a:xfrm>
          <a:custGeom>
            <a:avLst/>
            <a:gdLst/>
            <a:ahLst/>
            <a:cxnLst/>
            <a:rect l="l" t="t" r="r" b="b"/>
            <a:pathLst>
              <a:path w="8183" h="18686" extrusionOk="0">
                <a:moveTo>
                  <a:pt x="5016" y="818"/>
                </a:moveTo>
                <a:cubicBezTo>
                  <a:pt x="4812" y="826"/>
                  <a:pt x="4609" y="830"/>
                  <a:pt x="4405" y="830"/>
                </a:cubicBezTo>
                <a:cubicBezTo>
                  <a:pt x="4201" y="830"/>
                  <a:pt x="3997" y="826"/>
                  <a:pt x="3793" y="818"/>
                </a:cubicBezTo>
                <a:close/>
                <a:moveTo>
                  <a:pt x="1395" y="818"/>
                </a:moveTo>
                <a:cubicBezTo>
                  <a:pt x="1489" y="834"/>
                  <a:pt x="1583" y="834"/>
                  <a:pt x="1677" y="834"/>
                </a:cubicBezTo>
                <a:cubicBezTo>
                  <a:pt x="1646" y="881"/>
                  <a:pt x="1630" y="928"/>
                  <a:pt x="1630" y="991"/>
                </a:cubicBezTo>
                <a:cubicBezTo>
                  <a:pt x="1646" y="1085"/>
                  <a:pt x="1646" y="1179"/>
                  <a:pt x="1646" y="1273"/>
                </a:cubicBezTo>
                <a:cubicBezTo>
                  <a:pt x="1630" y="1288"/>
                  <a:pt x="1615" y="1304"/>
                  <a:pt x="1599" y="1335"/>
                </a:cubicBezTo>
                <a:cubicBezTo>
                  <a:pt x="1552" y="1116"/>
                  <a:pt x="1489" y="944"/>
                  <a:pt x="1395" y="818"/>
                </a:cubicBezTo>
                <a:close/>
                <a:moveTo>
                  <a:pt x="2289" y="1273"/>
                </a:moveTo>
                <a:lnTo>
                  <a:pt x="2289" y="1273"/>
                </a:lnTo>
                <a:cubicBezTo>
                  <a:pt x="2602" y="1304"/>
                  <a:pt x="2916" y="1320"/>
                  <a:pt x="3245" y="1335"/>
                </a:cubicBezTo>
                <a:cubicBezTo>
                  <a:pt x="3182" y="1367"/>
                  <a:pt x="3151" y="1429"/>
                  <a:pt x="3151" y="1523"/>
                </a:cubicBezTo>
                <a:cubicBezTo>
                  <a:pt x="3214" y="2386"/>
                  <a:pt x="3245" y="3248"/>
                  <a:pt x="3261" y="4110"/>
                </a:cubicBezTo>
                <a:cubicBezTo>
                  <a:pt x="3151" y="3279"/>
                  <a:pt x="3025" y="2448"/>
                  <a:pt x="2916" y="1633"/>
                </a:cubicBezTo>
                <a:cubicBezTo>
                  <a:pt x="2901" y="1508"/>
                  <a:pt x="2806" y="1448"/>
                  <a:pt x="2712" y="1448"/>
                </a:cubicBezTo>
                <a:cubicBezTo>
                  <a:pt x="2606" y="1448"/>
                  <a:pt x="2500" y="1523"/>
                  <a:pt x="2508" y="1665"/>
                </a:cubicBezTo>
                <a:cubicBezTo>
                  <a:pt x="2555" y="2307"/>
                  <a:pt x="2634" y="2950"/>
                  <a:pt x="2696" y="3624"/>
                </a:cubicBezTo>
                <a:cubicBezTo>
                  <a:pt x="2571" y="2840"/>
                  <a:pt x="2445" y="2056"/>
                  <a:pt x="2289" y="1273"/>
                </a:cubicBezTo>
                <a:close/>
                <a:moveTo>
                  <a:pt x="3793" y="1335"/>
                </a:moveTo>
                <a:cubicBezTo>
                  <a:pt x="3825" y="2260"/>
                  <a:pt x="3872" y="3185"/>
                  <a:pt x="3888" y="4110"/>
                </a:cubicBezTo>
                <a:cubicBezTo>
                  <a:pt x="3793" y="3232"/>
                  <a:pt x="3699" y="2354"/>
                  <a:pt x="3605" y="1476"/>
                </a:cubicBezTo>
                <a:cubicBezTo>
                  <a:pt x="3605" y="1414"/>
                  <a:pt x="3574" y="1367"/>
                  <a:pt x="3543" y="1335"/>
                </a:cubicBezTo>
                <a:close/>
                <a:moveTo>
                  <a:pt x="4938" y="1288"/>
                </a:moveTo>
                <a:cubicBezTo>
                  <a:pt x="4938" y="1304"/>
                  <a:pt x="4922" y="1320"/>
                  <a:pt x="4922" y="1351"/>
                </a:cubicBezTo>
                <a:cubicBezTo>
                  <a:pt x="4969" y="2260"/>
                  <a:pt x="5047" y="3201"/>
                  <a:pt x="5094" y="4157"/>
                </a:cubicBezTo>
                <a:cubicBezTo>
                  <a:pt x="5000" y="3201"/>
                  <a:pt x="4906" y="2244"/>
                  <a:pt x="4812" y="1288"/>
                </a:cubicBezTo>
                <a:close/>
                <a:moveTo>
                  <a:pt x="4436" y="1320"/>
                </a:moveTo>
                <a:cubicBezTo>
                  <a:pt x="4483" y="2542"/>
                  <a:pt x="4593" y="3812"/>
                  <a:pt x="4577" y="5066"/>
                </a:cubicBezTo>
                <a:cubicBezTo>
                  <a:pt x="4436" y="3828"/>
                  <a:pt x="4295" y="2589"/>
                  <a:pt x="4138" y="1351"/>
                </a:cubicBezTo>
                <a:cubicBezTo>
                  <a:pt x="4232" y="1335"/>
                  <a:pt x="4326" y="1335"/>
                  <a:pt x="4436" y="1320"/>
                </a:cubicBezTo>
                <a:close/>
                <a:moveTo>
                  <a:pt x="2367" y="3922"/>
                </a:moveTo>
                <a:lnTo>
                  <a:pt x="2367" y="3922"/>
                </a:lnTo>
                <a:cubicBezTo>
                  <a:pt x="2414" y="4376"/>
                  <a:pt x="2477" y="4815"/>
                  <a:pt x="2524" y="5270"/>
                </a:cubicBezTo>
                <a:cubicBezTo>
                  <a:pt x="2555" y="5677"/>
                  <a:pt x="2555" y="6085"/>
                  <a:pt x="2555" y="6508"/>
                </a:cubicBezTo>
                <a:cubicBezTo>
                  <a:pt x="2524" y="6383"/>
                  <a:pt x="2508" y="6241"/>
                  <a:pt x="2493" y="6116"/>
                </a:cubicBezTo>
                <a:cubicBezTo>
                  <a:pt x="2445" y="5379"/>
                  <a:pt x="2398" y="4658"/>
                  <a:pt x="2367" y="3922"/>
                </a:cubicBezTo>
                <a:close/>
                <a:moveTo>
                  <a:pt x="6787" y="755"/>
                </a:moveTo>
                <a:lnTo>
                  <a:pt x="6787" y="755"/>
                </a:lnTo>
                <a:cubicBezTo>
                  <a:pt x="6364" y="1257"/>
                  <a:pt x="6333" y="1727"/>
                  <a:pt x="6333" y="2652"/>
                </a:cubicBezTo>
                <a:cubicBezTo>
                  <a:pt x="6317" y="4266"/>
                  <a:pt x="6301" y="5865"/>
                  <a:pt x="6286" y="7480"/>
                </a:cubicBezTo>
                <a:cubicBezTo>
                  <a:pt x="6270" y="7495"/>
                  <a:pt x="6270" y="7511"/>
                  <a:pt x="6270" y="7542"/>
                </a:cubicBezTo>
                <a:cubicBezTo>
                  <a:pt x="6270" y="7605"/>
                  <a:pt x="6270" y="7668"/>
                  <a:pt x="6270" y="7715"/>
                </a:cubicBezTo>
                <a:cubicBezTo>
                  <a:pt x="6239" y="7715"/>
                  <a:pt x="6207" y="7715"/>
                  <a:pt x="6160" y="7730"/>
                </a:cubicBezTo>
                <a:cubicBezTo>
                  <a:pt x="6004" y="7793"/>
                  <a:pt x="5831" y="7825"/>
                  <a:pt x="5643" y="7840"/>
                </a:cubicBezTo>
                <a:cubicBezTo>
                  <a:pt x="5612" y="7840"/>
                  <a:pt x="5565" y="7840"/>
                  <a:pt x="5518" y="7856"/>
                </a:cubicBezTo>
                <a:cubicBezTo>
                  <a:pt x="5392" y="7864"/>
                  <a:pt x="5263" y="7868"/>
                  <a:pt x="5134" y="7868"/>
                </a:cubicBezTo>
                <a:cubicBezTo>
                  <a:pt x="5004" y="7868"/>
                  <a:pt x="4875" y="7864"/>
                  <a:pt x="4750" y="7856"/>
                </a:cubicBezTo>
                <a:cubicBezTo>
                  <a:pt x="4700" y="7826"/>
                  <a:pt x="4644" y="7815"/>
                  <a:pt x="4590" y="7815"/>
                </a:cubicBezTo>
                <a:cubicBezTo>
                  <a:pt x="4558" y="7815"/>
                  <a:pt x="4528" y="7819"/>
                  <a:pt x="4499" y="7825"/>
                </a:cubicBezTo>
                <a:lnTo>
                  <a:pt x="4295" y="7825"/>
                </a:lnTo>
                <a:cubicBezTo>
                  <a:pt x="4295" y="7636"/>
                  <a:pt x="4311" y="7464"/>
                  <a:pt x="4326" y="7292"/>
                </a:cubicBezTo>
                <a:cubicBezTo>
                  <a:pt x="4326" y="7354"/>
                  <a:pt x="4326" y="7417"/>
                  <a:pt x="4342" y="7480"/>
                </a:cubicBezTo>
                <a:cubicBezTo>
                  <a:pt x="4350" y="7630"/>
                  <a:pt x="4479" y="7714"/>
                  <a:pt x="4605" y="7714"/>
                </a:cubicBezTo>
                <a:cubicBezTo>
                  <a:pt x="4715" y="7714"/>
                  <a:pt x="4822" y="7650"/>
                  <a:pt x="4844" y="7511"/>
                </a:cubicBezTo>
                <a:cubicBezTo>
                  <a:pt x="4844" y="7527"/>
                  <a:pt x="4844" y="7558"/>
                  <a:pt x="4859" y="7574"/>
                </a:cubicBezTo>
                <a:cubicBezTo>
                  <a:pt x="4868" y="7738"/>
                  <a:pt x="5001" y="7825"/>
                  <a:pt x="5135" y="7825"/>
                </a:cubicBezTo>
                <a:cubicBezTo>
                  <a:pt x="5256" y="7825"/>
                  <a:pt x="5378" y="7754"/>
                  <a:pt x="5408" y="7605"/>
                </a:cubicBezTo>
                <a:cubicBezTo>
                  <a:pt x="5408" y="7589"/>
                  <a:pt x="5408" y="7558"/>
                  <a:pt x="5408" y="7542"/>
                </a:cubicBezTo>
                <a:cubicBezTo>
                  <a:pt x="5424" y="7542"/>
                  <a:pt x="5424" y="7542"/>
                  <a:pt x="5424" y="7558"/>
                </a:cubicBezTo>
                <a:cubicBezTo>
                  <a:pt x="5436" y="7716"/>
                  <a:pt x="5561" y="7799"/>
                  <a:pt x="5682" y="7799"/>
                </a:cubicBezTo>
                <a:cubicBezTo>
                  <a:pt x="5717" y="7799"/>
                  <a:pt x="5752" y="7792"/>
                  <a:pt x="5784" y="7778"/>
                </a:cubicBezTo>
                <a:cubicBezTo>
                  <a:pt x="5813" y="7785"/>
                  <a:pt x="5843" y="7789"/>
                  <a:pt x="5873" y="7789"/>
                </a:cubicBezTo>
                <a:cubicBezTo>
                  <a:pt x="6024" y="7789"/>
                  <a:pt x="6176" y="7691"/>
                  <a:pt x="6176" y="7495"/>
                </a:cubicBezTo>
                <a:cubicBezTo>
                  <a:pt x="6145" y="5332"/>
                  <a:pt x="6098" y="3169"/>
                  <a:pt x="6113" y="1006"/>
                </a:cubicBezTo>
                <a:cubicBezTo>
                  <a:pt x="6113" y="912"/>
                  <a:pt x="6035" y="834"/>
                  <a:pt x="5957" y="802"/>
                </a:cubicBezTo>
                <a:cubicBezTo>
                  <a:pt x="6223" y="802"/>
                  <a:pt x="6505" y="787"/>
                  <a:pt x="6787" y="755"/>
                </a:cubicBezTo>
                <a:close/>
                <a:moveTo>
                  <a:pt x="3731" y="7558"/>
                </a:moveTo>
                <a:cubicBezTo>
                  <a:pt x="3746" y="7636"/>
                  <a:pt x="3746" y="7715"/>
                  <a:pt x="3762" y="7793"/>
                </a:cubicBezTo>
                <a:lnTo>
                  <a:pt x="3637" y="7793"/>
                </a:lnTo>
                <a:cubicBezTo>
                  <a:pt x="3608" y="7771"/>
                  <a:pt x="3568" y="7760"/>
                  <a:pt x="3528" y="7760"/>
                </a:cubicBezTo>
                <a:cubicBezTo>
                  <a:pt x="3482" y="7760"/>
                  <a:pt x="3435" y="7775"/>
                  <a:pt x="3402" y="7809"/>
                </a:cubicBezTo>
                <a:cubicBezTo>
                  <a:pt x="3292" y="7809"/>
                  <a:pt x="3167" y="7840"/>
                  <a:pt x="3041" y="7872"/>
                </a:cubicBezTo>
                <a:cubicBezTo>
                  <a:pt x="3029" y="7867"/>
                  <a:pt x="3015" y="7865"/>
                  <a:pt x="3001" y="7865"/>
                </a:cubicBezTo>
                <a:cubicBezTo>
                  <a:pt x="2962" y="7865"/>
                  <a:pt x="2919" y="7880"/>
                  <a:pt x="2884" y="7903"/>
                </a:cubicBezTo>
                <a:cubicBezTo>
                  <a:pt x="2869" y="7903"/>
                  <a:pt x="2853" y="7903"/>
                  <a:pt x="2822" y="7919"/>
                </a:cubicBezTo>
                <a:cubicBezTo>
                  <a:pt x="2837" y="7840"/>
                  <a:pt x="2837" y="7778"/>
                  <a:pt x="2853" y="7715"/>
                </a:cubicBezTo>
                <a:cubicBezTo>
                  <a:pt x="2897" y="7748"/>
                  <a:pt x="2953" y="7765"/>
                  <a:pt x="3008" y="7765"/>
                </a:cubicBezTo>
                <a:cubicBezTo>
                  <a:pt x="3110" y="7765"/>
                  <a:pt x="3209" y="7706"/>
                  <a:pt x="3229" y="7574"/>
                </a:cubicBezTo>
                <a:cubicBezTo>
                  <a:pt x="3274" y="7685"/>
                  <a:pt x="3371" y="7737"/>
                  <a:pt x="3470" y="7737"/>
                </a:cubicBezTo>
                <a:cubicBezTo>
                  <a:pt x="3579" y="7737"/>
                  <a:pt x="3690" y="7673"/>
                  <a:pt x="3731" y="7558"/>
                </a:cubicBezTo>
                <a:close/>
                <a:moveTo>
                  <a:pt x="5408" y="8420"/>
                </a:moveTo>
                <a:cubicBezTo>
                  <a:pt x="5424" y="8561"/>
                  <a:pt x="5455" y="8687"/>
                  <a:pt x="5486" y="8812"/>
                </a:cubicBezTo>
                <a:cubicBezTo>
                  <a:pt x="5377" y="8687"/>
                  <a:pt x="5283" y="8546"/>
                  <a:pt x="5173" y="8420"/>
                </a:cubicBezTo>
                <a:close/>
                <a:moveTo>
                  <a:pt x="4405" y="8357"/>
                </a:moveTo>
                <a:cubicBezTo>
                  <a:pt x="4436" y="8640"/>
                  <a:pt x="4452" y="8906"/>
                  <a:pt x="4452" y="9188"/>
                </a:cubicBezTo>
                <a:cubicBezTo>
                  <a:pt x="4389" y="8922"/>
                  <a:pt x="4373" y="8640"/>
                  <a:pt x="4358" y="8357"/>
                </a:cubicBezTo>
                <a:close/>
                <a:moveTo>
                  <a:pt x="3950" y="8342"/>
                </a:moveTo>
                <a:cubicBezTo>
                  <a:pt x="3935" y="8420"/>
                  <a:pt x="3935" y="8483"/>
                  <a:pt x="3935" y="8561"/>
                </a:cubicBezTo>
                <a:cubicBezTo>
                  <a:pt x="3919" y="8828"/>
                  <a:pt x="3872" y="9094"/>
                  <a:pt x="3825" y="9361"/>
                </a:cubicBezTo>
                <a:lnTo>
                  <a:pt x="3809" y="9361"/>
                </a:lnTo>
                <a:cubicBezTo>
                  <a:pt x="3762" y="9031"/>
                  <a:pt x="3731" y="8702"/>
                  <a:pt x="3715" y="8357"/>
                </a:cubicBezTo>
                <a:cubicBezTo>
                  <a:pt x="3793" y="8357"/>
                  <a:pt x="3872" y="8342"/>
                  <a:pt x="3950" y="8342"/>
                </a:cubicBezTo>
                <a:close/>
                <a:moveTo>
                  <a:pt x="4938" y="8969"/>
                </a:moveTo>
                <a:cubicBezTo>
                  <a:pt x="5063" y="9157"/>
                  <a:pt x="5204" y="9345"/>
                  <a:pt x="5345" y="9517"/>
                </a:cubicBezTo>
                <a:cubicBezTo>
                  <a:pt x="5204" y="9517"/>
                  <a:pt x="5079" y="9533"/>
                  <a:pt x="4938" y="9533"/>
                </a:cubicBezTo>
                <a:cubicBezTo>
                  <a:pt x="4938" y="9345"/>
                  <a:pt x="4938" y="9157"/>
                  <a:pt x="4938" y="8969"/>
                </a:cubicBezTo>
                <a:close/>
                <a:moveTo>
                  <a:pt x="6176" y="9267"/>
                </a:moveTo>
                <a:cubicBezTo>
                  <a:pt x="6270" y="9361"/>
                  <a:pt x="6364" y="9470"/>
                  <a:pt x="6458" y="9580"/>
                </a:cubicBezTo>
                <a:cubicBezTo>
                  <a:pt x="6395" y="9564"/>
                  <a:pt x="6333" y="9564"/>
                  <a:pt x="6270" y="9549"/>
                </a:cubicBezTo>
                <a:cubicBezTo>
                  <a:pt x="6239" y="9455"/>
                  <a:pt x="6207" y="9361"/>
                  <a:pt x="6176" y="9267"/>
                </a:cubicBezTo>
                <a:close/>
                <a:moveTo>
                  <a:pt x="2696" y="9643"/>
                </a:moveTo>
                <a:cubicBezTo>
                  <a:pt x="2696" y="9784"/>
                  <a:pt x="2712" y="9909"/>
                  <a:pt x="2712" y="10050"/>
                </a:cubicBezTo>
                <a:cubicBezTo>
                  <a:pt x="2681" y="10066"/>
                  <a:pt x="2665" y="10066"/>
                  <a:pt x="2634" y="10082"/>
                </a:cubicBezTo>
                <a:lnTo>
                  <a:pt x="2524" y="10082"/>
                </a:lnTo>
                <a:cubicBezTo>
                  <a:pt x="2587" y="9941"/>
                  <a:pt x="2649" y="9784"/>
                  <a:pt x="2696" y="9643"/>
                </a:cubicBezTo>
                <a:close/>
                <a:moveTo>
                  <a:pt x="6512" y="0"/>
                </a:moveTo>
                <a:cubicBezTo>
                  <a:pt x="5667" y="0"/>
                  <a:pt x="4808" y="74"/>
                  <a:pt x="3966" y="97"/>
                </a:cubicBezTo>
                <a:cubicBezTo>
                  <a:pt x="2712" y="128"/>
                  <a:pt x="1395" y="66"/>
                  <a:pt x="173" y="317"/>
                </a:cubicBezTo>
                <a:cubicBezTo>
                  <a:pt x="141" y="317"/>
                  <a:pt x="110" y="332"/>
                  <a:pt x="94" y="348"/>
                </a:cubicBezTo>
                <a:cubicBezTo>
                  <a:pt x="47" y="379"/>
                  <a:pt x="16" y="411"/>
                  <a:pt x="16" y="458"/>
                </a:cubicBezTo>
                <a:cubicBezTo>
                  <a:pt x="0" y="552"/>
                  <a:pt x="32" y="646"/>
                  <a:pt x="157" y="661"/>
                </a:cubicBezTo>
                <a:cubicBezTo>
                  <a:pt x="267" y="693"/>
                  <a:pt x="376" y="708"/>
                  <a:pt x="486" y="724"/>
                </a:cubicBezTo>
                <a:cubicBezTo>
                  <a:pt x="753" y="865"/>
                  <a:pt x="1050" y="1038"/>
                  <a:pt x="1160" y="1241"/>
                </a:cubicBezTo>
                <a:cubicBezTo>
                  <a:pt x="1254" y="1461"/>
                  <a:pt x="1207" y="1931"/>
                  <a:pt x="1223" y="2166"/>
                </a:cubicBezTo>
                <a:cubicBezTo>
                  <a:pt x="1270" y="2871"/>
                  <a:pt x="1333" y="3561"/>
                  <a:pt x="1380" y="4251"/>
                </a:cubicBezTo>
                <a:cubicBezTo>
                  <a:pt x="1442" y="5097"/>
                  <a:pt x="1301" y="6226"/>
                  <a:pt x="1568" y="7072"/>
                </a:cubicBezTo>
                <a:cubicBezTo>
                  <a:pt x="1536" y="7307"/>
                  <a:pt x="1536" y="7558"/>
                  <a:pt x="1583" y="7778"/>
                </a:cubicBezTo>
                <a:cubicBezTo>
                  <a:pt x="1568" y="7950"/>
                  <a:pt x="1552" y="8122"/>
                  <a:pt x="1521" y="8279"/>
                </a:cubicBezTo>
                <a:cubicBezTo>
                  <a:pt x="1333" y="8655"/>
                  <a:pt x="1145" y="9031"/>
                  <a:pt x="956" y="9392"/>
                </a:cubicBezTo>
                <a:cubicBezTo>
                  <a:pt x="815" y="9611"/>
                  <a:pt x="674" y="9831"/>
                  <a:pt x="549" y="10082"/>
                </a:cubicBezTo>
                <a:cubicBezTo>
                  <a:pt x="533" y="10129"/>
                  <a:pt x="533" y="10160"/>
                  <a:pt x="549" y="10207"/>
                </a:cubicBezTo>
                <a:cubicBezTo>
                  <a:pt x="486" y="10285"/>
                  <a:pt x="439" y="10379"/>
                  <a:pt x="392" y="10458"/>
                </a:cubicBezTo>
                <a:cubicBezTo>
                  <a:pt x="302" y="10593"/>
                  <a:pt x="443" y="10772"/>
                  <a:pt x="579" y="10772"/>
                </a:cubicBezTo>
                <a:cubicBezTo>
                  <a:pt x="585" y="10772"/>
                  <a:pt x="590" y="10772"/>
                  <a:pt x="596" y="10771"/>
                </a:cubicBezTo>
                <a:lnTo>
                  <a:pt x="627" y="10771"/>
                </a:lnTo>
                <a:cubicBezTo>
                  <a:pt x="690" y="10818"/>
                  <a:pt x="768" y="10865"/>
                  <a:pt x="878" y="10881"/>
                </a:cubicBezTo>
                <a:cubicBezTo>
                  <a:pt x="894" y="10889"/>
                  <a:pt x="913" y="10893"/>
                  <a:pt x="935" y="10893"/>
                </a:cubicBezTo>
                <a:cubicBezTo>
                  <a:pt x="956" y="10893"/>
                  <a:pt x="980" y="10889"/>
                  <a:pt x="1003" y="10881"/>
                </a:cubicBezTo>
                <a:cubicBezTo>
                  <a:pt x="1218" y="10939"/>
                  <a:pt x="1449" y="10961"/>
                  <a:pt x="1686" y="10961"/>
                </a:cubicBezTo>
                <a:cubicBezTo>
                  <a:pt x="2348" y="10961"/>
                  <a:pt x="3064" y="10790"/>
                  <a:pt x="3652" y="10756"/>
                </a:cubicBezTo>
                <a:cubicBezTo>
                  <a:pt x="3778" y="10740"/>
                  <a:pt x="3903" y="10740"/>
                  <a:pt x="4013" y="10724"/>
                </a:cubicBezTo>
                <a:cubicBezTo>
                  <a:pt x="4232" y="12981"/>
                  <a:pt x="4264" y="15380"/>
                  <a:pt x="4765" y="17605"/>
                </a:cubicBezTo>
                <a:cubicBezTo>
                  <a:pt x="4781" y="17887"/>
                  <a:pt x="4797" y="18185"/>
                  <a:pt x="4812" y="18467"/>
                </a:cubicBezTo>
                <a:cubicBezTo>
                  <a:pt x="4821" y="18614"/>
                  <a:pt x="4937" y="18685"/>
                  <a:pt x="5051" y="18685"/>
                </a:cubicBezTo>
                <a:cubicBezTo>
                  <a:pt x="5132" y="18685"/>
                  <a:pt x="5212" y="18649"/>
                  <a:pt x="5251" y="18577"/>
                </a:cubicBezTo>
                <a:cubicBezTo>
                  <a:pt x="5330" y="18546"/>
                  <a:pt x="5392" y="18467"/>
                  <a:pt x="5392" y="18373"/>
                </a:cubicBezTo>
                <a:cubicBezTo>
                  <a:pt x="5314" y="17668"/>
                  <a:pt x="5236" y="16978"/>
                  <a:pt x="5157" y="16289"/>
                </a:cubicBezTo>
                <a:cubicBezTo>
                  <a:pt x="5126" y="15583"/>
                  <a:pt x="5094" y="14862"/>
                  <a:pt x="5079" y="14157"/>
                </a:cubicBezTo>
                <a:cubicBezTo>
                  <a:pt x="5063" y="13091"/>
                  <a:pt x="5283" y="11727"/>
                  <a:pt x="5000" y="10662"/>
                </a:cubicBezTo>
                <a:cubicBezTo>
                  <a:pt x="5508" y="10627"/>
                  <a:pt x="6015" y="10602"/>
                  <a:pt x="6517" y="10602"/>
                </a:cubicBezTo>
                <a:cubicBezTo>
                  <a:pt x="6930" y="10602"/>
                  <a:pt x="7340" y="10619"/>
                  <a:pt x="7743" y="10662"/>
                </a:cubicBezTo>
                <a:cubicBezTo>
                  <a:pt x="7750" y="10662"/>
                  <a:pt x="7757" y="10662"/>
                  <a:pt x="7764" y="10662"/>
                </a:cubicBezTo>
                <a:cubicBezTo>
                  <a:pt x="7962" y="10662"/>
                  <a:pt x="8163" y="10451"/>
                  <a:pt x="8073" y="10270"/>
                </a:cubicBezTo>
                <a:cubicBezTo>
                  <a:pt x="8135" y="10223"/>
                  <a:pt x="8182" y="10144"/>
                  <a:pt x="8182" y="10035"/>
                </a:cubicBezTo>
                <a:cubicBezTo>
                  <a:pt x="8135" y="9533"/>
                  <a:pt x="7790" y="9078"/>
                  <a:pt x="7493" y="8718"/>
                </a:cubicBezTo>
                <a:cubicBezTo>
                  <a:pt x="7258" y="8420"/>
                  <a:pt x="7007" y="8122"/>
                  <a:pt x="6756" y="7840"/>
                </a:cubicBezTo>
                <a:lnTo>
                  <a:pt x="6787" y="4188"/>
                </a:lnTo>
                <a:cubicBezTo>
                  <a:pt x="6803" y="2950"/>
                  <a:pt x="6505" y="1461"/>
                  <a:pt x="7571" y="614"/>
                </a:cubicBezTo>
                <a:cubicBezTo>
                  <a:pt x="7618" y="567"/>
                  <a:pt x="7649" y="505"/>
                  <a:pt x="7649" y="442"/>
                </a:cubicBezTo>
                <a:cubicBezTo>
                  <a:pt x="7712" y="270"/>
                  <a:pt x="7665" y="66"/>
                  <a:pt x="7414" y="34"/>
                </a:cubicBezTo>
                <a:cubicBezTo>
                  <a:pt x="7116" y="10"/>
                  <a:pt x="6815" y="0"/>
                  <a:pt x="6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38"/>
          <p:cNvGrpSpPr/>
          <p:nvPr/>
        </p:nvGrpSpPr>
        <p:grpSpPr>
          <a:xfrm rot="-525446">
            <a:off x="2249948" y="194137"/>
            <a:ext cx="1299940" cy="282304"/>
            <a:chOff x="256250" y="3704650"/>
            <a:chExt cx="960300" cy="231700"/>
          </a:xfrm>
        </p:grpSpPr>
        <p:sp>
          <p:nvSpPr>
            <p:cNvPr id="1213" name="Google Shape;1213;p38"/>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8"/>
          <p:cNvGrpSpPr/>
          <p:nvPr/>
        </p:nvGrpSpPr>
        <p:grpSpPr>
          <a:xfrm rot="514806">
            <a:off x="8375951" y="652253"/>
            <a:ext cx="1118061" cy="876421"/>
            <a:chOff x="378575" y="1776375"/>
            <a:chExt cx="737425" cy="578050"/>
          </a:xfrm>
        </p:grpSpPr>
        <p:sp>
          <p:nvSpPr>
            <p:cNvPr id="1200" name="Google Shape;1200;p38"/>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8"/>
          <p:cNvGrpSpPr/>
          <p:nvPr/>
        </p:nvGrpSpPr>
        <p:grpSpPr>
          <a:xfrm rot="1921395">
            <a:off x="8638778" y="3989403"/>
            <a:ext cx="461864" cy="1376677"/>
            <a:chOff x="1276425" y="1928068"/>
            <a:chExt cx="378577" cy="1391130"/>
          </a:xfrm>
        </p:grpSpPr>
        <p:sp>
          <p:nvSpPr>
            <p:cNvPr id="1195" name="Google Shape;1195;p38"/>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94;p38">
            <a:extLst>
              <a:ext uri="{FF2B5EF4-FFF2-40B4-BE49-F238E27FC236}">
                <a16:creationId xmlns:a16="http://schemas.microsoft.com/office/drawing/2014/main" id="{A9AE01DF-09D9-1D42-5771-DCDC38BBFF2F}"/>
              </a:ext>
            </a:extLst>
          </p:cNvPr>
          <p:cNvGrpSpPr/>
          <p:nvPr/>
        </p:nvGrpSpPr>
        <p:grpSpPr>
          <a:xfrm rot="1921395">
            <a:off x="533963" y="138050"/>
            <a:ext cx="461864" cy="1376677"/>
            <a:chOff x="1276425" y="1928068"/>
            <a:chExt cx="378577" cy="1391130"/>
          </a:xfrm>
        </p:grpSpPr>
        <p:sp>
          <p:nvSpPr>
            <p:cNvPr id="5" name="Google Shape;1195;p38">
              <a:extLst>
                <a:ext uri="{FF2B5EF4-FFF2-40B4-BE49-F238E27FC236}">
                  <a16:creationId xmlns:a16="http://schemas.microsoft.com/office/drawing/2014/main" id="{890BB2B6-3DF2-E6FC-9CBE-1DC93939E69B}"/>
                </a:ext>
              </a:extLst>
            </p:cNvPr>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6;p38">
              <a:extLst>
                <a:ext uri="{FF2B5EF4-FFF2-40B4-BE49-F238E27FC236}">
                  <a16:creationId xmlns:a16="http://schemas.microsoft.com/office/drawing/2014/main" id="{00B650AC-1726-78BD-19A9-49F3F9E275D7}"/>
                </a:ext>
              </a:extLst>
            </p:cNvPr>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56;p35">
            <a:extLst>
              <a:ext uri="{FF2B5EF4-FFF2-40B4-BE49-F238E27FC236}">
                <a16:creationId xmlns:a16="http://schemas.microsoft.com/office/drawing/2014/main" id="{5F33A43A-A600-52CE-2D3B-74ECD9CDD4CB}"/>
              </a:ext>
            </a:extLst>
          </p:cNvPr>
          <p:cNvSpPr txBox="1">
            <a:spLocks noGrp="1"/>
          </p:cNvSpPr>
          <p:nvPr>
            <p:ph type="title"/>
          </p:nvPr>
        </p:nvSpPr>
        <p:spPr>
          <a:xfrm>
            <a:off x="5048316" y="136582"/>
            <a:ext cx="3891581" cy="88548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mj-lt"/>
              </a:rPr>
              <a:t>EDA OF DATASET!</a:t>
            </a:r>
            <a:endParaRPr dirty="0">
              <a:latin typeface="+mj-lt"/>
            </a:endParaRPr>
          </a:p>
        </p:txBody>
      </p:sp>
      <p:pic>
        <p:nvPicPr>
          <p:cNvPr id="8" name="Picture 7">
            <a:extLst>
              <a:ext uri="{FF2B5EF4-FFF2-40B4-BE49-F238E27FC236}">
                <a16:creationId xmlns:a16="http://schemas.microsoft.com/office/drawing/2014/main" id="{4D287031-D269-DB4A-D9B8-D9BBAA0A16FE}"/>
              </a:ext>
            </a:extLst>
          </p:cNvPr>
          <p:cNvPicPr>
            <a:picLocks noChangeAspect="1"/>
          </p:cNvPicPr>
          <p:nvPr/>
        </p:nvPicPr>
        <p:blipFill>
          <a:blip r:embed="rId3"/>
          <a:stretch>
            <a:fillRect/>
          </a:stretch>
        </p:blipFill>
        <p:spPr>
          <a:xfrm>
            <a:off x="118272" y="2363270"/>
            <a:ext cx="4153113" cy="984301"/>
          </a:xfrm>
          <a:prstGeom prst="rect">
            <a:avLst/>
          </a:prstGeom>
        </p:spPr>
      </p:pic>
      <p:pic>
        <p:nvPicPr>
          <p:cNvPr id="10" name="Picture 9">
            <a:extLst>
              <a:ext uri="{FF2B5EF4-FFF2-40B4-BE49-F238E27FC236}">
                <a16:creationId xmlns:a16="http://schemas.microsoft.com/office/drawing/2014/main" id="{AECC19BD-0CD8-2E79-435C-BC701FDEEB1C}"/>
              </a:ext>
            </a:extLst>
          </p:cNvPr>
          <p:cNvPicPr>
            <a:picLocks noChangeAspect="1"/>
          </p:cNvPicPr>
          <p:nvPr/>
        </p:nvPicPr>
        <p:blipFill>
          <a:blip r:embed="rId4"/>
          <a:stretch>
            <a:fillRect/>
          </a:stretch>
        </p:blipFill>
        <p:spPr>
          <a:xfrm>
            <a:off x="4313049" y="1200729"/>
            <a:ext cx="4298855" cy="3105528"/>
          </a:xfrm>
          <a:prstGeom prst="rect">
            <a:avLst/>
          </a:prstGeom>
        </p:spPr>
      </p:pic>
    </p:spTree>
    <p:extLst>
      <p:ext uri="{BB962C8B-B14F-4D97-AF65-F5344CB8AC3E}">
        <p14:creationId xmlns:p14="http://schemas.microsoft.com/office/powerpoint/2010/main" val="348001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grpSp>
        <p:nvGrpSpPr>
          <p:cNvPr id="2368" name="Google Shape;2368;p56"/>
          <p:cNvGrpSpPr/>
          <p:nvPr/>
        </p:nvGrpSpPr>
        <p:grpSpPr>
          <a:xfrm flipH="1">
            <a:off x="73236" y="512577"/>
            <a:ext cx="1028643" cy="176025"/>
            <a:chOff x="4345425" y="2175475"/>
            <a:chExt cx="800750" cy="176025"/>
          </a:xfrm>
        </p:grpSpPr>
        <p:sp>
          <p:nvSpPr>
            <p:cNvPr id="2369" name="Google Shape;2369;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1" name="Google Shape;2371;p56"/>
          <p:cNvGrpSpPr/>
          <p:nvPr/>
        </p:nvGrpSpPr>
        <p:grpSpPr>
          <a:xfrm rot="-166947" flipH="1">
            <a:off x="77110" y="987041"/>
            <a:ext cx="676310" cy="176021"/>
            <a:chOff x="4345425" y="2175475"/>
            <a:chExt cx="800750" cy="176025"/>
          </a:xfrm>
        </p:grpSpPr>
        <p:sp>
          <p:nvSpPr>
            <p:cNvPr id="2372" name="Google Shape;2372;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4" name="Google Shape;2374;p56"/>
          <p:cNvSpPr txBox="1">
            <a:spLocks noGrp="1"/>
          </p:cNvSpPr>
          <p:nvPr>
            <p:ph type="subTitle" idx="1"/>
          </p:nvPr>
        </p:nvSpPr>
        <p:spPr>
          <a:xfrm>
            <a:off x="0" y="1390005"/>
            <a:ext cx="3990313" cy="3709442"/>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Arial" panose="020B0604020202020204" pitchFamily="34" charset="0"/>
              <a:buChar char="•"/>
            </a:pPr>
            <a:r>
              <a:rPr lang="en-US" b="0" i="0" dirty="0">
                <a:solidFill>
                  <a:srgbClr val="242424"/>
                </a:solidFill>
                <a:effectLst/>
                <a:latin typeface="source-serif-pro"/>
              </a:rPr>
              <a:t>I have observed in our data 28 features are transformed versions of PCA, but the Amount is the original one. </a:t>
            </a:r>
            <a:r>
              <a:rPr lang="en-US" b="0" i="0" dirty="0">
                <a:solidFill>
                  <a:srgbClr val="242424"/>
                </a:solidFill>
                <a:effectLst/>
                <a:highlight>
                  <a:srgbClr val="FFFF00"/>
                </a:highlight>
                <a:latin typeface="source-serif-pro"/>
              </a:rPr>
              <a:t>And, while checking the minimum and maximum is in the amount — I found the difference is huge that can deviate our result.</a:t>
            </a:r>
            <a:r>
              <a:rPr lang="en-US" b="0" i="0" dirty="0">
                <a:solidFill>
                  <a:srgbClr val="273239"/>
                </a:solidFill>
                <a:effectLst/>
                <a:highlight>
                  <a:srgbClr val="FFFF00"/>
                </a:highlight>
                <a:latin typeface="+mj-lt"/>
              </a:rPr>
              <a:t>.</a:t>
            </a:r>
          </a:p>
          <a:p>
            <a:pPr marL="285750" lvl="0" indent="-285750" algn="l" rtl="0">
              <a:spcBef>
                <a:spcPts val="0"/>
              </a:spcBef>
              <a:spcAft>
                <a:spcPts val="0"/>
              </a:spcAft>
              <a:buFont typeface="Arial" panose="020B0604020202020204" pitchFamily="34" charset="0"/>
              <a:buChar char="•"/>
            </a:pPr>
            <a:endParaRPr lang="en-US" b="0" i="0" dirty="0">
              <a:solidFill>
                <a:srgbClr val="273239"/>
              </a:solidFill>
              <a:effectLst/>
              <a:latin typeface="+mj-lt"/>
            </a:endParaRPr>
          </a:p>
          <a:p>
            <a:pPr marL="285750" lvl="0" indent="-285750" algn="l" rtl="0">
              <a:spcBef>
                <a:spcPts val="0"/>
              </a:spcBef>
              <a:spcAft>
                <a:spcPts val="0"/>
              </a:spcAft>
              <a:buFont typeface="Arial" panose="020B0604020202020204" pitchFamily="34" charset="0"/>
              <a:buChar char="•"/>
            </a:pPr>
            <a:r>
              <a:rPr lang="en-US" b="0" i="0" dirty="0">
                <a:solidFill>
                  <a:srgbClr val="242424"/>
                </a:solidFill>
                <a:effectLst/>
                <a:latin typeface="source-serif-pro"/>
              </a:rPr>
              <a:t>In this case, it is a good practice to scale this variable. We can use a standard scaler to make it fix.</a:t>
            </a:r>
            <a:endParaRPr lang="en-US" dirty="0">
              <a:solidFill>
                <a:srgbClr val="273239"/>
              </a:solidFill>
              <a:latin typeface="+mj-lt"/>
            </a:endParaRPr>
          </a:p>
          <a:p>
            <a:pPr marL="285750" lvl="0" indent="-285750" algn="l" rtl="0">
              <a:spcBef>
                <a:spcPts val="0"/>
              </a:spcBef>
              <a:spcAft>
                <a:spcPts val="0"/>
              </a:spcAft>
              <a:buFont typeface="Arial" panose="020B0604020202020204" pitchFamily="34" charset="0"/>
              <a:buChar char="•"/>
            </a:pPr>
            <a:endParaRPr lang="en-US" b="0" i="0" dirty="0">
              <a:solidFill>
                <a:srgbClr val="273239"/>
              </a:solidFill>
              <a:effectLst/>
              <a:latin typeface="+mj-lt"/>
            </a:endParaRPr>
          </a:p>
          <a:p>
            <a:pPr marL="285750" lvl="0" indent="-285750" algn="l" rtl="0">
              <a:spcBef>
                <a:spcPts val="0"/>
              </a:spcBef>
              <a:spcAft>
                <a:spcPts val="0"/>
              </a:spcAft>
              <a:buFont typeface="Arial" panose="020B0604020202020204" pitchFamily="34" charset="0"/>
              <a:buChar char="•"/>
            </a:pPr>
            <a:r>
              <a:rPr lang="en-US" b="0" i="0" dirty="0">
                <a:solidFill>
                  <a:srgbClr val="242424"/>
                </a:solidFill>
                <a:effectLst/>
                <a:latin typeface="source-serif-pro"/>
              </a:rPr>
              <a:t>We have one more variable which is the time which can be an external deciding factor — but in our modelling process, we can drop it.</a:t>
            </a:r>
            <a:endParaRPr lang="en-US" b="0" i="0" dirty="0">
              <a:solidFill>
                <a:srgbClr val="273239"/>
              </a:solidFill>
              <a:effectLst/>
              <a:latin typeface="+mj-lt"/>
            </a:endParaRPr>
          </a:p>
        </p:txBody>
      </p:sp>
      <p:sp>
        <p:nvSpPr>
          <p:cNvPr id="2375" name="Google Shape;2375;p56"/>
          <p:cNvSpPr txBox="1">
            <a:spLocks noGrp="1"/>
          </p:cNvSpPr>
          <p:nvPr>
            <p:ph type="title"/>
          </p:nvPr>
        </p:nvSpPr>
        <p:spPr>
          <a:xfrm>
            <a:off x="-17724" y="127047"/>
            <a:ext cx="1788732" cy="87156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 Preparing data?</a:t>
            </a:r>
            <a:endParaRPr dirty="0"/>
          </a:p>
        </p:txBody>
      </p:sp>
      <p:grpSp>
        <p:nvGrpSpPr>
          <p:cNvPr id="2376" name="Google Shape;2376;p56"/>
          <p:cNvGrpSpPr/>
          <p:nvPr/>
        </p:nvGrpSpPr>
        <p:grpSpPr>
          <a:xfrm rot="16200000">
            <a:off x="4362090" y="227730"/>
            <a:ext cx="4863392" cy="4880042"/>
            <a:chOff x="1835466" y="929768"/>
            <a:chExt cx="2388300" cy="3284100"/>
          </a:xfrm>
        </p:grpSpPr>
        <p:sp>
          <p:nvSpPr>
            <p:cNvPr id="2377" name="Google Shape;2377;p56"/>
            <p:cNvSpPr/>
            <p:nvPr/>
          </p:nvSpPr>
          <p:spPr>
            <a:xfrm>
              <a:off x="1835466" y="929768"/>
              <a:ext cx="2388300" cy="3284100"/>
            </a:xfrm>
            <a:prstGeom prst="roundRect">
              <a:avLst>
                <a:gd name="adj" fmla="val 4846"/>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8" name="Google Shape;2378;p56"/>
            <p:cNvSpPr/>
            <p:nvPr/>
          </p:nvSpPr>
          <p:spPr>
            <a:xfrm>
              <a:off x="2010540" y="1124747"/>
              <a:ext cx="2038200" cy="290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6"/>
            <p:cNvSpPr/>
            <p:nvPr/>
          </p:nvSpPr>
          <p:spPr>
            <a:xfrm>
              <a:off x="2947422" y="4067543"/>
              <a:ext cx="164400" cy="975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1" name="Google Shape;2381;p56"/>
          <p:cNvGrpSpPr/>
          <p:nvPr/>
        </p:nvGrpSpPr>
        <p:grpSpPr>
          <a:xfrm rot="20863923">
            <a:off x="3914671" y="4650209"/>
            <a:ext cx="639525" cy="438000"/>
            <a:chOff x="5501450" y="2545600"/>
            <a:chExt cx="639525" cy="438000"/>
          </a:xfrm>
        </p:grpSpPr>
        <p:sp>
          <p:nvSpPr>
            <p:cNvPr id="2382" name="Google Shape;2382;p56"/>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6"/>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4" name="Google Shape;2394;p56"/>
          <p:cNvGrpSpPr/>
          <p:nvPr/>
        </p:nvGrpSpPr>
        <p:grpSpPr>
          <a:xfrm>
            <a:off x="1748639" y="643497"/>
            <a:ext cx="1921912" cy="326735"/>
            <a:chOff x="1816609" y="3851001"/>
            <a:chExt cx="1093674" cy="222193"/>
          </a:xfrm>
        </p:grpSpPr>
        <p:sp>
          <p:nvSpPr>
            <p:cNvPr id="2395" name="Google Shape;2395;p56"/>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6"/>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6"/>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6"/>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6"/>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6"/>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6"/>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6"/>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6"/>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A7D1F40F-EF8B-2FC6-F383-90AEA7CB6700}"/>
              </a:ext>
            </a:extLst>
          </p:cNvPr>
          <p:cNvPicPr>
            <a:picLocks noChangeAspect="1"/>
          </p:cNvPicPr>
          <p:nvPr/>
        </p:nvPicPr>
        <p:blipFill>
          <a:blip r:embed="rId3"/>
          <a:stretch>
            <a:fillRect/>
          </a:stretch>
        </p:blipFill>
        <p:spPr>
          <a:xfrm>
            <a:off x="5021036" y="1351748"/>
            <a:ext cx="3970302" cy="1285316"/>
          </a:xfrm>
          <a:prstGeom prst="rect">
            <a:avLst/>
          </a:prstGeom>
        </p:spPr>
      </p:pic>
      <p:pic>
        <p:nvPicPr>
          <p:cNvPr id="6" name="Picture 5">
            <a:extLst>
              <a:ext uri="{FF2B5EF4-FFF2-40B4-BE49-F238E27FC236}">
                <a16:creationId xmlns:a16="http://schemas.microsoft.com/office/drawing/2014/main" id="{14D1F1C8-CF18-6262-F9AC-FBF70AF2163C}"/>
              </a:ext>
            </a:extLst>
          </p:cNvPr>
          <p:cNvPicPr>
            <a:picLocks noChangeAspect="1"/>
          </p:cNvPicPr>
          <p:nvPr/>
        </p:nvPicPr>
        <p:blipFill>
          <a:blip r:embed="rId4"/>
          <a:stretch>
            <a:fillRect/>
          </a:stretch>
        </p:blipFill>
        <p:spPr>
          <a:xfrm>
            <a:off x="5021035" y="2835126"/>
            <a:ext cx="3922785" cy="590580"/>
          </a:xfrm>
          <a:prstGeom prst="rect">
            <a:avLst/>
          </a:prstGeom>
        </p:spPr>
      </p:pic>
    </p:spTree>
    <p:extLst>
      <p:ext uri="{BB962C8B-B14F-4D97-AF65-F5344CB8AC3E}">
        <p14:creationId xmlns:p14="http://schemas.microsoft.com/office/powerpoint/2010/main" val="207767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grpSp>
        <p:nvGrpSpPr>
          <p:cNvPr id="2368" name="Google Shape;2368;p56"/>
          <p:cNvGrpSpPr/>
          <p:nvPr/>
        </p:nvGrpSpPr>
        <p:grpSpPr>
          <a:xfrm flipH="1">
            <a:off x="73236" y="512577"/>
            <a:ext cx="1028643" cy="176025"/>
            <a:chOff x="4345425" y="2175475"/>
            <a:chExt cx="800750" cy="176025"/>
          </a:xfrm>
        </p:grpSpPr>
        <p:sp>
          <p:nvSpPr>
            <p:cNvPr id="2369" name="Google Shape;2369;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1" name="Google Shape;2371;p56"/>
          <p:cNvGrpSpPr/>
          <p:nvPr/>
        </p:nvGrpSpPr>
        <p:grpSpPr>
          <a:xfrm rot="-166947" flipH="1">
            <a:off x="77110" y="987041"/>
            <a:ext cx="676310" cy="176021"/>
            <a:chOff x="4345425" y="2175475"/>
            <a:chExt cx="800750" cy="176025"/>
          </a:xfrm>
        </p:grpSpPr>
        <p:sp>
          <p:nvSpPr>
            <p:cNvPr id="2372" name="Google Shape;2372;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4" name="Google Shape;2374;p56"/>
          <p:cNvSpPr txBox="1">
            <a:spLocks noGrp="1"/>
          </p:cNvSpPr>
          <p:nvPr>
            <p:ph type="subTitle" idx="1"/>
          </p:nvPr>
        </p:nvSpPr>
        <p:spPr>
          <a:xfrm>
            <a:off x="21758" y="1171316"/>
            <a:ext cx="3990313" cy="3709442"/>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Arial" panose="020B0604020202020204" pitchFamily="34" charset="0"/>
              <a:buChar char="•"/>
            </a:pPr>
            <a:r>
              <a:rPr lang="en-US" b="0" i="0" dirty="0">
                <a:solidFill>
                  <a:srgbClr val="242424"/>
                </a:solidFill>
                <a:effectLst/>
                <a:latin typeface="source-serif-pro"/>
              </a:rPr>
              <a:t>I </a:t>
            </a:r>
            <a:r>
              <a:rPr lang="en-US" dirty="0">
                <a:solidFill>
                  <a:srgbClr val="242424"/>
                </a:solidFill>
                <a:latin typeface="source-serif-pro"/>
              </a:rPr>
              <a:t>order to handle the imbalanced parameters between fraudulent and non fraudulent transactions in the dataset  we </a:t>
            </a:r>
            <a:r>
              <a:rPr lang="en-US" b="0" i="0" dirty="0">
                <a:solidFill>
                  <a:srgbClr val="242424"/>
                </a:solidFill>
                <a:effectLst/>
                <a:latin typeface="source-serif-pro"/>
              </a:rPr>
              <a:t>Can use </a:t>
            </a:r>
            <a:r>
              <a:rPr lang="en-US" b="0" i="0" dirty="0">
                <a:solidFill>
                  <a:srgbClr val="242424"/>
                </a:solidFill>
                <a:effectLst/>
                <a:highlight>
                  <a:srgbClr val="FFFF00"/>
                </a:highlight>
                <a:latin typeface="source-serif-pro"/>
              </a:rPr>
              <a:t>Under sampling the class</a:t>
            </a:r>
          </a:p>
          <a:p>
            <a:pPr marL="0" lvl="0" indent="0" algn="l" rtl="0">
              <a:spcBef>
                <a:spcPts val="0"/>
              </a:spcBef>
              <a:spcAft>
                <a:spcPts val="0"/>
              </a:spcAft>
            </a:pPr>
            <a:endParaRPr lang="en-US" b="0" i="0" dirty="0">
              <a:solidFill>
                <a:srgbClr val="273239"/>
              </a:solidFill>
              <a:effectLst/>
              <a:highlight>
                <a:srgbClr val="FFFF00"/>
              </a:highlight>
              <a:latin typeface="+mj-lt"/>
            </a:endParaRPr>
          </a:p>
          <a:p>
            <a:pPr marL="285750" lvl="0" indent="-285750" algn="l" rtl="0">
              <a:spcBef>
                <a:spcPts val="0"/>
              </a:spcBef>
              <a:spcAft>
                <a:spcPts val="0"/>
              </a:spcAft>
              <a:buFont typeface="Arial" panose="020B0604020202020204" pitchFamily="34" charset="0"/>
              <a:buChar char="•"/>
            </a:pPr>
            <a:r>
              <a:rPr lang="en-US" b="0" i="0" dirty="0">
                <a:solidFill>
                  <a:srgbClr val="273239"/>
                </a:solidFill>
                <a:effectLst/>
                <a:latin typeface="+mj-lt"/>
              </a:rPr>
              <a:t>This will under sample the dominant class so that the accuracy while training can be increased.</a:t>
            </a:r>
          </a:p>
          <a:p>
            <a:pPr marL="285750" lvl="0" indent="-285750" algn="l" rtl="0">
              <a:spcBef>
                <a:spcPts val="0"/>
              </a:spcBef>
              <a:spcAft>
                <a:spcPts val="0"/>
              </a:spcAft>
              <a:buFont typeface="Arial" panose="020B0604020202020204" pitchFamily="34" charset="0"/>
              <a:buChar char="•"/>
            </a:pPr>
            <a:endParaRPr lang="en-US" dirty="0">
              <a:solidFill>
                <a:srgbClr val="273239"/>
              </a:solidFill>
              <a:latin typeface="+mj-lt"/>
            </a:endParaRPr>
          </a:p>
          <a:p>
            <a:pPr marL="285750" lvl="0" indent="-285750" algn="l" rtl="0">
              <a:spcBef>
                <a:spcPts val="0"/>
              </a:spcBef>
              <a:spcAft>
                <a:spcPts val="0"/>
              </a:spcAft>
              <a:buFont typeface="Arial" panose="020B0604020202020204" pitchFamily="34" charset="0"/>
              <a:buChar char="•"/>
            </a:pPr>
            <a:r>
              <a:rPr lang="en-US" b="0" i="0" dirty="0">
                <a:solidFill>
                  <a:srgbClr val="273239"/>
                </a:solidFill>
                <a:effectLst/>
                <a:latin typeface="+mj-lt"/>
              </a:rPr>
              <a:t>Another Method : </a:t>
            </a:r>
            <a:r>
              <a:rPr lang="en-US" b="0" i="0" dirty="0">
                <a:solidFill>
                  <a:srgbClr val="273239"/>
                </a:solidFill>
                <a:effectLst/>
                <a:highlight>
                  <a:srgbClr val="00FF00"/>
                </a:highlight>
                <a:latin typeface="+mj-lt"/>
              </a:rPr>
              <a:t>SMOTE</a:t>
            </a:r>
          </a:p>
          <a:p>
            <a:pPr marL="0" lvl="0" indent="0" algn="l" rtl="0">
              <a:spcBef>
                <a:spcPts val="0"/>
              </a:spcBef>
              <a:spcAft>
                <a:spcPts val="0"/>
              </a:spcAft>
            </a:pPr>
            <a:endParaRPr lang="en-US" dirty="0">
              <a:solidFill>
                <a:srgbClr val="273239"/>
              </a:solidFill>
              <a:latin typeface="+mj-lt"/>
            </a:endParaRPr>
          </a:p>
          <a:p>
            <a:pPr marL="0" lvl="0" indent="0" algn="l" rtl="0">
              <a:spcBef>
                <a:spcPts val="0"/>
              </a:spcBef>
              <a:spcAft>
                <a:spcPts val="0"/>
              </a:spcAft>
            </a:pPr>
            <a:r>
              <a:rPr lang="en-US" b="0" i="0" dirty="0">
                <a:solidFill>
                  <a:srgbClr val="222222"/>
                </a:solidFill>
                <a:effectLst/>
                <a:latin typeface="Lato" panose="020F0502020204030203" pitchFamily="34" charset="0"/>
              </a:rPr>
              <a:t>Synthetic Minority Oversampling Technique (SMOTE) is specifically designed to tackle imbalanced datasets by generating synthetic samples for the minority class.</a:t>
            </a:r>
            <a:endParaRPr lang="en-US" b="0" i="0" dirty="0">
              <a:solidFill>
                <a:srgbClr val="273239"/>
              </a:solidFill>
              <a:effectLst/>
              <a:latin typeface="+mj-lt"/>
            </a:endParaRPr>
          </a:p>
          <a:p>
            <a:pPr marL="285750" lvl="0" indent="-285750" algn="l" rtl="0">
              <a:spcBef>
                <a:spcPts val="0"/>
              </a:spcBef>
              <a:spcAft>
                <a:spcPts val="0"/>
              </a:spcAft>
              <a:buFont typeface="Arial" panose="020B0604020202020204" pitchFamily="34" charset="0"/>
              <a:buChar char="•"/>
            </a:pPr>
            <a:endParaRPr lang="en-US" b="0" i="0" dirty="0">
              <a:solidFill>
                <a:srgbClr val="273239"/>
              </a:solidFill>
              <a:effectLst/>
              <a:latin typeface="+mj-lt"/>
            </a:endParaRPr>
          </a:p>
        </p:txBody>
      </p:sp>
      <p:sp>
        <p:nvSpPr>
          <p:cNvPr id="2375" name="Google Shape;2375;p56"/>
          <p:cNvSpPr txBox="1">
            <a:spLocks noGrp="1"/>
          </p:cNvSpPr>
          <p:nvPr>
            <p:ph type="title"/>
          </p:nvPr>
        </p:nvSpPr>
        <p:spPr>
          <a:xfrm>
            <a:off x="-17724" y="127047"/>
            <a:ext cx="2154002" cy="87156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 Handling imbalances?</a:t>
            </a:r>
            <a:endParaRPr dirty="0"/>
          </a:p>
        </p:txBody>
      </p:sp>
      <p:grpSp>
        <p:nvGrpSpPr>
          <p:cNvPr id="2376" name="Google Shape;2376;p56"/>
          <p:cNvGrpSpPr/>
          <p:nvPr/>
        </p:nvGrpSpPr>
        <p:grpSpPr>
          <a:xfrm rot="16200000">
            <a:off x="4362090" y="227730"/>
            <a:ext cx="4863392" cy="4880042"/>
            <a:chOff x="1835466" y="929768"/>
            <a:chExt cx="2388300" cy="3284100"/>
          </a:xfrm>
        </p:grpSpPr>
        <p:sp>
          <p:nvSpPr>
            <p:cNvPr id="2377" name="Google Shape;2377;p56"/>
            <p:cNvSpPr/>
            <p:nvPr/>
          </p:nvSpPr>
          <p:spPr>
            <a:xfrm>
              <a:off x="1835466" y="929768"/>
              <a:ext cx="2388300" cy="3284100"/>
            </a:xfrm>
            <a:prstGeom prst="roundRect">
              <a:avLst>
                <a:gd name="adj" fmla="val 4846"/>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8" name="Google Shape;2378;p56"/>
            <p:cNvSpPr/>
            <p:nvPr/>
          </p:nvSpPr>
          <p:spPr>
            <a:xfrm>
              <a:off x="2010540" y="1124747"/>
              <a:ext cx="2038200" cy="290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6"/>
            <p:cNvSpPr/>
            <p:nvPr/>
          </p:nvSpPr>
          <p:spPr>
            <a:xfrm>
              <a:off x="2947422" y="4067543"/>
              <a:ext cx="164400" cy="975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1" name="Google Shape;2381;p56"/>
          <p:cNvGrpSpPr/>
          <p:nvPr/>
        </p:nvGrpSpPr>
        <p:grpSpPr>
          <a:xfrm rot="20863923">
            <a:off x="3914671" y="4650209"/>
            <a:ext cx="639525" cy="438000"/>
            <a:chOff x="5501450" y="2545600"/>
            <a:chExt cx="639525" cy="438000"/>
          </a:xfrm>
        </p:grpSpPr>
        <p:sp>
          <p:nvSpPr>
            <p:cNvPr id="2382" name="Google Shape;2382;p56"/>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6"/>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4" name="Google Shape;2394;p56"/>
          <p:cNvGrpSpPr/>
          <p:nvPr/>
        </p:nvGrpSpPr>
        <p:grpSpPr>
          <a:xfrm>
            <a:off x="2431853" y="185842"/>
            <a:ext cx="1921912" cy="326735"/>
            <a:chOff x="1816609" y="3851001"/>
            <a:chExt cx="1093674" cy="222193"/>
          </a:xfrm>
        </p:grpSpPr>
        <p:sp>
          <p:nvSpPr>
            <p:cNvPr id="2395" name="Google Shape;2395;p56"/>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6"/>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6"/>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6"/>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6"/>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6"/>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6"/>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6"/>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6"/>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54E3CCD-66A5-9EF8-B494-E8D6AD003119}"/>
              </a:ext>
            </a:extLst>
          </p:cNvPr>
          <p:cNvPicPr>
            <a:picLocks noChangeAspect="1"/>
          </p:cNvPicPr>
          <p:nvPr/>
        </p:nvPicPr>
        <p:blipFill>
          <a:blip r:embed="rId3"/>
          <a:stretch>
            <a:fillRect/>
          </a:stretch>
        </p:blipFill>
        <p:spPr>
          <a:xfrm>
            <a:off x="4988036" y="758056"/>
            <a:ext cx="3729114" cy="782279"/>
          </a:xfrm>
          <a:prstGeom prst="rect">
            <a:avLst/>
          </a:prstGeom>
        </p:spPr>
      </p:pic>
      <p:pic>
        <p:nvPicPr>
          <p:cNvPr id="7" name="Picture 6">
            <a:extLst>
              <a:ext uri="{FF2B5EF4-FFF2-40B4-BE49-F238E27FC236}">
                <a16:creationId xmlns:a16="http://schemas.microsoft.com/office/drawing/2014/main" id="{388E02EF-6CF7-6148-E733-50F3955BD991}"/>
              </a:ext>
            </a:extLst>
          </p:cNvPr>
          <p:cNvPicPr>
            <a:picLocks noChangeAspect="1"/>
          </p:cNvPicPr>
          <p:nvPr/>
        </p:nvPicPr>
        <p:blipFill>
          <a:blip r:embed="rId4"/>
          <a:stretch>
            <a:fillRect/>
          </a:stretch>
        </p:blipFill>
        <p:spPr>
          <a:xfrm>
            <a:off x="5001364" y="1880420"/>
            <a:ext cx="3729114" cy="782279"/>
          </a:xfrm>
          <a:prstGeom prst="rect">
            <a:avLst/>
          </a:prstGeom>
        </p:spPr>
      </p:pic>
      <p:pic>
        <p:nvPicPr>
          <p:cNvPr id="9" name="Picture 8">
            <a:extLst>
              <a:ext uri="{FF2B5EF4-FFF2-40B4-BE49-F238E27FC236}">
                <a16:creationId xmlns:a16="http://schemas.microsoft.com/office/drawing/2014/main" id="{48F0380C-120E-B89C-A3F6-20888AEB17A1}"/>
              </a:ext>
            </a:extLst>
          </p:cNvPr>
          <p:cNvPicPr>
            <a:picLocks noChangeAspect="1"/>
          </p:cNvPicPr>
          <p:nvPr/>
        </p:nvPicPr>
        <p:blipFill>
          <a:blip r:embed="rId5"/>
          <a:stretch>
            <a:fillRect/>
          </a:stretch>
        </p:blipFill>
        <p:spPr>
          <a:xfrm>
            <a:off x="5001364" y="2971308"/>
            <a:ext cx="3729114" cy="1579724"/>
          </a:xfrm>
          <a:prstGeom prst="rect">
            <a:avLst/>
          </a:prstGeom>
        </p:spPr>
      </p:pic>
    </p:spTree>
    <p:extLst>
      <p:ext uri="{BB962C8B-B14F-4D97-AF65-F5344CB8AC3E}">
        <p14:creationId xmlns:p14="http://schemas.microsoft.com/office/powerpoint/2010/main" val="1731538574"/>
      </p:ext>
    </p:extLst>
  </p:cSld>
  <p:clrMapOvr>
    <a:masterClrMapping/>
  </p:clrMapOvr>
</p:sld>
</file>

<file path=ppt/theme/theme1.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1165</TotalTime>
  <Words>1123</Words>
  <Application>Microsoft Office PowerPoint</Application>
  <PresentationFormat>On-screen Show (16:9)</PresentationFormat>
  <Paragraphs>66</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Calibri</vt:lpstr>
      <vt:lpstr>Muli</vt:lpstr>
      <vt:lpstr>ff1</vt:lpstr>
      <vt:lpstr>Itim</vt:lpstr>
      <vt:lpstr>Arial</vt:lpstr>
      <vt:lpstr>source-serif-pro</vt:lpstr>
      <vt:lpstr>Lato</vt:lpstr>
      <vt:lpstr>Söhne</vt:lpstr>
      <vt:lpstr>Online Notebook by Slidesgo</vt:lpstr>
      <vt:lpstr>Credit Card Fraud</vt:lpstr>
      <vt:lpstr>What essentially are Credit Card Frauds?</vt:lpstr>
      <vt:lpstr>What essentially are Credit Card frauds!</vt:lpstr>
      <vt:lpstr>PowerPoint Presentation</vt:lpstr>
      <vt:lpstr>EDA OF DATASET!</vt:lpstr>
      <vt:lpstr>Example of imbalanced dataset!</vt:lpstr>
      <vt:lpstr>EDA OF DATASET!</vt:lpstr>
      <vt:lpstr> Preparing data?</vt:lpstr>
      <vt:lpstr> Handling imbalances?</vt:lpstr>
      <vt:lpstr>SMOTE!</vt:lpstr>
      <vt:lpstr>Models to Predict Credit card Fraud?</vt:lpstr>
      <vt:lpstr>What is Logistic regression ?  </vt:lpstr>
      <vt:lpstr>What is Decision Trees !</vt:lpstr>
      <vt:lpstr>What is Random Forest !</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dc:title>
  <cp:lastModifiedBy>samarth agarwal</cp:lastModifiedBy>
  <cp:revision>10</cp:revision>
  <dcterms:modified xsi:type="dcterms:W3CDTF">2023-07-17T10:38:15Z</dcterms:modified>
</cp:coreProperties>
</file>