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1"/>
  </p:notesMasterIdLst>
  <p:sldIdLst>
    <p:sldId id="258" r:id="rId5"/>
    <p:sldId id="269" r:id="rId6"/>
    <p:sldId id="277" r:id="rId7"/>
    <p:sldId id="270" r:id="rId8"/>
    <p:sldId id="271" r:id="rId9"/>
    <p:sldId id="272" r:id="rId10"/>
    <p:sldId id="282" r:id="rId11"/>
    <p:sldId id="283" r:id="rId12"/>
    <p:sldId id="284" r:id="rId13"/>
    <p:sldId id="285" r:id="rId14"/>
    <p:sldId id="286" r:id="rId15"/>
    <p:sldId id="287" r:id="rId16"/>
    <p:sldId id="288" r:id="rId17"/>
    <p:sldId id="289" r:id="rId18"/>
    <p:sldId id="29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C567A"/>
    <a:srgbClr val="4E718F"/>
    <a:srgbClr val="F2F2F2"/>
    <a:srgbClr val="969696"/>
    <a:srgbClr val="C6C6C6"/>
    <a:srgbClr val="0D1D51"/>
    <a:srgbClr val="0072C7"/>
    <a:srgbClr val="6666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949" autoAdjust="0"/>
  </p:normalViewPr>
  <p:slideViewPr>
    <p:cSldViewPr snapToGrid="0" showGuides="1">
      <p:cViewPr varScale="1">
        <p:scale>
          <a:sx n="75" d="100"/>
          <a:sy n="75" d="100"/>
        </p:scale>
        <p:origin x="-456"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IN" smtClean="0"/>
              <a:pPr/>
              <a:t>01-12-2018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IN" smtClean="0"/>
              <a:pPr/>
              <a:t>‹#›</a:t>
            </a:fld>
            <a:endParaRPr lang="en-IN" dirty="0"/>
          </a:p>
        </p:txBody>
      </p:sp>
    </p:spTree>
    <p:extLst>
      <p:ext uri="{BB962C8B-B14F-4D97-AF65-F5344CB8AC3E}">
        <p14:creationId xmlns:p14="http://schemas.microsoft.com/office/powerpoint/2010/main" xmlns=""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pPr/>
              <a:t>1</a:t>
            </a:fld>
            <a:endParaRPr lang="en-IN" dirty="0"/>
          </a:p>
        </p:txBody>
      </p:sp>
    </p:spTree>
    <p:extLst>
      <p:ext uri="{BB962C8B-B14F-4D97-AF65-F5344CB8AC3E}">
        <p14:creationId xmlns:p14="http://schemas.microsoft.com/office/powerpoint/2010/main" xmlns=""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pPr/>
              <a:t>2</a:t>
            </a:fld>
            <a:endParaRPr lang="en-IN" dirty="0"/>
          </a:p>
        </p:txBody>
      </p:sp>
    </p:spTree>
    <p:extLst>
      <p:ext uri="{BB962C8B-B14F-4D97-AF65-F5344CB8AC3E}">
        <p14:creationId xmlns:p14="http://schemas.microsoft.com/office/powerpoint/2010/main" xmlns=""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pPr/>
              <a:t>3</a:t>
            </a:fld>
            <a:endParaRPr lang="en-IN" dirty="0"/>
          </a:p>
        </p:txBody>
      </p:sp>
    </p:spTree>
    <p:extLst>
      <p:ext uri="{BB962C8B-B14F-4D97-AF65-F5344CB8AC3E}">
        <p14:creationId xmlns:p14="http://schemas.microsoft.com/office/powerpoint/2010/main" xmlns=""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pPr/>
              <a:t>4</a:t>
            </a:fld>
            <a:endParaRPr lang="en-IN" dirty="0"/>
          </a:p>
        </p:txBody>
      </p:sp>
    </p:spTree>
    <p:extLst>
      <p:ext uri="{BB962C8B-B14F-4D97-AF65-F5344CB8AC3E}">
        <p14:creationId xmlns:p14="http://schemas.microsoft.com/office/powerpoint/2010/main" xmlns=""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pPr/>
              <a:t>5</a:t>
            </a:fld>
            <a:endParaRPr lang="en-IN" dirty="0"/>
          </a:p>
        </p:txBody>
      </p:sp>
    </p:spTree>
    <p:extLst>
      <p:ext uri="{BB962C8B-B14F-4D97-AF65-F5344CB8AC3E}">
        <p14:creationId xmlns:p14="http://schemas.microsoft.com/office/powerpoint/2010/main" xmlns=""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pPr/>
              <a:t>6</a:t>
            </a:fld>
            <a:endParaRPr lang="en-IN" dirty="0"/>
          </a:p>
        </p:txBody>
      </p:sp>
    </p:spTree>
    <p:extLst>
      <p:ext uri="{BB962C8B-B14F-4D97-AF65-F5344CB8AC3E}">
        <p14:creationId xmlns:p14="http://schemas.microsoft.com/office/powerpoint/2010/main" xmlns="" val="163115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dirty="0"/>
              <a:t>Click icon to add picture</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dirty="0"/>
              <a:t>Click icon to add picture</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dirty="0"/>
              <a:t>Website </a:t>
            </a:r>
            <a:r>
              <a:rPr lang="en-US" dirty="0" err="1"/>
              <a:t>url</a:t>
            </a:r>
            <a:r>
              <a:rPr lang="en-US"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xmlns=""/>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xmlns=""/>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xmlns=""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dirty="0"/>
              <a:t>Click icon to add picture</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xmlns=""/>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xmlns=""/>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dirty="0"/>
              <a:t>Website </a:t>
            </a:r>
            <a:r>
              <a:rPr lang="en-US" dirty="0" err="1"/>
              <a:t>url</a:t>
            </a:r>
            <a:r>
              <a:rPr lang="en-US"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xmlns="" val="810107028"/>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5905788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xmlns=""/>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xmlns="" val="422654412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xmlns=""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xmlns=""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xmlns=""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xmlns=""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xmlns=""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dirty="0"/>
              <a:t>Click icon to add picture</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12140839"/>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xmlns=""/>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dirty="0"/>
              <a:t>Click icon to add picture</a:t>
            </a:r>
            <a:endParaRPr lang="en-IN" dirty="0"/>
          </a:p>
        </p:txBody>
      </p:sp>
    </p:spTree>
    <p:extLst>
      <p:ext uri="{BB962C8B-B14F-4D97-AF65-F5344CB8AC3E}">
        <p14:creationId xmlns:p14="http://schemas.microsoft.com/office/powerpoint/2010/main" xmlns="" val="2750495570"/>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dirty="0"/>
              <a:t>Click icon to add picture</a:t>
            </a:r>
            <a:endParaRPr lang="en-IN"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Tree>
    <p:extLst>
      <p:ext uri="{BB962C8B-B14F-4D97-AF65-F5344CB8AC3E}">
        <p14:creationId xmlns:p14="http://schemas.microsoft.com/office/powerpoint/2010/main" xmlns=""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dirty="0"/>
              <a:t>Click icon to add picture</a:t>
            </a:r>
            <a:endParaRPr lang="en-IN" dirty="0"/>
          </a:p>
        </p:txBody>
      </p:sp>
    </p:spTree>
    <p:extLst>
      <p:ext uri="{BB962C8B-B14F-4D97-AF65-F5344CB8AC3E}">
        <p14:creationId xmlns:p14="http://schemas.microsoft.com/office/powerpoint/2010/main" xmlns=""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dirty="0"/>
              <a:t>Click icon to add picture</a:t>
            </a:r>
            <a:endParaRPr lang="en-IN"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xmlns=""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xmlns=""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Tree>
    <p:extLst>
      <p:ext uri="{BB962C8B-B14F-4D97-AF65-F5344CB8AC3E}">
        <p14:creationId xmlns:p14="http://schemas.microsoft.com/office/powerpoint/2010/main" xmlns=""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dirty="0"/>
              <a:t>Click icon to add picture</a:t>
            </a:r>
            <a:endParaRPr lang="en-IN"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dirty="0"/>
              <a:t>Click icon to add picture</a:t>
            </a:r>
            <a:endParaRPr lang="en-IN"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dirty="0"/>
              <a:t>Click icon to add picture</a:t>
            </a:r>
            <a:endParaRPr lang="en-IN"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dirty="0"/>
              <a:t>Click icon to add picture</a:t>
            </a:r>
            <a:endParaRPr lang="en-IN"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Tree>
    <p:extLst>
      <p:ext uri="{BB962C8B-B14F-4D97-AF65-F5344CB8AC3E}">
        <p14:creationId xmlns:p14="http://schemas.microsoft.com/office/powerpoint/2010/main" xmlns=""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IN" smtClean="0"/>
              <a:pPr/>
              <a:t>01-12-2018</a:t>
            </a:fld>
            <a:endParaRPr lang="en-IN"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IN" smtClean="0"/>
              <a:pPr/>
              <a:t>‹#›</a:t>
            </a:fld>
            <a:endParaRPr lang="en-IN" dirty="0"/>
          </a:p>
        </p:txBody>
      </p:sp>
    </p:spTree>
    <p:extLst>
      <p:ext uri="{BB962C8B-B14F-4D97-AF65-F5344CB8AC3E}">
        <p14:creationId xmlns:p14="http://schemas.microsoft.com/office/powerpoint/2010/main" xmlns=""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2.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15.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a:xfrm>
            <a:off x="5910470" y="291548"/>
            <a:ext cx="6281530" cy="1955178"/>
          </a:xfrm>
        </p:spPr>
        <p:txBody>
          <a:bodyPr/>
          <a:lstStyle/>
          <a:p>
            <a:r>
              <a:rPr lang="en-IN" dirty="0"/>
              <a:t>Minor project - I</a:t>
            </a:r>
          </a:p>
        </p:txBody>
      </p:sp>
      <p:sp>
        <p:nvSpPr>
          <p:cNvPr id="3" name="Subtitle 2">
            <a:extLst>
              <a:ext uri="{FF2B5EF4-FFF2-40B4-BE49-F238E27FC236}">
                <a16:creationId xmlns:a16="http://schemas.microsoft.com/office/drawing/2014/main" xmlns="" id="{2198AA37-E298-4CD8-9F0F-2123ACFD9653}"/>
              </a:ext>
            </a:extLst>
          </p:cNvPr>
          <p:cNvSpPr>
            <a:spLocks noGrp="1"/>
          </p:cNvSpPr>
          <p:nvPr>
            <p:ph type="subTitle" idx="1"/>
          </p:nvPr>
        </p:nvSpPr>
        <p:spPr>
          <a:xfrm>
            <a:off x="6440558" y="3058106"/>
            <a:ext cx="5592416" cy="577860"/>
          </a:xfrm>
        </p:spPr>
        <p:txBody>
          <a:bodyPr/>
          <a:lstStyle/>
          <a:p>
            <a:r>
              <a:rPr lang="en-IN" sz="2400" b="1" dirty="0">
                <a:latin typeface="+mj-lt"/>
              </a:rPr>
              <a:t>Title: Social networking webapp</a:t>
            </a:r>
          </a:p>
        </p:txBody>
      </p:sp>
      <p:sp>
        <p:nvSpPr>
          <p:cNvPr id="4" name="TextBox 3">
            <a:extLst>
              <a:ext uri="{FF2B5EF4-FFF2-40B4-BE49-F238E27FC236}">
                <a16:creationId xmlns:a16="http://schemas.microsoft.com/office/drawing/2014/main" xmlns="" id="{C93E297F-472E-4A91-8FB5-3F39AE9D8A79}"/>
              </a:ext>
            </a:extLst>
          </p:cNvPr>
          <p:cNvSpPr txBox="1"/>
          <p:nvPr/>
        </p:nvSpPr>
        <p:spPr>
          <a:xfrm>
            <a:off x="9541565" y="410816"/>
            <a:ext cx="2491409" cy="993913"/>
          </a:xfrm>
          <a:prstGeom prst="rect">
            <a:avLst/>
          </a:prstGeom>
          <a:solidFill>
            <a:srgbClr val="2C567A"/>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224E7B00-0A48-42D4-9FB7-659D3818E0BF}"/>
              </a:ext>
            </a:extLst>
          </p:cNvPr>
          <p:cNvSpPr txBox="1"/>
          <p:nvPr/>
        </p:nvSpPr>
        <p:spPr>
          <a:xfrm>
            <a:off x="6337688" y="2365994"/>
            <a:ext cx="5143500" cy="861774"/>
          </a:xfrm>
          <a:prstGeom prst="rect">
            <a:avLst/>
          </a:prstGeom>
          <a:noFill/>
        </p:spPr>
        <p:txBody>
          <a:bodyPr wrap="square" rtlCol="0">
            <a:spAutoFit/>
          </a:bodyPr>
          <a:lstStyle/>
          <a:p>
            <a:r>
              <a:rPr lang="en-US" sz="3200" b="1" dirty="0">
                <a:solidFill>
                  <a:schemeClr val="bg1"/>
                </a:solidFill>
                <a:latin typeface="+mj-lt"/>
              </a:rPr>
              <a:t>Course code : </a:t>
            </a:r>
            <a:r>
              <a:rPr lang="en-US" sz="2800" b="1" dirty="0">
                <a:solidFill>
                  <a:schemeClr val="bg1"/>
                </a:solidFill>
                <a:latin typeface="Arial" panose="020B0604020202020204" pitchFamily="34" charset="0"/>
                <a:cs typeface="Arial" panose="020B0604020202020204" pitchFamily="34" charset="0"/>
              </a:rPr>
              <a:t>14B19CI591</a:t>
            </a:r>
          </a:p>
          <a:p>
            <a:endParaRPr lang="en-US" dirty="0"/>
          </a:p>
        </p:txBody>
      </p:sp>
      <p:sp>
        <p:nvSpPr>
          <p:cNvPr id="6" name="TextBox 5">
            <a:extLst>
              <a:ext uri="{FF2B5EF4-FFF2-40B4-BE49-F238E27FC236}">
                <a16:creationId xmlns:a16="http://schemas.microsoft.com/office/drawing/2014/main" xmlns="" id="{951FD7CC-BA17-4C71-B9C9-56AE87B9D15B}"/>
              </a:ext>
            </a:extLst>
          </p:cNvPr>
          <p:cNvSpPr txBox="1"/>
          <p:nvPr/>
        </p:nvSpPr>
        <p:spPr>
          <a:xfrm>
            <a:off x="6440557" y="3869637"/>
            <a:ext cx="2809459" cy="369332"/>
          </a:xfrm>
          <a:prstGeom prst="rect">
            <a:avLst/>
          </a:prstGeom>
          <a:solidFill>
            <a:srgbClr val="2C567A"/>
          </a:solidFill>
        </p:spPr>
        <p:txBody>
          <a:bodyPr wrap="square" rtlCol="0">
            <a:spAutoFit/>
          </a:bodyPr>
          <a:lstStyle/>
          <a:p>
            <a:r>
              <a:rPr lang="en-US" b="1" dirty="0" smtClean="0">
                <a:solidFill>
                  <a:schemeClr val="bg1"/>
                </a:solidFill>
              </a:rPr>
              <a:t>Project No.:- 85</a:t>
            </a:r>
            <a:endParaRPr lang="en-US" b="1" dirty="0">
              <a:solidFill>
                <a:schemeClr val="bg1"/>
              </a:solidFill>
            </a:endParaRPr>
          </a:p>
        </p:txBody>
      </p:sp>
      <p:sp>
        <p:nvSpPr>
          <p:cNvPr id="7" name="TextBox 6">
            <a:extLst>
              <a:ext uri="{FF2B5EF4-FFF2-40B4-BE49-F238E27FC236}">
                <a16:creationId xmlns:a16="http://schemas.microsoft.com/office/drawing/2014/main" xmlns="" id="{EDD277BA-61E9-43D4-82F6-1706AE07151B}"/>
              </a:ext>
            </a:extLst>
          </p:cNvPr>
          <p:cNvSpPr txBox="1"/>
          <p:nvPr/>
        </p:nvSpPr>
        <p:spPr>
          <a:xfrm>
            <a:off x="5579151" y="5550789"/>
            <a:ext cx="4068417" cy="1015663"/>
          </a:xfrm>
          <a:prstGeom prst="rect">
            <a:avLst/>
          </a:prstGeom>
          <a:noFill/>
        </p:spPr>
        <p:txBody>
          <a:bodyPr wrap="square" rtlCol="0">
            <a:spAutoFit/>
          </a:bodyPr>
          <a:lstStyle/>
          <a:p>
            <a:r>
              <a:rPr lang="en-US" sz="2000" b="1" dirty="0">
                <a:solidFill>
                  <a:schemeClr val="bg1"/>
                </a:solidFill>
                <a:latin typeface="+mj-lt"/>
              </a:rPr>
              <a:t>Rishi Prajapati(161B177)</a:t>
            </a:r>
          </a:p>
          <a:p>
            <a:r>
              <a:rPr lang="en-US" sz="2000" b="1" dirty="0">
                <a:solidFill>
                  <a:schemeClr val="bg1"/>
                </a:solidFill>
                <a:latin typeface="+mj-lt"/>
              </a:rPr>
              <a:t>Garvit Singh (161B079)</a:t>
            </a:r>
          </a:p>
          <a:p>
            <a:r>
              <a:rPr lang="en-US" sz="2000" b="1" dirty="0">
                <a:solidFill>
                  <a:schemeClr val="bg1"/>
                </a:solidFill>
                <a:latin typeface="+mj-lt"/>
              </a:rPr>
              <a:t>Samarth Srivastava(161B193)</a:t>
            </a:r>
          </a:p>
        </p:txBody>
      </p:sp>
      <p:sp>
        <p:nvSpPr>
          <p:cNvPr id="8" name="TextBox 7">
            <a:extLst>
              <a:ext uri="{FF2B5EF4-FFF2-40B4-BE49-F238E27FC236}">
                <a16:creationId xmlns:a16="http://schemas.microsoft.com/office/drawing/2014/main" xmlns="" id="{716D430B-89F8-4FE9-AB3A-6EEB74815410}"/>
              </a:ext>
            </a:extLst>
          </p:cNvPr>
          <p:cNvSpPr txBox="1"/>
          <p:nvPr/>
        </p:nvSpPr>
        <p:spPr>
          <a:xfrm>
            <a:off x="9912626" y="5657913"/>
            <a:ext cx="2279374" cy="1015663"/>
          </a:xfrm>
          <a:prstGeom prst="rect">
            <a:avLst/>
          </a:prstGeom>
          <a:noFill/>
        </p:spPr>
        <p:txBody>
          <a:bodyPr wrap="square" rtlCol="0">
            <a:spAutoFit/>
          </a:bodyPr>
          <a:lstStyle/>
          <a:p>
            <a:r>
              <a:rPr lang="en-US" sz="2000" b="1" dirty="0">
                <a:solidFill>
                  <a:schemeClr val="bg1"/>
                </a:solidFill>
                <a:latin typeface="+mj-lt"/>
              </a:rPr>
              <a:t>Project Guide:</a:t>
            </a:r>
          </a:p>
          <a:p>
            <a:r>
              <a:rPr lang="en-US" sz="2000" b="1" dirty="0" smtClean="0">
                <a:solidFill>
                  <a:schemeClr val="bg1"/>
                </a:solidFill>
                <a:latin typeface="+mj-lt"/>
              </a:rPr>
              <a:t>Mr. Navaljeet Singh</a:t>
            </a:r>
            <a:endParaRPr lang="en-US" sz="2000" b="1" dirty="0">
              <a:solidFill>
                <a:schemeClr val="bg1"/>
              </a:solidFill>
              <a:latin typeface="+mj-lt"/>
            </a:endParaRPr>
          </a:p>
        </p:txBody>
      </p:sp>
      <p:pic>
        <p:nvPicPr>
          <p:cNvPr id="21" name="Picture Placeholder 20">
            <a:extLst>
              <a:ext uri="{FF2B5EF4-FFF2-40B4-BE49-F238E27FC236}">
                <a16:creationId xmlns:a16="http://schemas.microsoft.com/office/drawing/2014/main" xmlns="" id="{A60A7FAF-9837-47CA-8EEF-10ACAD9EE9C0}"/>
              </a:ext>
            </a:extLst>
          </p:cNvPr>
          <p:cNvPicPr>
            <a:picLocks noGrp="1" noChangeAspect="1"/>
          </p:cNvPicPr>
          <p:nvPr>
            <p:ph type="pic" sz="quarter" idx="10"/>
          </p:nvPr>
        </p:nvPicPr>
        <p:blipFill>
          <a:blip r:embed="rId3"/>
          <a:srcRect/>
          <a:stretch>
            <a:fillRect/>
          </a:stretch>
        </p:blipFill>
        <p:spPr/>
      </p:pic>
    </p:spTree>
    <p:extLst>
      <p:ext uri="{BB962C8B-B14F-4D97-AF65-F5344CB8AC3E}">
        <p14:creationId xmlns:p14="http://schemas.microsoft.com/office/powerpoint/2010/main" xmlns=""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marth\Desktop\project minor\minor1.jpg"/>
          <p:cNvPicPr>
            <a:picLocks noChangeAspect="1" noChangeArrowheads="1"/>
          </p:cNvPicPr>
          <p:nvPr/>
        </p:nvPicPr>
        <p:blipFill>
          <a:blip r:embed="rId2"/>
          <a:srcRect/>
          <a:stretch>
            <a:fillRect/>
          </a:stretch>
        </p:blipFill>
        <p:spPr bwMode="auto">
          <a:xfrm>
            <a:off x="-409575" y="-203200"/>
            <a:ext cx="13011150" cy="7315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marth\Desktop\project minor\minor2.jpg"/>
          <p:cNvPicPr>
            <a:picLocks noChangeAspect="1" noChangeArrowheads="1"/>
          </p:cNvPicPr>
          <p:nvPr/>
        </p:nvPicPr>
        <p:blipFill>
          <a:blip r:embed="rId2"/>
          <a:srcRect/>
          <a:stretch>
            <a:fillRect/>
          </a:stretch>
        </p:blipFill>
        <p:spPr bwMode="auto">
          <a:xfrm>
            <a:off x="-409575" y="-228600"/>
            <a:ext cx="13011150" cy="7315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IN" smtClean="0"/>
              <a:pPr/>
              <a:t>12</a:t>
            </a:fld>
            <a:endParaRPr lang="en-IN" dirty="0"/>
          </a:p>
        </p:txBody>
      </p:sp>
      <p:pic>
        <p:nvPicPr>
          <p:cNvPr id="3074" name="Picture 2" descr="C:\Users\Samarth\Desktop\project minor\minor3.jpg"/>
          <p:cNvPicPr>
            <a:picLocks noChangeAspect="1" noChangeArrowheads="1"/>
          </p:cNvPicPr>
          <p:nvPr/>
        </p:nvPicPr>
        <p:blipFill>
          <a:blip r:embed="rId2"/>
          <a:srcRect/>
          <a:stretch>
            <a:fillRect/>
          </a:stretch>
        </p:blipFill>
        <p:spPr bwMode="auto">
          <a:xfrm>
            <a:off x="-409575" y="-228600"/>
            <a:ext cx="13011150" cy="7315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IN" smtClean="0"/>
              <a:pPr/>
              <a:t>13</a:t>
            </a:fld>
            <a:endParaRPr lang="en-IN" dirty="0"/>
          </a:p>
        </p:txBody>
      </p:sp>
      <p:pic>
        <p:nvPicPr>
          <p:cNvPr id="4098" name="Picture 2" descr="C:\Users\Samarth\Desktop\project minor\minor4.jpg"/>
          <p:cNvPicPr>
            <a:picLocks noChangeAspect="1" noChangeArrowheads="1"/>
          </p:cNvPicPr>
          <p:nvPr/>
        </p:nvPicPr>
        <p:blipFill>
          <a:blip r:embed="rId2"/>
          <a:srcRect/>
          <a:stretch>
            <a:fillRect/>
          </a:stretch>
        </p:blipFill>
        <p:spPr bwMode="auto">
          <a:xfrm>
            <a:off x="-409575" y="-228600"/>
            <a:ext cx="13011150" cy="7315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IN" smtClean="0"/>
              <a:pPr/>
              <a:t>14</a:t>
            </a:fld>
            <a:endParaRPr lang="en-IN" dirty="0"/>
          </a:p>
        </p:txBody>
      </p:sp>
      <p:pic>
        <p:nvPicPr>
          <p:cNvPr id="5122" name="Picture 2" descr="C:\Users\Samarth\Desktop\project minor\minor7.jpg"/>
          <p:cNvPicPr>
            <a:picLocks noChangeAspect="1" noChangeArrowheads="1"/>
          </p:cNvPicPr>
          <p:nvPr/>
        </p:nvPicPr>
        <p:blipFill>
          <a:blip r:embed="rId2"/>
          <a:srcRect/>
          <a:stretch>
            <a:fillRect/>
          </a:stretch>
        </p:blipFill>
        <p:spPr bwMode="auto">
          <a:xfrm>
            <a:off x="-409575" y="-228600"/>
            <a:ext cx="13011150" cy="7315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IN" smtClean="0"/>
              <a:pPr/>
              <a:t>15</a:t>
            </a:fld>
            <a:endParaRPr lang="en-IN" dirty="0"/>
          </a:p>
        </p:txBody>
      </p:sp>
      <p:pic>
        <p:nvPicPr>
          <p:cNvPr id="6146" name="Picture 2" descr="C:\Users\Samarth\Desktop\project minor\minor6.jpg"/>
          <p:cNvPicPr>
            <a:picLocks noChangeAspect="1" noChangeArrowheads="1"/>
          </p:cNvPicPr>
          <p:nvPr/>
        </p:nvPicPr>
        <p:blipFill>
          <a:blip r:embed="rId2"/>
          <a:srcRect/>
          <a:stretch>
            <a:fillRect/>
          </a:stretch>
        </p:blipFill>
        <p:spPr bwMode="auto">
          <a:xfrm>
            <a:off x="-409575" y="-241300"/>
            <a:ext cx="13011150" cy="7315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E3C40962-BA6A-43E4-97BA-511A9B90CF41}"/>
              </a:ext>
            </a:extLst>
          </p:cNvPr>
          <p:cNvSpPr>
            <a:spLocks noGrp="1"/>
          </p:cNvSpPr>
          <p:nvPr>
            <p:ph type="subTitle" idx="1"/>
          </p:nvPr>
        </p:nvSpPr>
        <p:spPr/>
        <p:txBody>
          <a:bodyPr/>
          <a:lstStyle/>
          <a:p>
            <a:r>
              <a:rPr lang="en-IN" dirty="0"/>
              <a:t>Flora@contoso.com</a:t>
            </a:r>
          </a:p>
        </p:txBody>
      </p:sp>
      <p:sp>
        <p:nvSpPr>
          <p:cNvPr id="7" name="Text Placeholder 6">
            <a:extLst>
              <a:ext uri="{FF2B5EF4-FFF2-40B4-BE49-F238E27FC236}">
                <a16:creationId xmlns:a16="http://schemas.microsoft.com/office/drawing/2014/main" xmlns="" id="{11FDFFBF-E125-47CF-AAE0-ACC45013CE38}"/>
              </a:ext>
            </a:extLst>
          </p:cNvPr>
          <p:cNvSpPr>
            <a:spLocks noGrp="1"/>
          </p:cNvSpPr>
          <p:nvPr>
            <p:ph type="body" sz="quarter" idx="11"/>
          </p:nvPr>
        </p:nvSpPr>
        <p:spPr/>
        <p:txBody>
          <a:bodyPr/>
          <a:lstStyle/>
          <a:p>
            <a:r>
              <a:rPr lang="en-US" dirty="0"/>
              <a:t>http://www.contoso.com/</a:t>
            </a:r>
          </a:p>
        </p:txBody>
      </p:sp>
      <p:sp>
        <p:nvSpPr>
          <p:cNvPr id="6" name="Title 5">
            <a:extLst>
              <a:ext uri="{FF2B5EF4-FFF2-40B4-BE49-F238E27FC236}">
                <a16:creationId xmlns:a16="http://schemas.microsoft.com/office/drawing/2014/main" xmlns="" id="{95D612B9-68B9-4C9F-98FE-CEE07DB1F00D}"/>
              </a:ext>
            </a:extLst>
          </p:cNvPr>
          <p:cNvSpPr>
            <a:spLocks noGrp="1"/>
          </p:cNvSpPr>
          <p:nvPr>
            <p:ph type="title"/>
          </p:nvPr>
        </p:nvSpPr>
        <p:spPr/>
        <p:txBody>
          <a:bodyPr/>
          <a:lstStyle/>
          <a:p>
            <a:r>
              <a:rPr lang="en-US" dirty="0"/>
              <a:t>Thank you</a:t>
            </a:r>
          </a:p>
        </p:txBody>
      </p:sp>
      <p:sp>
        <p:nvSpPr>
          <p:cNvPr id="2" name="TextBox 1">
            <a:extLst>
              <a:ext uri="{FF2B5EF4-FFF2-40B4-BE49-F238E27FC236}">
                <a16:creationId xmlns:a16="http://schemas.microsoft.com/office/drawing/2014/main" xmlns="" id="{9A430C27-34BF-4DCD-AA9C-25BF3BCB1C22}"/>
              </a:ext>
            </a:extLst>
          </p:cNvPr>
          <p:cNvSpPr txBox="1"/>
          <p:nvPr/>
        </p:nvSpPr>
        <p:spPr>
          <a:xfrm>
            <a:off x="9622302" y="225083"/>
            <a:ext cx="2569698" cy="1237957"/>
          </a:xfrm>
          <a:prstGeom prst="rect">
            <a:avLst/>
          </a:prstGeom>
          <a:solidFill>
            <a:srgbClr val="2C567A"/>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A65AF0C6-A3DF-4F9E-AE1C-DA2E9AEEDC63}"/>
              </a:ext>
            </a:extLst>
          </p:cNvPr>
          <p:cNvSpPr txBox="1"/>
          <p:nvPr/>
        </p:nvSpPr>
        <p:spPr>
          <a:xfrm>
            <a:off x="6469778" y="4290646"/>
            <a:ext cx="3476080" cy="1485403"/>
          </a:xfrm>
          <a:prstGeom prst="rect">
            <a:avLst/>
          </a:prstGeom>
          <a:solidFill>
            <a:srgbClr val="2C567A"/>
          </a:solidFill>
        </p:spPr>
        <p:txBody>
          <a:bodyPr wrap="square" rtlCol="0">
            <a:spAutoFit/>
          </a:bodyPr>
          <a:lstStyle/>
          <a:p>
            <a:endParaRPr lang="en-US" dirty="0"/>
          </a:p>
        </p:txBody>
      </p:sp>
      <p:pic>
        <p:nvPicPr>
          <p:cNvPr id="11" name="Picture Placeholder 10">
            <a:extLst>
              <a:ext uri="{FF2B5EF4-FFF2-40B4-BE49-F238E27FC236}">
                <a16:creationId xmlns:a16="http://schemas.microsoft.com/office/drawing/2014/main" xmlns="" id="{817285B6-C8D6-4B84-BB4F-2FF972EE7DBE}"/>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xmlns=""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3844" y="1816946"/>
            <a:ext cx="5257356" cy="4732476"/>
          </a:xfrm>
        </p:spPr>
        <p:txBody>
          <a:bodyPr/>
          <a:lstStyle/>
          <a:p>
            <a:pPr marL="514350" indent="-514350">
              <a:buFont typeface="+mj-lt"/>
              <a:buAutoNum type="arabicPeriod"/>
            </a:pPr>
            <a:r>
              <a:rPr lang="en-US" b="1" dirty="0"/>
              <a:t>AIM BEHIND MAKING THIS  PROJECT</a:t>
            </a:r>
          </a:p>
          <a:p>
            <a:pPr marL="514350" indent="-514350">
              <a:buFont typeface="+mj-lt"/>
              <a:buAutoNum type="arabicPeriod"/>
            </a:pPr>
            <a:r>
              <a:rPr lang="en-US" b="1" dirty="0"/>
              <a:t>BRIEF DESCRIPTION</a:t>
            </a:r>
          </a:p>
          <a:p>
            <a:pPr marL="514350" indent="-514350">
              <a:buFont typeface="+mj-lt"/>
              <a:buAutoNum type="arabicPeriod"/>
            </a:pPr>
            <a:r>
              <a:rPr lang="en-US" b="1" dirty="0"/>
              <a:t>DETAIL DESCRIPTION</a:t>
            </a:r>
          </a:p>
          <a:p>
            <a:pPr marL="514350" indent="-514350">
              <a:buFont typeface="+mj-lt"/>
              <a:buAutoNum type="arabicPeriod"/>
            </a:pPr>
            <a:r>
              <a:rPr lang="en-US" b="1" dirty="0"/>
              <a:t>SCREENSHOTS</a:t>
            </a:r>
          </a:p>
          <a:p>
            <a:pPr marL="514350" indent="-514350">
              <a:buFont typeface="+mj-lt"/>
              <a:buAutoNum type="arabicPeriod"/>
            </a:pPr>
            <a:r>
              <a:rPr lang="en-US" b="1" dirty="0"/>
              <a:t>TECHNICAL REQUIREMENTS &amp; TOOLS</a:t>
            </a:r>
          </a:p>
          <a:p>
            <a:pPr marL="514350" indent="-514350">
              <a:buFont typeface="+mj-lt"/>
              <a:buAutoNum type="arabicPeriod"/>
            </a:pPr>
            <a:r>
              <a:rPr lang="en-US" b="1" dirty="0"/>
              <a:t> WEB ARCHITECTURE</a:t>
            </a:r>
          </a:p>
          <a:p>
            <a:pPr marL="514350" indent="-514350">
              <a:buFont typeface="+mj-lt"/>
              <a:buAutoNum type="arabicPeriod"/>
            </a:pPr>
            <a:r>
              <a:rPr lang="en-US" b="1" dirty="0"/>
              <a:t>USE CASE DIAGRAM</a:t>
            </a:r>
          </a:p>
          <a:p>
            <a:pPr marL="514350" indent="-514350">
              <a:buFont typeface="+mj-lt"/>
              <a:buAutoNum type="arabicPeriod"/>
            </a:pPr>
            <a:r>
              <a:rPr lang="en-US" b="1" dirty="0"/>
              <a:t>PROCESS ARCHITECTURE</a:t>
            </a:r>
          </a:p>
          <a:p>
            <a:pPr marL="0" indent="0">
              <a:buNone/>
            </a:pPr>
            <a:endParaRPr lang="en-IN" sz="1800" b="1" dirty="0"/>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IN" smtClean="0"/>
              <a:pPr/>
              <a:t>2</a:t>
            </a:fld>
            <a:endParaRPr lang="en-IN" dirty="0"/>
          </a:p>
        </p:txBody>
      </p:sp>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IN" u="sng" dirty="0"/>
              <a:t>Content</a:t>
            </a:r>
            <a:r>
              <a:rPr lang="en-IN" dirty="0"/>
              <a:t/>
            </a:r>
            <a:br>
              <a:rPr lang="en-IN" dirty="0"/>
            </a:br>
            <a:endParaRPr lang="en-IN" dirty="0"/>
          </a:p>
        </p:txBody>
      </p:sp>
      <p:sp>
        <p:nvSpPr>
          <p:cNvPr id="6" name="TextBox 5">
            <a:extLst>
              <a:ext uri="{FF2B5EF4-FFF2-40B4-BE49-F238E27FC236}">
                <a16:creationId xmlns:a16="http://schemas.microsoft.com/office/drawing/2014/main" xmlns="" id="{4ECE5C79-77A5-4156-8983-35115FEF303F}"/>
              </a:ext>
            </a:extLst>
          </p:cNvPr>
          <p:cNvSpPr txBox="1"/>
          <p:nvPr/>
        </p:nvSpPr>
        <p:spPr>
          <a:xfrm>
            <a:off x="225287" y="6016486"/>
            <a:ext cx="1603513" cy="841513"/>
          </a:xfrm>
          <a:prstGeom prst="rect">
            <a:avLst/>
          </a:prstGeom>
          <a:solidFill>
            <a:schemeClr val="bg1"/>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xmlns="" id="{EAD0FF33-1B48-4265-95DA-7B0E07100E04}"/>
              </a:ext>
            </a:extLst>
          </p:cNvPr>
          <p:cNvSpPr txBox="1"/>
          <p:nvPr/>
        </p:nvSpPr>
        <p:spPr>
          <a:xfrm>
            <a:off x="4412974" y="4479234"/>
            <a:ext cx="3313043" cy="2378765"/>
          </a:xfrm>
          <a:prstGeom prst="rect">
            <a:avLst/>
          </a:prstGeom>
          <a:solidFill>
            <a:schemeClr val="bg1"/>
          </a:solidFill>
        </p:spPr>
        <p:txBody>
          <a:bodyPr wrap="square" rtlCol="0">
            <a:spAutoFit/>
          </a:bodyPr>
          <a:lstStyle/>
          <a:p>
            <a:endParaRPr lang="en-US" dirty="0"/>
          </a:p>
        </p:txBody>
      </p:sp>
      <p:pic>
        <p:nvPicPr>
          <p:cNvPr id="19" name="Picture 18">
            <a:extLst>
              <a:ext uri="{FF2B5EF4-FFF2-40B4-BE49-F238E27FC236}">
                <a16:creationId xmlns:a16="http://schemas.microsoft.com/office/drawing/2014/main" xmlns="" id="{DBC0DA4D-4D13-4B00-B5BF-D83A0C7CED16}"/>
              </a:ext>
            </a:extLst>
          </p:cNvPr>
          <p:cNvPicPr>
            <a:picLocks noChangeAspect="1"/>
          </p:cNvPicPr>
          <p:nvPr/>
        </p:nvPicPr>
        <p:blipFill>
          <a:blip r:embed="rId3">
            <a:extLst>
              <a:ext uri="{BEBA8EAE-BF5A-486C-A8C5-ECC9F3942E4B}">
                <a14:imgProps xmlns:a14="http://schemas.microsoft.com/office/drawing/2010/main" xmlns="">
                  <a14:imgLayer r:embed="rId4">
                    <a14:imgEffect>
                      <a14:brightnessContrast bright="12000"/>
                    </a14:imgEffect>
                  </a14:imgLayer>
                </a14:imgProps>
              </a:ext>
            </a:extLst>
          </a:blip>
          <a:stretch>
            <a:fillRect/>
          </a:stretch>
        </p:blipFill>
        <p:spPr>
          <a:xfrm>
            <a:off x="6400801" y="1032240"/>
            <a:ext cx="4636376" cy="4636376"/>
          </a:xfrm>
          <a:prstGeom prst="rect">
            <a:avLst/>
          </a:prstGeom>
        </p:spPr>
      </p:pic>
    </p:spTree>
    <p:extLst>
      <p:ext uri="{BB962C8B-B14F-4D97-AF65-F5344CB8AC3E}">
        <p14:creationId xmlns:p14="http://schemas.microsoft.com/office/powerpoint/2010/main" xmlns=""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4C2A7-EC84-4D8C-9CA2-F6AE46F51FB6}"/>
              </a:ext>
            </a:extLst>
          </p:cNvPr>
          <p:cNvSpPr>
            <a:spLocks noGrp="1"/>
          </p:cNvSpPr>
          <p:nvPr>
            <p:ph type="title"/>
          </p:nvPr>
        </p:nvSpPr>
        <p:spPr/>
        <p:txBody>
          <a:bodyPr/>
          <a:lstStyle/>
          <a:p>
            <a:r>
              <a:rPr lang="en-IN" u="sng" dirty="0"/>
              <a:t>Aim of the project</a:t>
            </a:r>
          </a:p>
        </p:txBody>
      </p:sp>
      <p:sp>
        <p:nvSpPr>
          <p:cNvPr id="3" name="Text Placeholder 2">
            <a:extLst>
              <a:ext uri="{FF2B5EF4-FFF2-40B4-BE49-F238E27FC236}">
                <a16:creationId xmlns:a16="http://schemas.microsoft.com/office/drawing/2014/main" xmlns="" id="{56960426-AAA6-4126-93AF-30F7DEE010A4}"/>
              </a:ext>
            </a:extLst>
          </p:cNvPr>
          <p:cNvSpPr>
            <a:spLocks noGrp="1"/>
          </p:cNvSpPr>
          <p:nvPr>
            <p:ph type="body" idx="1"/>
          </p:nvPr>
        </p:nvSpPr>
        <p:spPr>
          <a:xfrm>
            <a:off x="291547" y="1154832"/>
            <a:ext cx="11675165" cy="764460"/>
          </a:xfrm>
        </p:spPr>
        <p:txBody>
          <a:bodyPr/>
          <a:lstStyle/>
          <a:p>
            <a:r>
              <a:rPr lang="en-IN" sz="2000" b="1" dirty="0">
                <a:latin typeface="+mj-lt"/>
              </a:rPr>
              <a:t>The aim of the project is to reflect the full functionality of a responsive website (Back end and Front end) by using latest Back End Technology i.e. NODE.JS and we want to enhance our knowledge and skills in NODE.JS so that we can ourselves MEAN/MERN Stack Developer</a:t>
            </a:r>
          </a:p>
        </p:txBody>
      </p:sp>
      <p:sp>
        <p:nvSpPr>
          <p:cNvPr id="4" name="Slide Number Placeholder 3">
            <a:extLst>
              <a:ext uri="{FF2B5EF4-FFF2-40B4-BE49-F238E27FC236}">
                <a16:creationId xmlns:a16="http://schemas.microsoft.com/office/drawing/2014/main" xmlns="" id="{D66E959E-B23F-467A-9B6E-30F9EE969EC2}"/>
              </a:ext>
            </a:extLst>
          </p:cNvPr>
          <p:cNvSpPr>
            <a:spLocks noGrp="1"/>
          </p:cNvSpPr>
          <p:nvPr>
            <p:ph type="sldNum" sz="quarter" idx="12"/>
          </p:nvPr>
        </p:nvSpPr>
        <p:spPr/>
        <p:txBody>
          <a:bodyPr/>
          <a:lstStyle/>
          <a:p>
            <a:fld id="{9EC71654-96A5-4280-94F3-931C61A9F92C}" type="slidenum">
              <a:rPr lang="en-IN" smtClean="0"/>
              <a:pPr/>
              <a:t>3</a:t>
            </a:fld>
            <a:endParaRPr lang="en-IN" dirty="0"/>
          </a:p>
        </p:txBody>
      </p:sp>
      <p:sp>
        <p:nvSpPr>
          <p:cNvPr id="5" name="TextBox 4">
            <a:extLst>
              <a:ext uri="{FF2B5EF4-FFF2-40B4-BE49-F238E27FC236}">
                <a16:creationId xmlns:a16="http://schemas.microsoft.com/office/drawing/2014/main" xmlns="" id="{F9DDF3BB-C54F-417C-8109-141DFBFB70C1}"/>
              </a:ext>
            </a:extLst>
          </p:cNvPr>
          <p:cNvSpPr txBox="1"/>
          <p:nvPr/>
        </p:nvSpPr>
        <p:spPr>
          <a:xfrm>
            <a:off x="477078" y="6241774"/>
            <a:ext cx="1139687" cy="616226"/>
          </a:xfrm>
          <a:prstGeom prst="rect">
            <a:avLst/>
          </a:prstGeom>
          <a:solidFill>
            <a:srgbClr val="2C567A"/>
          </a:solidFill>
        </p:spPr>
        <p:txBody>
          <a:bodyPr wrap="square" rtlCol="0">
            <a:spAutoFit/>
          </a:bodyPr>
          <a:lstStyle/>
          <a:p>
            <a:endParaRPr lang="en-US" dirty="0"/>
          </a:p>
        </p:txBody>
      </p:sp>
      <p:pic>
        <p:nvPicPr>
          <p:cNvPr id="23" name="Picture Placeholder 22">
            <a:extLst>
              <a:ext uri="{FF2B5EF4-FFF2-40B4-BE49-F238E27FC236}">
                <a16:creationId xmlns:a16="http://schemas.microsoft.com/office/drawing/2014/main" xmlns="" id="{5239DC62-2A00-45F1-AEC4-6F0945E20800}"/>
              </a:ext>
            </a:extLst>
          </p:cNvPr>
          <p:cNvPicPr>
            <a:picLocks noGrp="1" noChangeAspect="1"/>
          </p:cNvPicPr>
          <p:nvPr>
            <p:ph type="pic" sz="quarter" idx="13"/>
          </p:nvPr>
        </p:nvPicPr>
        <p:blipFill>
          <a:blip r:embed="rId3"/>
          <a:srcRect t="13043" b="13043"/>
          <a:stretch>
            <a:fillRect/>
          </a:stretch>
        </p:blipFill>
        <p:spPr>
          <a:xfrm>
            <a:off x="3529330" y="2270375"/>
            <a:ext cx="5120640" cy="4587625"/>
          </a:xfrm>
          <a:solidFill>
            <a:schemeClr val="bg2">
              <a:alpha val="0"/>
            </a:schemeClr>
          </a:solidFill>
        </p:spPr>
      </p:pic>
    </p:spTree>
    <p:extLst>
      <p:ext uri="{BB962C8B-B14F-4D97-AF65-F5344CB8AC3E}">
        <p14:creationId xmlns:p14="http://schemas.microsoft.com/office/powerpoint/2010/main" xmlns="" val="238295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A9A18-93E0-4615-B7AA-B8C8FBB14464}"/>
              </a:ext>
            </a:extLst>
          </p:cNvPr>
          <p:cNvSpPr>
            <a:spLocks noGrp="1"/>
          </p:cNvSpPr>
          <p:nvPr>
            <p:ph type="title"/>
          </p:nvPr>
        </p:nvSpPr>
        <p:spPr/>
        <p:txBody>
          <a:bodyPr/>
          <a:lstStyle/>
          <a:p>
            <a:r>
              <a:rPr lang="en-IN" u="sng" dirty="0"/>
              <a:t>Brief description</a:t>
            </a:r>
            <a:br>
              <a:rPr lang="en-IN" u="sng" dirty="0"/>
            </a:br>
            <a:endParaRPr lang="en-IN" u="sng" dirty="0"/>
          </a:p>
        </p:txBody>
      </p:sp>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538960" y="1825625"/>
            <a:ext cx="4151027" cy="4351338"/>
          </a:xfrm>
        </p:spPr>
        <p:txBody>
          <a:bodyPr/>
          <a:lstStyle/>
          <a:p>
            <a:r>
              <a:rPr lang="en-IN" sz="2200" b="1" dirty="0">
                <a:latin typeface="+mj-lt"/>
              </a:rPr>
              <a:t>Our aim is to build a website through which developers can connect to each other and discuss their queries according to their interest.</a:t>
            </a:r>
          </a:p>
          <a:p>
            <a:r>
              <a:rPr lang="en-IN" sz="2200" b="1" dirty="0">
                <a:latin typeface="+mj-lt"/>
              </a:rPr>
              <a:t>The targeted audience would be the Developers and other people who want to hire them.</a:t>
            </a:r>
          </a:p>
          <a:p>
            <a:r>
              <a:rPr lang="en-IN" sz="2200" b="1" dirty="0">
                <a:latin typeface="+mj-lt"/>
              </a:rPr>
              <a:t>It is </a:t>
            </a:r>
            <a:r>
              <a:rPr lang="en-US" sz="2200" b="1" dirty="0">
                <a:latin typeface="+mj-lt"/>
              </a:rPr>
              <a:t>like</a:t>
            </a:r>
            <a:r>
              <a:rPr lang="en-US" sz="2200" dirty="0">
                <a:latin typeface="+mj-lt"/>
              </a:rPr>
              <a:t> </a:t>
            </a:r>
            <a:r>
              <a:rPr lang="en-US" sz="2200" b="1" dirty="0">
                <a:latin typeface="+mj-lt"/>
              </a:rPr>
              <a:t>a question-and-answer site where questions are asked, answered, edited, and organized by its community of users in the form of opinions.</a:t>
            </a:r>
          </a:p>
          <a:p>
            <a:endParaRPr lang="en-IN" sz="1800" b="1" dirty="0">
              <a:latin typeface="+mj-lt"/>
            </a:endParaRPr>
          </a:p>
          <a:p>
            <a:endParaRPr lang="en-IN" sz="1800" b="1" dirty="0"/>
          </a:p>
        </p:txBody>
      </p:sp>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IN" smtClean="0"/>
              <a:pPr/>
              <a:t>4</a:t>
            </a:fld>
            <a:endParaRPr lang="en-IN" dirty="0"/>
          </a:p>
        </p:txBody>
      </p:sp>
      <p:sp>
        <p:nvSpPr>
          <p:cNvPr id="5" name="TextBox 4">
            <a:extLst>
              <a:ext uri="{FF2B5EF4-FFF2-40B4-BE49-F238E27FC236}">
                <a16:creationId xmlns:a16="http://schemas.microsoft.com/office/drawing/2014/main" xmlns="" id="{DC7F7F29-2DC1-4BB3-BBF4-204D52319D21}"/>
              </a:ext>
            </a:extLst>
          </p:cNvPr>
          <p:cNvSpPr txBox="1"/>
          <p:nvPr/>
        </p:nvSpPr>
        <p:spPr>
          <a:xfrm>
            <a:off x="515938" y="6069496"/>
            <a:ext cx="1683923" cy="788504"/>
          </a:xfrm>
          <a:prstGeom prst="rect">
            <a:avLst/>
          </a:prstGeom>
          <a:solidFill>
            <a:srgbClr val="F2F2F2"/>
          </a:solidFill>
        </p:spPr>
        <p:txBody>
          <a:bodyPr wrap="square" rtlCol="0">
            <a:spAutoFit/>
          </a:bodyPr>
          <a:lstStyle/>
          <a:p>
            <a:endParaRPr lang="en-US" dirty="0"/>
          </a:p>
        </p:txBody>
      </p:sp>
      <p:pic>
        <p:nvPicPr>
          <p:cNvPr id="10" name="Picture Placeholder 9">
            <a:extLst>
              <a:ext uri="{FF2B5EF4-FFF2-40B4-BE49-F238E27FC236}">
                <a16:creationId xmlns:a16="http://schemas.microsoft.com/office/drawing/2014/main" xmlns="" id="{BC8C02C9-3A0F-4DFD-949F-0BFA3D0A4EB2}"/>
              </a:ext>
            </a:extLst>
          </p:cNvPr>
          <p:cNvPicPr>
            <a:picLocks noGrp="1" noChangeAspect="1"/>
          </p:cNvPicPr>
          <p:nvPr>
            <p:ph type="pic" sz="quarter" idx="13"/>
          </p:nvPr>
        </p:nvPicPr>
        <p:blipFill>
          <a:blip r:embed="rId3"/>
          <a:srcRect/>
          <a:stretch>
            <a:fillRect/>
          </a:stretch>
        </p:blipFill>
        <p:spPr/>
      </p:pic>
    </p:spTree>
    <p:extLst>
      <p:ext uri="{BB962C8B-B14F-4D97-AF65-F5344CB8AC3E}">
        <p14:creationId xmlns:p14="http://schemas.microsoft.com/office/powerpoint/2010/main" xmlns=""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B985D-7833-4E74-AA1C-E9A4BC3CC6D1}"/>
              </a:ext>
            </a:extLst>
          </p:cNvPr>
          <p:cNvSpPr>
            <a:spLocks noGrp="1"/>
          </p:cNvSpPr>
          <p:nvPr>
            <p:ph type="title"/>
          </p:nvPr>
        </p:nvSpPr>
        <p:spPr>
          <a:xfrm>
            <a:off x="219126" y="120431"/>
            <a:ext cx="11150600" cy="920336"/>
          </a:xfrm>
        </p:spPr>
        <p:txBody>
          <a:bodyPr/>
          <a:lstStyle/>
          <a:p>
            <a:r>
              <a:rPr lang="en-IN" u="sng" dirty="0"/>
              <a:t>Detailed description</a:t>
            </a:r>
          </a:p>
        </p:txBody>
      </p:sp>
      <p:sp>
        <p:nvSpPr>
          <p:cNvPr id="3" name="Content Placeholder 2">
            <a:extLst>
              <a:ext uri="{FF2B5EF4-FFF2-40B4-BE49-F238E27FC236}">
                <a16:creationId xmlns:a16="http://schemas.microsoft.com/office/drawing/2014/main" xmlns="" id="{09548D1D-2547-44FC-BACD-2BCD769E2662}"/>
              </a:ext>
            </a:extLst>
          </p:cNvPr>
          <p:cNvSpPr>
            <a:spLocks noGrp="1"/>
          </p:cNvSpPr>
          <p:nvPr>
            <p:ph idx="1"/>
          </p:nvPr>
        </p:nvSpPr>
        <p:spPr>
          <a:xfrm>
            <a:off x="219126" y="2813538"/>
            <a:ext cx="3445566" cy="3189697"/>
          </a:xfrm>
        </p:spPr>
        <p:txBody>
          <a:bodyPr>
            <a:normAutofit fontScale="92500" lnSpcReduction="20000"/>
          </a:bodyPr>
          <a:lstStyle/>
          <a:p>
            <a:pPr marL="285750" indent="-285750" algn="l">
              <a:buFont typeface="Arial" panose="020B0604020202020204" pitchFamily="34" charset="0"/>
              <a:buChar char="•"/>
            </a:pPr>
            <a:r>
              <a:rPr lang="en-US" sz="1800" dirty="0">
                <a:latin typeface="+mj-lt"/>
              </a:rPr>
              <a:t>The website will be fully responsive that will work on both Desktop and mobile phones/tablets.</a:t>
            </a:r>
          </a:p>
          <a:p>
            <a:pPr marL="285750" indent="-285750" algn="l">
              <a:buFont typeface="Arial" panose="020B0604020202020204" pitchFamily="34" charset="0"/>
              <a:buChar char="•"/>
            </a:pPr>
            <a:r>
              <a:rPr lang="en-US" sz="1800" dirty="0">
                <a:latin typeface="+mj-lt"/>
              </a:rPr>
              <a:t>Secure login procedure.</a:t>
            </a:r>
          </a:p>
          <a:p>
            <a:pPr marL="285750" indent="-285750" algn="l">
              <a:buFont typeface="Arial" panose="020B0604020202020204" pitchFamily="34" charset="0"/>
              <a:buChar char="•"/>
            </a:pPr>
            <a:r>
              <a:rPr lang="en-US" sz="1800" dirty="0">
                <a:latin typeface="+mj-lt"/>
              </a:rPr>
              <a:t>The website will be basically a small social network platform for developers.</a:t>
            </a:r>
          </a:p>
          <a:p>
            <a:pPr marL="285750" indent="-285750" algn="l">
              <a:buFont typeface="Arial" panose="020B0604020202020204" pitchFamily="34" charset="0"/>
              <a:buChar char="•"/>
            </a:pPr>
            <a:r>
              <a:rPr lang="en-US" sz="1800" dirty="0">
                <a:latin typeface="+mj-lt"/>
              </a:rPr>
              <a:t>We can look at the profiles and we can login and create our own profiles, we can add our experiences.</a:t>
            </a:r>
          </a:p>
          <a:p>
            <a:pPr marL="285750" indent="-285750" algn="l">
              <a:buFont typeface="Arial" panose="020B0604020202020204" pitchFamily="34" charset="0"/>
              <a:buChar char="•"/>
            </a:pPr>
            <a:r>
              <a:rPr lang="en-US" sz="1800" dirty="0">
                <a:latin typeface="+mj-lt"/>
              </a:rPr>
              <a:t>We can also add post and comment, basically a query where other users can share opinions.</a:t>
            </a:r>
          </a:p>
          <a:p>
            <a:pPr marL="285750" indent="-285750" algn="l">
              <a:buFont typeface="Wingdings" panose="05000000000000000000" pitchFamily="2" charset="2"/>
              <a:buChar char="§"/>
            </a:pPr>
            <a:endParaRPr lang="en-US" sz="1400" dirty="0"/>
          </a:p>
          <a:p>
            <a:pPr algn="l"/>
            <a:endParaRPr lang="en-US" sz="1400" dirty="0"/>
          </a:p>
          <a:p>
            <a:pPr marL="285750" indent="-285750" algn="l">
              <a:buFont typeface="Arial" panose="020B0604020202020204" pitchFamily="34" charset="0"/>
              <a:buChar char="•"/>
            </a:pPr>
            <a:endParaRPr lang="en-IN" sz="1400" dirty="0"/>
          </a:p>
        </p:txBody>
      </p:sp>
      <p:sp>
        <p:nvSpPr>
          <p:cNvPr id="4" name="Slide Number Placeholder 3">
            <a:extLst>
              <a:ext uri="{FF2B5EF4-FFF2-40B4-BE49-F238E27FC236}">
                <a16:creationId xmlns:a16="http://schemas.microsoft.com/office/drawing/2014/main" xmlns="" id="{1B5E3677-5FC4-4712-BA70-5DBE574539E2}"/>
              </a:ext>
            </a:extLst>
          </p:cNvPr>
          <p:cNvSpPr>
            <a:spLocks noGrp="1"/>
          </p:cNvSpPr>
          <p:nvPr>
            <p:ph type="sldNum" sz="quarter" idx="12"/>
          </p:nvPr>
        </p:nvSpPr>
        <p:spPr/>
        <p:txBody>
          <a:bodyPr/>
          <a:lstStyle/>
          <a:p>
            <a:fld id="{9EC71654-96A5-4280-94F3-931C61A9F92C}" type="slidenum">
              <a:rPr lang="en-IN" smtClean="0"/>
              <a:pPr/>
              <a:t>5</a:t>
            </a:fld>
            <a:endParaRPr lang="en-IN" dirty="0"/>
          </a:p>
        </p:txBody>
      </p:sp>
      <p:sp>
        <p:nvSpPr>
          <p:cNvPr id="6" name="Content Placeholder 5">
            <a:extLst>
              <a:ext uri="{FF2B5EF4-FFF2-40B4-BE49-F238E27FC236}">
                <a16:creationId xmlns:a16="http://schemas.microsoft.com/office/drawing/2014/main" xmlns="" id="{5CD639B0-7991-4B2B-9E50-32064EB91255}"/>
              </a:ext>
            </a:extLst>
          </p:cNvPr>
          <p:cNvSpPr>
            <a:spLocks noGrp="1"/>
          </p:cNvSpPr>
          <p:nvPr>
            <p:ph idx="14"/>
          </p:nvPr>
        </p:nvSpPr>
        <p:spPr>
          <a:xfrm>
            <a:off x="8527490" y="2813538"/>
            <a:ext cx="3445200" cy="3189697"/>
          </a:xfrm>
        </p:spPr>
        <p:txBody>
          <a:bodyPr>
            <a:normAutofit/>
          </a:bodyPr>
          <a:lstStyle/>
          <a:p>
            <a:pPr marL="285750" indent="-285750" algn="l">
              <a:buFont typeface="Arial" panose="020B0604020202020204" pitchFamily="34" charset="0"/>
              <a:buChar char="•"/>
            </a:pPr>
            <a:r>
              <a:rPr lang="en-IN" sz="1700" dirty="0">
                <a:latin typeface="+mj-lt"/>
              </a:rPr>
              <a:t>You don’t have to be logged in or signed to actually see the developers that are registered.</a:t>
            </a:r>
          </a:p>
          <a:p>
            <a:pPr marL="285750" indent="-285750" algn="l">
              <a:buFont typeface="Arial" panose="020B0604020202020204" pitchFamily="34" charset="0"/>
              <a:buChar char="•"/>
            </a:pPr>
            <a:r>
              <a:rPr lang="en-IN" sz="1700" dirty="0">
                <a:latin typeface="+mj-lt"/>
              </a:rPr>
              <a:t>You can look at the profile of the registered developer.</a:t>
            </a:r>
          </a:p>
          <a:p>
            <a:pPr marL="285750" indent="-285750" algn="l">
              <a:buFont typeface="Arial" panose="020B0604020202020204" pitchFamily="34" charset="0"/>
              <a:buChar char="•"/>
            </a:pPr>
            <a:r>
              <a:rPr lang="en-IN" sz="1700" dirty="0">
                <a:latin typeface="+mj-lt"/>
              </a:rPr>
              <a:t>Once logged, you can see the dashboard and can edit your profile.</a:t>
            </a:r>
          </a:p>
          <a:p>
            <a:pPr marL="285750" indent="-285750" algn="l">
              <a:buFont typeface="Arial" panose="020B0604020202020204" pitchFamily="34" charset="0"/>
              <a:buChar char="•"/>
            </a:pPr>
            <a:r>
              <a:rPr lang="en-IN" sz="1700" dirty="0">
                <a:latin typeface="+mj-lt"/>
              </a:rPr>
              <a:t>We can also delete the entire account.</a:t>
            </a:r>
          </a:p>
        </p:txBody>
      </p:sp>
      <p:sp>
        <p:nvSpPr>
          <p:cNvPr id="7" name="Content Placeholder 6">
            <a:extLst>
              <a:ext uri="{FF2B5EF4-FFF2-40B4-BE49-F238E27FC236}">
                <a16:creationId xmlns:a16="http://schemas.microsoft.com/office/drawing/2014/main" xmlns="" id="{2E37A9B0-8DFC-4474-9F0A-612E661EF4EC}"/>
              </a:ext>
            </a:extLst>
          </p:cNvPr>
          <p:cNvSpPr>
            <a:spLocks noGrp="1"/>
          </p:cNvSpPr>
          <p:nvPr>
            <p:ph idx="15"/>
          </p:nvPr>
        </p:nvSpPr>
        <p:spPr>
          <a:xfrm flipV="1">
            <a:off x="-259176" y="1399826"/>
            <a:ext cx="45719" cy="45719"/>
          </a:xfrm>
        </p:spPr>
        <p:txBody>
          <a:bodyPr/>
          <a:lstStyle/>
          <a:p>
            <a:endParaRPr lang="en-IN" dirty="0"/>
          </a:p>
        </p:txBody>
      </p:sp>
      <p:sp>
        <p:nvSpPr>
          <p:cNvPr id="8" name="Content Placeholder 7">
            <a:extLst>
              <a:ext uri="{FF2B5EF4-FFF2-40B4-BE49-F238E27FC236}">
                <a16:creationId xmlns:a16="http://schemas.microsoft.com/office/drawing/2014/main" xmlns="" id="{D78F2DCC-A50E-40A1-81F9-70371D4AA42F}"/>
              </a:ext>
            </a:extLst>
          </p:cNvPr>
          <p:cNvSpPr>
            <a:spLocks noGrp="1"/>
          </p:cNvSpPr>
          <p:nvPr>
            <p:ph idx="16"/>
          </p:nvPr>
        </p:nvSpPr>
        <p:spPr>
          <a:xfrm>
            <a:off x="8527123" y="717452"/>
            <a:ext cx="405862" cy="594360"/>
          </a:xfrm>
        </p:spPr>
        <p:txBody>
          <a:bodyPr/>
          <a:lstStyle/>
          <a:p>
            <a:endParaRPr lang="en-IN" dirty="0"/>
          </a:p>
        </p:txBody>
      </p:sp>
      <p:pic>
        <p:nvPicPr>
          <p:cNvPr id="85" name="Picture Placeholder 84" descr="Single gear">
            <a:extLst>
              <a:ext uri="{FF2B5EF4-FFF2-40B4-BE49-F238E27FC236}">
                <a16:creationId xmlns:a16="http://schemas.microsoft.com/office/drawing/2014/main" xmlns="" id="{65FBD7DF-30E8-9042-8A0D-0F64C33E0B41}"/>
              </a:ext>
            </a:extLst>
          </p:cNvPr>
          <p:cNvPicPr>
            <a:picLocks noGrp="1" noChangeAspect="1"/>
          </p:cNvPicPr>
          <p:nvPr>
            <p:ph type="pic" sz="quarter" idx="19"/>
          </p:nvPr>
        </p:nvPicPr>
        <p:blipFill>
          <a:blip r:embed="rId3" cstate="print">
            <a:extLst>
              <a:ext uri="{28A0092B-C50C-407E-A947-70E740481C1C}">
                <a14:useLocalDpi xmlns:a14="http://schemas.microsoft.com/office/drawing/2010/main" xmlns=""/>
              </a:ext>
              <a:ext uri="{96DAC541-7B7A-43D3-8B79-37D633B846F1}">
                <asvg:svgBlip xmlns:asvg="http://schemas.microsoft.com/office/drawing/2016/SVG/main" xmlns="" r:embed="rId4"/>
              </a:ext>
            </a:extLst>
          </a:blip>
          <a:srcRect/>
          <a:stretch>
            <a:fillRect/>
          </a:stretch>
        </p:blipFill>
        <p:spPr/>
      </p:pic>
      <p:pic>
        <p:nvPicPr>
          <p:cNvPr id="83" name="Picture Placeholder 82" descr="Bar chart">
            <a:extLst>
              <a:ext uri="{FF2B5EF4-FFF2-40B4-BE49-F238E27FC236}">
                <a16:creationId xmlns:a16="http://schemas.microsoft.com/office/drawing/2014/main" xmlns="" id="{C881BE4E-5D69-E447-A036-5172F6570748}"/>
              </a:ext>
            </a:extLst>
          </p:cNvPr>
          <p:cNvPicPr>
            <a:picLocks noGrp="1" noChangeAspect="1"/>
          </p:cNvPicPr>
          <p:nvPr>
            <p:ph type="pic" sz="quarter" idx="17"/>
          </p:nvPr>
        </p:nvPicPr>
        <p:blipFill>
          <a:blip r:embed="rId5" cstate="print">
            <a:extLst>
              <a:ext uri="{28A0092B-C50C-407E-A947-70E740481C1C}">
                <a14:useLocalDpi xmlns:a14="http://schemas.microsoft.com/office/drawing/2010/main" xmlns=""/>
              </a:ext>
              <a:ext uri="{96DAC541-7B7A-43D3-8B79-37D633B846F1}">
                <asvg:svgBlip xmlns:asvg="http://schemas.microsoft.com/office/drawing/2016/SVG/main" xmlns="" r:embed="rId6"/>
              </a:ext>
            </a:extLst>
          </a:blip>
          <a:srcRect/>
          <a:stretch>
            <a:fillRect/>
          </a:stretch>
        </p:blipFill>
        <p:spPr/>
      </p:pic>
      <p:pic>
        <p:nvPicPr>
          <p:cNvPr id="11" name="Picture Placeholder 10">
            <a:extLst>
              <a:ext uri="{FF2B5EF4-FFF2-40B4-BE49-F238E27FC236}">
                <a16:creationId xmlns:a16="http://schemas.microsoft.com/office/drawing/2014/main" xmlns="" id="{381C98FB-63EC-4D17-826C-E6E1FE84F6A8}"/>
              </a:ext>
            </a:extLst>
          </p:cNvPr>
          <p:cNvPicPr>
            <a:picLocks noGrp="1" noChangeAspect="1"/>
          </p:cNvPicPr>
          <p:nvPr>
            <p:ph type="pic" sz="quarter" idx="13"/>
          </p:nvPr>
        </p:nvPicPr>
        <p:blipFill>
          <a:blip r:embed="rId7"/>
          <a:srcRect t="556" b="556"/>
          <a:stretch>
            <a:fillRect/>
          </a:stretch>
        </p:blipFill>
        <p:spPr/>
      </p:pic>
      <p:sp>
        <p:nvSpPr>
          <p:cNvPr id="12" name="TextBox 11">
            <a:extLst>
              <a:ext uri="{FF2B5EF4-FFF2-40B4-BE49-F238E27FC236}">
                <a16:creationId xmlns:a16="http://schemas.microsoft.com/office/drawing/2014/main" xmlns="" id="{479D25A1-D032-4B5B-81AA-DE348634D22E}"/>
              </a:ext>
            </a:extLst>
          </p:cNvPr>
          <p:cNvSpPr txBox="1"/>
          <p:nvPr/>
        </p:nvSpPr>
        <p:spPr>
          <a:xfrm>
            <a:off x="219126" y="6119446"/>
            <a:ext cx="1694080" cy="61812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xmlns="" val="46026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3C2D9-0850-4620-BE32-11F44A927662}"/>
              </a:ext>
            </a:extLst>
          </p:cNvPr>
          <p:cNvSpPr>
            <a:spLocks noGrp="1"/>
          </p:cNvSpPr>
          <p:nvPr>
            <p:ph type="title"/>
          </p:nvPr>
        </p:nvSpPr>
        <p:spPr/>
        <p:txBody>
          <a:bodyPr/>
          <a:lstStyle/>
          <a:p>
            <a:r>
              <a:rPr lang="en-IN" dirty="0"/>
              <a:t>Technical requirements and languages</a:t>
            </a:r>
          </a:p>
        </p:txBody>
      </p:sp>
      <p:sp>
        <p:nvSpPr>
          <p:cNvPr id="3" name="Content Placeholder 2">
            <a:extLst>
              <a:ext uri="{FF2B5EF4-FFF2-40B4-BE49-F238E27FC236}">
                <a16:creationId xmlns:a16="http://schemas.microsoft.com/office/drawing/2014/main" xmlns="" id="{65015163-D5FD-4849-978B-77883FAF7928}"/>
              </a:ext>
            </a:extLst>
          </p:cNvPr>
          <p:cNvSpPr>
            <a:spLocks noGrp="1"/>
          </p:cNvSpPr>
          <p:nvPr>
            <p:ph idx="1"/>
          </p:nvPr>
        </p:nvSpPr>
        <p:spPr>
          <a:xfrm>
            <a:off x="1589427" y="2850774"/>
            <a:ext cx="4299029" cy="3101544"/>
          </a:xfrm>
        </p:spPr>
        <p:txBody>
          <a:bodyPr/>
          <a:lstStyle/>
          <a:p>
            <a:pPr marL="285750" indent="-285750" algn="l">
              <a:buFont typeface="Wingdings" panose="05000000000000000000" pitchFamily="2" charset="2"/>
              <a:buChar char="§"/>
            </a:pPr>
            <a:r>
              <a:rPr lang="en-IN" sz="2400" b="1" dirty="0">
                <a:latin typeface="+mj-lt"/>
              </a:rPr>
              <a:t>ES6+ JavaScript</a:t>
            </a:r>
          </a:p>
          <a:p>
            <a:pPr marL="285750" indent="-285750" algn="l">
              <a:buFont typeface="Wingdings" panose="05000000000000000000" pitchFamily="2" charset="2"/>
              <a:buChar char="§"/>
            </a:pPr>
            <a:r>
              <a:rPr lang="en-IN" sz="2400" b="1" dirty="0">
                <a:latin typeface="+mj-lt"/>
              </a:rPr>
              <a:t>Node.js/express</a:t>
            </a:r>
          </a:p>
          <a:p>
            <a:pPr marL="285750" indent="-285750" algn="l">
              <a:buFont typeface="Wingdings" panose="05000000000000000000" pitchFamily="2" charset="2"/>
              <a:buChar char="§"/>
            </a:pPr>
            <a:r>
              <a:rPr lang="en-IN" sz="2400" b="1" dirty="0">
                <a:latin typeface="+mj-lt"/>
              </a:rPr>
              <a:t>MongoDB</a:t>
            </a:r>
          </a:p>
          <a:p>
            <a:pPr marL="285750" indent="-285750" algn="l">
              <a:buFont typeface="Wingdings" panose="05000000000000000000" pitchFamily="2" charset="2"/>
              <a:buChar char="§"/>
            </a:pPr>
            <a:r>
              <a:rPr lang="en-IN" sz="2400" b="1" dirty="0">
                <a:latin typeface="+mj-lt"/>
              </a:rPr>
              <a:t>React and </a:t>
            </a:r>
            <a:r>
              <a:rPr lang="en-IN" sz="2400" b="1" dirty="0" err="1" smtClean="0">
                <a:latin typeface="+mj-lt"/>
              </a:rPr>
              <a:t>Redux</a:t>
            </a:r>
            <a:endParaRPr lang="en-IN" sz="2400" b="1" dirty="0" smtClean="0">
              <a:latin typeface="+mj-lt"/>
            </a:endParaRPr>
          </a:p>
        </p:txBody>
      </p:sp>
      <p:sp>
        <p:nvSpPr>
          <p:cNvPr id="4" name="Slide Number Placeholder 3">
            <a:extLst>
              <a:ext uri="{FF2B5EF4-FFF2-40B4-BE49-F238E27FC236}">
                <a16:creationId xmlns:a16="http://schemas.microsoft.com/office/drawing/2014/main" xmlns="" id="{CA1C0347-C2C9-46A2-B7A6-9653B525F7DD}"/>
              </a:ext>
            </a:extLst>
          </p:cNvPr>
          <p:cNvSpPr>
            <a:spLocks noGrp="1"/>
          </p:cNvSpPr>
          <p:nvPr>
            <p:ph type="sldNum" sz="quarter" idx="12"/>
          </p:nvPr>
        </p:nvSpPr>
        <p:spPr/>
        <p:txBody>
          <a:bodyPr/>
          <a:lstStyle/>
          <a:p>
            <a:fld id="{9EC71654-96A5-4280-94F3-931C61A9F92C}" type="slidenum">
              <a:rPr lang="en-IN" smtClean="0"/>
              <a:pPr/>
              <a:t>6</a:t>
            </a:fld>
            <a:endParaRPr lang="en-IN" dirty="0"/>
          </a:p>
        </p:txBody>
      </p:sp>
      <p:sp>
        <p:nvSpPr>
          <p:cNvPr id="5" name="Content Placeholder 4">
            <a:extLst>
              <a:ext uri="{FF2B5EF4-FFF2-40B4-BE49-F238E27FC236}">
                <a16:creationId xmlns:a16="http://schemas.microsoft.com/office/drawing/2014/main" xmlns="" id="{93A6F33C-3AFE-474E-AC15-C00F368C3C6A}"/>
              </a:ext>
            </a:extLst>
          </p:cNvPr>
          <p:cNvSpPr>
            <a:spLocks noGrp="1"/>
          </p:cNvSpPr>
          <p:nvPr>
            <p:ph idx="15"/>
          </p:nvPr>
        </p:nvSpPr>
        <p:spPr/>
        <p:txBody>
          <a:bodyPr/>
          <a:lstStyle/>
          <a:p>
            <a:r>
              <a:rPr lang="en-IN" dirty="0"/>
              <a:t>Main technologies used</a:t>
            </a:r>
          </a:p>
        </p:txBody>
      </p:sp>
      <p:sp>
        <p:nvSpPr>
          <p:cNvPr id="8" name="Content Placeholder 7">
            <a:extLst>
              <a:ext uri="{FF2B5EF4-FFF2-40B4-BE49-F238E27FC236}">
                <a16:creationId xmlns:a16="http://schemas.microsoft.com/office/drawing/2014/main" xmlns="" id="{C8438480-8B6F-44E5-A602-6240C1B85FB3}"/>
              </a:ext>
            </a:extLst>
          </p:cNvPr>
          <p:cNvSpPr>
            <a:spLocks noGrp="1"/>
          </p:cNvSpPr>
          <p:nvPr>
            <p:ph idx="19"/>
          </p:nvPr>
        </p:nvSpPr>
        <p:spPr>
          <a:xfrm>
            <a:off x="7060632" y="1647949"/>
            <a:ext cx="4074002" cy="2834508"/>
          </a:xfrm>
        </p:spPr>
        <p:txBody>
          <a:bodyPr/>
          <a:lstStyle/>
          <a:p>
            <a:pPr marL="285750" indent="-285750"/>
            <a:endParaRPr lang="en-IN" sz="2400" b="1" dirty="0" smtClean="0">
              <a:latin typeface="+mj-lt"/>
            </a:endParaRPr>
          </a:p>
          <a:p>
            <a:pPr marL="285750" indent="-285750"/>
            <a:r>
              <a:rPr lang="en-IN" sz="2400" b="1" dirty="0">
                <a:latin typeface="+mj-lt"/>
              </a:rPr>
              <a:t/>
            </a:r>
            <a:br>
              <a:rPr lang="en-IN" sz="2400" b="1" dirty="0">
                <a:latin typeface="+mj-lt"/>
              </a:rPr>
            </a:br>
            <a:r>
              <a:rPr lang="en-IN" sz="2400" b="1" dirty="0">
                <a:latin typeface="+mj-lt"/>
              </a:rPr>
              <a:t>1. ES7 react/redux snippets.</a:t>
            </a:r>
            <a:br>
              <a:rPr lang="en-IN" sz="2400" b="1" dirty="0">
                <a:latin typeface="+mj-lt"/>
              </a:rPr>
            </a:br>
            <a:r>
              <a:rPr lang="en-IN" sz="2400" b="1" dirty="0">
                <a:latin typeface="+mj-lt"/>
              </a:rPr>
              <a:t>2. Node.js modules intellisense</a:t>
            </a:r>
            <a:r>
              <a:rPr lang="en-IN" dirty="0"/>
              <a:t>.</a:t>
            </a:r>
          </a:p>
        </p:txBody>
      </p:sp>
      <p:sp>
        <p:nvSpPr>
          <p:cNvPr id="9" name="Content Placeholder 8">
            <a:extLst>
              <a:ext uri="{FF2B5EF4-FFF2-40B4-BE49-F238E27FC236}">
                <a16:creationId xmlns:a16="http://schemas.microsoft.com/office/drawing/2014/main" xmlns="" id="{A1EE8A19-6968-4C81-B180-20FEF61ADEE1}"/>
              </a:ext>
            </a:extLst>
          </p:cNvPr>
          <p:cNvSpPr>
            <a:spLocks noGrp="1"/>
          </p:cNvSpPr>
          <p:nvPr>
            <p:ph idx="20"/>
          </p:nvPr>
        </p:nvSpPr>
        <p:spPr/>
        <p:txBody>
          <a:bodyPr/>
          <a:lstStyle/>
          <a:p>
            <a:r>
              <a:rPr lang="en-IN" dirty="0"/>
              <a:t>Tools used</a:t>
            </a:r>
          </a:p>
        </p:txBody>
      </p:sp>
      <p:pic>
        <p:nvPicPr>
          <p:cNvPr id="29" name="Picture Placeholder 28" descr="Pencil">
            <a:extLst>
              <a:ext uri="{FF2B5EF4-FFF2-40B4-BE49-F238E27FC236}">
                <a16:creationId xmlns:a16="http://schemas.microsoft.com/office/drawing/2014/main" xmlns=""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xmlns=""/>
              </a:ext>
              <a:ext uri="{96DAC541-7B7A-43D3-8B79-37D633B846F1}">
                <asvg:svgBlip xmlns:asvg="http://schemas.microsoft.com/office/drawing/2016/SVG/main" xmlns="" r:embed="rId4"/>
              </a:ext>
            </a:extLst>
          </a:blip>
          <a:srcRect/>
          <a:stretch>
            <a:fillRect/>
          </a:stretch>
        </p:blipFill>
        <p:spPr/>
      </p:pic>
      <p:pic>
        <p:nvPicPr>
          <p:cNvPr id="31" name="Picture Placeholder 30" descr="Laptop">
            <a:extLst>
              <a:ext uri="{FF2B5EF4-FFF2-40B4-BE49-F238E27FC236}">
                <a16:creationId xmlns:a16="http://schemas.microsoft.com/office/drawing/2014/main" xmlns=""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xmlns=""/>
              </a:ext>
              <a:ext uri="{96DAC541-7B7A-43D3-8B79-37D633B846F1}">
                <asvg:svgBlip xmlns:asvg="http://schemas.microsoft.com/office/drawing/2016/SVG/main" xmlns="" r:embed="rId6"/>
              </a:ext>
            </a:extLst>
          </a:blip>
          <a:srcRect/>
          <a:stretch>
            <a:fillRect/>
          </a:stretch>
        </p:blipFill>
        <p:spPr/>
      </p:pic>
      <p:sp>
        <p:nvSpPr>
          <p:cNvPr id="6" name="TextBox 5">
            <a:extLst>
              <a:ext uri="{FF2B5EF4-FFF2-40B4-BE49-F238E27FC236}">
                <a16:creationId xmlns:a16="http://schemas.microsoft.com/office/drawing/2014/main" xmlns="" id="{93138943-DBB2-45F9-A09E-05AE9A9F6747}"/>
              </a:ext>
            </a:extLst>
          </p:cNvPr>
          <p:cNvSpPr txBox="1"/>
          <p:nvPr/>
        </p:nvSpPr>
        <p:spPr>
          <a:xfrm>
            <a:off x="253218" y="6133514"/>
            <a:ext cx="1800665" cy="724486"/>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xmlns="" val="26940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9F0ECDD-E205-463C-AFF9-DD989793E1BF}"/>
              </a:ext>
            </a:extLst>
          </p:cNvPr>
          <p:cNvSpPr>
            <a:spLocks noGrp="1"/>
          </p:cNvSpPr>
          <p:nvPr>
            <p:ph type="title"/>
          </p:nvPr>
        </p:nvSpPr>
        <p:spPr>
          <a:xfrm>
            <a:off x="212871" y="-286495"/>
            <a:ext cx="10515600" cy="940181"/>
          </a:xfrm>
        </p:spPr>
        <p:txBody>
          <a:bodyPr/>
          <a:lstStyle/>
          <a:p>
            <a:pPr algn="l"/>
            <a:r>
              <a:rPr lang="en-US" dirty="0" smtClean="0"/>
              <a:t>WEBSITE </a:t>
            </a:r>
            <a:r>
              <a:rPr lang="en-US" dirty="0"/>
              <a:t>Architecture </a:t>
            </a:r>
          </a:p>
        </p:txBody>
      </p:sp>
      <p:sp>
        <p:nvSpPr>
          <p:cNvPr id="7" name="Text Placeholder 6">
            <a:extLst>
              <a:ext uri="{FF2B5EF4-FFF2-40B4-BE49-F238E27FC236}">
                <a16:creationId xmlns:a16="http://schemas.microsoft.com/office/drawing/2014/main" xmlns="" id="{6043F8EE-9C23-4757-B298-84A28FDB2624}"/>
              </a:ext>
            </a:extLst>
          </p:cNvPr>
          <p:cNvSpPr>
            <a:spLocks noGrp="1"/>
          </p:cNvSpPr>
          <p:nvPr>
            <p:ph type="body" idx="1"/>
          </p:nvPr>
        </p:nvSpPr>
        <p:spPr>
          <a:xfrm flipV="1">
            <a:off x="-293565" y="9871802"/>
            <a:ext cx="10515600" cy="45719"/>
          </a:xfrm>
        </p:spPr>
        <p:txBody>
          <a:bodyPr>
            <a:normAutofit fontScale="25000" lnSpcReduction="20000"/>
          </a:bodyPr>
          <a:lstStyle/>
          <a:p>
            <a:endParaRPr lang="en-US" dirty="0"/>
          </a:p>
        </p:txBody>
      </p:sp>
      <p:sp>
        <p:nvSpPr>
          <p:cNvPr id="8" name="TextBox 7">
            <a:extLst>
              <a:ext uri="{FF2B5EF4-FFF2-40B4-BE49-F238E27FC236}">
                <a16:creationId xmlns:a16="http://schemas.microsoft.com/office/drawing/2014/main" xmlns="" id="{630DEC29-84A2-4C68-9CAA-428978EDFD72}"/>
              </a:ext>
            </a:extLst>
          </p:cNvPr>
          <p:cNvSpPr txBox="1"/>
          <p:nvPr/>
        </p:nvSpPr>
        <p:spPr>
          <a:xfrm>
            <a:off x="1055077" y="6274191"/>
            <a:ext cx="562708" cy="401246"/>
          </a:xfrm>
          <a:prstGeom prst="rect">
            <a:avLst/>
          </a:prstGeom>
          <a:solidFill>
            <a:srgbClr val="4E718F"/>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xmlns="" id="{505468FA-5608-43C0-91F3-64FA94E41788}"/>
              </a:ext>
            </a:extLst>
          </p:cNvPr>
          <p:cNvSpPr txBox="1"/>
          <p:nvPr/>
        </p:nvSpPr>
        <p:spPr>
          <a:xfrm>
            <a:off x="436098" y="6274191"/>
            <a:ext cx="618979" cy="401246"/>
          </a:xfrm>
          <a:prstGeom prst="rect">
            <a:avLst/>
          </a:prstGeom>
          <a:solidFill>
            <a:srgbClr val="2C567A"/>
          </a:solidFill>
        </p:spPr>
        <p:txBody>
          <a:bodyPr wrap="square" rtlCol="0">
            <a:spAutoFit/>
          </a:bodyPr>
          <a:lstStyle/>
          <a:p>
            <a:endParaRPr lang="en-US" dirty="0"/>
          </a:p>
        </p:txBody>
      </p:sp>
      <p:sp>
        <p:nvSpPr>
          <p:cNvPr id="11" name="Rectangle 10">
            <a:extLst>
              <a:ext uri="{FF2B5EF4-FFF2-40B4-BE49-F238E27FC236}">
                <a16:creationId xmlns:a16="http://schemas.microsoft.com/office/drawing/2014/main" xmlns="" id="{EF0E8537-F88C-4FF0-BF01-2831B1FF6A70}"/>
              </a:ext>
            </a:extLst>
          </p:cNvPr>
          <p:cNvSpPr/>
          <p:nvPr/>
        </p:nvSpPr>
        <p:spPr>
          <a:xfrm>
            <a:off x="436097" y="2816700"/>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Members</a:t>
            </a:r>
          </a:p>
        </p:txBody>
      </p:sp>
      <p:sp>
        <p:nvSpPr>
          <p:cNvPr id="12" name="Rectangle 11">
            <a:extLst>
              <a:ext uri="{FF2B5EF4-FFF2-40B4-BE49-F238E27FC236}">
                <a16:creationId xmlns:a16="http://schemas.microsoft.com/office/drawing/2014/main" xmlns="" id="{80F93735-767B-4ED3-8FCC-B25EC3E15387}"/>
              </a:ext>
            </a:extLst>
          </p:cNvPr>
          <p:cNvSpPr/>
          <p:nvPr/>
        </p:nvSpPr>
        <p:spPr>
          <a:xfrm>
            <a:off x="436097" y="4639792"/>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Events</a:t>
            </a:r>
          </a:p>
        </p:txBody>
      </p:sp>
      <p:sp>
        <p:nvSpPr>
          <p:cNvPr id="13" name="Rectangle 12">
            <a:extLst>
              <a:ext uri="{FF2B5EF4-FFF2-40B4-BE49-F238E27FC236}">
                <a16:creationId xmlns:a16="http://schemas.microsoft.com/office/drawing/2014/main" xmlns="" id="{5F743AB7-7D7F-440D-9972-35D85277AF8E}"/>
              </a:ext>
            </a:extLst>
          </p:cNvPr>
          <p:cNvSpPr/>
          <p:nvPr/>
        </p:nvSpPr>
        <p:spPr>
          <a:xfrm>
            <a:off x="2017883" y="3745639"/>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Forums</a:t>
            </a:r>
          </a:p>
        </p:txBody>
      </p:sp>
      <p:sp>
        <p:nvSpPr>
          <p:cNvPr id="14" name="Rectangle 13">
            <a:extLst>
              <a:ext uri="{FF2B5EF4-FFF2-40B4-BE49-F238E27FC236}">
                <a16:creationId xmlns:a16="http://schemas.microsoft.com/office/drawing/2014/main" xmlns="" id="{5018E012-04EB-4CFA-B42F-7E13303E54EF}"/>
              </a:ext>
            </a:extLst>
          </p:cNvPr>
          <p:cNvSpPr/>
          <p:nvPr/>
        </p:nvSpPr>
        <p:spPr>
          <a:xfrm>
            <a:off x="9168170" y="576366"/>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My account</a:t>
            </a:r>
          </a:p>
        </p:txBody>
      </p:sp>
      <p:sp>
        <p:nvSpPr>
          <p:cNvPr id="15" name="Rectangle 14">
            <a:extLst>
              <a:ext uri="{FF2B5EF4-FFF2-40B4-BE49-F238E27FC236}">
                <a16:creationId xmlns:a16="http://schemas.microsoft.com/office/drawing/2014/main" xmlns="" id="{2FFE0B84-9782-4B82-9738-BEF0E869EF5D}"/>
              </a:ext>
            </a:extLst>
          </p:cNvPr>
          <p:cNvSpPr/>
          <p:nvPr/>
        </p:nvSpPr>
        <p:spPr>
          <a:xfrm>
            <a:off x="436098" y="1878610"/>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Community</a:t>
            </a:r>
          </a:p>
        </p:txBody>
      </p:sp>
      <p:sp>
        <p:nvSpPr>
          <p:cNvPr id="16" name="Rectangle 15">
            <a:extLst>
              <a:ext uri="{FF2B5EF4-FFF2-40B4-BE49-F238E27FC236}">
                <a16:creationId xmlns:a16="http://schemas.microsoft.com/office/drawing/2014/main" xmlns="" id="{336194C4-CC40-45C6-8992-BB8FBE5EF4D5}"/>
              </a:ext>
            </a:extLst>
          </p:cNvPr>
          <p:cNvSpPr/>
          <p:nvPr/>
        </p:nvSpPr>
        <p:spPr>
          <a:xfrm>
            <a:off x="436097" y="633039"/>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Home</a:t>
            </a:r>
          </a:p>
        </p:txBody>
      </p:sp>
      <p:sp>
        <p:nvSpPr>
          <p:cNvPr id="17" name="Rectangle 16">
            <a:extLst>
              <a:ext uri="{FF2B5EF4-FFF2-40B4-BE49-F238E27FC236}">
                <a16:creationId xmlns:a16="http://schemas.microsoft.com/office/drawing/2014/main" xmlns="" id="{21977D84-B710-41F6-8612-17E03DE03C82}"/>
              </a:ext>
            </a:extLst>
          </p:cNvPr>
          <p:cNvSpPr/>
          <p:nvPr/>
        </p:nvSpPr>
        <p:spPr>
          <a:xfrm>
            <a:off x="436097" y="3745639"/>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Group</a:t>
            </a:r>
          </a:p>
        </p:txBody>
      </p:sp>
      <p:sp>
        <p:nvSpPr>
          <p:cNvPr id="18" name="Rectangle 17">
            <a:extLst>
              <a:ext uri="{FF2B5EF4-FFF2-40B4-BE49-F238E27FC236}">
                <a16:creationId xmlns:a16="http://schemas.microsoft.com/office/drawing/2014/main" xmlns="" id="{945DE14C-22C0-49D0-A6B2-06D85B3C2EC1}"/>
              </a:ext>
            </a:extLst>
          </p:cNvPr>
          <p:cNvSpPr/>
          <p:nvPr/>
        </p:nvSpPr>
        <p:spPr>
          <a:xfrm>
            <a:off x="8309851" y="2849706"/>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Register</a:t>
            </a:r>
          </a:p>
        </p:txBody>
      </p:sp>
      <p:sp>
        <p:nvSpPr>
          <p:cNvPr id="19" name="Rectangle 18">
            <a:extLst>
              <a:ext uri="{FF2B5EF4-FFF2-40B4-BE49-F238E27FC236}">
                <a16:creationId xmlns:a16="http://schemas.microsoft.com/office/drawing/2014/main" xmlns="" id="{34E37680-7CAC-4452-8231-B2F35A8ACEEE}"/>
              </a:ext>
            </a:extLst>
          </p:cNvPr>
          <p:cNvSpPr/>
          <p:nvPr/>
        </p:nvSpPr>
        <p:spPr>
          <a:xfrm>
            <a:off x="2022572" y="1890166"/>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Write Something</a:t>
            </a:r>
          </a:p>
        </p:txBody>
      </p:sp>
      <p:sp>
        <p:nvSpPr>
          <p:cNvPr id="20" name="Rectangle 19">
            <a:extLst>
              <a:ext uri="{FF2B5EF4-FFF2-40B4-BE49-F238E27FC236}">
                <a16:creationId xmlns:a16="http://schemas.microsoft.com/office/drawing/2014/main" xmlns="" id="{F6523873-B0EB-41ED-92FC-68D457FDCC47}"/>
              </a:ext>
            </a:extLst>
          </p:cNvPr>
          <p:cNvSpPr/>
          <p:nvPr/>
        </p:nvSpPr>
        <p:spPr>
          <a:xfrm>
            <a:off x="2017883" y="2816700"/>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Blogs</a:t>
            </a:r>
          </a:p>
        </p:txBody>
      </p:sp>
      <p:sp>
        <p:nvSpPr>
          <p:cNvPr id="21" name="Rectangle 20">
            <a:extLst>
              <a:ext uri="{FF2B5EF4-FFF2-40B4-BE49-F238E27FC236}">
                <a16:creationId xmlns:a16="http://schemas.microsoft.com/office/drawing/2014/main" xmlns="" id="{741FC15D-E81B-492C-8337-0AD1C80B4677}"/>
              </a:ext>
            </a:extLst>
          </p:cNvPr>
          <p:cNvSpPr/>
          <p:nvPr/>
        </p:nvSpPr>
        <p:spPr>
          <a:xfrm>
            <a:off x="2017882" y="650515"/>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Terms of use</a:t>
            </a:r>
          </a:p>
        </p:txBody>
      </p:sp>
      <p:sp>
        <p:nvSpPr>
          <p:cNvPr id="22" name="Rectangle 21">
            <a:extLst>
              <a:ext uri="{FF2B5EF4-FFF2-40B4-BE49-F238E27FC236}">
                <a16:creationId xmlns:a16="http://schemas.microsoft.com/office/drawing/2014/main" xmlns="" id="{24BF4F3D-FF58-4182-9438-A75C3240DB85}"/>
              </a:ext>
            </a:extLst>
          </p:cNvPr>
          <p:cNvSpPr/>
          <p:nvPr/>
        </p:nvSpPr>
        <p:spPr>
          <a:xfrm>
            <a:off x="3609046" y="3773037"/>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Photos</a:t>
            </a:r>
          </a:p>
        </p:txBody>
      </p:sp>
      <p:sp>
        <p:nvSpPr>
          <p:cNvPr id="23" name="Rectangle 22">
            <a:extLst>
              <a:ext uri="{FF2B5EF4-FFF2-40B4-BE49-F238E27FC236}">
                <a16:creationId xmlns:a16="http://schemas.microsoft.com/office/drawing/2014/main" xmlns="" id="{46995EFC-7346-4D31-816A-86697668F790}"/>
              </a:ext>
            </a:extLst>
          </p:cNvPr>
          <p:cNvSpPr/>
          <p:nvPr/>
        </p:nvSpPr>
        <p:spPr>
          <a:xfrm>
            <a:off x="3625304" y="1903496"/>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Upload Something</a:t>
            </a:r>
          </a:p>
        </p:txBody>
      </p:sp>
      <p:sp>
        <p:nvSpPr>
          <p:cNvPr id="24" name="Rectangle 23">
            <a:extLst>
              <a:ext uri="{FF2B5EF4-FFF2-40B4-BE49-F238E27FC236}">
                <a16:creationId xmlns:a16="http://schemas.microsoft.com/office/drawing/2014/main" xmlns="" id="{68F8BDD0-6AC5-44F7-AA69-0E93F73BBB8B}"/>
              </a:ext>
            </a:extLst>
          </p:cNvPr>
          <p:cNvSpPr/>
          <p:nvPr/>
        </p:nvSpPr>
        <p:spPr>
          <a:xfrm>
            <a:off x="3609046" y="2844098"/>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Videos</a:t>
            </a:r>
          </a:p>
        </p:txBody>
      </p:sp>
      <p:sp>
        <p:nvSpPr>
          <p:cNvPr id="25" name="Rectangle 24">
            <a:extLst>
              <a:ext uri="{FF2B5EF4-FFF2-40B4-BE49-F238E27FC236}">
                <a16:creationId xmlns:a16="http://schemas.microsoft.com/office/drawing/2014/main" xmlns="" id="{D224F577-D49B-47AD-8D4E-E8B0C79A8CDC}"/>
              </a:ext>
            </a:extLst>
          </p:cNvPr>
          <p:cNvSpPr/>
          <p:nvPr/>
        </p:nvSpPr>
        <p:spPr>
          <a:xfrm>
            <a:off x="5200209" y="3758969"/>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Management</a:t>
            </a:r>
          </a:p>
        </p:txBody>
      </p:sp>
      <p:sp>
        <p:nvSpPr>
          <p:cNvPr id="26" name="Rectangle 25">
            <a:extLst>
              <a:ext uri="{FF2B5EF4-FFF2-40B4-BE49-F238E27FC236}">
                <a16:creationId xmlns:a16="http://schemas.microsoft.com/office/drawing/2014/main" xmlns="" id="{D296998D-0C4B-40B7-8278-1E2FF13E748A}"/>
              </a:ext>
            </a:extLst>
          </p:cNvPr>
          <p:cNvSpPr/>
          <p:nvPr/>
        </p:nvSpPr>
        <p:spPr>
          <a:xfrm>
            <a:off x="5204898" y="1903496"/>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About US</a:t>
            </a:r>
          </a:p>
        </p:txBody>
      </p:sp>
      <p:sp>
        <p:nvSpPr>
          <p:cNvPr id="27" name="Rectangle 26">
            <a:extLst>
              <a:ext uri="{FF2B5EF4-FFF2-40B4-BE49-F238E27FC236}">
                <a16:creationId xmlns:a16="http://schemas.microsoft.com/office/drawing/2014/main" xmlns="" id="{EB4224B8-7EF7-4449-953D-29771ED6671E}"/>
              </a:ext>
            </a:extLst>
          </p:cNvPr>
          <p:cNvSpPr/>
          <p:nvPr/>
        </p:nvSpPr>
        <p:spPr>
          <a:xfrm>
            <a:off x="5200209" y="2830030"/>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Team</a:t>
            </a:r>
          </a:p>
        </p:txBody>
      </p:sp>
      <p:sp>
        <p:nvSpPr>
          <p:cNvPr id="28" name="Rectangle 27">
            <a:extLst>
              <a:ext uri="{FF2B5EF4-FFF2-40B4-BE49-F238E27FC236}">
                <a16:creationId xmlns:a16="http://schemas.microsoft.com/office/drawing/2014/main" xmlns="" id="{ACD06019-ABEC-4DC9-B8C6-142EC4F697BA}"/>
              </a:ext>
            </a:extLst>
          </p:cNvPr>
          <p:cNvSpPr/>
          <p:nvPr/>
        </p:nvSpPr>
        <p:spPr>
          <a:xfrm>
            <a:off x="6816554" y="2816699"/>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Contact</a:t>
            </a:r>
          </a:p>
        </p:txBody>
      </p:sp>
      <p:sp>
        <p:nvSpPr>
          <p:cNvPr id="29" name="Rectangle 28">
            <a:extLst>
              <a:ext uri="{FF2B5EF4-FFF2-40B4-BE49-F238E27FC236}">
                <a16:creationId xmlns:a16="http://schemas.microsoft.com/office/drawing/2014/main" xmlns="" id="{2B2D842A-21BF-4E5B-ABA1-457402B0CAB5}"/>
              </a:ext>
            </a:extLst>
          </p:cNvPr>
          <p:cNvSpPr/>
          <p:nvPr/>
        </p:nvSpPr>
        <p:spPr>
          <a:xfrm>
            <a:off x="6791373" y="1903496"/>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Support</a:t>
            </a:r>
          </a:p>
        </p:txBody>
      </p:sp>
      <p:sp>
        <p:nvSpPr>
          <p:cNvPr id="30" name="Rectangle 29">
            <a:extLst>
              <a:ext uri="{FF2B5EF4-FFF2-40B4-BE49-F238E27FC236}">
                <a16:creationId xmlns:a16="http://schemas.microsoft.com/office/drawing/2014/main" xmlns="" id="{F5F5C25A-6F1C-487C-B073-543721EFDAFB}"/>
              </a:ext>
            </a:extLst>
          </p:cNvPr>
          <p:cNvSpPr/>
          <p:nvPr/>
        </p:nvSpPr>
        <p:spPr>
          <a:xfrm>
            <a:off x="6791372" y="3770525"/>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FAQs</a:t>
            </a:r>
          </a:p>
        </p:txBody>
      </p:sp>
      <p:sp>
        <p:nvSpPr>
          <p:cNvPr id="31" name="Rectangle 30">
            <a:extLst>
              <a:ext uri="{FF2B5EF4-FFF2-40B4-BE49-F238E27FC236}">
                <a16:creationId xmlns:a16="http://schemas.microsoft.com/office/drawing/2014/main" xmlns="" id="{679DB4D3-A724-45DE-8602-76A34D22FE6B}"/>
              </a:ext>
            </a:extLst>
          </p:cNvPr>
          <p:cNvSpPr/>
          <p:nvPr/>
        </p:nvSpPr>
        <p:spPr>
          <a:xfrm>
            <a:off x="6791372" y="4699464"/>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Advertise</a:t>
            </a:r>
          </a:p>
        </p:txBody>
      </p:sp>
      <p:sp>
        <p:nvSpPr>
          <p:cNvPr id="32" name="Flowchart: Decision 31">
            <a:extLst>
              <a:ext uri="{FF2B5EF4-FFF2-40B4-BE49-F238E27FC236}">
                <a16:creationId xmlns:a16="http://schemas.microsoft.com/office/drawing/2014/main" xmlns="" id="{4D9B5F95-10FD-4F1B-A946-D8B011C5E58C}"/>
              </a:ext>
            </a:extLst>
          </p:cNvPr>
          <p:cNvSpPr/>
          <p:nvPr/>
        </p:nvSpPr>
        <p:spPr>
          <a:xfrm>
            <a:off x="10532737" y="2205421"/>
            <a:ext cx="1005946" cy="413693"/>
          </a:xfrm>
          <a:prstGeom prst="flowChartDecision">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yes</a:t>
            </a:r>
          </a:p>
        </p:txBody>
      </p:sp>
      <p:sp>
        <p:nvSpPr>
          <p:cNvPr id="33" name="Flowchart: Decision 32">
            <a:extLst>
              <a:ext uri="{FF2B5EF4-FFF2-40B4-BE49-F238E27FC236}">
                <a16:creationId xmlns:a16="http://schemas.microsoft.com/office/drawing/2014/main" xmlns="" id="{F8EFE20E-DFA4-47AE-9C09-756B1787D1CC}"/>
              </a:ext>
            </a:extLst>
          </p:cNvPr>
          <p:cNvSpPr/>
          <p:nvPr/>
        </p:nvSpPr>
        <p:spPr>
          <a:xfrm>
            <a:off x="9223419" y="2027513"/>
            <a:ext cx="1078034" cy="748749"/>
          </a:xfrm>
          <a:prstGeom prst="flowChartDecision">
            <a:avLst/>
          </a:prstGeom>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login</a:t>
            </a:r>
          </a:p>
        </p:txBody>
      </p:sp>
      <p:sp>
        <p:nvSpPr>
          <p:cNvPr id="34" name="Flowchart: Decision 33">
            <a:extLst>
              <a:ext uri="{FF2B5EF4-FFF2-40B4-BE49-F238E27FC236}">
                <a16:creationId xmlns:a16="http://schemas.microsoft.com/office/drawing/2014/main" xmlns="" id="{346BEC32-AE09-4437-B8B8-CBB5C8BAEEFB}"/>
              </a:ext>
            </a:extLst>
          </p:cNvPr>
          <p:cNvSpPr/>
          <p:nvPr/>
        </p:nvSpPr>
        <p:spPr>
          <a:xfrm>
            <a:off x="8352784" y="2205421"/>
            <a:ext cx="717556" cy="413693"/>
          </a:xfrm>
          <a:prstGeom prst="flowChartDecision">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mj-lt"/>
              </a:rPr>
              <a:t>No</a:t>
            </a:r>
          </a:p>
        </p:txBody>
      </p:sp>
      <p:sp>
        <p:nvSpPr>
          <p:cNvPr id="35" name="Rectangle 34">
            <a:extLst>
              <a:ext uri="{FF2B5EF4-FFF2-40B4-BE49-F238E27FC236}">
                <a16:creationId xmlns:a16="http://schemas.microsoft.com/office/drawing/2014/main" xmlns="" id="{5CA5AAD2-8358-4B09-BED2-6EFBE4CDE148}"/>
              </a:ext>
            </a:extLst>
          </p:cNvPr>
          <p:cNvSpPr/>
          <p:nvPr/>
        </p:nvSpPr>
        <p:spPr>
          <a:xfrm>
            <a:off x="5200209" y="654173"/>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Site Map</a:t>
            </a:r>
          </a:p>
        </p:txBody>
      </p:sp>
      <p:sp>
        <p:nvSpPr>
          <p:cNvPr id="36" name="Rectangle 35">
            <a:extLst>
              <a:ext uri="{FF2B5EF4-FFF2-40B4-BE49-F238E27FC236}">
                <a16:creationId xmlns:a16="http://schemas.microsoft.com/office/drawing/2014/main" xmlns="" id="{10D61924-1881-4921-8E4F-5B6A819E4BFE}"/>
              </a:ext>
            </a:extLst>
          </p:cNvPr>
          <p:cNvSpPr/>
          <p:nvPr/>
        </p:nvSpPr>
        <p:spPr>
          <a:xfrm>
            <a:off x="8309850" y="3779245"/>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Confirmation</a:t>
            </a:r>
          </a:p>
        </p:txBody>
      </p:sp>
      <p:sp>
        <p:nvSpPr>
          <p:cNvPr id="37" name="Rectangle 36">
            <a:extLst>
              <a:ext uri="{FF2B5EF4-FFF2-40B4-BE49-F238E27FC236}">
                <a16:creationId xmlns:a16="http://schemas.microsoft.com/office/drawing/2014/main" xmlns="" id="{8280C295-12DD-4BAA-99EA-A99756D185DD}"/>
              </a:ext>
            </a:extLst>
          </p:cNvPr>
          <p:cNvSpPr/>
          <p:nvPr/>
        </p:nvSpPr>
        <p:spPr>
          <a:xfrm>
            <a:off x="3600157" y="655227"/>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Privacy Policy</a:t>
            </a:r>
          </a:p>
        </p:txBody>
      </p:sp>
      <p:sp>
        <p:nvSpPr>
          <p:cNvPr id="38" name="Rectangle 37">
            <a:extLst>
              <a:ext uri="{FF2B5EF4-FFF2-40B4-BE49-F238E27FC236}">
                <a16:creationId xmlns:a16="http://schemas.microsoft.com/office/drawing/2014/main" xmlns="" id="{1CC6870D-2039-49D8-B8F7-E2EE223DC4DE}"/>
              </a:ext>
            </a:extLst>
          </p:cNvPr>
          <p:cNvSpPr/>
          <p:nvPr/>
        </p:nvSpPr>
        <p:spPr>
          <a:xfrm>
            <a:off x="10174116" y="3806697"/>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Account setting</a:t>
            </a:r>
          </a:p>
        </p:txBody>
      </p:sp>
      <p:sp>
        <p:nvSpPr>
          <p:cNvPr id="39" name="Rectangle 38">
            <a:extLst>
              <a:ext uri="{FF2B5EF4-FFF2-40B4-BE49-F238E27FC236}">
                <a16:creationId xmlns:a16="http://schemas.microsoft.com/office/drawing/2014/main" xmlns="" id="{CE2AB671-1117-4ACE-9C53-EBB19F202E54}"/>
              </a:ext>
            </a:extLst>
          </p:cNvPr>
          <p:cNvSpPr/>
          <p:nvPr/>
        </p:nvSpPr>
        <p:spPr>
          <a:xfrm>
            <a:off x="10174116" y="5629789"/>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My Profile</a:t>
            </a:r>
          </a:p>
        </p:txBody>
      </p:sp>
      <p:sp>
        <p:nvSpPr>
          <p:cNvPr id="40" name="Rectangle 39">
            <a:extLst>
              <a:ext uri="{FF2B5EF4-FFF2-40B4-BE49-F238E27FC236}">
                <a16:creationId xmlns:a16="http://schemas.microsoft.com/office/drawing/2014/main" xmlns="" id="{EE94CF1C-738A-47E6-9B95-87821FA9D98B}"/>
              </a:ext>
            </a:extLst>
          </p:cNvPr>
          <p:cNvSpPr/>
          <p:nvPr/>
        </p:nvSpPr>
        <p:spPr>
          <a:xfrm>
            <a:off x="10174117" y="2868607"/>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Dashboard</a:t>
            </a:r>
          </a:p>
        </p:txBody>
      </p:sp>
      <p:sp>
        <p:nvSpPr>
          <p:cNvPr id="41" name="Rectangle 40">
            <a:extLst>
              <a:ext uri="{FF2B5EF4-FFF2-40B4-BE49-F238E27FC236}">
                <a16:creationId xmlns:a16="http://schemas.microsoft.com/office/drawing/2014/main" xmlns="" id="{94773D4F-685F-4123-8FC1-AE194733A726}"/>
              </a:ext>
            </a:extLst>
          </p:cNvPr>
          <p:cNvSpPr/>
          <p:nvPr/>
        </p:nvSpPr>
        <p:spPr>
          <a:xfrm>
            <a:off x="10174116" y="4735636"/>
            <a:ext cx="1364567" cy="68978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Message center</a:t>
            </a:r>
          </a:p>
        </p:txBody>
      </p:sp>
      <p:cxnSp>
        <p:nvCxnSpPr>
          <p:cNvPr id="43" name="Straight Connector 42">
            <a:extLst>
              <a:ext uri="{FF2B5EF4-FFF2-40B4-BE49-F238E27FC236}">
                <a16:creationId xmlns:a16="http://schemas.microsoft.com/office/drawing/2014/main" xmlns="" id="{C5BB48BA-C8AC-45EE-9367-04018E3C6E7C}"/>
              </a:ext>
            </a:extLst>
          </p:cNvPr>
          <p:cNvCxnSpPr>
            <a:cxnSpLocks/>
            <a:stCxn id="16" idx="2"/>
            <a:endCxn id="15" idx="0"/>
          </p:cNvCxnSpPr>
          <p:nvPr/>
        </p:nvCxnSpPr>
        <p:spPr>
          <a:xfrm>
            <a:off x="1118381" y="1322820"/>
            <a:ext cx="1" cy="55579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4E10022D-FDC2-46DC-9A25-6E3F3D2C9B70}"/>
              </a:ext>
            </a:extLst>
          </p:cNvPr>
          <p:cNvCxnSpPr>
            <a:cxnSpLocks/>
            <a:stCxn id="16" idx="3"/>
            <a:endCxn id="21" idx="1"/>
          </p:cNvCxnSpPr>
          <p:nvPr/>
        </p:nvCxnSpPr>
        <p:spPr>
          <a:xfrm>
            <a:off x="1800664" y="977930"/>
            <a:ext cx="217218" cy="174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C7C09F9B-6D6C-4447-89BF-D5B709FE691A}"/>
              </a:ext>
            </a:extLst>
          </p:cNvPr>
          <p:cNvCxnSpPr/>
          <p:nvPr/>
        </p:nvCxnSpPr>
        <p:spPr>
          <a:xfrm>
            <a:off x="3391582" y="977930"/>
            <a:ext cx="217218" cy="174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FB72ABA5-22B4-4967-8CF7-E46C0A6D9ED8}"/>
              </a:ext>
            </a:extLst>
          </p:cNvPr>
          <p:cNvCxnSpPr/>
          <p:nvPr/>
        </p:nvCxnSpPr>
        <p:spPr>
          <a:xfrm>
            <a:off x="4982991" y="960460"/>
            <a:ext cx="217218" cy="174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1335C11-9A61-4705-92F9-F974A47DC945}"/>
              </a:ext>
            </a:extLst>
          </p:cNvPr>
          <p:cNvCxnSpPr>
            <a:cxnSpLocks/>
          </p:cNvCxnSpPr>
          <p:nvPr/>
        </p:nvCxnSpPr>
        <p:spPr>
          <a:xfrm flipH="1">
            <a:off x="1118380" y="1491175"/>
            <a:ext cx="7037559" cy="13289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48071425-D8F7-4342-93B0-23BA2B790E90}"/>
              </a:ext>
            </a:extLst>
          </p:cNvPr>
          <p:cNvCxnSpPr/>
          <p:nvPr/>
        </p:nvCxnSpPr>
        <p:spPr>
          <a:xfrm>
            <a:off x="8155939" y="149117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CC28FF4D-6AE9-4545-9134-984D50E21C37}"/>
              </a:ext>
            </a:extLst>
          </p:cNvPr>
          <p:cNvCxnSpPr>
            <a:cxnSpLocks/>
          </p:cNvCxnSpPr>
          <p:nvPr/>
        </p:nvCxnSpPr>
        <p:spPr>
          <a:xfrm flipH="1">
            <a:off x="8155938" y="799853"/>
            <a:ext cx="1" cy="6631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30E81ADB-520B-4D96-B20F-68E3F9D0F978}"/>
              </a:ext>
            </a:extLst>
          </p:cNvPr>
          <p:cNvCxnSpPr>
            <a:cxnSpLocks/>
            <a:stCxn id="14" idx="1"/>
          </p:cNvCxnSpPr>
          <p:nvPr/>
        </p:nvCxnSpPr>
        <p:spPr>
          <a:xfrm flipH="1" flipV="1">
            <a:off x="8155937" y="819400"/>
            <a:ext cx="1012233" cy="1018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85260BC5-DB45-4674-AEAF-A08822AC40D9}"/>
              </a:ext>
            </a:extLst>
          </p:cNvPr>
          <p:cNvCxnSpPr>
            <a:cxnSpLocks/>
            <a:stCxn id="34" idx="2"/>
          </p:cNvCxnSpPr>
          <p:nvPr/>
        </p:nvCxnSpPr>
        <p:spPr>
          <a:xfrm flipH="1">
            <a:off x="8707828" y="2619114"/>
            <a:ext cx="3734" cy="197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4FB45721-EDA8-4538-8519-3FB0E2C8367C}"/>
              </a:ext>
            </a:extLst>
          </p:cNvPr>
          <p:cNvCxnSpPr>
            <a:cxnSpLocks/>
            <a:stCxn id="33" idx="0"/>
          </p:cNvCxnSpPr>
          <p:nvPr/>
        </p:nvCxnSpPr>
        <p:spPr>
          <a:xfrm flipH="1" flipV="1">
            <a:off x="9737724" y="1322820"/>
            <a:ext cx="24712" cy="70469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35934FA0-ED4E-4C4B-B9EF-20FF6B5E7BC4}"/>
              </a:ext>
            </a:extLst>
          </p:cNvPr>
          <p:cNvCxnSpPr>
            <a:cxnSpLocks/>
            <a:stCxn id="32" idx="1"/>
            <a:endCxn id="33" idx="3"/>
          </p:cNvCxnSpPr>
          <p:nvPr/>
        </p:nvCxnSpPr>
        <p:spPr>
          <a:xfrm flipH="1" flipV="1">
            <a:off x="10301453" y="2401888"/>
            <a:ext cx="231284" cy="10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BFF2CF5C-1BAD-4B53-9928-3218D824E399}"/>
              </a:ext>
            </a:extLst>
          </p:cNvPr>
          <p:cNvCxnSpPr>
            <a:cxnSpLocks/>
            <a:stCxn id="33" idx="1"/>
            <a:endCxn id="34" idx="3"/>
          </p:cNvCxnSpPr>
          <p:nvPr/>
        </p:nvCxnSpPr>
        <p:spPr>
          <a:xfrm flipH="1">
            <a:off x="9070340" y="2401888"/>
            <a:ext cx="153079" cy="103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EF6F0B77-5FBB-40F2-BDCB-2FEA57AC77DC}"/>
              </a:ext>
            </a:extLst>
          </p:cNvPr>
          <p:cNvCxnSpPr>
            <a:cxnSpLocks/>
            <a:stCxn id="40" idx="0"/>
            <a:endCxn id="32" idx="2"/>
          </p:cNvCxnSpPr>
          <p:nvPr/>
        </p:nvCxnSpPr>
        <p:spPr>
          <a:xfrm flipV="1">
            <a:off x="10856401" y="2619114"/>
            <a:ext cx="179309" cy="24949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2CF5CCCE-1795-4D64-898D-C3F300548E6C}"/>
              </a:ext>
            </a:extLst>
          </p:cNvPr>
          <p:cNvCxnSpPr>
            <a:cxnSpLocks/>
          </p:cNvCxnSpPr>
          <p:nvPr/>
        </p:nvCxnSpPr>
        <p:spPr>
          <a:xfrm flipV="1">
            <a:off x="10856399" y="4525680"/>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F147C489-449C-4637-BF68-B4AA0C6B6A28}"/>
              </a:ext>
            </a:extLst>
          </p:cNvPr>
          <p:cNvCxnSpPr>
            <a:cxnSpLocks/>
          </p:cNvCxnSpPr>
          <p:nvPr/>
        </p:nvCxnSpPr>
        <p:spPr>
          <a:xfrm flipV="1">
            <a:off x="10841938" y="3540087"/>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6B0E2FA9-309E-48CA-AAAF-7DFAB9E80294}"/>
              </a:ext>
            </a:extLst>
          </p:cNvPr>
          <p:cNvCxnSpPr>
            <a:cxnSpLocks/>
          </p:cNvCxnSpPr>
          <p:nvPr/>
        </p:nvCxnSpPr>
        <p:spPr>
          <a:xfrm flipV="1">
            <a:off x="10856399" y="5425417"/>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1CA5F566-3C0E-40CE-8A3A-CF57AE1F7FC2}"/>
              </a:ext>
            </a:extLst>
          </p:cNvPr>
          <p:cNvCxnSpPr>
            <a:cxnSpLocks/>
          </p:cNvCxnSpPr>
          <p:nvPr/>
        </p:nvCxnSpPr>
        <p:spPr>
          <a:xfrm flipV="1">
            <a:off x="8973813" y="3531367"/>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DBFBE21A-7583-47D6-8F76-0F4D679E1ABE}"/>
              </a:ext>
            </a:extLst>
          </p:cNvPr>
          <p:cNvCxnSpPr>
            <a:cxnSpLocks/>
          </p:cNvCxnSpPr>
          <p:nvPr/>
        </p:nvCxnSpPr>
        <p:spPr>
          <a:xfrm flipV="1">
            <a:off x="7472280" y="4435420"/>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AC688E20-2A62-4A14-BCDC-ED6FA2D54AE3}"/>
              </a:ext>
            </a:extLst>
          </p:cNvPr>
          <p:cNvCxnSpPr>
            <a:cxnSpLocks/>
          </p:cNvCxnSpPr>
          <p:nvPr/>
        </p:nvCxnSpPr>
        <p:spPr>
          <a:xfrm flipV="1">
            <a:off x="5882492" y="3506481"/>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5C063A5B-5342-46B6-A3D0-72133B000E46}"/>
              </a:ext>
            </a:extLst>
          </p:cNvPr>
          <p:cNvCxnSpPr>
            <a:cxnSpLocks/>
          </p:cNvCxnSpPr>
          <p:nvPr/>
        </p:nvCxnSpPr>
        <p:spPr>
          <a:xfrm flipV="1">
            <a:off x="4282440" y="3540087"/>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844698AA-4E74-4562-AAAA-2CC7B30304BF}"/>
              </a:ext>
            </a:extLst>
          </p:cNvPr>
          <p:cNvCxnSpPr>
            <a:cxnSpLocks/>
          </p:cNvCxnSpPr>
          <p:nvPr/>
        </p:nvCxnSpPr>
        <p:spPr>
          <a:xfrm flipV="1">
            <a:off x="2700165" y="3531367"/>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AAC94A9F-F7F4-4121-B9A5-93936E6BDDA7}"/>
              </a:ext>
            </a:extLst>
          </p:cNvPr>
          <p:cNvCxnSpPr>
            <a:cxnSpLocks/>
          </p:cNvCxnSpPr>
          <p:nvPr/>
        </p:nvCxnSpPr>
        <p:spPr>
          <a:xfrm flipV="1">
            <a:off x="1131616" y="3475472"/>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98DB440A-E659-48A0-981D-A2246DAE2D51}"/>
              </a:ext>
            </a:extLst>
          </p:cNvPr>
          <p:cNvCxnSpPr>
            <a:cxnSpLocks/>
          </p:cNvCxnSpPr>
          <p:nvPr/>
        </p:nvCxnSpPr>
        <p:spPr>
          <a:xfrm flipV="1">
            <a:off x="1137817" y="2577542"/>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A2665513-6633-425A-8079-5EA8959833AB}"/>
              </a:ext>
            </a:extLst>
          </p:cNvPr>
          <p:cNvCxnSpPr>
            <a:cxnSpLocks/>
          </p:cNvCxnSpPr>
          <p:nvPr/>
        </p:nvCxnSpPr>
        <p:spPr>
          <a:xfrm flipV="1">
            <a:off x="2726634" y="2577542"/>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FEC31748-5AB7-4C52-939A-A5A14F52BB5C}"/>
              </a:ext>
            </a:extLst>
          </p:cNvPr>
          <p:cNvCxnSpPr>
            <a:cxnSpLocks/>
          </p:cNvCxnSpPr>
          <p:nvPr/>
        </p:nvCxnSpPr>
        <p:spPr>
          <a:xfrm flipV="1">
            <a:off x="4291329" y="2590872"/>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CDC87359-5041-413C-B0A4-BC2A32D741D5}"/>
              </a:ext>
            </a:extLst>
          </p:cNvPr>
          <p:cNvCxnSpPr>
            <a:cxnSpLocks/>
          </p:cNvCxnSpPr>
          <p:nvPr/>
        </p:nvCxnSpPr>
        <p:spPr>
          <a:xfrm flipV="1">
            <a:off x="5883175" y="2590872"/>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19BCCB06-C897-4F41-9484-2C8D6DD722C0}"/>
              </a:ext>
            </a:extLst>
          </p:cNvPr>
          <p:cNvCxnSpPr>
            <a:cxnSpLocks/>
          </p:cNvCxnSpPr>
          <p:nvPr/>
        </p:nvCxnSpPr>
        <p:spPr>
          <a:xfrm flipV="1">
            <a:off x="7472280" y="2607345"/>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79B28EF-D030-4964-B2CB-0F4B5F383D82}"/>
              </a:ext>
            </a:extLst>
          </p:cNvPr>
          <p:cNvCxnSpPr>
            <a:cxnSpLocks/>
          </p:cNvCxnSpPr>
          <p:nvPr/>
        </p:nvCxnSpPr>
        <p:spPr>
          <a:xfrm flipV="1">
            <a:off x="1110513" y="4406101"/>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256C560E-E09F-4AEF-B62F-B603A7F69CE1}"/>
              </a:ext>
            </a:extLst>
          </p:cNvPr>
          <p:cNvCxnSpPr>
            <a:cxnSpLocks/>
          </p:cNvCxnSpPr>
          <p:nvPr/>
        </p:nvCxnSpPr>
        <p:spPr>
          <a:xfrm flipV="1">
            <a:off x="7472280" y="3531367"/>
            <a:ext cx="0" cy="239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8279CC8A-6093-4972-A7CC-CFE452C1BF90}"/>
              </a:ext>
            </a:extLst>
          </p:cNvPr>
          <p:cNvCxnSpPr>
            <a:cxnSpLocks/>
            <a:stCxn id="19" idx="0"/>
          </p:cNvCxnSpPr>
          <p:nvPr/>
        </p:nvCxnSpPr>
        <p:spPr>
          <a:xfrm flipV="1">
            <a:off x="2704856" y="1605657"/>
            <a:ext cx="8129" cy="2845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CA98A7C8-72D3-474D-9BCE-4BA5153B95E7}"/>
              </a:ext>
            </a:extLst>
          </p:cNvPr>
          <p:cNvCxnSpPr>
            <a:cxnSpLocks/>
          </p:cNvCxnSpPr>
          <p:nvPr/>
        </p:nvCxnSpPr>
        <p:spPr>
          <a:xfrm flipV="1">
            <a:off x="4299459" y="1564491"/>
            <a:ext cx="8129" cy="2845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E7A6E160-E5F3-47F4-877E-F6D10241A2FB}"/>
              </a:ext>
            </a:extLst>
          </p:cNvPr>
          <p:cNvCxnSpPr>
            <a:cxnSpLocks/>
          </p:cNvCxnSpPr>
          <p:nvPr/>
        </p:nvCxnSpPr>
        <p:spPr>
          <a:xfrm flipV="1">
            <a:off x="5849102" y="1564491"/>
            <a:ext cx="8129" cy="2845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D8D3A8E4-BF84-4F62-A281-7687D6EDE1C9}"/>
              </a:ext>
            </a:extLst>
          </p:cNvPr>
          <p:cNvCxnSpPr>
            <a:cxnSpLocks/>
          </p:cNvCxnSpPr>
          <p:nvPr/>
        </p:nvCxnSpPr>
        <p:spPr>
          <a:xfrm flipV="1">
            <a:off x="7439016" y="1532911"/>
            <a:ext cx="8129" cy="284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2863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663E8E-D842-44C8-8541-F872402D191F}"/>
              </a:ext>
            </a:extLst>
          </p:cNvPr>
          <p:cNvSpPr>
            <a:spLocks noGrp="1"/>
          </p:cNvSpPr>
          <p:nvPr>
            <p:ph type="title"/>
          </p:nvPr>
        </p:nvSpPr>
        <p:spPr>
          <a:xfrm>
            <a:off x="0" y="-289458"/>
            <a:ext cx="10515600" cy="940181"/>
          </a:xfrm>
        </p:spPr>
        <p:txBody>
          <a:bodyPr/>
          <a:lstStyle/>
          <a:p>
            <a:pPr algn="l"/>
            <a:r>
              <a:rPr lang="en-US" dirty="0"/>
              <a:t>Use case diagram</a:t>
            </a:r>
          </a:p>
        </p:txBody>
      </p:sp>
      <p:sp>
        <p:nvSpPr>
          <p:cNvPr id="3" name="Slide Number Placeholder 2">
            <a:extLst>
              <a:ext uri="{FF2B5EF4-FFF2-40B4-BE49-F238E27FC236}">
                <a16:creationId xmlns:a16="http://schemas.microsoft.com/office/drawing/2014/main" xmlns="" id="{C13F9055-679E-4010-90E5-3B4E1A63DD37}"/>
              </a:ext>
            </a:extLst>
          </p:cNvPr>
          <p:cNvSpPr>
            <a:spLocks noGrp="1"/>
          </p:cNvSpPr>
          <p:nvPr>
            <p:ph type="sldNum" sz="quarter" idx="12"/>
          </p:nvPr>
        </p:nvSpPr>
        <p:spPr/>
        <p:txBody>
          <a:bodyPr/>
          <a:lstStyle/>
          <a:p>
            <a:fld id="{9EC71654-96A5-4280-94F3-931C61A9F92C}" type="slidenum">
              <a:rPr lang="en-IN" smtClean="0"/>
              <a:pPr/>
              <a:t>8</a:t>
            </a:fld>
            <a:endParaRPr lang="en-IN" dirty="0"/>
          </a:p>
        </p:txBody>
      </p:sp>
      <p:sp>
        <p:nvSpPr>
          <p:cNvPr id="4" name="Text Placeholder 3">
            <a:extLst>
              <a:ext uri="{FF2B5EF4-FFF2-40B4-BE49-F238E27FC236}">
                <a16:creationId xmlns:a16="http://schemas.microsoft.com/office/drawing/2014/main" xmlns="" id="{A62AF772-2C2B-42A0-9DA4-CC87288409B8}"/>
              </a:ext>
            </a:extLst>
          </p:cNvPr>
          <p:cNvSpPr>
            <a:spLocks noGrp="1"/>
          </p:cNvSpPr>
          <p:nvPr>
            <p:ph type="body" idx="1"/>
          </p:nvPr>
        </p:nvSpPr>
        <p:spPr>
          <a:xfrm>
            <a:off x="-996950" y="652653"/>
            <a:ext cx="400602" cy="648543"/>
          </a:xfrm>
        </p:spPr>
        <p:txBody>
          <a:bodyPr/>
          <a:lstStyle/>
          <a:p>
            <a:endParaRPr lang="en-US" dirty="0"/>
          </a:p>
        </p:txBody>
      </p:sp>
      <p:sp>
        <p:nvSpPr>
          <p:cNvPr id="6" name="TextBox 5">
            <a:extLst>
              <a:ext uri="{FF2B5EF4-FFF2-40B4-BE49-F238E27FC236}">
                <a16:creationId xmlns:a16="http://schemas.microsoft.com/office/drawing/2014/main" xmlns="" id="{3A8D7C3F-4F01-4F6A-B4F2-A7B2A93AA901}"/>
              </a:ext>
            </a:extLst>
          </p:cNvPr>
          <p:cNvSpPr txBox="1"/>
          <p:nvPr/>
        </p:nvSpPr>
        <p:spPr>
          <a:xfrm>
            <a:off x="1046922" y="6308035"/>
            <a:ext cx="556591" cy="369332"/>
          </a:xfrm>
          <a:prstGeom prst="rect">
            <a:avLst/>
          </a:prstGeom>
          <a:solidFill>
            <a:srgbClr val="4E718F"/>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xmlns="" id="{BBA5E461-AA4D-4899-8F54-3EDE929A824A}"/>
              </a:ext>
            </a:extLst>
          </p:cNvPr>
          <p:cNvSpPr txBox="1"/>
          <p:nvPr/>
        </p:nvSpPr>
        <p:spPr>
          <a:xfrm>
            <a:off x="384313" y="6162261"/>
            <a:ext cx="662609" cy="648543"/>
          </a:xfrm>
          <a:prstGeom prst="rect">
            <a:avLst/>
          </a:prstGeom>
          <a:solidFill>
            <a:srgbClr val="2C567A"/>
          </a:solidFill>
        </p:spPr>
        <p:txBody>
          <a:bodyPr wrap="square" rtlCol="0">
            <a:spAutoFit/>
          </a:bodyPr>
          <a:lstStyle/>
          <a:p>
            <a:endParaRPr lang="en-US" dirty="0"/>
          </a:p>
        </p:txBody>
      </p:sp>
      <p:sp>
        <p:nvSpPr>
          <p:cNvPr id="9" name="Oval 8">
            <a:extLst>
              <a:ext uri="{FF2B5EF4-FFF2-40B4-BE49-F238E27FC236}">
                <a16:creationId xmlns:a16="http://schemas.microsoft.com/office/drawing/2014/main" xmlns="" id="{9C0EE4B2-BB2F-4A5F-9260-4CC375595D2D}"/>
              </a:ext>
            </a:extLst>
          </p:cNvPr>
          <p:cNvSpPr/>
          <p:nvPr/>
        </p:nvSpPr>
        <p:spPr>
          <a:xfrm>
            <a:off x="4757529" y="910055"/>
            <a:ext cx="2239617" cy="6485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Edit Profile</a:t>
            </a:r>
          </a:p>
        </p:txBody>
      </p:sp>
      <p:sp>
        <p:nvSpPr>
          <p:cNvPr id="10" name="Oval 9">
            <a:extLst>
              <a:ext uri="{FF2B5EF4-FFF2-40B4-BE49-F238E27FC236}">
                <a16:creationId xmlns:a16="http://schemas.microsoft.com/office/drawing/2014/main" xmlns="" id="{7A9AE6C1-59F9-44D6-A86E-F987EE5BF624}"/>
              </a:ext>
            </a:extLst>
          </p:cNvPr>
          <p:cNvSpPr/>
          <p:nvPr/>
        </p:nvSpPr>
        <p:spPr>
          <a:xfrm>
            <a:off x="4757528" y="180632"/>
            <a:ext cx="2239617" cy="6485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Register profile</a:t>
            </a:r>
          </a:p>
        </p:txBody>
      </p:sp>
      <p:sp>
        <p:nvSpPr>
          <p:cNvPr id="11" name="Oval 10">
            <a:extLst>
              <a:ext uri="{FF2B5EF4-FFF2-40B4-BE49-F238E27FC236}">
                <a16:creationId xmlns:a16="http://schemas.microsoft.com/office/drawing/2014/main" xmlns="" id="{266CA707-997C-481E-827D-82820D6907FC}"/>
              </a:ext>
            </a:extLst>
          </p:cNvPr>
          <p:cNvSpPr/>
          <p:nvPr/>
        </p:nvSpPr>
        <p:spPr>
          <a:xfrm>
            <a:off x="4757528" y="1639478"/>
            <a:ext cx="2239617" cy="6485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Check User Account</a:t>
            </a:r>
          </a:p>
        </p:txBody>
      </p:sp>
      <p:sp>
        <p:nvSpPr>
          <p:cNvPr id="12" name="Oval 11">
            <a:extLst>
              <a:ext uri="{FF2B5EF4-FFF2-40B4-BE49-F238E27FC236}">
                <a16:creationId xmlns:a16="http://schemas.microsoft.com/office/drawing/2014/main" xmlns="" id="{4AF948EA-9AC4-40F2-9915-8757C0D1C1B4}"/>
              </a:ext>
            </a:extLst>
          </p:cNvPr>
          <p:cNvSpPr/>
          <p:nvPr/>
        </p:nvSpPr>
        <p:spPr>
          <a:xfrm>
            <a:off x="4757528" y="3098324"/>
            <a:ext cx="2239617" cy="6485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Send/receive message</a:t>
            </a:r>
          </a:p>
        </p:txBody>
      </p:sp>
      <p:sp>
        <p:nvSpPr>
          <p:cNvPr id="13" name="Oval 12">
            <a:extLst>
              <a:ext uri="{FF2B5EF4-FFF2-40B4-BE49-F238E27FC236}">
                <a16:creationId xmlns:a16="http://schemas.microsoft.com/office/drawing/2014/main" xmlns="" id="{9A992792-D617-481F-8811-4A028B36706E}"/>
              </a:ext>
            </a:extLst>
          </p:cNvPr>
          <p:cNvSpPr/>
          <p:nvPr/>
        </p:nvSpPr>
        <p:spPr>
          <a:xfrm>
            <a:off x="4757527" y="2377355"/>
            <a:ext cx="2239617" cy="6485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Delete User Profile</a:t>
            </a:r>
          </a:p>
        </p:txBody>
      </p:sp>
      <p:sp>
        <p:nvSpPr>
          <p:cNvPr id="14" name="Oval 13">
            <a:extLst>
              <a:ext uri="{FF2B5EF4-FFF2-40B4-BE49-F238E27FC236}">
                <a16:creationId xmlns:a16="http://schemas.microsoft.com/office/drawing/2014/main" xmlns="" id="{4B28A004-E287-4F98-8EBA-FEDD47653FC7}"/>
              </a:ext>
            </a:extLst>
          </p:cNvPr>
          <p:cNvSpPr/>
          <p:nvPr/>
        </p:nvSpPr>
        <p:spPr>
          <a:xfrm>
            <a:off x="4757527" y="3812791"/>
            <a:ext cx="2239617" cy="6485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System announcement</a:t>
            </a:r>
          </a:p>
        </p:txBody>
      </p:sp>
      <p:sp>
        <p:nvSpPr>
          <p:cNvPr id="15" name="Oval 14">
            <a:extLst>
              <a:ext uri="{FF2B5EF4-FFF2-40B4-BE49-F238E27FC236}">
                <a16:creationId xmlns:a16="http://schemas.microsoft.com/office/drawing/2014/main" xmlns="" id="{B02D340A-A6CD-4DCC-8AC6-7B9FBDD3E87D}"/>
              </a:ext>
            </a:extLst>
          </p:cNvPr>
          <p:cNvSpPr/>
          <p:nvPr/>
        </p:nvSpPr>
        <p:spPr>
          <a:xfrm>
            <a:off x="4757527" y="4533760"/>
            <a:ext cx="2239617" cy="6485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System Updates</a:t>
            </a:r>
          </a:p>
        </p:txBody>
      </p:sp>
      <p:sp>
        <p:nvSpPr>
          <p:cNvPr id="16" name="Oval 15">
            <a:extLst>
              <a:ext uri="{FF2B5EF4-FFF2-40B4-BE49-F238E27FC236}">
                <a16:creationId xmlns:a16="http://schemas.microsoft.com/office/drawing/2014/main" xmlns="" id="{278BE892-56AD-4EE6-A746-A285F6231BFC}"/>
              </a:ext>
            </a:extLst>
          </p:cNvPr>
          <p:cNvSpPr/>
          <p:nvPr/>
        </p:nvSpPr>
        <p:spPr>
          <a:xfrm>
            <a:off x="4757526" y="5254730"/>
            <a:ext cx="2239617" cy="49671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posts</a:t>
            </a:r>
            <a:endParaRPr lang="en-US" b="1" dirty="0">
              <a:latin typeface="+mj-lt"/>
            </a:endParaRPr>
          </a:p>
        </p:txBody>
      </p:sp>
      <p:sp>
        <p:nvSpPr>
          <p:cNvPr id="17" name="Oval 16">
            <a:extLst>
              <a:ext uri="{FF2B5EF4-FFF2-40B4-BE49-F238E27FC236}">
                <a16:creationId xmlns:a16="http://schemas.microsoft.com/office/drawing/2014/main" xmlns="" id="{72D0FD9C-D631-4B40-82E6-A0D89B4469D7}"/>
              </a:ext>
            </a:extLst>
          </p:cNvPr>
          <p:cNvSpPr/>
          <p:nvPr/>
        </p:nvSpPr>
        <p:spPr>
          <a:xfrm>
            <a:off x="4757526" y="5764696"/>
            <a:ext cx="2239617" cy="5565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uploads</a:t>
            </a:r>
            <a:endParaRPr lang="en-US" b="1" dirty="0">
              <a:latin typeface="+mj-lt"/>
            </a:endParaRPr>
          </a:p>
        </p:txBody>
      </p:sp>
      <p:sp>
        <p:nvSpPr>
          <p:cNvPr id="18" name="Oval 17">
            <a:extLst>
              <a:ext uri="{FF2B5EF4-FFF2-40B4-BE49-F238E27FC236}">
                <a16:creationId xmlns:a16="http://schemas.microsoft.com/office/drawing/2014/main" xmlns="" id="{EFAF0FAC-7A3A-4959-9A99-17C10D4AA2F5}"/>
              </a:ext>
            </a:extLst>
          </p:cNvPr>
          <p:cNvSpPr/>
          <p:nvPr/>
        </p:nvSpPr>
        <p:spPr>
          <a:xfrm>
            <a:off x="4817159" y="6520071"/>
            <a:ext cx="2093845" cy="5826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Send Friend request</a:t>
            </a:r>
          </a:p>
        </p:txBody>
      </p:sp>
      <p:sp>
        <p:nvSpPr>
          <p:cNvPr id="21" name="Smiley Face 20">
            <a:extLst>
              <a:ext uri="{FF2B5EF4-FFF2-40B4-BE49-F238E27FC236}">
                <a16:creationId xmlns:a16="http://schemas.microsoft.com/office/drawing/2014/main" xmlns="" id="{BD3DFB27-82E1-4514-98B1-5A094CC45A62}"/>
              </a:ext>
            </a:extLst>
          </p:cNvPr>
          <p:cNvSpPr/>
          <p:nvPr/>
        </p:nvSpPr>
        <p:spPr>
          <a:xfrm>
            <a:off x="708990" y="2593029"/>
            <a:ext cx="516835" cy="514150"/>
          </a:xfrm>
          <a:prstGeom prst="smileyFac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miley Face 21">
            <a:extLst>
              <a:ext uri="{FF2B5EF4-FFF2-40B4-BE49-F238E27FC236}">
                <a16:creationId xmlns:a16="http://schemas.microsoft.com/office/drawing/2014/main" xmlns="" id="{CA35BBEC-FB74-4B5D-88D6-176FEDB324BE}"/>
              </a:ext>
            </a:extLst>
          </p:cNvPr>
          <p:cNvSpPr/>
          <p:nvPr/>
        </p:nvSpPr>
        <p:spPr>
          <a:xfrm>
            <a:off x="10164417" y="2422752"/>
            <a:ext cx="516835" cy="514150"/>
          </a:xfrm>
          <a:prstGeom prst="smileyFac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xmlns="" id="{0783E677-27EF-459C-B68E-79BE02C8C85D}"/>
              </a:ext>
            </a:extLst>
          </p:cNvPr>
          <p:cNvCxnSpPr>
            <a:cxnSpLocks/>
            <a:endCxn id="21" idx="4"/>
          </p:cNvCxnSpPr>
          <p:nvPr/>
        </p:nvCxnSpPr>
        <p:spPr>
          <a:xfrm flipV="1">
            <a:off x="967408" y="3107179"/>
            <a:ext cx="0" cy="6396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CFFE99E-2A3F-4C3B-B737-A8CCE924167C}"/>
              </a:ext>
            </a:extLst>
          </p:cNvPr>
          <p:cNvCxnSpPr>
            <a:cxnSpLocks/>
          </p:cNvCxnSpPr>
          <p:nvPr/>
        </p:nvCxnSpPr>
        <p:spPr>
          <a:xfrm flipV="1">
            <a:off x="10436085" y="2936902"/>
            <a:ext cx="0" cy="6396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7F660498-7B5F-4865-998B-976C3EC4E6B8}"/>
              </a:ext>
            </a:extLst>
          </p:cNvPr>
          <p:cNvCxnSpPr>
            <a:cxnSpLocks/>
          </p:cNvCxnSpPr>
          <p:nvPr/>
        </p:nvCxnSpPr>
        <p:spPr>
          <a:xfrm>
            <a:off x="708990" y="3256746"/>
            <a:ext cx="530082" cy="16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369B450E-AA49-4929-A762-B71FEE6C6E6E}"/>
              </a:ext>
            </a:extLst>
          </p:cNvPr>
          <p:cNvCxnSpPr>
            <a:cxnSpLocks/>
          </p:cNvCxnSpPr>
          <p:nvPr/>
        </p:nvCxnSpPr>
        <p:spPr>
          <a:xfrm>
            <a:off x="10171044" y="3177159"/>
            <a:ext cx="530082" cy="16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3CD9A66B-3AAB-43E6-BF23-FD7AFB1BD1AF}"/>
              </a:ext>
            </a:extLst>
          </p:cNvPr>
          <p:cNvCxnSpPr>
            <a:cxnSpLocks/>
          </p:cNvCxnSpPr>
          <p:nvPr/>
        </p:nvCxnSpPr>
        <p:spPr>
          <a:xfrm>
            <a:off x="967407" y="3746867"/>
            <a:ext cx="258418" cy="3005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B7288B6D-5E5F-4CB1-BA3B-442FE91252CE}"/>
              </a:ext>
            </a:extLst>
          </p:cNvPr>
          <p:cNvCxnSpPr>
            <a:cxnSpLocks/>
          </p:cNvCxnSpPr>
          <p:nvPr/>
        </p:nvCxnSpPr>
        <p:spPr>
          <a:xfrm>
            <a:off x="10422834" y="3596600"/>
            <a:ext cx="258418" cy="3005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3631E3D-BD1E-4F95-9884-C93138B9608A}"/>
              </a:ext>
            </a:extLst>
          </p:cNvPr>
          <p:cNvCxnSpPr>
            <a:cxnSpLocks/>
          </p:cNvCxnSpPr>
          <p:nvPr/>
        </p:nvCxnSpPr>
        <p:spPr>
          <a:xfrm flipV="1">
            <a:off x="708990" y="3735998"/>
            <a:ext cx="258417" cy="311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3EA3EECA-AD27-4739-BD6C-34AA04CDC8D9}"/>
              </a:ext>
            </a:extLst>
          </p:cNvPr>
          <p:cNvCxnSpPr>
            <a:cxnSpLocks/>
          </p:cNvCxnSpPr>
          <p:nvPr/>
        </p:nvCxnSpPr>
        <p:spPr>
          <a:xfrm flipV="1">
            <a:off x="10164416" y="3602360"/>
            <a:ext cx="258417" cy="311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9E0393F8-A01C-4F29-A04F-55FCEC400741}"/>
              </a:ext>
            </a:extLst>
          </p:cNvPr>
          <p:cNvSpPr/>
          <p:nvPr/>
        </p:nvSpPr>
        <p:spPr>
          <a:xfrm>
            <a:off x="-152400" y="4030312"/>
            <a:ext cx="2239613"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chemeClr val="accent3"/>
                </a:solidFill>
              </a:rPr>
              <a:t>User</a:t>
            </a:r>
          </a:p>
        </p:txBody>
      </p:sp>
      <p:sp>
        <p:nvSpPr>
          <p:cNvPr id="42" name="Rectangle 41">
            <a:extLst>
              <a:ext uri="{FF2B5EF4-FFF2-40B4-BE49-F238E27FC236}">
                <a16:creationId xmlns:a16="http://schemas.microsoft.com/office/drawing/2014/main" xmlns="" id="{A7787FA8-C0BF-46BD-B76F-068A850ABA5E}"/>
              </a:ext>
            </a:extLst>
          </p:cNvPr>
          <p:cNvSpPr/>
          <p:nvPr/>
        </p:nvSpPr>
        <p:spPr>
          <a:xfrm>
            <a:off x="9316278" y="3979213"/>
            <a:ext cx="2239613"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chemeClr val="accent3"/>
                </a:solidFill>
              </a:rPr>
              <a:t>Admin</a:t>
            </a:r>
          </a:p>
        </p:txBody>
      </p:sp>
      <p:cxnSp>
        <p:nvCxnSpPr>
          <p:cNvPr id="55" name="Straight Connector 54">
            <a:extLst>
              <a:ext uri="{FF2B5EF4-FFF2-40B4-BE49-F238E27FC236}">
                <a16:creationId xmlns:a16="http://schemas.microsoft.com/office/drawing/2014/main" xmlns="" id="{2431D02F-51BD-435F-8101-4BCFBB47222C}"/>
              </a:ext>
            </a:extLst>
          </p:cNvPr>
          <p:cNvCxnSpPr>
            <a:cxnSpLocks/>
            <a:stCxn id="10" idx="6"/>
            <a:endCxn id="22" idx="1"/>
          </p:cNvCxnSpPr>
          <p:nvPr/>
        </p:nvCxnSpPr>
        <p:spPr>
          <a:xfrm>
            <a:off x="6997145" y="504904"/>
            <a:ext cx="3242961" cy="1993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4F247357-71DD-4797-A3EA-BC77BB11685A}"/>
              </a:ext>
            </a:extLst>
          </p:cNvPr>
          <p:cNvCxnSpPr>
            <a:cxnSpLocks/>
            <a:stCxn id="9" idx="6"/>
            <a:endCxn id="22" idx="2"/>
          </p:cNvCxnSpPr>
          <p:nvPr/>
        </p:nvCxnSpPr>
        <p:spPr>
          <a:xfrm>
            <a:off x="6997146" y="1234327"/>
            <a:ext cx="3167271" cy="1445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76C379-C48B-469A-99AD-F684DBE29390}"/>
              </a:ext>
            </a:extLst>
          </p:cNvPr>
          <p:cNvCxnSpPr>
            <a:cxnSpLocks/>
            <a:stCxn id="11" idx="6"/>
            <a:endCxn id="22" idx="2"/>
          </p:cNvCxnSpPr>
          <p:nvPr/>
        </p:nvCxnSpPr>
        <p:spPr>
          <a:xfrm>
            <a:off x="6997145" y="1963750"/>
            <a:ext cx="3167272" cy="716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216787E7-90B8-4932-8A14-D74A2314DD6F}"/>
              </a:ext>
            </a:extLst>
          </p:cNvPr>
          <p:cNvCxnSpPr>
            <a:cxnSpLocks/>
            <a:stCxn id="13" idx="6"/>
            <a:endCxn id="22" idx="3"/>
          </p:cNvCxnSpPr>
          <p:nvPr/>
        </p:nvCxnSpPr>
        <p:spPr>
          <a:xfrm>
            <a:off x="6997144" y="2701627"/>
            <a:ext cx="3242962" cy="159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67E7E4E0-9AB2-4BE3-A2BC-16DAEC5EB393}"/>
              </a:ext>
            </a:extLst>
          </p:cNvPr>
          <p:cNvCxnSpPr>
            <a:cxnSpLocks/>
            <a:stCxn id="12" idx="6"/>
            <a:endCxn id="22" idx="3"/>
          </p:cNvCxnSpPr>
          <p:nvPr/>
        </p:nvCxnSpPr>
        <p:spPr>
          <a:xfrm flipV="1">
            <a:off x="6997145" y="2861606"/>
            <a:ext cx="3242961" cy="560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A7BC4513-1211-4A58-BBCC-E535E7C82102}"/>
              </a:ext>
            </a:extLst>
          </p:cNvPr>
          <p:cNvCxnSpPr>
            <a:cxnSpLocks/>
            <a:stCxn id="14" idx="6"/>
            <a:endCxn id="22" idx="3"/>
          </p:cNvCxnSpPr>
          <p:nvPr/>
        </p:nvCxnSpPr>
        <p:spPr>
          <a:xfrm flipV="1">
            <a:off x="6997144" y="2861606"/>
            <a:ext cx="3242962" cy="1275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84F6AF67-7C19-4E7B-B59F-D8BE6A4FD6DC}"/>
              </a:ext>
            </a:extLst>
          </p:cNvPr>
          <p:cNvCxnSpPr>
            <a:cxnSpLocks/>
            <a:stCxn id="15" idx="6"/>
            <a:endCxn id="22" idx="3"/>
          </p:cNvCxnSpPr>
          <p:nvPr/>
        </p:nvCxnSpPr>
        <p:spPr>
          <a:xfrm flipV="1">
            <a:off x="6997144" y="2861606"/>
            <a:ext cx="3242962" cy="199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B14B236D-363F-4640-9AFD-DF9FBF05D8C3}"/>
              </a:ext>
            </a:extLst>
          </p:cNvPr>
          <p:cNvCxnSpPr>
            <a:cxnSpLocks/>
            <a:stCxn id="16" idx="6"/>
            <a:endCxn id="22" idx="3"/>
          </p:cNvCxnSpPr>
          <p:nvPr/>
        </p:nvCxnSpPr>
        <p:spPr>
          <a:xfrm flipV="1">
            <a:off x="6997143" y="2861607"/>
            <a:ext cx="3242963" cy="2641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7AE0E49D-2E67-49D9-8178-F92115F62875}"/>
              </a:ext>
            </a:extLst>
          </p:cNvPr>
          <p:cNvCxnSpPr>
            <a:cxnSpLocks/>
            <a:stCxn id="17" idx="6"/>
            <a:endCxn id="22" idx="3"/>
          </p:cNvCxnSpPr>
          <p:nvPr/>
        </p:nvCxnSpPr>
        <p:spPr>
          <a:xfrm flipV="1">
            <a:off x="6997143" y="2861607"/>
            <a:ext cx="3242963" cy="3181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8AA3777B-C1C3-42AE-BF26-1F6847E9B4FA}"/>
              </a:ext>
            </a:extLst>
          </p:cNvPr>
          <p:cNvCxnSpPr>
            <a:cxnSpLocks/>
            <a:stCxn id="21" idx="7"/>
            <a:endCxn id="10" idx="2"/>
          </p:cNvCxnSpPr>
          <p:nvPr/>
        </p:nvCxnSpPr>
        <p:spPr>
          <a:xfrm flipV="1">
            <a:off x="1150136" y="504904"/>
            <a:ext cx="3607392" cy="2163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FB0E1EAA-E01E-4E57-9F48-0290B2819A20}"/>
              </a:ext>
            </a:extLst>
          </p:cNvPr>
          <p:cNvCxnSpPr>
            <a:cxnSpLocks/>
            <a:stCxn id="21" idx="7"/>
            <a:endCxn id="9" idx="2"/>
          </p:cNvCxnSpPr>
          <p:nvPr/>
        </p:nvCxnSpPr>
        <p:spPr>
          <a:xfrm flipV="1">
            <a:off x="1150136" y="1234327"/>
            <a:ext cx="3607393" cy="1433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8517D1A7-77C8-44A0-94EC-E454E5C5889B}"/>
              </a:ext>
            </a:extLst>
          </p:cNvPr>
          <p:cNvCxnSpPr>
            <a:cxnSpLocks/>
            <a:stCxn id="21" idx="7"/>
            <a:endCxn id="11" idx="2"/>
          </p:cNvCxnSpPr>
          <p:nvPr/>
        </p:nvCxnSpPr>
        <p:spPr>
          <a:xfrm flipV="1">
            <a:off x="1150136" y="1963750"/>
            <a:ext cx="3607392" cy="704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CE74E066-2625-4E72-B3BB-42D13B88097C}"/>
              </a:ext>
            </a:extLst>
          </p:cNvPr>
          <p:cNvCxnSpPr>
            <a:cxnSpLocks/>
            <a:stCxn id="21" idx="7"/>
            <a:endCxn id="13" idx="2"/>
          </p:cNvCxnSpPr>
          <p:nvPr/>
        </p:nvCxnSpPr>
        <p:spPr>
          <a:xfrm>
            <a:off x="1150136" y="2668325"/>
            <a:ext cx="3607391" cy="33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E68894E9-CAD6-4AE1-A529-18CB7B159BB7}"/>
              </a:ext>
            </a:extLst>
          </p:cNvPr>
          <p:cNvCxnSpPr>
            <a:cxnSpLocks/>
            <a:stCxn id="21" idx="7"/>
            <a:endCxn id="12" idx="2"/>
          </p:cNvCxnSpPr>
          <p:nvPr/>
        </p:nvCxnSpPr>
        <p:spPr>
          <a:xfrm>
            <a:off x="1150136" y="2668325"/>
            <a:ext cx="3607392" cy="754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1" idx="7"/>
          </p:cNvCxnSpPr>
          <p:nvPr/>
        </p:nvCxnSpPr>
        <p:spPr>
          <a:xfrm>
            <a:off x="1150136" y="2668324"/>
            <a:ext cx="3753168" cy="39975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611756" y="0"/>
            <a:ext cx="2955235" cy="7076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11253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BE3B1-9063-411E-8469-7DD9EC107D1D}"/>
              </a:ext>
            </a:extLst>
          </p:cNvPr>
          <p:cNvSpPr>
            <a:spLocks noGrp="1"/>
          </p:cNvSpPr>
          <p:nvPr>
            <p:ph type="title"/>
          </p:nvPr>
        </p:nvSpPr>
        <p:spPr>
          <a:xfrm>
            <a:off x="0" y="-262953"/>
            <a:ext cx="10515600" cy="940181"/>
          </a:xfrm>
        </p:spPr>
        <p:txBody>
          <a:bodyPr/>
          <a:lstStyle/>
          <a:p>
            <a:pPr algn="l"/>
            <a:r>
              <a:rPr lang="en-US" dirty="0" smtClean="0"/>
              <a:t>ACTIVITY Diagram</a:t>
            </a:r>
            <a:endParaRPr lang="en-US" dirty="0"/>
          </a:p>
        </p:txBody>
      </p:sp>
      <p:sp>
        <p:nvSpPr>
          <p:cNvPr id="3" name="Slide Number Placeholder 2">
            <a:extLst>
              <a:ext uri="{FF2B5EF4-FFF2-40B4-BE49-F238E27FC236}">
                <a16:creationId xmlns:a16="http://schemas.microsoft.com/office/drawing/2014/main" xmlns="" id="{B5377580-6090-4EB6-915B-86CD6AE60827}"/>
              </a:ext>
            </a:extLst>
          </p:cNvPr>
          <p:cNvSpPr>
            <a:spLocks noGrp="1"/>
          </p:cNvSpPr>
          <p:nvPr>
            <p:ph type="sldNum" sz="quarter" idx="12"/>
          </p:nvPr>
        </p:nvSpPr>
        <p:spPr/>
        <p:txBody>
          <a:bodyPr/>
          <a:lstStyle/>
          <a:p>
            <a:fld id="{9EC71654-96A5-4280-94F3-931C61A9F92C}" type="slidenum">
              <a:rPr lang="en-IN" smtClean="0"/>
              <a:pPr/>
              <a:t>9</a:t>
            </a:fld>
            <a:endParaRPr lang="en-IN" dirty="0"/>
          </a:p>
        </p:txBody>
      </p:sp>
      <p:sp>
        <p:nvSpPr>
          <p:cNvPr id="4" name="Text Placeholder 3">
            <a:extLst>
              <a:ext uri="{FF2B5EF4-FFF2-40B4-BE49-F238E27FC236}">
                <a16:creationId xmlns:a16="http://schemas.microsoft.com/office/drawing/2014/main" xmlns="" id="{8BAC3521-6EAE-4A0F-9B6F-FDDC184A24B7}"/>
              </a:ext>
            </a:extLst>
          </p:cNvPr>
          <p:cNvSpPr>
            <a:spLocks noGrp="1"/>
          </p:cNvSpPr>
          <p:nvPr>
            <p:ph type="body" idx="1"/>
          </p:nvPr>
        </p:nvSpPr>
        <p:spPr>
          <a:xfrm>
            <a:off x="-1235489" y="871362"/>
            <a:ext cx="321089" cy="251382"/>
          </a:xfrm>
        </p:spPr>
        <p:txBody>
          <a:bodyPr>
            <a:normAutofit fontScale="77500" lnSpcReduction="20000"/>
          </a:bodyPr>
          <a:lstStyle/>
          <a:p>
            <a:endParaRPr lang="en-US" dirty="0"/>
          </a:p>
        </p:txBody>
      </p:sp>
      <p:sp>
        <p:nvSpPr>
          <p:cNvPr id="5" name="TextBox 4">
            <a:extLst>
              <a:ext uri="{FF2B5EF4-FFF2-40B4-BE49-F238E27FC236}">
                <a16:creationId xmlns:a16="http://schemas.microsoft.com/office/drawing/2014/main" xmlns="" id="{3D37CCD8-D571-4A84-962D-31396809B404}"/>
              </a:ext>
            </a:extLst>
          </p:cNvPr>
          <p:cNvSpPr txBox="1"/>
          <p:nvPr/>
        </p:nvSpPr>
        <p:spPr>
          <a:xfrm>
            <a:off x="1046922" y="6281530"/>
            <a:ext cx="569843" cy="369332"/>
          </a:xfrm>
          <a:prstGeom prst="rect">
            <a:avLst/>
          </a:prstGeom>
          <a:solidFill>
            <a:srgbClr val="4E718F"/>
          </a:solidFill>
          <a:ln>
            <a:solidFill>
              <a:srgbClr val="4E718F"/>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xmlns="" id="{EE635540-FC78-4AA0-878A-8D4897EFBAB0}"/>
              </a:ext>
            </a:extLst>
          </p:cNvPr>
          <p:cNvSpPr txBox="1"/>
          <p:nvPr/>
        </p:nvSpPr>
        <p:spPr>
          <a:xfrm>
            <a:off x="357809" y="6175513"/>
            <a:ext cx="689113" cy="499924"/>
          </a:xfrm>
          <a:prstGeom prst="rect">
            <a:avLst/>
          </a:prstGeom>
          <a:solidFill>
            <a:srgbClr val="2C567A"/>
          </a:solidFill>
        </p:spPr>
        <p:txBody>
          <a:bodyPr wrap="square" rtlCol="0">
            <a:spAutoFit/>
          </a:bodyPr>
          <a:lstStyle/>
          <a:p>
            <a:endParaRPr lang="en-US" dirty="0"/>
          </a:p>
        </p:txBody>
      </p:sp>
      <p:sp>
        <p:nvSpPr>
          <p:cNvPr id="7" name="Rectangle: Rounded Corners 6">
            <a:extLst>
              <a:ext uri="{FF2B5EF4-FFF2-40B4-BE49-F238E27FC236}">
                <a16:creationId xmlns:a16="http://schemas.microsoft.com/office/drawing/2014/main" xmlns="" id="{9D22EFBA-8B76-480C-AEFC-97511062FAF0}"/>
              </a:ext>
            </a:extLst>
          </p:cNvPr>
          <p:cNvSpPr/>
          <p:nvPr/>
        </p:nvSpPr>
        <p:spPr>
          <a:xfrm>
            <a:off x="4545495" y="0"/>
            <a:ext cx="1404731" cy="35452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Start</a:t>
            </a:r>
          </a:p>
        </p:txBody>
      </p:sp>
      <p:cxnSp>
        <p:nvCxnSpPr>
          <p:cNvPr id="18" name="Connector: Elbow 17">
            <a:extLst>
              <a:ext uri="{FF2B5EF4-FFF2-40B4-BE49-F238E27FC236}">
                <a16:creationId xmlns:a16="http://schemas.microsoft.com/office/drawing/2014/main" xmlns="" id="{E215A88F-3D9A-4370-9EBE-ECAD57181075}"/>
              </a:ext>
            </a:extLst>
          </p:cNvPr>
          <p:cNvCxnSpPr>
            <a:cxnSpLocks/>
          </p:cNvCxnSpPr>
          <p:nvPr/>
        </p:nvCxnSpPr>
        <p:spPr>
          <a:xfrm rot="5400000">
            <a:off x="4099404" y="791927"/>
            <a:ext cx="415036" cy="304802"/>
          </a:xfrm>
          <a:prstGeom prst="bentConnector3">
            <a:avLst>
              <a:gd name="adj1" fmla="val 372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xmlns="" id="{C868F214-10B9-414B-A218-999A11028895}"/>
              </a:ext>
            </a:extLst>
          </p:cNvPr>
          <p:cNvSpPr/>
          <p:nvPr/>
        </p:nvSpPr>
        <p:spPr>
          <a:xfrm>
            <a:off x="3405809" y="1145718"/>
            <a:ext cx="1046887" cy="3630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Register</a:t>
            </a:r>
          </a:p>
        </p:txBody>
      </p:sp>
      <p:cxnSp>
        <p:nvCxnSpPr>
          <p:cNvPr id="21" name="Straight Arrow Connector 20">
            <a:extLst>
              <a:ext uri="{FF2B5EF4-FFF2-40B4-BE49-F238E27FC236}">
                <a16:creationId xmlns:a16="http://schemas.microsoft.com/office/drawing/2014/main" xmlns="" id="{0E3BF618-FEA8-4600-B4D1-AFB5A610D379}"/>
              </a:ext>
            </a:extLst>
          </p:cNvPr>
          <p:cNvCxnSpPr>
            <a:cxnSpLocks/>
          </p:cNvCxnSpPr>
          <p:nvPr/>
        </p:nvCxnSpPr>
        <p:spPr>
          <a:xfrm>
            <a:off x="3902839" y="1508768"/>
            <a:ext cx="1" cy="400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xmlns="" id="{9F3DEA62-6046-4FBF-9428-132A2F9A92C0}"/>
              </a:ext>
            </a:extLst>
          </p:cNvPr>
          <p:cNvSpPr/>
          <p:nvPr/>
        </p:nvSpPr>
        <p:spPr>
          <a:xfrm>
            <a:off x="3359534" y="1879137"/>
            <a:ext cx="1046887" cy="3945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Name</a:t>
            </a:r>
          </a:p>
        </p:txBody>
      </p:sp>
      <p:cxnSp>
        <p:nvCxnSpPr>
          <p:cNvPr id="25" name="Straight Arrow Connector 24">
            <a:extLst>
              <a:ext uri="{FF2B5EF4-FFF2-40B4-BE49-F238E27FC236}">
                <a16:creationId xmlns:a16="http://schemas.microsoft.com/office/drawing/2014/main" xmlns="" id="{3CB1BE35-0102-4E53-9900-82DA5FB91EEC}"/>
              </a:ext>
            </a:extLst>
          </p:cNvPr>
          <p:cNvCxnSpPr>
            <a:cxnSpLocks/>
          </p:cNvCxnSpPr>
          <p:nvPr/>
        </p:nvCxnSpPr>
        <p:spPr>
          <a:xfrm>
            <a:off x="3929252" y="2273694"/>
            <a:ext cx="0" cy="342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xmlns="" id="{14FF2C87-1470-4BD3-8C9B-0324FB6DB10F}"/>
              </a:ext>
            </a:extLst>
          </p:cNvPr>
          <p:cNvSpPr/>
          <p:nvPr/>
        </p:nvSpPr>
        <p:spPr>
          <a:xfrm>
            <a:off x="3376091" y="2620394"/>
            <a:ext cx="1053496" cy="35692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Age</a:t>
            </a:r>
          </a:p>
        </p:txBody>
      </p:sp>
      <p:cxnSp>
        <p:nvCxnSpPr>
          <p:cNvPr id="31" name="Straight Arrow Connector 30">
            <a:extLst>
              <a:ext uri="{FF2B5EF4-FFF2-40B4-BE49-F238E27FC236}">
                <a16:creationId xmlns:a16="http://schemas.microsoft.com/office/drawing/2014/main" xmlns="" id="{D72E3BBC-150F-499C-B47F-209ADFAE04BB}"/>
              </a:ext>
            </a:extLst>
          </p:cNvPr>
          <p:cNvCxnSpPr>
            <a:stCxn id="26" idx="2"/>
          </p:cNvCxnSpPr>
          <p:nvPr/>
        </p:nvCxnSpPr>
        <p:spPr>
          <a:xfrm>
            <a:off x="3902839" y="2977317"/>
            <a:ext cx="16554" cy="269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xmlns="" id="{D55F8DAC-7E4F-4EF0-992F-DBE00A5C10CD}"/>
              </a:ext>
            </a:extLst>
          </p:cNvPr>
          <p:cNvSpPr/>
          <p:nvPr/>
        </p:nvSpPr>
        <p:spPr>
          <a:xfrm>
            <a:off x="3405809" y="3246465"/>
            <a:ext cx="1046887" cy="3569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Year</a:t>
            </a:r>
          </a:p>
        </p:txBody>
      </p:sp>
      <p:cxnSp>
        <p:nvCxnSpPr>
          <p:cNvPr id="34" name="Straight Arrow Connector 33">
            <a:extLst>
              <a:ext uri="{FF2B5EF4-FFF2-40B4-BE49-F238E27FC236}">
                <a16:creationId xmlns:a16="http://schemas.microsoft.com/office/drawing/2014/main" xmlns="" id="{5E21E65E-6047-45D8-B8C2-109E63F55F26}"/>
              </a:ext>
            </a:extLst>
          </p:cNvPr>
          <p:cNvCxnSpPr>
            <a:stCxn id="32" idx="2"/>
          </p:cNvCxnSpPr>
          <p:nvPr/>
        </p:nvCxnSpPr>
        <p:spPr>
          <a:xfrm flipH="1">
            <a:off x="3922642" y="3603387"/>
            <a:ext cx="6611" cy="265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xmlns="" id="{340A1B13-940C-4195-BB4C-F3E264FDA028}"/>
              </a:ext>
            </a:extLst>
          </p:cNvPr>
          <p:cNvSpPr/>
          <p:nvPr/>
        </p:nvSpPr>
        <p:spPr>
          <a:xfrm>
            <a:off x="3452084" y="3869317"/>
            <a:ext cx="1000612" cy="3569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E-mail</a:t>
            </a:r>
          </a:p>
        </p:txBody>
      </p:sp>
      <p:cxnSp>
        <p:nvCxnSpPr>
          <p:cNvPr id="37" name="Straight Arrow Connector 36">
            <a:extLst>
              <a:ext uri="{FF2B5EF4-FFF2-40B4-BE49-F238E27FC236}">
                <a16:creationId xmlns:a16="http://schemas.microsoft.com/office/drawing/2014/main" xmlns="" id="{84698619-4164-4A47-8632-5F2F40A98391}"/>
              </a:ext>
            </a:extLst>
          </p:cNvPr>
          <p:cNvCxnSpPr>
            <a:cxnSpLocks/>
          </p:cNvCxnSpPr>
          <p:nvPr/>
        </p:nvCxnSpPr>
        <p:spPr>
          <a:xfrm>
            <a:off x="3911129" y="4242271"/>
            <a:ext cx="16527" cy="226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xmlns="" id="{CD92906C-8887-4382-B52C-C3C330C3DA67}"/>
              </a:ext>
            </a:extLst>
          </p:cNvPr>
          <p:cNvSpPr/>
          <p:nvPr/>
        </p:nvSpPr>
        <p:spPr>
          <a:xfrm>
            <a:off x="3250024" y="4468444"/>
            <a:ext cx="1404731" cy="3569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Department</a:t>
            </a:r>
          </a:p>
        </p:txBody>
      </p:sp>
      <p:cxnSp>
        <p:nvCxnSpPr>
          <p:cNvPr id="42" name="Straight Arrow Connector 41">
            <a:extLst>
              <a:ext uri="{FF2B5EF4-FFF2-40B4-BE49-F238E27FC236}">
                <a16:creationId xmlns:a16="http://schemas.microsoft.com/office/drawing/2014/main" xmlns="" id="{7DEF0855-7859-4ABA-B370-7CD86932D73C}"/>
              </a:ext>
            </a:extLst>
          </p:cNvPr>
          <p:cNvCxnSpPr>
            <a:cxnSpLocks/>
          </p:cNvCxnSpPr>
          <p:nvPr/>
        </p:nvCxnSpPr>
        <p:spPr>
          <a:xfrm>
            <a:off x="5141842" y="274765"/>
            <a:ext cx="13253" cy="354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xmlns="" id="{22BE6228-8CD7-4991-AFB0-BA72C5F07E89}"/>
              </a:ext>
            </a:extLst>
          </p:cNvPr>
          <p:cNvSpPr/>
          <p:nvPr/>
        </p:nvSpPr>
        <p:spPr>
          <a:xfrm>
            <a:off x="5579164" y="1145718"/>
            <a:ext cx="1205949" cy="3391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Login</a:t>
            </a:r>
          </a:p>
        </p:txBody>
      </p:sp>
      <p:cxnSp>
        <p:nvCxnSpPr>
          <p:cNvPr id="62" name="Straight Arrow Connector 61">
            <a:extLst>
              <a:ext uri="{FF2B5EF4-FFF2-40B4-BE49-F238E27FC236}">
                <a16:creationId xmlns:a16="http://schemas.microsoft.com/office/drawing/2014/main" xmlns="" id="{E5AB7A82-5943-494F-BBB3-E121E008C224}"/>
              </a:ext>
            </a:extLst>
          </p:cNvPr>
          <p:cNvCxnSpPr>
            <a:cxnSpLocks/>
            <a:stCxn id="57" idx="2"/>
          </p:cNvCxnSpPr>
          <p:nvPr/>
        </p:nvCxnSpPr>
        <p:spPr>
          <a:xfrm flipH="1">
            <a:off x="6182138" y="1484879"/>
            <a:ext cx="1" cy="224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xmlns="" id="{6139EF79-992B-4DA3-8B12-639A51E12102}"/>
              </a:ext>
            </a:extLst>
          </p:cNvPr>
          <p:cNvSpPr/>
          <p:nvPr/>
        </p:nvSpPr>
        <p:spPr>
          <a:xfrm>
            <a:off x="5579164" y="1709055"/>
            <a:ext cx="1205919" cy="3391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Username</a:t>
            </a:r>
          </a:p>
        </p:txBody>
      </p:sp>
      <p:cxnSp>
        <p:nvCxnSpPr>
          <p:cNvPr id="67" name="Straight Arrow Connector 66">
            <a:extLst>
              <a:ext uri="{FF2B5EF4-FFF2-40B4-BE49-F238E27FC236}">
                <a16:creationId xmlns:a16="http://schemas.microsoft.com/office/drawing/2014/main" xmlns="" id="{A43575CF-64AE-42CF-8737-F3F6FB3C13F6}"/>
              </a:ext>
            </a:extLst>
          </p:cNvPr>
          <p:cNvCxnSpPr>
            <a:stCxn id="65" idx="2"/>
          </p:cNvCxnSpPr>
          <p:nvPr/>
        </p:nvCxnSpPr>
        <p:spPr>
          <a:xfrm>
            <a:off x="6182124" y="2048216"/>
            <a:ext cx="14" cy="225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xmlns="" id="{BE594209-8E00-44EE-A58B-6EBF0CAA87DF}"/>
              </a:ext>
            </a:extLst>
          </p:cNvPr>
          <p:cNvSpPr/>
          <p:nvPr/>
        </p:nvSpPr>
        <p:spPr>
          <a:xfrm>
            <a:off x="5655417" y="2281233"/>
            <a:ext cx="1053412" cy="3391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E-mail</a:t>
            </a:r>
          </a:p>
        </p:txBody>
      </p:sp>
      <p:cxnSp>
        <p:nvCxnSpPr>
          <p:cNvPr id="70" name="Straight Arrow Connector 69">
            <a:extLst>
              <a:ext uri="{FF2B5EF4-FFF2-40B4-BE49-F238E27FC236}">
                <a16:creationId xmlns:a16="http://schemas.microsoft.com/office/drawing/2014/main" xmlns="" id="{43B6BBD3-866E-48EF-AB26-6DE134E65857}"/>
              </a:ext>
            </a:extLst>
          </p:cNvPr>
          <p:cNvCxnSpPr>
            <a:stCxn id="68" idx="2"/>
          </p:cNvCxnSpPr>
          <p:nvPr/>
        </p:nvCxnSpPr>
        <p:spPr>
          <a:xfrm>
            <a:off x="6182123" y="2620394"/>
            <a:ext cx="0" cy="178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xmlns="" id="{41D662CF-67C6-4F52-8F3E-634CA57CC125}"/>
              </a:ext>
            </a:extLst>
          </p:cNvPr>
          <p:cNvSpPr/>
          <p:nvPr/>
        </p:nvSpPr>
        <p:spPr>
          <a:xfrm>
            <a:off x="5655417" y="2798854"/>
            <a:ext cx="1205914" cy="30659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Password</a:t>
            </a:r>
          </a:p>
        </p:txBody>
      </p:sp>
      <p:cxnSp>
        <p:nvCxnSpPr>
          <p:cNvPr id="73" name="Straight Arrow Connector 72">
            <a:extLst>
              <a:ext uri="{FF2B5EF4-FFF2-40B4-BE49-F238E27FC236}">
                <a16:creationId xmlns:a16="http://schemas.microsoft.com/office/drawing/2014/main" xmlns="" id="{C455571D-6638-4EEE-B7B1-3493D913CA7A}"/>
              </a:ext>
            </a:extLst>
          </p:cNvPr>
          <p:cNvCxnSpPr>
            <a:cxnSpLocks/>
            <a:stCxn id="71" idx="2"/>
            <a:endCxn id="76" idx="0"/>
          </p:cNvCxnSpPr>
          <p:nvPr/>
        </p:nvCxnSpPr>
        <p:spPr>
          <a:xfrm flipH="1">
            <a:off x="5804452" y="3105447"/>
            <a:ext cx="453922" cy="114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Flowchart: Decision 75">
            <a:extLst>
              <a:ext uri="{FF2B5EF4-FFF2-40B4-BE49-F238E27FC236}">
                <a16:creationId xmlns:a16="http://schemas.microsoft.com/office/drawing/2014/main" xmlns="" id="{79C0F064-CD9D-4B9B-9D99-AAA9A7754A92}"/>
              </a:ext>
            </a:extLst>
          </p:cNvPr>
          <p:cNvSpPr/>
          <p:nvPr/>
        </p:nvSpPr>
        <p:spPr>
          <a:xfrm>
            <a:off x="4638261" y="3220278"/>
            <a:ext cx="2332381" cy="852938"/>
          </a:xfrm>
          <a:prstGeom prst="flowChartDecision">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If Successful</a:t>
            </a:r>
            <a:endParaRPr lang="en-US" dirty="0"/>
          </a:p>
        </p:txBody>
      </p:sp>
      <p:cxnSp>
        <p:nvCxnSpPr>
          <p:cNvPr id="79" name="Straight Arrow Connector 78">
            <a:extLst>
              <a:ext uri="{FF2B5EF4-FFF2-40B4-BE49-F238E27FC236}">
                <a16:creationId xmlns:a16="http://schemas.microsoft.com/office/drawing/2014/main" xmlns="" id="{77FDBF73-20A2-4483-9C09-073D86B48B4C}"/>
              </a:ext>
            </a:extLst>
          </p:cNvPr>
          <p:cNvCxnSpPr>
            <a:cxnSpLocks/>
          </p:cNvCxnSpPr>
          <p:nvPr/>
        </p:nvCxnSpPr>
        <p:spPr>
          <a:xfrm flipV="1">
            <a:off x="4621609" y="3869316"/>
            <a:ext cx="805141" cy="591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CD9A38C3-5BF1-4DE3-86AC-FA1F9DA876F8}"/>
              </a:ext>
            </a:extLst>
          </p:cNvPr>
          <p:cNvCxnSpPr>
            <a:cxnSpLocks/>
          </p:cNvCxnSpPr>
          <p:nvPr/>
        </p:nvCxnSpPr>
        <p:spPr>
          <a:xfrm>
            <a:off x="6806764" y="3736351"/>
            <a:ext cx="680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xmlns="" id="{01EC33A0-C0F9-43F6-BA07-5C7EE7CE66EE}"/>
              </a:ext>
            </a:extLst>
          </p:cNvPr>
          <p:cNvSpPr/>
          <p:nvPr/>
        </p:nvSpPr>
        <p:spPr>
          <a:xfrm>
            <a:off x="7513983" y="3527945"/>
            <a:ext cx="2584174" cy="4698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Login Fail</a:t>
            </a:r>
          </a:p>
        </p:txBody>
      </p:sp>
      <p:cxnSp>
        <p:nvCxnSpPr>
          <p:cNvPr id="85" name="Connector: Elbow 84">
            <a:extLst>
              <a:ext uri="{FF2B5EF4-FFF2-40B4-BE49-F238E27FC236}">
                <a16:creationId xmlns:a16="http://schemas.microsoft.com/office/drawing/2014/main" xmlns="" id="{8CEF0648-A5B5-4F05-8202-5B45601F1364}"/>
              </a:ext>
            </a:extLst>
          </p:cNvPr>
          <p:cNvCxnSpPr>
            <a:stCxn id="83" idx="0"/>
            <a:endCxn id="57" idx="3"/>
          </p:cNvCxnSpPr>
          <p:nvPr/>
        </p:nvCxnSpPr>
        <p:spPr>
          <a:xfrm rot="16200000" flipV="1">
            <a:off x="6689269" y="1411143"/>
            <a:ext cx="2212646" cy="20209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BDE7A91E-09A0-44C6-A4B1-342C5EDAEECB}"/>
              </a:ext>
            </a:extLst>
          </p:cNvPr>
          <p:cNvCxnSpPr>
            <a:stCxn id="76" idx="2"/>
          </p:cNvCxnSpPr>
          <p:nvPr/>
        </p:nvCxnSpPr>
        <p:spPr>
          <a:xfrm>
            <a:off x="5804452" y="4073216"/>
            <a:ext cx="53010" cy="573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xmlns="" id="{CEEB3AC4-0909-49FA-B359-CBBCC80F49FB}"/>
              </a:ext>
            </a:extLst>
          </p:cNvPr>
          <p:cNvSpPr/>
          <p:nvPr/>
        </p:nvSpPr>
        <p:spPr>
          <a:xfrm>
            <a:off x="4962938" y="4636818"/>
            <a:ext cx="2027583" cy="3544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Search for friends</a:t>
            </a:r>
          </a:p>
        </p:txBody>
      </p:sp>
      <p:cxnSp>
        <p:nvCxnSpPr>
          <p:cNvPr id="90" name="Straight Arrow Connector 89">
            <a:extLst>
              <a:ext uri="{FF2B5EF4-FFF2-40B4-BE49-F238E27FC236}">
                <a16:creationId xmlns:a16="http://schemas.microsoft.com/office/drawing/2014/main" xmlns="" id="{EBA2D11C-B837-4A85-8369-58BE01C62383}"/>
              </a:ext>
            </a:extLst>
          </p:cNvPr>
          <p:cNvCxnSpPr>
            <a:stCxn id="88" idx="3"/>
          </p:cNvCxnSpPr>
          <p:nvPr/>
        </p:nvCxnSpPr>
        <p:spPr>
          <a:xfrm>
            <a:off x="6990521" y="4814058"/>
            <a:ext cx="496957" cy="11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xmlns="" id="{FE84834B-3BE0-4D58-816F-77F9B20E1FE1}"/>
              </a:ext>
            </a:extLst>
          </p:cNvPr>
          <p:cNvSpPr/>
          <p:nvPr/>
        </p:nvSpPr>
        <p:spPr>
          <a:xfrm>
            <a:off x="7487478" y="4538521"/>
            <a:ext cx="1364808" cy="57368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Chat Start</a:t>
            </a:r>
          </a:p>
        </p:txBody>
      </p:sp>
      <p:cxnSp>
        <p:nvCxnSpPr>
          <p:cNvPr id="93" name="Straight Arrow Connector 92">
            <a:extLst>
              <a:ext uri="{FF2B5EF4-FFF2-40B4-BE49-F238E27FC236}">
                <a16:creationId xmlns:a16="http://schemas.microsoft.com/office/drawing/2014/main" xmlns="" id="{5E168D54-7914-451F-B16A-8248B337DD18}"/>
              </a:ext>
            </a:extLst>
          </p:cNvPr>
          <p:cNvCxnSpPr/>
          <p:nvPr/>
        </p:nvCxnSpPr>
        <p:spPr>
          <a:xfrm>
            <a:off x="5857461" y="4991298"/>
            <a:ext cx="0" cy="442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xmlns="" id="{E380EF99-BF1A-40D6-9E74-1C83920FD92E}"/>
              </a:ext>
            </a:extLst>
          </p:cNvPr>
          <p:cNvSpPr/>
          <p:nvPr/>
        </p:nvSpPr>
        <p:spPr>
          <a:xfrm>
            <a:off x="5042467" y="5433391"/>
            <a:ext cx="1629988" cy="40601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Logout</a:t>
            </a:r>
          </a:p>
        </p:txBody>
      </p:sp>
      <p:sp>
        <p:nvSpPr>
          <p:cNvPr id="95" name="TextBox 94">
            <a:extLst>
              <a:ext uri="{FF2B5EF4-FFF2-40B4-BE49-F238E27FC236}">
                <a16:creationId xmlns:a16="http://schemas.microsoft.com/office/drawing/2014/main" xmlns="" id="{5E978DD3-3D75-439D-B6D0-0B7859B3A894}"/>
              </a:ext>
            </a:extLst>
          </p:cNvPr>
          <p:cNvSpPr txBox="1"/>
          <p:nvPr/>
        </p:nvSpPr>
        <p:spPr>
          <a:xfrm>
            <a:off x="9114234" y="3218910"/>
            <a:ext cx="1179443" cy="369332"/>
          </a:xfrm>
          <a:prstGeom prst="rect">
            <a:avLst/>
          </a:prstGeom>
          <a:noFill/>
        </p:spPr>
        <p:txBody>
          <a:bodyPr wrap="square" rtlCol="0">
            <a:spAutoFit/>
          </a:bodyPr>
          <a:lstStyle/>
          <a:p>
            <a:r>
              <a:rPr lang="en-US" dirty="0"/>
              <a:t>Yes</a:t>
            </a:r>
          </a:p>
        </p:txBody>
      </p:sp>
      <p:sp>
        <p:nvSpPr>
          <p:cNvPr id="96" name="TextBox 95">
            <a:extLst>
              <a:ext uri="{FF2B5EF4-FFF2-40B4-BE49-F238E27FC236}">
                <a16:creationId xmlns:a16="http://schemas.microsoft.com/office/drawing/2014/main" xmlns="" id="{F4B79E35-BC03-464D-94A9-486F85DEE42B}"/>
              </a:ext>
            </a:extLst>
          </p:cNvPr>
          <p:cNvSpPr txBox="1"/>
          <p:nvPr/>
        </p:nvSpPr>
        <p:spPr>
          <a:xfrm>
            <a:off x="6831388" y="3501441"/>
            <a:ext cx="645163" cy="369332"/>
          </a:xfrm>
          <a:prstGeom prst="rect">
            <a:avLst/>
          </a:prstGeom>
          <a:noFill/>
        </p:spPr>
        <p:txBody>
          <a:bodyPr wrap="square" rtlCol="0">
            <a:spAutoFit/>
          </a:bodyPr>
          <a:lstStyle/>
          <a:p>
            <a:r>
              <a:rPr lang="en-US" dirty="0"/>
              <a:t>NO</a:t>
            </a:r>
          </a:p>
        </p:txBody>
      </p:sp>
      <p:sp>
        <p:nvSpPr>
          <p:cNvPr id="47" name="TextBox 46">
            <a:extLst>
              <a:ext uri="{FF2B5EF4-FFF2-40B4-BE49-F238E27FC236}">
                <a16:creationId xmlns:a16="http://schemas.microsoft.com/office/drawing/2014/main" xmlns="" id="{F4B79E35-BC03-464D-94A9-486F85DEE42B}"/>
              </a:ext>
            </a:extLst>
          </p:cNvPr>
          <p:cNvSpPr txBox="1"/>
          <p:nvPr/>
        </p:nvSpPr>
        <p:spPr>
          <a:xfrm>
            <a:off x="6003127" y="4250189"/>
            <a:ext cx="645163" cy="369332"/>
          </a:xfrm>
          <a:prstGeom prst="rect">
            <a:avLst/>
          </a:prstGeom>
          <a:noFill/>
        </p:spPr>
        <p:txBody>
          <a:bodyPr wrap="square" rtlCol="0">
            <a:spAutoFit/>
          </a:bodyPr>
          <a:lstStyle/>
          <a:p>
            <a:r>
              <a:rPr lang="en-US" dirty="0" smtClean="0"/>
              <a:t>Yes</a:t>
            </a:r>
            <a:endParaRPr lang="en-US" dirty="0"/>
          </a:p>
        </p:txBody>
      </p:sp>
      <p:cxnSp>
        <p:nvCxnSpPr>
          <p:cNvPr id="51" name="Straight Arrow Connector 50"/>
          <p:cNvCxnSpPr/>
          <p:nvPr/>
        </p:nvCxnSpPr>
        <p:spPr>
          <a:xfrm>
            <a:off x="5923722" y="821635"/>
            <a:ext cx="609600" cy="291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4505739" y="609601"/>
            <a:ext cx="1364974" cy="47707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Home Page</a:t>
            </a:r>
            <a:endParaRPr lang="en-IN" dirty="0"/>
          </a:p>
        </p:txBody>
      </p:sp>
    </p:spTree>
    <p:extLst>
      <p:ext uri="{BB962C8B-B14F-4D97-AF65-F5344CB8AC3E}">
        <p14:creationId xmlns:p14="http://schemas.microsoft.com/office/powerpoint/2010/main" xmlns="" val="319979711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ontoso BG Presentation Template - v4" id="{D2E7B854-57A4-4C49-92B6-079BF15553DA}" vid="{DDFBD5F9-7DC6-43CD-820E-691F3CC0D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19797F-2510-4681-A59B-FCD8F3733FE0}">
  <ds:schemaRefs>
    <ds:schemaRef ds:uri="http://purl.org/dc/elements/1.1/"/>
    <ds:schemaRef ds:uri="71af3243-3dd4-4a8d-8c0d-dd76da1f02a5"/>
    <ds:schemaRef ds:uri="http://purl.org/dc/terms/"/>
    <ds:schemaRef ds:uri="http://www.w3.org/XML/1998/namespace"/>
    <ds:schemaRef ds:uri="http://schemas.microsoft.com/office/2006/documentManagement/types"/>
    <ds:schemaRef ds:uri="http://schemas.openxmlformats.org/package/2006/metadata/core-properties"/>
    <ds:schemaRef ds:uri="16c05727-aa75-4e4a-9b5f-8a80a116589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C31332-3081-4BD9-AD6F-078B4521F3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447</Words>
  <Application>Microsoft Office PowerPoint</Application>
  <PresentationFormat>Custom</PresentationFormat>
  <Paragraphs>130</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Minor project - I</vt:lpstr>
      <vt:lpstr>Content </vt:lpstr>
      <vt:lpstr>Aim of the project</vt:lpstr>
      <vt:lpstr>Brief description </vt:lpstr>
      <vt:lpstr>Detailed description</vt:lpstr>
      <vt:lpstr>Technical requirements and languages</vt:lpstr>
      <vt:lpstr>WEBSITE Architecture </vt:lpstr>
      <vt:lpstr>Use case diagram</vt:lpstr>
      <vt:lpstr>ACTIVITY Diagram</vt:lpstr>
      <vt:lpstr>Slide 10</vt:lpstr>
      <vt:lpstr>Slide 11</vt:lpstr>
      <vt:lpstr>Slide 12</vt:lpstr>
      <vt:lpstr>Slide 13</vt:lpstr>
      <vt:lpstr>Slide 14</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2018-10-02T12:58:05Z</dcterms:created>
  <dcterms:modified xsi:type="dcterms:W3CDTF">2018-12-01T10:15:16Z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