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60049-B0FA-4053-9DE8-C53367C00C9A}" type="datetimeFigureOut">
              <a:rPr lang="en-IN" smtClean="0"/>
              <a:pPr/>
              <a:t>14-09-2018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5C687-C1C7-4092-BC16-E0CB42C8A28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A702C7-CEA0-47FE-8D2E-5BA3AE310AF2}" type="datetimeFigureOut">
              <a:rPr lang="en-IN" smtClean="0"/>
              <a:pPr/>
              <a:t>14-09-2018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D006FE-9AAE-4B29-8A84-AAEF692C075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A702C7-CEA0-47FE-8D2E-5BA3AE310AF2}" type="datetimeFigureOut">
              <a:rPr lang="en-IN" smtClean="0"/>
              <a:pPr/>
              <a:t>14-09-2018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006FE-9AAE-4B29-8A84-AAEF692C075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A702C7-CEA0-47FE-8D2E-5BA3AE310AF2}" type="datetimeFigureOut">
              <a:rPr lang="en-IN" smtClean="0"/>
              <a:pPr/>
              <a:t>14-09-2018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006FE-9AAE-4B29-8A84-AAEF692C075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A702C7-CEA0-47FE-8D2E-5BA3AE310AF2}" type="datetimeFigureOut">
              <a:rPr lang="en-IN" smtClean="0"/>
              <a:pPr/>
              <a:t>14-09-2018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006FE-9AAE-4B29-8A84-AAEF692C075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A702C7-CEA0-47FE-8D2E-5BA3AE310AF2}" type="datetimeFigureOut">
              <a:rPr lang="en-IN" smtClean="0"/>
              <a:pPr/>
              <a:t>14-09-2018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006FE-9AAE-4B29-8A84-AAEF692C075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A702C7-CEA0-47FE-8D2E-5BA3AE310AF2}" type="datetimeFigureOut">
              <a:rPr lang="en-IN" smtClean="0"/>
              <a:pPr/>
              <a:t>14-09-2018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006FE-9AAE-4B29-8A84-AAEF692C075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A702C7-CEA0-47FE-8D2E-5BA3AE310AF2}" type="datetimeFigureOut">
              <a:rPr lang="en-IN" smtClean="0"/>
              <a:pPr/>
              <a:t>14-09-2018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006FE-9AAE-4B29-8A84-AAEF692C075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A702C7-CEA0-47FE-8D2E-5BA3AE310AF2}" type="datetimeFigureOut">
              <a:rPr lang="en-IN" smtClean="0"/>
              <a:pPr/>
              <a:t>14-09-2018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006FE-9AAE-4B29-8A84-AAEF692C075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A702C7-CEA0-47FE-8D2E-5BA3AE310AF2}" type="datetimeFigureOut">
              <a:rPr lang="en-IN" smtClean="0"/>
              <a:pPr/>
              <a:t>14-09-2018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006FE-9AAE-4B29-8A84-AAEF692C075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1A702C7-CEA0-47FE-8D2E-5BA3AE310AF2}" type="datetimeFigureOut">
              <a:rPr lang="en-IN" smtClean="0"/>
              <a:pPr/>
              <a:t>14-09-2018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006FE-9AAE-4B29-8A84-AAEF692C075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A702C7-CEA0-47FE-8D2E-5BA3AE310AF2}" type="datetimeFigureOut">
              <a:rPr lang="en-IN" smtClean="0"/>
              <a:pPr/>
              <a:t>14-09-2018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D006FE-9AAE-4B29-8A84-AAEF692C075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A702C7-CEA0-47FE-8D2E-5BA3AE310AF2}" type="datetimeFigureOut">
              <a:rPr lang="en-IN" smtClean="0"/>
              <a:pPr/>
              <a:t>14-09-2018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5D006FE-9AAE-4B29-8A84-AAEF692C075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728192"/>
          </a:xfrm>
        </p:spPr>
        <p:txBody>
          <a:bodyPr>
            <a:normAutofit/>
          </a:bodyPr>
          <a:lstStyle/>
          <a:p>
            <a:r>
              <a:rPr lang="en-IN" sz="5400" dirty="0" smtClean="0">
                <a:latin typeface="AR CENA" pitchFamily="2" charset="0"/>
              </a:rPr>
              <a:t>Social Media App</a:t>
            </a:r>
            <a:br>
              <a:rPr lang="en-IN" sz="5400" dirty="0" smtClean="0">
                <a:latin typeface="AR CENA" pitchFamily="2" charset="0"/>
              </a:rPr>
            </a:br>
            <a:r>
              <a:rPr lang="en-IN" sz="3200" dirty="0" smtClean="0">
                <a:latin typeface="AR CENA" pitchFamily="2" charset="0"/>
              </a:rPr>
              <a:t>(Chat Box)</a:t>
            </a:r>
            <a:endParaRPr lang="en-IN" sz="5400" dirty="0">
              <a:latin typeface="AR CEN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068960"/>
            <a:ext cx="7560840" cy="3528392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Made by :-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Constantia" pitchFamily="18" charset="0"/>
              </a:rPr>
              <a:t>Samarth Shrivastava(161B193)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Constantia" pitchFamily="18" charset="0"/>
              </a:rPr>
              <a:t>Rishi Prajapati(161B177)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Constantia" pitchFamily="18" charset="0"/>
              </a:rPr>
              <a:t>Garvit Singh Rajput(161B079)</a:t>
            </a:r>
          </a:p>
          <a:p>
            <a:pPr algn="l"/>
            <a:endParaRPr lang="en-IN" sz="2400" dirty="0">
              <a:solidFill>
                <a:schemeClr val="tx1"/>
              </a:solidFill>
              <a:latin typeface="Constantia" pitchFamily="18" charset="0"/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Constantia" pitchFamily="18" charset="0"/>
              </a:rPr>
              <a:t>Under the guidance of :-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AR CENA" pitchFamily="2" charset="0"/>
              </a:rPr>
              <a:t>Ms. Poonam Mandre</a:t>
            </a:r>
          </a:p>
          <a:p>
            <a:pPr algn="l"/>
            <a:endParaRPr lang="en-IN" sz="24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4" name="Picture 3" descr="b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196752"/>
            <a:ext cx="4514850" cy="14786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12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 descr="C:\Users\Samarth\Desktop\project minor\regist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624275" cy="60543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arth\Desktop\project minor\login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7574167" cy="51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152127"/>
          </a:xfrm>
        </p:spPr>
        <p:txBody>
          <a:bodyPr/>
          <a:lstStyle/>
          <a:p>
            <a:pPr algn="ctr"/>
            <a:r>
              <a:rPr lang="en-IN" u="sng" dirty="0" smtClean="0"/>
              <a:t>Contents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Main aim of chat server application is to provide online chatting like chatting in facebook, chatting in google chat. </a:t>
            </a:r>
          </a:p>
          <a:p>
            <a:r>
              <a:rPr lang="en-IN" dirty="0" smtClean="0"/>
              <a:t>But this application doesn't have all the features that are present in facebook and google chat like video chat, adding symbols etc…. </a:t>
            </a:r>
          </a:p>
          <a:p>
            <a:r>
              <a:rPr lang="en-IN" dirty="0" smtClean="0"/>
              <a:t>It is useful for students to discuss anything while in group or among themselves.</a:t>
            </a:r>
          </a:p>
          <a:p>
            <a:r>
              <a:rPr lang="en-IN" dirty="0" smtClean="0"/>
              <a:t>Messages are available only for a short period of time once the person reads it and then disappear hence the privacy is maintained and data leakage is less.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Introduction</a:t>
            </a:r>
            <a:endParaRPr lang="en-IN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Technologies Used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3200" u="sng" dirty="0" smtClean="0">
                <a:latin typeface="AR ESSENCE" pitchFamily="2" charset="0"/>
              </a:rPr>
              <a:t>BACKEND:-</a:t>
            </a:r>
            <a:endParaRPr lang="en-IN" sz="3200" u="sng" dirty="0" smtClean="0">
              <a:latin typeface="AR ESSENCE" pitchFamily="2" charset="0"/>
            </a:endParaRPr>
          </a:p>
          <a:p>
            <a:r>
              <a:rPr lang="en-IN" u="sng" dirty="0" smtClean="0">
                <a:latin typeface="Bahnschrift SemiBold" pitchFamily="34" charset="0"/>
              </a:rPr>
              <a:t>Javascript</a:t>
            </a:r>
            <a:endParaRPr lang="en-IN" u="sng" dirty="0" smtClean="0">
              <a:latin typeface="Bahnschrift SemiBold" pitchFamily="34" charset="0"/>
            </a:endParaRPr>
          </a:p>
          <a:p>
            <a:r>
              <a:rPr lang="en-IN" u="sng" dirty="0" smtClean="0">
                <a:latin typeface="Bahnschrift SemiBold" pitchFamily="34" charset="0"/>
              </a:rPr>
              <a:t>Node JS</a:t>
            </a:r>
          </a:p>
          <a:p>
            <a:pPr>
              <a:buFont typeface="Wingdings" pitchFamily="2" charset="2"/>
              <a:buChar char="Ø"/>
            </a:pPr>
            <a:r>
              <a:rPr lang="en-IN" u="sng" dirty="0" smtClean="0">
                <a:latin typeface="Bahnschrift SemiBold" pitchFamily="34" charset="0"/>
              </a:rPr>
              <a:t>J Query –</a:t>
            </a:r>
          </a:p>
          <a:p>
            <a:pPr>
              <a:buFont typeface="Wingdings" pitchFamily="2" charset="2"/>
              <a:buChar char="Ø"/>
            </a:pPr>
            <a:r>
              <a:rPr lang="en-IN" u="sng" dirty="0" smtClean="0">
                <a:latin typeface="Bahnschrift SemiBold" pitchFamily="34" charset="0"/>
              </a:rPr>
              <a:t>Socket  .</a:t>
            </a:r>
            <a:r>
              <a:rPr lang="en-IN" u="sng" dirty="0" err="1" smtClean="0">
                <a:latin typeface="Bahnschrift SemiBold" pitchFamily="34" charset="0"/>
              </a:rPr>
              <a:t>io</a:t>
            </a:r>
            <a:endParaRPr lang="en-IN" u="sng" dirty="0" smtClean="0">
              <a:latin typeface="Bahnschrift Semi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u="sng" dirty="0" smtClean="0">
                <a:latin typeface="Bahnschrift SemiBold" pitchFamily="34" charset="0"/>
              </a:rPr>
              <a:t>Express</a:t>
            </a:r>
          </a:p>
          <a:p>
            <a:pPr>
              <a:buFont typeface="Wingdings" pitchFamily="2" charset="2"/>
              <a:buChar char="Ø"/>
            </a:pPr>
            <a:endParaRPr lang="en-IN" u="sng" dirty="0" smtClean="0">
              <a:latin typeface="Bahnschrift Semi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200" u="sng" dirty="0" smtClean="0">
                <a:latin typeface="AR ESSENCE" pitchFamily="2" charset="0"/>
              </a:rPr>
              <a:t>FRONTEND:-</a:t>
            </a:r>
            <a:endParaRPr lang="en-IN" sz="3200" u="sng" dirty="0" smtClean="0">
              <a:latin typeface="AR ESSENCE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IN" u="sng" dirty="0" smtClean="0">
                <a:latin typeface="Bahnschrift SemiBold" pitchFamily="34" charset="0"/>
              </a:rPr>
              <a:t>HTML</a:t>
            </a:r>
          </a:p>
          <a:p>
            <a:endParaRPr lang="en-IN" u="sng" dirty="0" smtClean="0">
              <a:latin typeface="Bahnschrift SemiBold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u="sng" dirty="0" smtClean="0">
              <a:latin typeface="Bahnschrift SemiBold" pitchFamily="34" charset="0"/>
            </a:endParaRPr>
          </a:p>
          <a:p>
            <a:pPr>
              <a:buNone/>
            </a:pPr>
            <a:endParaRPr lang="en-IN" u="sng" dirty="0" smtClean="0">
              <a:latin typeface="Bahnschrift SemiBold" pitchFamily="34" charset="0"/>
            </a:endParaRPr>
          </a:p>
          <a:p>
            <a:endParaRPr lang="en-IN" u="sng" dirty="0" smtClean="0">
              <a:latin typeface="Bahnschrift SemiBold" pitchFamily="34" charset="0"/>
            </a:endParaRPr>
          </a:p>
          <a:p>
            <a:endParaRPr lang="en-IN" u="sng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1000" t="-11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11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371</TotalTime>
  <Words>133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Social Media App (Chat Box)</vt:lpstr>
      <vt:lpstr>Contents</vt:lpstr>
      <vt:lpstr>Introduction</vt:lpstr>
      <vt:lpstr>Technologies Used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App (Chat Box)</dc:title>
  <dc:creator>Samarth</dc:creator>
  <cp:lastModifiedBy>Samarth</cp:lastModifiedBy>
  <cp:revision>6</cp:revision>
  <dcterms:created xsi:type="dcterms:W3CDTF">2018-09-12T18:06:40Z</dcterms:created>
  <dcterms:modified xsi:type="dcterms:W3CDTF">2018-09-14T20:51:03Z</dcterms:modified>
</cp:coreProperties>
</file>