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Meghani" userId="f43ec136f4c2d392" providerId="LiveId" clId="{94FBEA87-4754-460D-90F9-965251713155}"/>
    <pc:docChg chg="undo custSel modSld">
      <pc:chgData name="Samarth Meghani" userId="f43ec136f4c2d392" providerId="LiveId" clId="{94FBEA87-4754-460D-90F9-965251713155}" dt="2022-09-17T10:25:28.454" v="143" actId="1076"/>
      <pc:docMkLst>
        <pc:docMk/>
      </pc:docMkLst>
      <pc:sldChg chg="modSp mod">
        <pc:chgData name="Samarth Meghani" userId="f43ec136f4c2d392" providerId="LiveId" clId="{94FBEA87-4754-460D-90F9-965251713155}" dt="2022-09-17T10:22:28.949" v="111" actId="14100"/>
        <pc:sldMkLst>
          <pc:docMk/>
          <pc:sldMk cId="0" sldId="262"/>
        </pc:sldMkLst>
        <pc:picChg chg="mod modCrop">
          <ac:chgData name="Samarth Meghani" userId="f43ec136f4c2d392" providerId="LiveId" clId="{94FBEA87-4754-460D-90F9-965251713155}" dt="2022-09-17T10:22:28.949" v="111" actId="14100"/>
          <ac:picMkLst>
            <pc:docMk/>
            <pc:sldMk cId="0" sldId="262"/>
            <ac:picMk id="19" creationId="{F474BF37-DC5F-4FF2-95E0-E3CCA279E490}"/>
          </ac:picMkLst>
        </pc:picChg>
      </pc:sldChg>
      <pc:sldChg chg="addSp delSp modSp mod">
        <pc:chgData name="Samarth Meghani" userId="f43ec136f4c2d392" providerId="LiveId" clId="{94FBEA87-4754-460D-90F9-965251713155}" dt="2022-09-17T10:25:28.454" v="143" actId="1076"/>
        <pc:sldMkLst>
          <pc:docMk/>
          <pc:sldMk cId="0" sldId="280"/>
        </pc:sldMkLst>
        <pc:spChg chg="mod">
          <ac:chgData name="Samarth Meghani" userId="f43ec136f4c2d392" providerId="LiveId" clId="{94FBEA87-4754-460D-90F9-965251713155}" dt="2022-09-17T10:22:57.595" v="129" actId="20577"/>
          <ac:spMkLst>
            <pc:docMk/>
            <pc:sldMk cId="0" sldId="280"/>
            <ac:spMk id="6" creationId="{00000000-0000-0000-0000-000000000000}"/>
          </ac:spMkLst>
        </pc:spChg>
        <pc:spChg chg="add del mod">
          <ac:chgData name="Samarth Meghani" userId="f43ec136f4c2d392" providerId="LiveId" clId="{94FBEA87-4754-460D-90F9-965251713155}" dt="2022-09-17T10:25:28.454" v="143" actId="1076"/>
          <ac:spMkLst>
            <pc:docMk/>
            <pc:sldMk cId="0" sldId="280"/>
            <ac:spMk id="7" creationId="{00000000-0000-0000-0000-000000000000}"/>
          </ac:spMkLst>
        </pc:spChg>
        <pc:spChg chg="del mod">
          <ac:chgData name="Samarth Meghani" userId="f43ec136f4c2d392" providerId="LiveId" clId="{94FBEA87-4754-460D-90F9-965251713155}" dt="2022-09-17T10:25:16.997" v="141"/>
          <ac:spMkLst>
            <pc:docMk/>
            <pc:sldMk cId="0" sldId="280"/>
            <ac:spMk id="8" creationId="{00000000-0000-0000-0000-000000000000}"/>
          </ac:spMkLst>
        </pc:spChg>
        <pc:spChg chg="add del mod">
          <ac:chgData name="Samarth Meghani" userId="f43ec136f4c2d392" providerId="LiveId" clId="{94FBEA87-4754-460D-90F9-965251713155}" dt="2022-09-17T10:25:03.679" v="133" actId="478"/>
          <ac:spMkLst>
            <pc:docMk/>
            <pc:sldMk cId="0" sldId="280"/>
            <ac:spMk id="10" creationId="{E59C4384-20B2-0047-9548-1F58F3712D46}"/>
          </ac:spMkLst>
        </pc:spChg>
        <pc:spChg chg="add del mod">
          <ac:chgData name="Samarth Meghani" userId="f43ec136f4c2d392" providerId="LiveId" clId="{94FBEA87-4754-460D-90F9-965251713155}" dt="2022-09-17T10:25:06.036" v="135" actId="478"/>
          <ac:spMkLst>
            <pc:docMk/>
            <pc:sldMk cId="0" sldId="280"/>
            <ac:spMk id="12" creationId="{9CA577BD-B69A-7B88-7402-9FDA653594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0" dirty="0">
                <a:solidFill>
                  <a:srgbClr val="FFFFFF"/>
                </a:solidFill>
                <a:latin typeface="Arial"/>
                <a:cs typeface="Arial"/>
              </a:rPr>
              <a:t>Dr. </a:t>
            </a:r>
            <a:r>
              <a:rPr lang="en-US" sz="2400" b="1" spc="-50">
                <a:solidFill>
                  <a:srgbClr val="FFFFFF"/>
                </a:solidFill>
                <a:latin typeface="Arial"/>
                <a:cs typeface="Arial"/>
              </a:rPr>
              <a:t>Ankur Jain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60949" y="2381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BF37-DC5F-4FF2-95E0-E3CCA279E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3" r="1118" b="26874"/>
          <a:stretch/>
        </p:blipFill>
        <p:spPr>
          <a:xfrm>
            <a:off x="533400" y="1808061"/>
            <a:ext cx="1986600" cy="2192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848</Words>
  <Application>Microsoft Office PowerPoint</Application>
  <PresentationFormat>On-screen Show (16:9)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Samarth Meghani</cp:lastModifiedBy>
  <cp:revision>5</cp:revision>
  <dcterms:created xsi:type="dcterms:W3CDTF">2021-09-22T17:48:24Z</dcterms:created>
  <dcterms:modified xsi:type="dcterms:W3CDTF">2022-09-17T10:25:33Z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