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59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" roundtripDataSignature="AMtx7mg3hUedkkZiXvx0ZG2qkFx4M5Td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2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1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IO4Kli1Zz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yuezunli/celeb-deepfakeforen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eepfake-detection-challenge/data" TargetMode="External"/><Relationship Id="rId5" Type="http://schemas.openxmlformats.org/officeDocument/2006/relationships/hyperlink" Target="https://github.com/ondyari/FaceForensics" TargetMode="External"/><Relationship Id="rId4" Type="http://schemas.openxmlformats.org/officeDocument/2006/relationships/hyperlink" Target="https://paperswithcode.com/task/deepfake-detection" TargetMode="External"/><Relationship Id="rId9" Type="http://schemas.openxmlformats.org/officeDocument/2006/relationships/hyperlink" Target="https://www.youtube.com/watch?v=kYeLBZMTLjk&amp;t=96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267200" y="491614"/>
            <a:ext cx="7790417" cy="61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SIH1683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AI/ML based solution for detection of face-swap based deep fake videos.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Category 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 portal) 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DRAGONS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EDWIN JOEL P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DIVIYA 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SUBESH 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RADHIKA V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96" y="25564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C31E0134-0A50-474D-8DAB-9DEA1982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35" y="268983"/>
            <a:ext cx="10515600" cy="960450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Title : </a:t>
            </a:r>
            <a:r>
              <a:rPr lang="en-I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Deepfake Detection System</a:t>
            </a:r>
            <a:endParaRPr lang="en-IN" sz="32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3CF3B-01AD-6E9F-94E1-3D771409B0D5}"/>
              </a:ext>
            </a:extLst>
          </p:cNvPr>
          <p:cNvSpPr txBox="1"/>
          <p:nvPr/>
        </p:nvSpPr>
        <p:spPr>
          <a:xfrm>
            <a:off x="331377" y="1302319"/>
            <a:ext cx="1105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E7947-4A49-8995-7438-CA0C3802DAFF}"/>
              </a:ext>
            </a:extLst>
          </p:cNvPr>
          <p:cNvSpPr txBox="1"/>
          <p:nvPr/>
        </p:nvSpPr>
        <p:spPr>
          <a:xfrm>
            <a:off x="860367" y="1836870"/>
            <a:ext cx="478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AI/ML-based system that detects deepfakes, particularly face swaps, in uploaded videos and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content is identified as fake, the system separates the video, audio, images, and subtitles into real and fake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directly file a complaint with cybersecurity authorities through an integrated reporting feature.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6E075-AA73-CD40-4E8F-3A4F13BECD4A}"/>
              </a:ext>
            </a:extLst>
          </p:cNvPr>
          <p:cNvSpPr txBox="1"/>
          <p:nvPr/>
        </p:nvSpPr>
        <p:spPr>
          <a:xfrm>
            <a:off x="6543322" y="1925354"/>
            <a:ext cx="531730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if content is created by AI or is animated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browser extension and automatic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Analyzes both visual and audio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Enhances global usability by accommodating various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help improve accuracy and shows a visual timeline of fake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B205E-16D4-87A4-B192-3CAB43C28B95}"/>
              </a:ext>
            </a:extLst>
          </p:cNvPr>
          <p:cNvSpPr txBox="1"/>
          <p:nvPr/>
        </p:nvSpPr>
        <p:spPr>
          <a:xfrm>
            <a:off x="6096000" y="1313947"/>
            <a:ext cx="500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373A4-454B-A98D-525E-3B153D0F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61" y="4425826"/>
            <a:ext cx="7762240" cy="23391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A8020B-8A45-45BC-D86D-C8DF059D3554}"/>
              </a:ext>
            </a:extLst>
          </p:cNvPr>
          <p:cNvCxnSpPr>
            <a:cxnSpLocks/>
          </p:cNvCxnSpPr>
          <p:nvPr/>
        </p:nvCxnSpPr>
        <p:spPr>
          <a:xfrm>
            <a:off x="5742038" y="1229433"/>
            <a:ext cx="0" cy="3035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84F2B0-518D-333D-1EC8-89C33C86D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72" y="1325575"/>
            <a:ext cx="6431250" cy="4933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731F5-7AC0-485D-F875-8E52F7885EF9}"/>
              </a:ext>
            </a:extLst>
          </p:cNvPr>
          <p:cNvSpPr txBox="1"/>
          <p:nvPr/>
        </p:nvSpPr>
        <p:spPr>
          <a:xfrm>
            <a:off x="517668" y="538671"/>
            <a:ext cx="33036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endParaRPr lang="en-I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46B25-FC65-B3E8-1449-491129679670}"/>
              </a:ext>
            </a:extLst>
          </p:cNvPr>
          <p:cNvSpPr txBox="1"/>
          <p:nvPr/>
        </p:nvSpPr>
        <p:spPr>
          <a:xfrm>
            <a:off x="923904" y="1062684"/>
            <a:ext cx="4227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Data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Scalability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Design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Updates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1A9DF9-8086-6634-B4D4-753B2D1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4177527"/>
            <a:ext cx="1966451" cy="1929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26C78-C71E-257E-DC63-BA8BBB82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07" y="4177527"/>
            <a:ext cx="1966451" cy="1929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6F621-0155-9560-83AE-AF00F6DE6574}"/>
              </a:ext>
            </a:extLst>
          </p:cNvPr>
          <p:cNvSpPr txBox="1"/>
          <p:nvPr/>
        </p:nvSpPr>
        <p:spPr>
          <a:xfrm>
            <a:off x="1583079" y="6211094"/>
            <a:ext cx="8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47BE2-66D7-A824-2A6A-9D60170F7FBC}"/>
              </a:ext>
            </a:extLst>
          </p:cNvPr>
          <p:cNvSpPr txBox="1"/>
          <p:nvPr/>
        </p:nvSpPr>
        <p:spPr>
          <a:xfrm>
            <a:off x="4524620" y="6235822"/>
            <a:ext cx="8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FAKE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9844" y="83838"/>
            <a:ext cx="1406013" cy="5684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A19043-1D73-9C69-083B-DB721BBBE981}"/>
              </a:ext>
            </a:extLst>
          </p:cNvPr>
          <p:cNvSpPr txBox="1"/>
          <p:nvPr/>
        </p:nvSpPr>
        <p:spPr>
          <a:xfrm>
            <a:off x="247623" y="377408"/>
            <a:ext cx="601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BCC3A-29FF-564F-3A93-52212752E6C0}"/>
              </a:ext>
            </a:extLst>
          </p:cNvPr>
          <p:cNvSpPr txBox="1"/>
          <p:nvPr/>
        </p:nvSpPr>
        <p:spPr>
          <a:xfrm>
            <a:off x="618482" y="896674"/>
            <a:ext cx="11573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quality or limited training data can reduce the effectiveness of AI/ML models in detecting face swaps.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Evolving Techniques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Deepfake technology is constantly improving, making it harder for detection systems to keep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Multimodal Content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deepfakes in videos where audio, facial expressions, and lip movements are synchronized can be more complex than in static images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26B39-384C-6B05-E47D-20026B6124A9}"/>
              </a:ext>
            </a:extLst>
          </p:cNvPr>
          <p:cNvSpPr txBox="1"/>
          <p:nvPr/>
        </p:nvSpPr>
        <p:spPr>
          <a:xfrm>
            <a:off x="247623" y="2437694"/>
            <a:ext cx="935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47FAB-5663-55DF-C0CE-036636B5FF6D}"/>
              </a:ext>
            </a:extLst>
          </p:cNvPr>
          <p:cNvSpPr txBox="1"/>
          <p:nvPr/>
        </p:nvSpPr>
        <p:spPr>
          <a:xfrm>
            <a:off x="608543" y="2912388"/>
            <a:ext cx="1157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Evolving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Regularly update and adapt our detection system with diverse data and feedback to keep up with evolving deepfake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quality by collecting more varied and detailed examples of deepfakes and real content to train our models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Multimodal Content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a multi-layered approach that analyzes audio, facial expressions, and lip movements together for better detection of complex deepfakes.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CA6BC-39F8-FFBD-B836-93A37FC3EAD7}"/>
              </a:ext>
            </a:extLst>
          </p:cNvPr>
          <p:cNvSpPr txBox="1"/>
          <p:nvPr/>
        </p:nvSpPr>
        <p:spPr>
          <a:xfrm>
            <a:off x="-128875" y="4708829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feasibility of the idea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74B38-3D0B-BF82-18A3-1E1646A20A44}"/>
              </a:ext>
            </a:extLst>
          </p:cNvPr>
          <p:cNvSpPr txBox="1"/>
          <p:nvPr/>
        </p:nvSpPr>
        <p:spPr>
          <a:xfrm>
            <a:off x="702750" y="5046111"/>
            <a:ext cx="1128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processing power; optimize models and use specialized hardware for real-time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User Demand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Needs scalable infrastructure; utilize cloud services and distributed processing to handle large volumes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6314" y="51703"/>
            <a:ext cx="1972486" cy="10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CC272-5FF0-4AD7-CDBC-53016A1694F6}"/>
              </a:ext>
            </a:extLst>
          </p:cNvPr>
          <p:cNvSpPr txBox="1"/>
          <p:nvPr/>
        </p:nvSpPr>
        <p:spPr>
          <a:xfrm>
            <a:off x="203200" y="289372"/>
            <a:ext cx="649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9BE81-C893-9FC8-0DA9-31B9E82198B3}"/>
              </a:ext>
            </a:extLst>
          </p:cNvPr>
          <p:cNvSpPr txBox="1"/>
          <p:nvPr/>
        </p:nvSpPr>
        <p:spPr>
          <a:xfrm>
            <a:off x="884904" y="938247"/>
            <a:ext cx="10117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Trust in Digital Media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solution helps users discern between real and fake content, thereby restoring trust in digital media, which is crucial in an age of misinformation.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Misinformation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and exposing deepfakes,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platform can significantly reduce the spread of false information, particularly in sensitive areas like politics, news, and social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Online Safety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extension automatically checks for deepfakes while you browse, making online experiences safer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0F67C-5FD1-02BC-8D76-62FC6941E0F8}"/>
              </a:ext>
            </a:extLst>
          </p:cNvPr>
          <p:cNvSpPr txBox="1"/>
          <p:nvPr/>
        </p:nvSpPr>
        <p:spPr>
          <a:xfrm>
            <a:off x="203200" y="3492792"/>
            <a:ext cx="629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3EA4A-6F52-0C76-6FF9-1AC7A81F78A1}"/>
              </a:ext>
            </a:extLst>
          </p:cNvPr>
          <p:cNvSpPr txBox="1"/>
          <p:nvPr/>
        </p:nvSpPr>
        <p:spPr>
          <a:xfrm>
            <a:off x="884904" y="4152168"/>
            <a:ext cx="9969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Deepfake Detection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trust our platform to accurately differentiate between real and fake content, giving them confidence in their media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Uploading videos or images is easy, and users get clear results with visual timelines and feedback, making it simple for everyone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breaks videos into audio and images, showing the original and altered content for a clear analysis of any changes.</a:t>
            </a:r>
            <a:endParaRPr lang="en-IN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E75C3-337E-BDEC-3284-F3439E8BDC99}"/>
              </a:ext>
            </a:extLst>
          </p:cNvPr>
          <p:cNvSpPr txBox="1"/>
          <p:nvPr/>
        </p:nvSpPr>
        <p:spPr>
          <a:xfrm>
            <a:off x="472440" y="598856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Research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2C455-0071-5591-614F-30D2EEE9B3DC}"/>
              </a:ext>
            </a:extLst>
          </p:cNvPr>
          <p:cNvSpPr txBox="1"/>
          <p:nvPr/>
        </p:nvSpPr>
        <p:spPr>
          <a:xfrm>
            <a:off x="3177062" y="1366916"/>
            <a:ext cx="22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paperswithcode.com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01E2B-21BB-4129-B968-5C67D0489F60}"/>
              </a:ext>
            </a:extLst>
          </p:cNvPr>
          <p:cNvSpPr txBox="1"/>
          <p:nvPr/>
        </p:nvSpPr>
        <p:spPr>
          <a:xfrm>
            <a:off x="987552" y="1336139"/>
            <a:ext cx="22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Research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FFAD3-A0C8-7D57-60D1-3183F93E6385}"/>
              </a:ext>
            </a:extLst>
          </p:cNvPr>
          <p:cNvSpPr txBox="1"/>
          <p:nvPr/>
        </p:nvSpPr>
        <p:spPr>
          <a:xfrm>
            <a:off x="1788980" y="1781281"/>
            <a:ext cx="137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42523-F991-E998-8B53-3620BDBB164B}"/>
              </a:ext>
            </a:extLst>
          </p:cNvPr>
          <p:cNvSpPr txBox="1"/>
          <p:nvPr/>
        </p:nvSpPr>
        <p:spPr>
          <a:xfrm>
            <a:off x="3158477" y="1823859"/>
            <a:ext cx="2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FaceForensics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++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BEC99-CF0F-13BC-5F4C-D867EE1F6CEB}"/>
              </a:ext>
            </a:extLst>
          </p:cNvPr>
          <p:cNvSpPr txBox="1"/>
          <p:nvPr/>
        </p:nvSpPr>
        <p:spPr>
          <a:xfrm>
            <a:off x="895405" y="2250024"/>
            <a:ext cx="284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Deepfake Detection Challenge :       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DDD89-5DD7-3EA9-9B3E-530E0C2322F7}"/>
              </a:ext>
            </a:extLst>
          </p:cNvPr>
          <p:cNvSpPr txBox="1"/>
          <p:nvPr/>
        </p:nvSpPr>
        <p:spPr>
          <a:xfrm>
            <a:off x="3215640" y="252051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www.kaggle.com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FDEED-8BB8-F8AA-0563-F15A2E709F8B}"/>
              </a:ext>
            </a:extLst>
          </p:cNvPr>
          <p:cNvSpPr txBox="1"/>
          <p:nvPr/>
        </p:nvSpPr>
        <p:spPr>
          <a:xfrm>
            <a:off x="975213" y="3068040"/>
            <a:ext cx="248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process for deepfake detection 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A5062-D45F-99DA-D171-E4106EE2E835}"/>
              </a:ext>
            </a:extLst>
          </p:cNvPr>
          <p:cNvSpPr txBox="1"/>
          <p:nvPr/>
        </p:nvSpPr>
        <p:spPr>
          <a:xfrm>
            <a:off x="3168705" y="3334075"/>
            <a:ext cx="29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deepfakeforensics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5A23B-03E8-4F12-A475-58BDA22D021B}"/>
              </a:ext>
            </a:extLst>
          </p:cNvPr>
          <p:cNvSpPr txBox="1"/>
          <p:nvPr/>
        </p:nvSpPr>
        <p:spPr>
          <a:xfrm>
            <a:off x="472440" y="4154148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video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932BD-51CE-EFA6-1291-D00DF6700ABA}"/>
              </a:ext>
            </a:extLst>
          </p:cNvPr>
          <p:cNvSpPr txBox="1"/>
          <p:nvPr/>
        </p:nvSpPr>
        <p:spPr>
          <a:xfrm>
            <a:off x="3158477" y="4799098"/>
            <a:ext cx="1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open weaver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D40EF-A8CA-F3DC-7AD6-C2A854EDA0B0}"/>
              </a:ext>
            </a:extLst>
          </p:cNvPr>
          <p:cNvSpPr txBox="1"/>
          <p:nvPr/>
        </p:nvSpPr>
        <p:spPr>
          <a:xfrm>
            <a:off x="901533" y="4804252"/>
            <a:ext cx="227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dataset &amp; ML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0B590-67B1-959E-1B1F-0E45A63123AE}"/>
              </a:ext>
            </a:extLst>
          </p:cNvPr>
          <p:cNvSpPr txBox="1"/>
          <p:nvPr/>
        </p:nvSpPr>
        <p:spPr>
          <a:xfrm>
            <a:off x="987552" y="5540242"/>
            <a:ext cx="21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 process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C19AD-CEE5-7CE1-E4ED-23D86373979E}"/>
              </a:ext>
            </a:extLst>
          </p:cNvPr>
          <p:cNvSpPr txBox="1"/>
          <p:nvPr/>
        </p:nvSpPr>
        <p:spPr>
          <a:xfrm>
            <a:off x="3215640" y="5798806"/>
            <a:ext cx="16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kite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643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Idea Title : AI-Based Deepfake Detection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Page 1</dc:title>
  <dc:creator>AICTE</dc:creator>
  <cp:lastModifiedBy>Edwin Joel</cp:lastModifiedBy>
  <cp:revision>7</cp:revision>
  <dcterms:created xsi:type="dcterms:W3CDTF">2024-08-01T05:55:20Z</dcterms:created>
  <dcterms:modified xsi:type="dcterms:W3CDTF">2024-08-22T15:37:01Z</dcterms:modified>
</cp:coreProperties>
</file>