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8" r:id="rId3"/>
    <p:sldId id="265" r:id="rId4"/>
    <p:sldId id="266" r:id="rId5"/>
    <p:sldId id="259" r:id="rId6"/>
    <p:sldId id="260" r:id="rId7"/>
    <p:sldId id="262" r:id="rId8"/>
    <p:sldId id="271" r:id="rId9"/>
    <p:sldId id="261" r:id="rId10"/>
    <p:sldId id="263" r:id="rId11"/>
    <p:sldId id="267" r:id="rId12"/>
    <p:sldId id="269" r:id="rId13"/>
    <p:sldId id="264" r:id="rId14"/>
    <p:sldId id="340" r:id="rId15"/>
    <p:sldId id="272" r:id="rId16"/>
    <p:sldId id="341" r:id="rId17"/>
    <p:sldId id="276" r:id="rId18"/>
    <p:sldId id="280" r:id="rId19"/>
    <p:sldId id="273" r:id="rId20"/>
    <p:sldId id="342" r:id="rId21"/>
    <p:sldId id="343" r:id="rId22"/>
    <p:sldId id="350" r:id="rId23"/>
    <p:sldId id="281" r:id="rId24"/>
    <p:sldId id="278" r:id="rId25"/>
    <p:sldId id="351" r:id="rId26"/>
    <p:sldId id="356" r:id="rId27"/>
    <p:sldId id="274" r:id="rId28"/>
    <p:sldId id="344" r:id="rId29"/>
    <p:sldId id="352" r:id="rId30"/>
    <p:sldId id="275" r:id="rId31"/>
    <p:sldId id="348" r:id="rId32"/>
    <p:sldId id="290" r:id="rId33"/>
    <p:sldId id="328" r:id="rId34"/>
    <p:sldId id="329" r:id="rId35"/>
    <p:sldId id="330" r:id="rId36"/>
    <p:sldId id="337" r:id="rId37"/>
    <p:sldId id="338" r:id="rId38"/>
    <p:sldId id="339" r:id="rId39"/>
    <p:sldId id="354" r:id="rId40"/>
    <p:sldId id="355" r:id="rId41"/>
    <p:sldId id="345" r:id="rId42"/>
    <p:sldId id="346" r:id="rId43"/>
    <p:sldId id="347" r:id="rId44"/>
    <p:sldId id="353" r:id="rId45"/>
    <p:sldId id="357" r:id="rId46"/>
    <p:sldId id="289" r:id="rId47"/>
    <p:sldId id="270" r:id="rId48"/>
    <p:sldId id="279" r:id="rId49"/>
    <p:sldId id="282" r:id="rId50"/>
    <p:sldId id="287" r:id="rId51"/>
    <p:sldId id="288" r:id="rId52"/>
    <p:sldId id="28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4DA16-733D-4423-9A6D-7659206EBD51}" type="doc">
      <dgm:prSet loTypeId="urn:microsoft.com/office/officeart/2008/layout/NameandTitleOrganizationalChart" loCatId="hierarchy" qsTypeId="urn:microsoft.com/office/officeart/2005/8/quickstyle/simple1" qsCatId="simple" csTypeId="urn:microsoft.com/office/officeart/2005/8/colors/accent0_3" csCatId="mainScheme" phldr="1"/>
      <dgm:spPr/>
      <dgm:t>
        <a:bodyPr/>
        <a:lstStyle/>
        <a:p>
          <a:endParaRPr lang="en-IN"/>
        </a:p>
      </dgm:t>
    </dgm:pt>
    <dgm:pt modelId="{59AFA2D0-2782-45EB-B37B-A68704114057}">
      <dgm:prSet phldrT="[Text]"/>
      <dgm:spPr/>
      <dgm:t>
        <a:bodyPr/>
        <a:lstStyle/>
        <a:p>
          <a:r>
            <a:rPr lang="en-IN" dirty="0"/>
            <a:t>Machine Learning</a:t>
          </a:r>
        </a:p>
        <a:p>
          <a:endParaRPr lang="en-IN" dirty="0"/>
        </a:p>
        <a:p>
          <a:endParaRPr lang="en-IN" dirty="0"/>
        </a:p>
      </dgm:t>
    </dgm:pt>
    <dgm:pt modelId="{9EA21A8C-B309-44EF-BA83-2FD40CD0BFA6}" type="parTrans" cxnId="{B5434D27-EEA0-4D36-8B9A-D8FA7332A61C}">
      <dgm:prSet/>
      <dgm:spPr/>
      <dgm:t>
        <a:bodyPr/>
        <a:lstStyle/>
        <a:p>
          <a:endParaRPr lang="en-IN"/>
        </a:p>
      </dgm:t>
    </dgm:pt>
    <dgm:pt modelId="{885EE7CD-70B4-4CA0-936B-A0D8F52CD36E}" type="sibTrans" cxnId="{B5434D27-EEA0-4D36-8B9A-D8FA7332A61C}">
      <dgm:prSet/>
      <dgm:spPr/>
      <dgm:t>
        <a:bodyPr/>
        <a:lstStyle/>
        <a:p>
          <a:r>
            <a:rPr lang="en-IN" dirty="0"/>
            <a:t>The algorithms from Artificial Intelligence which can learn from data</a:t>
          </a:r>
        </a:p>
      </dgm:t>
    </dgm:pt>
    <dgm:pt modelId="{FD3D84F5-A04D-436B-9B0C-4F07B9AA249D}">
      <dgm:prSet phldrT="[Text]" custT="1"/>
      <dgm:spPr/>
      <dgm:t>
        <a:bodyPr/>
        <a:lstStyle/>
        <a:p>
          <a:r>
            <a:rPr lang="en-IN" sz="1400" dirty="0"/>
            <a:t>Supervised Learning</a:t>
          </a:r>
        </a:p>
        <a:p>
          <a:endParaRPr lang="en-IN" sz="1400" dirty="0"/>
        </a:p>
        <a:p>
          <a:endParaRPr lang="en-IN" sz="1400" dirty="0"/>
        </a:p>
        <a:p>
          <a:endParaRPr lang="en-IN" sz="1400" dirty="0"/>
        </a:p>
        <a:p>
          <a:endParaRPr lang="en-IN" sz="1400" dirty="0"/>
        </a:p>
      </dgm:t>
    </dgm:pt>
    <dgm:pt modelId="{ED011FE4-2673-4AD9-A41E-853241E3301F}" type="parTrans" cxnId="{3F7C72C7-5B5F-4F96-8DD8-B90CD2678C43}">
      <dgm:prSet/>
      <dgm:spPr/>
      <dgm:t>
        <a:bodyPr/>
        <a:lstStyle/>
        <a:p>
          <a:endParaRPr lang="en-IN"/>
        </a:p>
      </dgm:t>
    </dgm:pt>
    <dgm:pt modelId="{B9A3F027-1C39-4CE9-92BB-FE86C36199E7}" type="sibTrans" cxnId="{3F7C72C7-5B5F-4F96-8DD8-B90CD2678C43}">
      <dgm:prSet custT="1"/>
      <dgm:spPr/>
      <dgm:t>
        <a:bodyPr/>
        <a:lstStyle/>
        <a:p>
          <a:pPr marL="0" indent="0"/>
          <a:r>
            <a:rPr lang="en-IN" sz="1300" dirty="0"/>
            <a:t>Predicting future, classifying observation.</a:t>
          </a:r>
        </a:p>
        <a:p>
          <a:pPr marL="0"/>
          <a:r>
            <a:rPr lang="en-IN" sz="1300" dirty="0"/>
            <a:t>- Requires Labelled Data</a:t>
          </a:r>
        </a:p>
        <a:p>
          <a:pPr marL="0"/>
          <a:r>
            <a:rPr lang="en-IN" sz="1300" dirty="0"/>
            <a:t>- Learn from past data</a:t>
          </a:r>
        </a:p>
      </dgm:t>
    </dgm:pt>
    <dgm:pt modelId="{EDD097B2-2A8E-42F4-909B-7717D6456D7F}">
      <dgm:prSet phldrT="[Text]" custT="1"/>
      <dgm:spPr/>
      <dgm:t>
        <a:bodyPr/>
        <a:lstStyle/>
        <a:p>
          <a:r>
            <a:rPr lang="en-IN" sz="1400" dirty="0"/>
            <a:t>Unsupervised Learning</a:t>
          </a:r>
        </a:p>
        <a:p>
          <a:endParaRPr lang="en-IN" sz="1400" dirty="0"/>
        </a:p>
        <a:p>
          <a:endParaRPr lang="en-IN" sz="1400" dirty="0"/>
        </a:p>
        <a:p>
          <a:endParaRPr lang="en-IN" sz="1400" dirty="0"/>
        </a:p>
        <a:p>
          <a:endParaRPr lang="en-IN" sz="1400" dirty="0"/>
        </a:p>
      </dgm:t>
    </dgm:pt>
    <dgm:pt modelId="{39C02653-2B95-43E3-89F1-EAB5A19FD6CA}" type="parTrans" cxnId="{63F49726-A037-44A3-8765-14FACF11305B}">
      <dgm:prSet/>
      <dgm:spPr/>
      <dgm:t>
        <a:bodyPr/>
        <a:lstStyle/>
        <a:p>
          <a:endParaRPr lang="en-IN"/>
        </a:p>
      </dgm:t>
    </dgm:pt>
    <dgm:pt modelId="{20613AE7-C8CD-4178-B573-2E9834C1CEC0}" type="sibTrans" cxnId="{63F49726-A037-44A3-8765-14FACF11305B}">
      <dgm:prSet custT="1"/>
      <dgm:spPr/>
      <dgm:t>
        <a:bodyPr/>
        <a:lstStyle/>
        <a:p>
          <a:r>
            <a:rPr lang="en-IN" sz="1300" dirty="0"/>
            <a:t>Pattern Recognition</a:t>
          </a:r>
        </a:p>
        <a:p>
          <a:r>
            <a:rPr lang="en-IN" sz="1300" dirty="0"/>
            <a:t>- Requires unlabelled data</a:t>
          </a:r>
        </a:p>
        <a:p>
          <a:r>
            <a:rPr lang="en-IN" sz="1300" dirty="0"/>
            <a:t>- Learn in Realtime</a:t>
          </a:r>
        </a:p>
      </dgm:t>
    </dgm:pt>
    <dgm:pt modelId="{7B985992-0CF8-49D5-8E07-A2EF896A0431}">
      <dgm:prSet phldrT="[Text]" custT="1"/>
      <dgm:spPr/>
      <dgm:t>
        <a:bodyPr/>
        <a:lstStyle/>
        <a:p>
          <a:r>
            <a:rPr lang="en-IN" sz="1400" dirty="0"/>
            <a:t>Reinforcement Learning</a:t>
          </a:r>
        </a:p>
        <a:p>
          <a:endParaRPr lang="en-IN" sz="1400" dirty="0"/>
        </a:p>
        <a:p>
          <a:endParaRPr lang="en-IN" sz="1400" dirty="0"/>
        </a:p>
        <a:p>
          <a:endParaRPr lang="en-IN" sz="1400" dirty="0"/>
        </a:p>
        <a:p>
          <a:endParaRPr lang="en-IN" sz="1400" dirty="0"/>
        </a:p>
      </dgm:t>
    </dgm:pt>
    <dgm:pt modelId="{191A3851-0A1A-4186-8D15-B6D29086197B}" type="parTrans" cxnId="{2838066D-4D6F-4D7D-92D7-E13892A647F2}">
      <dgm:prSet/>
      <dgm:spPr/>
      <dgm:t>
        <a:bodyPr/>
        <a:lstStyle/>
        <a:p>
          <a:endParaRPr lang="en-IN"/>
        </a:p>
      </dgm:t>
    </dgm:pt>
    <dgm:pt modelId="{89AF4783-FB5B-4C86-98D4-0FFBB14FD663}" type="sibTrans" cxnId="{2838066D-4D6F-4D7D-92D7-E13892A647F2}">
      <dgm:prSet custT="1"/>
      <dgm:spPr/>
      <dgm:t>
        <a:bodyPr/>
        <a:lstStyle/>
        <a:p>
          <a:r>
            <a:rPr lang="en-IN" sz="1300" dirty="0"/>
            <a:t>Feedback Based Learning</a:t>
          </a:r>
        </a:p>
        <a:p>
          <a:r>
            <a:rPr lang="en-IN" sz="1300" dirty="0"/>
            <a:t>Training process is very expensive</a:t>
          </a:r>
        </a:p>
      </dgm:t>
    </dgm:pt>
    <dgm:pt modelId="{C2765893-C583-4AD9-A2FF-E595BBDFF217}">
      <dgm:prSet phldrT="[Text]" custT="1"/>
      <dgm:spPr/>
      <dgm:t>
        <a:bodyPr/>
        <a:lstStyle/>
        <a:p>
          <a:r>
            <a:rPr lang="en-IN" sz="1400" dirty="0"/>
            <a:t>Time Series Forecasting</a:t>
          </a:r>
          <a:endParaRPr lang="en-IN" sz="1200" dirty="0"/>
        </a:p>
        <a:p>
          <a:endParaRPr lang="en-IN" sz="1200" dirty="0"/>
        </a:p>
        <a:p>
          <a:endParaRPr lang="en-IN" sz="1200" dirty="0"/>
        </a:p>
        <a:p>
          <a:endParaRPr lang="en-IN" sz="1200" dirty="0"/>
        </a:p>
        <a:p>
          <a:endParaRPr lang="en-IN" sz="1200" dirty="0"/>
        </a:p>
        <a:p>
          <a:endParaRPr lang="en-IN" sz="1200" dirty="0"/>
        </a:p>
      </dgm:t>
    </dgm:pt>
    <dgm:pt modelId="{75F98F32-39B3-40B5-809F-AFC3BC525746}" type="parTrans" cxnId="{A703AEB3-1208-4D6E-BFC2-EA5FE18B770D}">
      <dgm:prSet/>
      <dgm:spPr/>
      <dgm:t>
        <a:bodyPr/>
        <a:lstStyle/>
        <a:p>
          <a:endParaRPr lang="en-IN"/>
        </a:p>
      </dgm:t>
    </dgm:pt>
    <dgm:pt modelId="{273BEA1C-AAFA-4C1D-AD89-4811525CB467}" type="sibTrans" cxnId="{A703AEB3-1208-4D6E-BFC2-EA5FE18B770D}">
      <dgm:prSet custT="1"/>
      <dgm:spPr/>
      <dgm:t>
        <a:bodyPr/>
        <a:lstStyle/>
        <a:p>
          <a:r>
            <a:rPr lang="en-IN" sz="1400" dirty="0"/>
            <a:t>Forecasting future values based on previous trends.</a:t>
          </a:r>
        </a:p>
        <a:p>
          <a:r>
            <a:rPr lang="en-IN" sz="1400" dirty="0"/>
            <a:t>Ex – Stock prices prediction</a:t>
          </a:r>
        </a:p>
      </dgm:t>
    </dgm:pt>
    <dgm:pt modelId="{AE0C2B23-9B50-4825-8CB4-1A31C1B8E4E0}">
      <dgm:prSet phldrT="[Text]" custT="1"/>
      <dgm:spPr/>
      <dgm:t>
        <a:bodyPr/>
        <a:lstStyle/>
        <a:p>
          <a:r>
            <a:rPr lang="en-IN" sz="1400" dirty="0"/>
            <a:t>Regression</a:t>
          </a:r>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dgm:t>
    </dgm:pt>
    <dgm:pt modelId="{C7EF46E7-1882-4A16-80BD-D3E3AC52B653}" type="parTrans" cxnId="{502A204F-403C-473D-B59B-38724DEEC663}">
      <dgm:prSet/>
      <dgm:spPr/>
      <dgm:t>
        <a:bodyPr/>
        <a:lstStyle/>
        <a:p>
          <a:endParaRPr lang="en-IN"/>
        </a:p>
      </dgm:t>
    </dgm:pt>
    <dgm:pt modelId="{D1F37EF9-9706-4C3D-8CAE-18F1D295E4AF}" type="sibTrans" cxnId="{502A204F-403C-473D-B59B-38724DEEC663}">
      <dgm:prSet custT="1"/>
      <dgm:spPr/>
      <dgm:t>
        <a:bodyPr/>
        <a:lstStyle/>
        <a:p>
          <a:r>
            <a:rPr lang="en-IN" sz="1400" dirty="0"/>
            <a:t>Target Variable is a continuous Variable.</a:t>
          </a:r>
        </a:p>
        <a:p>
          <a:r>
            <a:rPr lang="en-IN" sz="1400" dirty="0"/>
            <a:t>Ex-Housing prices Prediction</a:t>
          </a:r>
        </a:p>
      </dgm:t>
    </dgm:pt>
    <dgm:pt modelId="{3F661B2A-995B-4B75-838F-FFF6DC570290}">
      <dgm:prSet phldrT="[Text]" custT="1"/>
      <dgm:spPr/>
      <dgm:t>
        <a:bodyPr/>
        <a:lstStyle/>
        <a:p>
          <a:r>
            <a:rPr lang="en-IN" sz="1400" dirty="0"/>
            <a:t>Classification</a:t>
          </a:r>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dgm:t>
    </dgm:pt>
    <dgm:pt modelId="{F61250C1-F18D-4FFD-8457-8FF8AA5DF7E0}" type="parTrans" cxnId="{E5A5231A-1CE0-486E-81AD-7D976D388504}">
      <dgm:prSet/>
      <dgm:spPr/>
      <dgm:t>
        <a:bodyPr/>
        <a:lstStyle/>
        <a:p>
          <a:endParaRPr lang="en-IN"/>
        </a:p>
      </dgm:t>
    </dgm:pt>
    <dgm:pt modelId="{103F7DD7-DEE5-459F-8229-2D35D9320C00}" type="sibTrans" cxnId="{E5A5231A-1CE0-486E-81AD-7D976D388504}">
      <dgm:prSet custT="1"/>
      <dgm:spPr/>
      <dgm:t>
        <a:bodyPr/>
        <a:lstStyle/>
        <a:p>
          <a:r>
            <a:rPr lang="en-IN" sz="1400" dirty="0"/>
            <a:t>Target Variable is Categorical Feature.</a:t>
          </a:r>
        </a:p>
        <a:p>
          <a:r>
            <a:rPr lang="en-IN" sz="1400" dirty="0"/>
            <a:t>Ex-Churn Prediction, Digit Classification</a:t>
          </a:r>
        </a:p>
      </dgm:t>
    </dgm:pt>
    <dgm:pt modelId="{06ADEBF0-E1BF-43A9-BFB1-FADC870222EC}">
      <dgm:prSet phldrT="[Text]" custT="1"/>
      <dgm:spPr/>
      <dgm:t>
        <a:bodyPr/>
        <a:lstStyle/>
        <a:p>
          <a:r>
            <a:rPr lang="en-IN" sz="1400" dirty="0"/>
            <a:t>Dimensionality Reduction</a:t>
          </a:r>
          <a:endParaRPr lang="en-IN" sz="1000" dirty="0"/>
        </a:p>
        <a:p>
          <a:endParaRPr lang="en-IN" sz="1000" dirty="0"/>
        </a:p>
        <a:p>
          <a:endParaRPr lang="en-IN" sz="1000" dirty="0"/>
        </a:p>
        <a:p>
          <a:endParaRPr lang="en-IN" sz="1000" dirty="0"/>
        </a:p>
        <a:p>
          <a:endParaRPr lang="en-IN" sz="1000" dirty="0"/>
        </a:p>
        <a:p>
          <a:endParaRPr lang="en-IN" sz="1000" dirty="0"/>
        </a:p>
        <a:p>
          <a:endParaRPr lang="en-IN" sz="1000" dirty="0"/>
        </a:p>
      </dgm:t>
    </dgm:pt>
    <dgm:pt modelId="{47777A0C-1251-462E-B2E7-E16374976FA0}" type="parTrans" cxnId="{486D7752-472D-4D16-919D-778E71AB7F21}">
      <dgm:prSet/>
      <dgm:spPr/>
      <dgm:t>
        <a:bodyPr/>
        <a:lstStyle/>
        <a:p>
          <a:endParaRPr lang="en-IN"/>
        </a:p>
      </dgm:t>
    </dgm:pt>
    <dgm:pt modelId="{259DB707-8A11-40A7-8702-78CD0EF51A5D}" type="sibTrans" cxnId="{486D7752-472D-4D16-919D-778E71AB7F21}">
      <dgm:prSet custT="1"/>
      <dgm:spPr/>
      <dgm:t>
        <a:bodyPr/>
        <a:lstStyle/>
        <a:p>
          <a:r>
            <a:rPr lang="en-IN" sz="1400" dirty="0"/>
            <a:t>Merging features, feature Extraction </a:t>
          </a:r>
        </a:p>
      </dgm:t>
    </dgm:pt>
    <dgm:pt modelId="{9D4E3E36-8C09-4C32-8B76-15A53B1A1956}">
      <dgm:prSet phldrT="[Text]" custT="1"/>
      <dgm:spPr/>
      <dgm:t>
        <a:bodyPr/>
        <a:lstStyle/>
        <a:p>
          <a:r>
            <a:rPr lang="en-IN" sz="1400" dirty="0"/>
            <a:t>Clustering</a:t>
          </a:r>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dgm:t>
    </dgm:pt>
    <dgm:pt modelId="{979C6452-D723-4BD7-AE45-58B9D663112B}" type="parTrans" cxnId="{16FD1718-34E1-4576-AAC0-DE76500ADDC8}">
      <dgm:prSet/>
      <dgm:spPr/>
      <dgm:t>
        <a:bodyPr/>
        <a:lstStyle/>
        <a:p>
          <a:endParaRPr lang="en-IN"/>
        </a:p>
      </dgm:t>
    </dgm:pt>
    <dgm:pt modelId="{D326F9C9-3898-4089-8B69-7C82E3F519FD}" type="sibTrans" cxnId="{16FD1718-34E1-4576-AAC0-DE76500ADDC8}">
      <dgm:prSet custT="1"/>
      <dgm:spPr/>
      <dgm:t>
        <a:bodyPr/>
        <a:lstStyle/>
        <a:p>
          <a:r>
            <a:rPr lang="en-IN" sz="1400" dirty="0"/>
            <a:t>Categorization of observations</a:t>
          </a:r>
        </a:p>
        <a:p>
          <a:r>
            <a:rPr lang="en-IN" sz="1400" dirty="0"/>
            <a:t>Ex – Customer segmentation</a:t>
          </a:r>
        </a:p>
      </dgm:t>
    </dgm:pt>
    <dgm:pt modelId="{9FE5780C-FD22-42B6-9EC6-C02196912450}">
      <dgm:prSet phldrT="[Text]" custT="1"/>
      <dgm:spPr/>
      <dgm:t>
        <a:bodyPr/>
        <a:lstStyle/>
        <a:p>
          <a:r>
            <a:rPr lang="en-IN" sz="1400" dirty="0"/>
            <a:t>Anomaly   Detection</a:t>
          </a:r>
          <a:endParaRPr lang="en-IN" sz="600" dirty="0"/>
        </a:p>
        <a:p>
          <a:endParaRPr lang="en-IN" sz="600" dirty="0"/>
        </a:p>
        <a:p>
          <a:endParaRPr lang="en-IN" sz="600" dirty="0"/>
        </a:p>
        <a:p>
          <a:endParaRPr lang="en-IN" sz="600" dirty="0"/>
        </a:p>
        <a:p>
          <a:endParaRPr lang="en-IN" sz="600" dirty="0"/>
        </a:p>
        <a:p>
          <a:endParaRPr lang="en-IN" sz="600" dirty="0"/>
        </a:p>
        <a:p>
          <a:endParaRPr lang="en-IN" sz="600" dirty="0"/>
        </a:p>
        <a:p>
          <a:endParaRPr lang="en-IN" sz="600" dirty="0"/>
        </a:p>
        <a:p>
          <a:endParaRPr lang="en-IN" sz="600" dirty="0"/>
        </a:p>
        <a:p>
          <a:endParaRPr lang="en-IN" sz="600" dirty="0"/>
        </a:p>
        <a:p>
          <a:endParaRPr lang="en-IN" sz="600" dirty="0"/>
        </a:p>
      </dgm:t>
    </dgm:pt>
    <dgm:pt modelId="{85F2446F-D588-4204-B838-49016991F5A9}" type="parTrans" cxnId="{98A8A055-B46A-41C2-B64A-CF45DE373643}">
      <dgm:prSet/>
      <dgm:spPr/>
      <dgm:t>
        <a:bodyPr/>
        <a:lstStyle/>
        <a:p>
          <a:endParaRPr lang="en-IN"/>
        </a:p>
      </dgm:t>
    </dgm:pt>
    <dgm:pt modelId="{2969DDF2-9004-4902-808A-B38A0B6EAE69}" type="sibTrans" cxnId="{98A8A055-B46A-41C2-B64A-CF45DE373643}">
      <dgm:prSet/>
      <dgm:spPr/>
      <dgm:t>
        <a:bodyPr/>
        <a:lstStyle/>
        <a:p>
          <a:r>
            <a:rPr lang="en-IN" dirty="0"/>
            <a:t>Detecting suspicious observation.</a:t>
          </a:r>
        </a:p>
        <a:p>
          <a:r>
            <a:rPr lang="en-IN" dirty="0"/>
            <a:t>Ex- Fraud Detection</a:t>
          </a:r>
        </a:p>
      </dgm:t>
    </dgm:pt>
    <dgm:pt modelId="{C0D3E6EC-411A-48AF-9200-5C27D13CD8E6}" type="pres">
      <dgm:prSet presAssocID="{9C64DA16-733D-4423-9A6D-7659206EBD51}" presName="hierChild1" presStyleCnt="0">
        <dgm:presLayoutVars>
          <dgm:orgChart val="1"/>
          <dgm:chPref val="1"/>
          <dgm:dir/>
          <dgm:animOne val="branch"/>
          <dgm:animLvl val="lvl"/>
          <dgm:resizeHandles/>
        </dgm:presLayoutVars>
      </dgm:prSet>
      <dgm:spPr/>
    </dgm:pt>
    <dgm:pt modelId="{5A6C7820-61B1-4BEC-AF83-35A884321B28}" type="pres">
      <dgm:prSet presAssocID="{59AFA2D0-2782-45EB-B37B-A68704114057}" presName="hierRoot1" presStyleCnt="0">
        <dgm:presLayoutVars>
          <dgm:hierBranch val="init"/>
        </dgm:presLayoutVars>
      </dgm:prSet>
      <dgm:spPr/>
    </dgm:pt>
    <dgm:pt modelId="{1AA873E7-3C49-4646-8769-D3C83647D707}" type="pres">
      <dgm:prSet presAssocID="{59AFA2D0-2782-45EB-B37B-A68704114057}" presName="rootComposite1" presStyleCnt="0"/>
      <dgm:spPr/>
    </dgm:pt>
    <dgm:pt modelId="{61D3EFF5-FF8D-40C0-A97A-87EB936E3FEB}" type="pres">
      <dgm:prSet presAssocID="{59AFA2D0-2782-45EB-B37B-A68704114057}" presName="rootText1" presStyleLbl="node0" presStyleIdx="0" presStyleCnt="1" custScaleX="197166" custScaleY="191953">
        <dgm:presLayoutVars>
          <dgm:chMax/>
          <dgm:chPref val="3"/>
        </dgm:presLayoutVars>
      </dgm:prSet>
      <dgm:spPr/>
    </dgm:pt>
    <dgm:pt modelId="{BC2DD619-7F1A-4CA3-9AAD-0E3C67E650A7}" type="pres">
      <dgm:prSet presAssocID="{59AFA2D0-2782-45EB-B37B-A68704114057}" presName="titleText1" presStyleLbl="fgAcc0" presStyleIdx="0" presStyleCnt="1" custScaleX="220716" custScaleY="267300" custLinFactNeighborX="-16303" custLinFactNeighborY="-66524">
        <dgm:presLayoutVars>
          <dgm:chMax val="0"/>
          <dgm:chPref val="0"/>
        </dgm:presLayoutVars>
      </dgm:prSet>
      <dgm:spPr/>
    </dgm:pt>
    <dgm:pt modelId="{2115F324-DE2F-4974-A378-07E46736BF06}" type="pres">
      <dgm:prSet presAssocID="{59AFA2D0-2782-45EB-B37B-A68704114057}" presName="rootConnector1" presStyleLbl="node1" presStyleIdx="0" presStyleCnt="9"/>
      <dgm:spPr/>
    </dgm:pt>
    <dgm:pt modelId="{BD5BF329-287F-4337-A7AE-2C058A436BA6}" type="pres">
      <dgm:prSet presAssocID="{59AFA2D0-2782-45EB-B37B-A68704114057}" presName="hierChild2" presStyleCnt="0"/>
      <dgm:spPr/>
    </dgm:pt>
    <dgm:pt modelId="{52E23144-56AF-4042-9AFD-31FD8756859A}" type="pres">
      <dgm:prSet presAssocID="{ED011FE4-2673-4AD9-A41E-853241E3301F}" presName="Name37" presStyleLbl="parChTrans1D2" presStyleIdx="0" presStyleCnt="3" custSzY="1180696"/>
      <dgm:spPr/>
    </dgm:pt>
    <dgm:pt modelId="{F077722E-6F2A-41BB-85C0-6858C55FA582}" type="pres">
      <dgm:prSet presAssocID="{FD3D84F5-A04D-436B-9B0C-4F07B9AA249D}" presName="hierRoot2" presStyleCnt="0">
        <dgm:presLayoutVars>
          <dgm:hierBranch val="init"/>
        </dgm:presLayoutVars>
      </dgm:prSet>
      <dgm:spPr/>
    </dgm:pt>
    <dgm:pt modelId="{52C049DB-D5D2-432F-B5EC-BC1D2308F5FC}" type="pres">
      <dgm:prSet presAssocID="{FD3D84F5-A04D-436B-9B0C-4F07B9AA249D}" presName="rootComposite" presStyleCnt="0"/>
      <dgm:spPr/>
    </dgm:pt>
    <dgm:pt modelId="{6F6AFA22-70FC-4795-A83D-93FA11299084}" type="pres">
      <dgm:prSet presAssocID="{FD3D84F5-A04D-436B-9B0C-4F07B9AA249D}" presName="rootText" presStyleLbl="node1" presStyleIdx="0" presStyleCnt="9" custScaleY="267300" custLinFactNeighborX="622">
        <dgm:presLayoutVars>
          <dgm:chMax/>
          <dgm:chPref val="3"/>
        </dgm:presLayoutVars>
      </dgm:prSet>
      <dgm:spPr/>
    </dgm:pt>
    <dgm:pt modelId="{3DE1DFF7-0657-4060-BC0C-61E9CC1C8C65}" type="pres">
      <dgm:prSet presAssocID="{FD3D84F5-A04D-436B-9B0C-4F07B9AA249D}" presName="titleText2" presStyleLbl="fgAcc1" presStyleIdx="0" presStyleCnt="9" custScaleX="141523" custScaleY="517553" custLinFactNeighborX="-15883" custLinFactNeighborY="-19794">
        <dgm:presLayoutVars>
          <dgm:chMax val="0"/>
          <dgm:chPref val="0"/>
        </dgm:presLayoutVars>
      </dgm:prSet>
      <dgm:spPr/>
    </dgm:pt>
    <dgm:pt modelId="{8013B914-2749-4CED-8DBB-800C62F33766}" type="pres">
      <dgm:prSet presAssocID="{FD3D84F5-A04D-436B-9B0C-4F07B9AA249D}" presName="rootConnector" presStyleLbl="node2" presStyleIdx="0" presStyleCnt="0"/>
      <dgm:spPr/>
    </dgm:pt>
    <dgm:pt modelId="{6B4D7D17-6053-4B3F-94F5-3604C2287F41}" type="pres">
      <dgm:prSet presAssocID="{FD3D84F5-A04D-436B-9B0C-4F07B9AA249D}" presName="hierChild4" presStyleCnt="0"/>
      <dgm:spPr/>
    </dgm:pt>
    <dgm:pt modelId="{4FDC1591-DF7F-4253-AA48-7129030492A2}" type="pres">
      <dgm:prSet presAssocID="{C7EF46E7-1882-4A16-80BD-D3E3AC52B653}" presName="Name37" presStyleLbl="parChTrans1D3" presStyleIdx="0" presStyleCnt="6" custSzY="1658943"/>
      <dgm:spPr/>
    </dgm:pt>
    <dgm:pt modelId="{7F142F4E-C28A-456F-9B52-1A580E4B6350}" type="pres">
      <dgm:prSet presAssocID="{AE0C2B23-9B50-4825-8CB4-1A31C1B8E4E0}" presName="hierRoot2" presStyleCnt="0">
        <dgm:presLayoutVars>
          <dgm:hierBranch val="init"/>
        </dgm:presLayoutVars>
      </dgm:prSet>
      <dgm:spPr/>
    </dgm:pt>
    <dgm:pt modelId="{8EFFBC8A-530C-4CD0-A779-FBF7237F6E57}" type="pres">
      <dgm:prSet presAssocID="{AE0C2B23-9B50-4825-8CB4-1A31C1B8E4E0}" presName="rootComposite" presStyleCnt="0"/>
      <dgm:spPr/>
    </dgm:pt>
    <dgm:pt modelId="{D120CD41-3C76-4CED-9F04-A3DDAD1B1A55}" type="pres">
      <dgm:prSet presAssocID="{AE0C2B23-9B50-4825-8CB4-1A31C1B8E4E0}" presName="rootText" presStyleLbl="node1" presStyleIdx="1" presStyleCnt="9" custScaleY="267300">
        <dgm:presLayoutVars>
          <dgm:chMax/>
          <dgm:chPref val="3"/>
        </dgm:presLayoutVars>
      </dgm:prSet>
      <dgm:spPr/>
    </dgm:pt>
    <dgm:pt modelId="{93A259E2-E3B9-4C56-86DD-94857103636D}" type="pres">
      <dgm:prSet presAssocID="{AE0C2B23-9B50-4825-8CB4-1A31C1B8E4E0}" presName="titleText2" presStyleLbl="fgAcc1" presStyleIdx="1" presStyleCnt="9" custScaleX="127757" custScaleY="494797" custLinFactNeighborX="-17459" custLinFactNeighborY="-56578">
        <dgm:presLayoutVars>
          <dgm:chMax val="0"/>
          <dgm:chPref val="0"/>
        </dgm:presLayoutVars>
      </dgm:prSet>
      <dgm:spPr/>
    </dgm:pt>
    <dgm:pt modelId="{85D3F6A3-C8AF-49A9-981F-8984F5DF45F3}" type="pres">
      <dgm:prSet presAssocID="{AE0C2B23-9B50-4825-8CB4-1A31C1B8E4E0}" presName="rootConnector" presStyleLbl="node3" presStyleIdx="0" presStyleCnt="0"/>
      <dgm:spPr/>
    </dgm:pt>
    <dgm:pt modelId="{6994B47E-7B86-4370-AA65-7BD33D28AB6C}" type="pres">
      <dgm:prSet presAssocID="{AE0C2B23-9B50-4825-8CB4-1A31C1B8E4E0}" presName="hierChild4" presStyleCnt="0"/>
      <dgm:spPr/>
    </dgm:pt>
    <dgm:pt modelId="{77F6B6BD-85BE-4E4C-9A59-44E8CEEEAFAF}" type="pres">
      <dgm:prSet presAssocID="{AE0C2B23-9B50-4825-8CB4-1A31C1B8E4E0}" presName="hierChild5" presStyleCnt="0"/>
      <dgm:spPr/>
    </dgm:pt>
    <dgm:pt modelId="{3EE58531-1A24-4F6D-A0B7-60888B2B9921}" type="pres">
      <dgm:prSet presAssocID="{F61250C1-F18D-4FFD-8457-8FF8AA5DF7E0}" presName="Name37" presStyleLbl="parChTrans1D3" presStyleIdx="1" presStyleCnt="6" custSzY="1658943"/>
      <dgm:spPr/>
    </dgm:pt>
    <dgm:pt modelId="{A47EBF8F-FB5D-49D3-B7FB-0A4F764AE7A3}" type="pres">
      <dgm:prSet presAssocID="{3F661B2A-995B-4B75-838F-FFF6DC570290}" presName="hierRoot2" presStyleCnt="0">
        <dgm:presLayoutVars>
          <dgm:hierBranch val="init"/>
        </dgm:presLayoutVars>
      </dgm:prSet>
      <dgm:spPr/>
    </dgm:pt>
    <dgm:pt modelId="{B48949D0-2776-40CC-8106-C23612A839A5}" type="pres">
      <dgm:prSet presAssocID="{3F661B2A-995B-4B75-838F-FFF6DC570290}" presName="rootComposite" presStyleCnt="0"/>
      <dgm:spPr/>
    </dgm:pt>
    <dgm:pt modelId="{9D6A6F61-A9D9-4971-A631-123C8D6EBA25}" type="pres">
      <dgm:prSet presAssocID="{3F661B2A-995B-4B75-838F-FFF6DC570290}" presName="rootText" presStyleLbl="node1" presStyleIdx="2" presStyleCnt="9" custScaleY="267300">
        <dgm:presLayoutVars>
          <dgm:chMax/>
          <dgm:chPref val="3"/>
        </dgm:presLayoutVars>
      </dgm:prSet>
      <dgm:spPr/>
    </dgm:pt>
    <dgm:pt modelId="{B96BC492-D955-4D0E-BECF-80A048EDD19C}" type="pres">
      <dgm:prSet presAssocID="{3F661B2A-995B-4B75-838F-FFF6DC570290}" presName="titleText2" presStyleLbl="fgAcc1" presStyleIdx="2" presStyleCnt="9" custScaleX="129264" custScaleY="439849" custLinFactNeighborX="-16164" custLinFactNeighborY="-47777">
        <dgm:presLayoutVars>
          <dgm:chMax val="0"/>
          <dgm:chPref val="0"/>
        </dgm:presLayoutVars>
      </dgm:prSet>
      <dgm:spPr/>
    </dgm:pt>
    <dgm:pt modelId="{42E51406-944A-4219-949F-7CE3EFF4EB8E}" type="pres">
      <dgm:prSet presAssocID="{3F661B2A-995B-4B75-838F-FFF6DC570290}" presName="rootConnector" presStyleLbl="node3" presStyleIdx="0" presStyleCnt="0"/>
      <dgm:spPr/>
    </dgm:pt>
    <dgm:pt modelId="{AD91D5AC-6C49-4397-B093-FE538425F0F3}" type="pres">
      <dgm:prSet presAssocID="{3F661B2A-995B-4B75-838F-FFF6DC570290}" presName="hierChild4" presStyleCnt="0"/>
      <dgm:spPr/>
    </dgm:pt>
    <dgm:pt modelId="{571C8593-4606-4E07-AAA7-CFC1CDA5F19E}" type="pres">
      <dgm:prSet presAssocID="{3F661B2A-995B-4B75-838F-FFF6DC570290}" presName="hierChild5" presStyleCnt="0"/>
      <dgm:spPr/>
    </dgm:pt>
    <dgm:pt modelId="{353F5934-A472-44F5-851F-66CC08801CED}" type="pres">
      <dgm:prSet presAssocID="{75F98F32-39B3-40B5-809F-AFC3BC525746}" presName="Name37" presStyleLbl="parChTrans1D3" presStyleIdx="2" presStyleCnt="6" custSzY="1658943"/>
      <dgm:spPr/>
    </dgm:pt>
    <dgm:pt modelId="{D1062CB9-26FF-4935-B56B-19DB1E203ED4}" type="pres">
      <dgm:prSet presAssocID="{C2765893-C583-4AD9-A2FF-E595BBDFF217}" presName="hierRoot2" presStyleCnt="0">
        <dgm:presLayoutVars>
          <dgm:hierBranch val="init"/>
        </dgm:presLayoutVars>
      </dgm:prSet>
      <dgm:spPr/>
    </dgm:pt>
    <dgm:pt modelId="{16998A94-D6B7-4E66-B8BA-6C4482FA708C}" type="pres">
      <dgm:prSet presAssocID="{C2765893-C583-4AD9-A2FF-E595BBDFF217}" presName="rootComposite" presStyleCnt="0"/>
      <dgm:spPr/>
    </dgm:pt>
    <dgm:pt modelId="{7C72BA56-453C-4BEF-B95A-5D52ED42A21B}" type="pres">
      <dgm:prSet presAssocID="{C2765893-C583-4AD9-A2FF-E595BBDFF217}" presName="rootText" presStyleLbl="node1" presStyleIdx="3" presStyleCnt="9" custScaleY="267300">
        <dgm:presLayoutVars>
          <dgm:chMax/>
          <dgm:chPref val="3"/>
        </dgm:presLayoutVars>
      </dgm:prSet>
      <dgm:spPr/>
    </dgm:pt>
    <dgm:pt modelId="{C209CF6F-15E5-4B7D-91F3-45F114BF9F13}" type="pres">
      <dgm:prSet presAssocID="{C2765893-C583-4AD9-A2FF-E595BBDFF217}" presName="titleText2" presStyleLbl="fgAcc1" presStyleIdx="3" presStyleCnt="9" custScaleX="152239" custScaleY="432422" custLinFactNeighborX="-16177" custLinFactNeighborY="-57616">
        <dgm:presLayoutVars>
          <dgm:chMax val="0"/>
          <dgm:chPref val="0"/>
        </dgm:presLayoutVars>
      </dgm:prSet>
      <dgm:spPr/>
    </dgm:pt>
    <dgm:pt modelId="{DFB36B2D-0152-4196-BFCC-F5591D6F7B3F}" type="pres">
      <dgm:prSet presAssocID="{C2765893-C583-4AD9-A2FF-E595BBDFF217}" presName="rootConnector" presStyleLbl="node3" presStyleIdx="0" presStyleCnt="0"/>
      <dgm:spPr/>
    </dgm:pt>
    <dgm:pt modelId="{B384F453-0353-4B56-802D-1B84EF3E937F}" type="pres">
      <dgm:prSet presAssocID="{C2765893-C583-4AD9-A2FF-E595BBDFF217}" presName="hierChild4" presStyleCnt="0"/>
      <dgm:spPr/>
    </dgm:pt>
    <dgm:pt modelId="{AC269638-B18F-45F3-8CFB-116EBCC7CB22}" type="pres">
      <dgm:prSet presAssocID="{C2765893-C583-4AD9-A2FF-E595BBDFF217}" presName="hierChild5" presStyleCnt="0"/>
      <dgm:spPr/>
    </dgm:pt>
    <dgm:pt modelId="{298D7C1F-0005-442D-A281-A986893ACDFA}" type="pres">
      <dgm:prSet presAssocID="{FD3D84F5-A04D-436B-9B0C-4F07B9AA249D}" presName="hierChild5" presStyleCnt="0"/>
      <dgm:spPr/>
    </dgm:pt>
    <dgm:pt modelId="{88A8F78B-13AA-42DA-BC78-C77ECD12CBF4}" type="pres">
      <dgm:prSet presAssocID="{39C02653-2B95-43E3-89F1-EAB5A19FD6CA}" presName="Name37" presStyleLbl="parChTrans1D2" presStyleIdx="1" presStyleCnt="3" custSzY="1180696"/>
      <dgm:spPr/>
    </dgm:pt>
    <dgm:pt modelId="{F5774359-BC65-4A71-A03D-A2C2F05931D3}" type="pres">
      <dgm:prSet presAssocID="{EDD097B2-2A8E-42F4-909B-7717D6456D7F}" presName="hierRoot2" presStyleCnt="0">
        <dgm:presLayoutVars>
          <dgm:hierBranch val="init"/>
        </dgm:presLayoutVars>
      </dgm:prSet>
      <dgm:spPr/>
    </dgm:pt>
    <dgm:pt modelId="{4674AFCE-512F-422E-BE37-59D1BD94ACA0}" type="pres">
      <dgm:prSet presAssocID="{EDD097B2-2A8E-42F4-909B-7717D6456D7F}" presName="rootComposite" presStyleCnt="0"/>
      <dgm:spPr/>
    </dgm:pt>
    <dgm:pt modelId="{06AD9312-5C7D-4E1B-9A69-24D160016ED4}" type="pres">
      <dgm:prSet presAssocID="{EDD097B2-2A8E-42F4-909B-7717D6456D7F}" presName="rootText" presStyleLbl="node1" presStyleIdx="4" presStyleCnt="9" custScaleY="267300" custLinFactNeighborX="-81950" custLinFactNeighborY="-1208">
        <dgm:presLayoutVars>
          <dgm:chMax/>
          <dgm:chPref val="3"/>
        </dgm:presLayoutVars>
      </dgm:prSet>
      <dgm:spPr/>
    </dgm:pt>
    <dgm:pt modelId="{F1A025F8-9F14-43B5-B06E-64FC4C7860F5}" type="pres">
      <dgm:prSet presAssocID="{EDD097B2-2A8E-42F4-909B-7717D6456D7F}" presName="titleText2" presStyleLbl="fgAcc1" presStyleIdx="4" presStyleCnt="9" custScaleX="145756" custScaleY="494213" custLinFactX="-7523" custLinFactNeighborX="-100000" custLinFactNeighborY="-8136">
        <dgm:presLayoutVars>
          <dgm:chMax val="0"/>
          <dgm:chPref val="0"/>
        </dgm:presLayoutVars>
      </dgm:prSet>
      <dgm:spPr/>
    </dgm:pt>
    <dgm:pt modelId="{3CBEEE80-FB01-487D-B84F-926D94772A92}" type="pres">
      <dgm:prSet presAssocID="{EDD097B2-2A8E-42F4-909B-7717D6456D7F}" presName="rootConnector" presStyleLbl="node2" presStyleIdx="0" presStyleCnt="0"/>
      <dgm:spPr/>
    </dgm:pt>
    <dgm:pt modelId="{6D40B2D5-1EBF-4BA1-AC98-3EFED01AE9E7}" type="pres">
      <dgm:prSet presAssocID="{EDD097B2-2A8E-42F4-909B-7717D6456D7F}" presName="hierChild4" presStyleCnt="0"/>
      <dgm:spPr/>
    </dgm:pt>
    <dgm:pt modelId="{124E700E-C795-4C62-8CD4-91AA0FB3B508}" type="pres">
      <dgm:prSet presAssocID="{979C6452-D723-4BD7-AE45-58B9D663112B}" presName="Name37" presStyleLbl="parChTrans1D3" presStyleIdx="3" presStyleCnt="6" custSzY="1625815"/>
      <dgm:spPr/>
    </dgm:pt>
    <dgm:pt modelId="{A94B9744-7E7D-4D0E-8A77-44AB7E5A91B5}" type="pres">
      <dgm:prSet presAssocID="{9D4E3E36-8C09-4C32-8B76-15A53B1A1956}" presName="hierRoot2" presStyleCnt="0">
        <dgm:presLayoutVars>
          <dgm:hierBranch val="init"/>
        </dgm:presLayoutVars>
      </dgm:prSet>
      <dgm:spPr/>
    </dgm:pt>
    <dgm:pt modelId="{D502C019-B3F7-4A85-8020-6C1F22BBE093}" type="pres">
      <dgm:prSet presAssocID="{9D4E3E36-8C09-4C32-8B76-15A53B1A1956}" presName="rootComposite" presStyleCnt="0"/>
      <dgm:spPr/>
    </dgm:pt>
    <dgm:pt modelId="{94AA457B-4CA2-482F-9BEA-8BECBD0A1749}" type="pres">
      <dgm:prSet presAssocID="{9D4E3E36-8C09-4C32-8B76-15A53B1A1956}" presName="rootText" presStyleLbl="node1" presStyleIdx="5" presStyleCnt="9" custScaleY="267300">
        <dgm:presLayoutVars>
          <dgm:chMax/>
          <dgm:chPref val="3"/>
        </dgm:presLayoutVars>
      </dgm:prSet>
      <dgm:spPr/>
    </dgm:pt>
    <dgm:pt modelId="{E19D7416-F028-4EDC-9D55-5148AC518099}" type="pres">
      <dgm:prSet presAssocID="{9D4E3E36-8C09-4C32-8B76-15A53B1A1956}" presName="titleText2" presStyleLbl="fgAcc1" presStyleIdx="5" presStyleCnt="9" custScaleX="129993" custScaleY="399307" custLinFactNeighborX="-16471" custLinFactNeighborY="-46689">
        <dgm:presLayoutVars>
          <dgm:chMax val="0"/>
          <dgm:chPref val="0"/>
        </dgm:presLayoutVars>
      </dgm:prSet>
      <dgm:spPr/>
    </dgm:pt>
    <dgm:pt modelId="{75519B2B-1580-40AD-AE91-61EC218AAD77}" type="pres">
      <dgm:prSet presAssocID="{9D4E3E36-8C09-4C32-8B76-15A53B1A1956}" presName="rootConnector" presStyleLbl="node3" presStyleIdx="0" presStyleCnt="0"/>
      <dgm:spPr/>
    </dgm:pt>
    <dgm:pt modelId="{F0DCCB12-C802-4C4E-8D6D-FC594B61B14A}" type="pres">
      <dgm:prSet presAssocID="{9D4E3E36-8C09-4C32-8B76-15A53B1A1956}" presName="hierChild4" presStyleCnt="0"/>
      <dgm:spPr/>
    </dgm:pt>
    <dgm:pt modelId="{B58D2583-CB84-489E-A8E9-D4D56B28675E}" type="pres">
      <dgm:prSet presAssocID="{9D4E3E36-8C09-4C32-8B76-15A53B1A1956}" presName="hierChild5" presStyleCnt="0"/>
      <dgm:spPr/>
    </dgm:pt>
    <dgm:pt modelId="{B952A54B-9460-4ECB-8CEE-E7C9114EDD05}" type="pres">
      <dgm:prSet presAssocID="{85F2446F-D588-4204-B838-49016991F5A9}" presName="Name37" presStyleLbl="parChTrans1D3" presStyleIdx="4" presStyleCnt="6" custSzY="1625815"/>
      <dgm:spPr/>
    </dgm:pt>
    <dgm:pt modelId="{7B0A96B2-EDDA-43BA-B6CD-4E3578CDA81E}" type="pres">
      <dgm:prSet presAssocID="{9FE5780C-FD22-42B6-9EC6-C02196912450}" presName="hierRoot2" presStyleCnt="0">
        <dgm:presLayoutVars>
          <dgm:hierBranch val="init"/>
        </dgm:presLayoutVars>
      </dgm:prSet>
      <dgm:spPr/>
    </dgm:pt>
    <dgm:pt modelId="{AB676386-80B9-4F8E-9CE0-7B052C6B5682}" type="pres">
      <dgm:prSet presAssocID="{9FE5780C-FD22-42B6-9EC6-C02196912450}" presName="rootComposite" presStyleCnt="0"/>
      <dgm:spPr/>
    </dgm:pt>
    <dgm:pt modelId="{93A2FC0A-A893-475E-9F10-642D1BDFFAFD}" type="pres">
      <dgm:prSet presAssocID="{9FE5780C-FD22-42B6-9EC6-C02196912450}" presName="rootText" presStyleLbl="node1" presStyleIdx="6" presStyleCnt="9" custScaleY="267300">
        <dgm:presLayoutVars>
          <dgm:chMax/>
          <dgm:chPref val="3"/>
        </dgm:presLayoutVars>
      </dgm:prSet>
      <dgm:spPr/>
    </dgm:pt>
    <dgm:pt modelId="{B2D64EC9-77B4-4844-A7B4-2FD0948F2E5C}" type="pres">
      <dgm:prSet presAssocID="{9FE5780C-FD22-42B6-9EC6-C02196912450}" presName="titleText2" presStyleLbl="fgAcc1" presStyleIdx="6" presStyleCnt="9" custScaleX="129129" custScaleY="309114" custLinFactNeighborX="-16904" custLinFactNeighborY="-43095">
        <dgm:presLayoutVars>
          <dgm:chMax val="0"/>
          <dgm:chPref val="0"/>
        </dgm:presLayoutVars>
      </dgm:prSet>
      <dgm:spPr/>
    </dgm:pt>
    <dgm:pt modelId="{D50E2C95-AA98-4AAE-A63D-5EC00AE9BF35}" type="pres">
      <dgm:prSet presAssocID="{9FE5780C-FD22-42B6-9EC6-C02196912450}" presName="rootConnector" presStyleLbl="node3" presStyleIdx="0" presStyleCnt="0"/>
      <dgm:spPr/>
    </dgm:pt>
    <dgm:pt modelId="{2D4A86C8-BB9D-43A8-841C-0D13EF1674C3}" type="pres">
      <dgm:prSet presAssocID="{9FE5780C-FD22-42B6-9EC6-C02196912450}" presName="hierChild4" presStyleCnt="0"/>
      <dgm:spPr/>
    </dgm:pt>
    <dgm:pt modelId="{856CFC77-AF06-425D-9E0C-7E2BAD621EE0}" type="pres">
      <dgm:prSet presAssocID="{9FE5780C-FD22-42B6-9EC6-C02196912450}" presName="hierChild5" presStyleCnt="0"/>
      <dgm:spPr/>
    </dgm:pt>
    <dgm:pt modelId="{59888996-9E62-4F07-94D4-F67E7DA49AF7}" type="pres">
      <dgm:prSet presAssocID="{47777A0C-1251-462E-B2E7-E16374976FA0}" presName="Name37" presStyleLbl="parChTrans1D3" presStyleIdx="5" presStyleCnt="6" custSzY="1625815"/>
      <dgm:spPr/>
    </dgm:pt>
    <dgm:pt modelId="{B930C748-31F2-4854-AFCC-8C26E27CB07E}" type="pres">
      <dgm:prSet presAssocID="{06ADEBF0-E1BF-43A9-BFB1-FADC870222EC}" presName="hierRoot2" presStyleCnt="0">
        <dgm:presLayoutVars>
          <dgm:hierBranch val="init"/>
        </dgm:presLayoutVars>
      </dgm:prSet>
      <dgm:spPr/>
    </dgm:pt>
    <dgm:pt modelId="{8CF9EECC-99B9-4A92-874D-629DB121C0AC}" type="pres">
      <dgm:prSet presAssocID="{06ADEBF0-E1BF-43A9-BFB1-FADC870222EC}" presName="rootComposite" presStyleCnt="0"/>
      <dgm:spPr/>
    </dgm:pt>
    <dgm:pt modelId="{C0260846-5759-4F29-829C-C8074FD34299}" type="pres">
      <dgm:prSet presAssocID="{06ADEBF0-E1BF-43A9-BFB1-FADC870222EC}" presName="rootText" presStyleLbl="node1" presStyleIdx="7" presStyleCnt="9" custScaleY="267300">
        <dgm:presLayoutVars>
          <dgm:chMax/>
          <dgm:chPref val="3"/>
        </dgm:presLayoutVars>
      </dgm:prSet>
      <dgm:spPr/>
    </dgm:pt>
    <dgm:pt modelId="{0AB2A766-4767-475A-99CB-0D972CDF34A8}" type="pres">
      <dgm:prSet presAssocID="{06ADEBF0-E1BF-43A9-BFB1-FADC870222EC}" presName="titleText2" presStyleLbl="fgAcc1" presStyleIdx="7" presStyleCnt="9" custScaleX="130828" custScaleY="314224" custLinFactNeighborX="-16647" custLinFactNeighborY="-31568">
        <dgm:presLayoutVars>
          <dgm:chMax val="0"/>
          <dgm:chPref val="0"/>
        </dgm:presLayoutVars>
      </dgm:prSet>
      <dgm:spPr/>
    </dgm:pt>
    <dgm:pt modelId="{97B4FC66-75C4-4EB3-AA69-4B06FD6C670E}" type="pres">
      <dgm:prSet presAssocID="{06ADEBF0-E1BF-43A9-BFB1-FADC870222EC}" presName="rootConnector" presStyleLbl="node3" presStyleIdx="0" presStyleCnt="0"/>
      <dgm:spPr/>
    </dgm:pt>
    <dgm:pt modelId="{F702ACD7-631F-4F02-A0F6-6E7D0C397D8A}" type="pres">
      <dgm:prSet presAssocID="{06ADEBF0-E1BF-43A9-BFB1-FADC870222EC}" presName="hierChild4" presStyleCnt="0"/>
      <dgm:spPr/>
    </dgm:pt>
    <dgm:pt modelId="{3C0D28A8-E0E5-42B6-AEB6-CA420176D788}" type="pres">
      <dgm:prSet presAssocID="{06ADEBF0-E1BF-43A9-BFB1-FADC870222EC}" presName="hierChild5" presStyleCnt="0"/>
      <dgm:spPr/>
    </dgm:pt>
    <dgm:pt modelId="{DC2B45F5-5477-4B74-84FD-5BA1B8AE42A0}" type="pres">
      <dgm:prSet presAssocID="{EDD097B2-2A8E-42F4-909B-7717D6456D7F}" presName="hierChild5" presStyleCnt="0"/>
      <dgm:spPr/>
    </dgm:pt>
    <dgm:pt modelId="{81A3119E-0513-4F99-AFF1-F837CDD9E104}" type="pres">
      <dgm:prSet presAssocID="{191A3851-0A1A-4186-8D15-B6D29086197B}" presName="Name37" presStyleLbl="parChTrans1D2" presStyleIdx="2" presStyleCnt="3" custSzY="1180696"/>
      <dgm:spPr/>
    </dgm:pt>
    <dgm:pt modelId="{517FC05D-C5C4-4311-B2BE-3F231F02CBBB}" type="pres">
      <dgm:prSet presAssocID="{7B985992-0CF8-49D5-8E07-A2EF896A0431}" presName="hierRoot2" presStyleCnt="0">
        <dgm:presLayoutVars>
          <dgm:hierBranch val="init"/>
        </dgm:presLayoutVars>
      </dgm:prSet>
      <dgm:spPr/>
    </dgm:pt>
    <dgm:pt modelId="{1622BB67-BF09-4469-9B55-7AC09EFA20A9}" type="pres">
      <dgm:prSet presAssocID="{7B985992-0CF8-49D5-8E07-A2EF896A0431}" presName="rootComposite" presStyleCnt="0"/>
      <dgm:spPr/>
    </dgm:pt>
    <dgm:pt modelId="{E3279A82-1013-4A61-A5A8-9F970692F714}" type="pres">
      <dgm:prSet presAssocID="{7B985992-0CF8-49D5-8E07-A2EF896A0431}" presName="rootText" presStyleLbl="node1" presStyleIdx="8" presStyleCnt="9" custScaleY="267300">
        <dgm:presLayoutVars>
          <dgm:chMax/>
          <dgm:chPref val="3"/>
        </dgm:presLayoutVars>
      </dgm:prSet>
      <dgm:spPr/>
    </dgm:pt>
    <dgm:pt modelId="{CCC7B921-56F7-4529-98C5-F9927645217F}" type="pres">
      <dgm:prSet presAssocID="{7B985992-0CF8-49D5-8E07-A2EF896A0431}" presName="titleText2" presStyleLbl="fgAcc1" presStyleIdx="8" presStyleCnt="9" custScaleX="126603" custScaleY="446161" custLinFactNeighborX="-16288" custLinFactNeighborY="21257">
        <dgm:presLayoutVars>
          <dgm:chMax val="0"/>
          <dgm:chPref val="0"/>
        </dgm:presLayoutVars>
      </dgm:prSet>
      <dgm:spPr/>
    </dgm:pt>
    <dgm:pt modelId="{050E4EAB-ACE2-4264-83BF-0DD0264C7E06}" type="pres">
      <dgm:prSet presAssocID="{7B985992-0CF8-49D5-8E07-A2EF896A0431}" presName="rootConnector" presStyleLbl="node2" presStyleIdx="0" presStyleCnt="0"/>
      <dgm:spPr/>
    </dgm:pt>
    <dgm:pt modelId="{9354A1C7-01E4-464D-8328-C88CC3CF0737}" type="pres">
      <dgm:prSet presAssocID="{7B985992-0CF8-49D5-8E07-A2EF896A0431}" presName="hierChild4" presStyleCnt="0"/>
      <dgm:spPr/>
    </dgm:pt>
    <dgm:pt modelId="{E34256E1-E9C1-4323-AFA1-097D78A2F103}" type="pres">
      <dgm:prSet presAssocID="{7B985992-0CF8-49D5-8E07-A2EF896A0431}" presName="hierChild5" presStyleCnt="0"/>
      <dgm:spPr/>
    </dgm:pt>
    <dgm:pt modelId="{03B79425-D707-4225-9FFD-E9A264C09733}" type="pres">
      <dgm:prSet presAssocID="{59AFA2D0-2782-45EB-B37B-A68704114057}" presName="hierChild3" presStyleCnt="0"/>
      <dgm:spPr/>
    </dgm:pt>
  </dgm:ptLst>
  <dgm:cxnLst>
    <dgm:cxn modelId="{BACFBE01-43F2-4CDD-B58B-E8FE9A409A2E}" type="presOf" srcId="{103F7DD7-DEE5-459F-8229-2D35D9320C00}" destId="{B96BC492-D955-4D0E-BECF-80A048EDD19C}" srcOrd="0" destOrd="0" presId="urn:microsoft.com/office/officeart/2008/layout/NameandTitleOrganizationalChart"/>
    <dgm:cxn modelId="{6EB72009-A4CE-4F09-A884-82A19B6CCEFB}" type="presOf" srcId="{06ADEBF0-E1BF-43A9-BFB1-FADC870222EC}" destId="{C0260846-5759-4F29-829C-C8074FD34299}" srcOrd="0" destOrd="0" presId="urn:microsoft.com/office/officeart/2008/layout/NameandTitleOrganizationalChart"/>
    <dgm:cxn modelId="{304D6C09-D572-46B2-822E-C67921B838AF}" type="presOf" srcId="{FD3D84F5-A04D-436B-9B0C-4F07B9AA249D}" destId="{8013B914-2749-4CED-8DBB-800C62F33766}" srcOrd="1" destOrd="0" presId="urn:microsoft.com/office/officeart/2008/layout/NameandTitleOrganizationalChart"/>
    <dgm:cxn modelId="{2E32F212-FF2C-4B21-9C86-0493163FA10A}" type="presOf" srcId="{3F661B2A-995B-4B75-838F-FFF6DC570290}" destId="{9D6A6F61-A9D9-4971-A631-123C8D6EBA25}" srcOrd="0" destOrd="0" presId="urn:microsoft.com/office/officeart/2008/layout/NameandTitleOrganizationalChart"/>
    <dgm:cxn modelId="{515E3016-6359-44BF-B3A2-8C6DE04CC44F}" type="presOf" srcId="{FD3D84F5-A04D-436B-9B0C-4F07B9AA249D}" destId="{6F6AFA22-70FC-4795-A83D-93FA11299084}" srcOrd="0" destOrd="0" presId="urn:microsoft.com/office/officeart/2008/layout/NameandTitleOrganizationalChart"/>
    <dgm:cxn modelId="{16FD1718-34E1-4576-AAC0-DE76500ADDC8}" srcId="{EDD097B2-2A8E-42F4-909B-7717D6456D7F}" destId="{9D4E3E36-8C09-4C32-8B76-15A53B1A1956}" srcOrd="0" destOrd="0" parTransId="{979C6452-D723-4BD7-AE45-58B9D663112B}" sibTransId="{D326F9C9-3898-4089-8B69-7C82E3F519FD}"/>
    <dgm:cxn modelId="{E5A5231A-1CE0-486E-81AD-7D976D388504}" srcId="{FD3D84F5-A04D-436B-9B0C-4F07B9AA249D}" destId="{3F661B2A-995B-4B75-838F-FFF6DC570290}" srcOrd="1" destOrd="0" parTransId="{F61250C1-F18D-4FFD-8457-8FF8AA5DF7E0}" sibTransId="{103F7DD7-DEE5-459F-8229-2D35D9320C00}"/>
    <dgm:cxn modelId="{63F49726-A037-44A3-8765-14FACF11305B}" srcId="{59AFA2D0-2782-45EB-B37B-A68704114057}" destId="{EDD097B2-2A8E-42F4-909B-7717D6456D7F}" srcOrd="1" destOrd="0" parTransId="{39C02653-2B95-43E3-89F1-EAB5A19FD6CA}" sibTransId="{20613AE7-C8CD-4178-B573-2E9834C1CEC0}"/>
    <dgm:cxn modelId="{B5434D27-EEA0-4D36-8B9A-D8FA7332A61C}" srcId="{9C64DA16-733D-4423-9A6D-7659206EBD51}" destId="{59AFA2D0-2782-45EB-B37B-A68704114057}" srcOrd="0" destOrd="0" parTransId="{9EA21A8C-B309-44EF-BA83-2FD40CD0BFA6}" sibTransId="{885EE7CD-70B4-4CA0-936B-A0D8F52CD36E}"/>
    <dgm:cxn modelId="{CDA1F929-9882-4726-9223-5202BB4C3D6D}" type="presOf" srcId="{AE0C2B23-9B50-4825-8CB4-1A31C1B8E4E0}" destId="{D120CD41-3C76-4CED-9F04-A3DDAD1B1A55}" srcOrd="0" destOrd="0" presId="urn:microsoft.com/office/officeart/2008/layout/NameandTitleOrganizationalChart"/>
    <dgm:cxn modelId="{8B6BDD31-F393-4B33-9149-1B1441D1786B}" type="presOf" srcId="{D1F37EF9-9706-4C3D-8CAE-18F1D295E4AF}" destId="{93A259E2-E3B9-4C56-86DD-94857103636D}" srcOrd="0" destOrd="0" presId="urn:microsoft.com/office/officeart/2008/layout/NameandTitleOrganizationalChart"/>
    <dgm:cxn modelId="{0DD87934-B789-41BA-A513-3238CC3CE709}" type="presOf" srcId="{F61250C1-F18D-4FFD-8457-8FF8AA5DF7E0}" destId="{3EE58531-1A24-4F6D-A0B7-60888B2B9921}" srcOrd="0" destOrd="0" presId="urn:microsoft.com/office/officeart/2008/layout/NameandTitleOrganizationalChart"/>
    <dgm:cxn modelId="{0BFCBB34-C39C-49BF-A260-B22EE4DBCC78}" type="presOf" srcId="{259DB707-8A11-40A7-8702-78CD0EF51A5D}" destId="{0AB2A766-4767-475A-99CB-0D972CDF34A8}" srcOrd="0" destOrd="0" presId="urn:microsoft.com/office/officeart/2008/layout/NameandTitleOrganizationalChart"/>
    <dgm:cxn modelId="{627A5A3A-A3F3-4711-821B-0440DE80D36B}" type="presOf" srcId="{39C02653-2B95-43E3-89F1-EAB5A19FD6CA}" destId="{88A8F78B-13AA-42DA-BC78-C77ECD12CBF4}" srcOrd="0" destOrd="0" presId="urn:microsoft.com/office/officeart/2008/layout/NameandTitleOrganizationalChart"/>
    <dgm:cxn modelId="{3F2DED3A-6196-4132-A4B2-E872504A70BB}" type="presOf" srcId="{9D4E3E36-8C09-4C32-8B76-15A53B1A1956}" destId="{94AA457B-4CA2-482F-9BEA-8BECBD0A1749}" srcOrd="0" destOrd="0" presId="urn:microsoft.com/office/officeart/2008/layout/NameandTitleOrganizationalChart"/>
    <dgm:cxn modelId="{0C3E0440-E96F-4034-952C-3A57F9FCE0AD}" type="presOf" srcId="{9FE5780C-FD22-42B6-9EC6-C02196912450}" destId="{D50E2C95-AA98-4AAE-A63D-5EC00AE9BF35}" srcOrd="1" destOrd="0" presId="urn:microsoft.com/office/officeart/2008/layout/NameandTitleOrganizationalChart"/>
    <dgm:cxn modelId="{D26D685D-BC62-4F67-BF9B-5122E0C3350C}" type="presOf" srcId="{9C64DA16-733D-4423-9A6D-7659206EBD51}" destId="{C0D3E6EC-411A-48AF-9200-5C27D13CD8E6}" srcOrd="0" destOrd="0" presId="urn:microsoft.com/office/officeart/2008/layout/NameandTitleOrganizationalChart"/>
    <dgm:cxn modelId="{4FBF0642-57CF-4132-838C-3624A3BCDD77}" type="presOf" srcId="{C2765893-C583-4AD9-A2FF-E595BBDFF217}" destId="{DFB36B2D-0152-4196-BFCC-F5591D6F7B3F}" srcOrd="1" destOrd="0" presId="urn:microsoft.com/office/officeart/2008/layout/NameandTitleOrganizationalChart"/>
    <dgm:cxn modelId="{DF56AB62-3209-4823-A3D3-2E69431389C5}" type="presOf" srcId="{59AFA2D0-2782-45EB-B37B-A68704114057}" destId="{2115F324-DE2F-4974-A378-07E46736BF06}" srcOrd="1" destOrd="0" presId="urn:microsoft.com/office/officeart/2008/layout/NameandTitleOrganizationalChart"/>
    <dgm:cxn modelId="{023C2565-91AA-4F7F-8EFF-FB358612B621}" type="presOf" srcId="{9D4E3E36-8C09-4C32-8B76-15A53B1A1956}" destId="{75519B2B-1580-40AD-AE91-61EC218AAD77}" srcOrd="1" destOrd="0" presId="urn:microsoft.com/office/officeart/2008/layout/NameandTitleOrganizationalChart"/>
    <dgm:cxn modelId="{CA563066-FE0C-40B6-9ABF-401494ED6B0A}" type="presOf" srcId="{20613AE7-C8CD-4178-B573-2E9834C1CEC0}" destId="{F1A025F8-9F14-43B5-B06E-64FC4C7860F5}" srcOrd="0" destOrd="0" presId="urn:microsoft.com/office/officeart/2008/layout/NameandTitleOrganizationalChart"/>
    <dgm:cxn modelId="{52B80C68-6D80-49E7-8EBB-912E769DF0F4}" type="presOf" srcId="{47777A0C-1251-462E-B2E7-E16374976FA0}" destId="{59888996-9E62-4F07-94D4-F67E7DA49AF7}" srcOrd="0" destOrd="0" presId="urn:microsoft.com/office/officeart/2008/layout/NameandTitleOrganizationalChart"/>
    <dgm:cxn modelId="{2838066D-4D6F-4D7D-92D7-E13892A647F2}" srcId="{59AFA2D0-2782-45EB-B37B-A68704114057}" destId="{7B985992-0CF8-49D5-8E07-A2EF896A0431}" srcOrd="2" destOrd="0" parTransId="{191A3851-0A1A-4186-8D15-B6D29086197B}" sibTransId="{89AF4783-FB5B-4C86-98D4-0FFBB14FD663}"/>
    <dgm:cxn modelId="{502A204F-403C-473D-B59B-38724DEEC663}" srcId="{FD3D84F5-A04D-436B-9B0C-4F07B9AA249D}" destId="{AE0C2B23-9B50-4825-8CB4-1A31C1B8E4E0}" srcOrd="0" destOrd="0" parTransId="{C7EF46E7-1882-4A16-80BD-D3E3AC52B653}" sibTransId="{D1F37EF9-9706-4C3D-8CAE-18F1D295E4AF}"/>
    <dgm:cxn modelId="{A9D83C51-0808-46E8-9E25-6007F14B0E4D}" type="presOf" srcId="{85F2446F-D588-4204-B838-49016991F5A9}" destId="{B952A54B-9460-4ECB-8CEE-E7C9114EDD05}" srcOrd="0" destOrd="0" presId="urn:microsoft.com/office/officeart/2008/layout/NameandTitleOrganizationalChart"/>
    <dgm:cxn modelId="{486D7752-472D-4D16-919D-778E71AB7F21}" srcId="{EDD097B2-2A8E-42F4-909B-7717D6456D7F}" destId="{06ADEBF0-E1BF-43A9-BFB1-FADC870222EC}" srcOrd="2" destOrd="0" parTransId="{47777A0C-1251-462E-B2E7-E16374976FA0}" sibTransId="{259DB707-8A11-40A7-8702-78CD0EF51A5D}"/>
    <dgm:cxn modelId="{F0361A53-6ACF-4F82-AED6-6FB387BA597F}" type="presOf" srcId="{2969DDF2-9004-4902-808A-B38A0B6EAE69}" destId="{B2D64EC9-77B4-4844-A7B4-2FD0948F2E5C}" srcOrd="0" destOrd="0" presId="urn:microsoft.com/office/officeart/2008/layout/NameandTitleOrganizationalChart"/>
    <dgm:cxn modelId="{9B627173-A295-4A04-A98D-4520AD1E32D2}" type="presOf" srcId="{ED011FE4-2673-4AD9-A41E-853241E3301F}" destId="{52E23144-56AF-4042-9AFD-31FD8756859A}" srcOrd="0" destOrd="0" presId="urn:microsoft.com/office/officeart/2008/layout/NameandTitleOrganizationalChart"/>
    <dgm:cxn modelId="{BEFD4F54-6347-4824-ADBD-3C0FE4436C71}" type="presOf" srcId="{C7EF46E7-1882-4A16-80BD-D3E3AC52B653}" destId="{4FDC1591-DF7F-4253-AA48-7129030492A2}" srcOrd="0" destOrd="0" presId="urn:microsoft.com/office/officeart/2008/layout/NameandTitleOrganizationalChart"/>
    <dgm:cxn modelId="{98A8A055-B46A-41C2-B64A-CF45DE373643}" srcId="{EDD097B2-2A8E-42F4-909B-7717D6456D7F}" destId="{9FE5780C-FD22-42B6-9EC6-C02196912450}" srcOrd="1" destOrd="0" parTransId="{85F2446F-D588-4204-B838-49016991F5A9}" sibTransId="{2969DDF2-9004-4902-808A-B38A0B6EAE69}"/>
    <dgm:cxn modelId="{8B87C089-340A-4FBE-9C35-15C8962C9C53}" type="presOf" srcId="{D326F9C9-3898-4089-8B69-7C82E3F519FD}" destId="{E19D7416-F028-4EDC-9D55-5148AC518099}" srcOrd="0" destOrd="0" presId="urn:microsoft.com/office/officeart/2008/layout/NameandTitleOrganizationalChart"/>
    <dgm:cxn modelId="{D565458B-8AEF-4FBB-A741-CDDBAAAE57E7}" type="presOf" srcId="{75F98F32-39B3-40B5-809F-AFC3BC525746}" destId="{353F5934-A472-44F5-851F-66CC08801CED}" srcOrd="0" destOrd="0" presId="urn:microsoft.com/office/officeart/2008/layout/NameandTitleOrganizationalChart"/>
    <dgm:cxn modelId="{F8EDF38B-B262-4C74-9FA1-DCA4E1D4355E}" type="presOf" srcId="{AE0C2B23-9B50-4825-8CB4-1A31C1B8E4E0}" destId="{85D3F6A3-C8AF-49A9-981F-8984F5DF45F3}" srcOrd="1" destOrd="0" presId="urn:microsoft.com/office/officeart/2008/layout/NameandTitleOrganizationalChart"/>
    <dgm:cxn modelId="{57E91C97-41C8-4153-87E1-39EA1923B94C}" type="presOf" srcId="{EDD097B2-2A8E-42F4-909B-7717D6456D7F}" destId="{06AD9312-5C7D-4E1B-9A69-24D160016ED4}" srcOrd="0" destOrd="0" presId="urn:microsoft.com/office/officeart/2008/layout/NameandTitleOrganizationalChart"/>
    <dgm:cxn modelId="{0BD0B39B-B2F5-40DA-A03C-D03C3B87C7DC}" type="presOf" srcId="{979C6452-D723-4BD7-AE45-58B9D663112B}" destId="{124E700E-C795-4C62-8CD4-91AA0FB3B508}" srcOrd="0" destOrd="0" presId="urn:microsoft.com/office/officeart/2008/layout/NameandTitleOrganizationalChart"/>
    <dgm:cxn modelId="{18C7AAA7-FE97-48CF-A649-8D6A3E0C1A8F}" type="presOf" srcId="{9FE5780C-FD22-42B6-9EC6-C02196912450}" destId="{93A2FC0A-A893-475E-9F10-642D1BDFFAFD}" srcOrd="0" destOrd="0" presId="urn:microsoft.com/office/officeart/2008/layout/NameandTitleOrganizationalChart"/>
    <dgm:cxn modelId="{813996AB-BF71-484F-B120-3A69FFFE58D4}" type="presOf" srcId="{3F661B2A-995B-4B75-838F-FFF6DC570290}" destId="{42E51406-944A-4219-949F-7CE3EFF4EB8E}" srcOrd="1" destOrd="0" presId="urn:microsoft.com/office/officeart/2008/layout/NameandTitleOrganizationalChart"/>
    <dgm:cxn modelId="{AA6DE7AC-14FA-4DD1-8940-367C4392B2F0}" type="presOf" srcId="{273BEA1C-AAFA-4C1D-AD89-4811525CB467}" destId="{C209CF6F-15E5-4B7D-91F3-45F114BF9F13}" srcOrd="0" destOrd="0" presId="urn:microsoft.com/office/officeart/2008/layout/NameandTitleOrganizationalChart"/>
    <dgm:cxn modelId="{2385FBAF-44A5-4D78-9C60-0CDE1D27A6CE}" type="presOf" srcId="{885EE7CD-70B4-4CA0-936B-A0D8F52CD36E}" destId="{BC2DD619-7F1A-4CA3-9AAD-0E3C67E650A7}" srcOrd="0" destOrd="0" presId="urn:microsoft.com/office/officeart/2008/layout/NameandTitleOrganizationalChart"/>
    <dgm:cxn modelId="{35A51FB0-15F2-4379-BED2-4EAAD3631576}" type="presOf" srcId="{7B985992-0CF8-49D5-8E07-A2EF896A0431}" destId="{050E4EAB-ACE2-4264-83BF-0DD0264C7E06}" srcOrd="1" destOrd="0" presId="urn:microsoft.com/office/officeart/2008/layout/NameandTitleOrganizationalChart"/>
    <dgm:cxn modelId="{40F330B0-72AE-493A-A0A1-BFF8B1247164}" type="presOf" srcId="{7B985992-0CF8-49D5-8E07-A2EF896A0431}" destId="{E3279A82-1013-4A61-A5A8-9F970692F714}" srcOrd="0" destOrd="0" presId="urn:microsoft.com/office/officeart/2008/layout/NameandTitleOrganizationalChart"/>
    <dgm:cxn modelId="{A703AEB3-1208-4D6E-BFC2-EA5FE18B770D}" srcId="{FD3D84F5-A04D-436B-9B0C-4F07B9AA249D}" destId="{C2765893-C583-4AD9-A2FF-E595BBDFF217}" srcOrd="2" destOrd="0" parTransId="{75F98F32-39B3-40B5-809F-AFC3BC525746}" sibTransId="{273BEA1C-AAFA-4C1D-AD89-4811525CB467}"/>
    <dgm:cxn modelId="{2E2179B4-419C-4FBD-9433-F24C252F513C}" type="presOf" srcId="{B9A3F027-1C39-4CE9-92BB-FE86C36199E7}" destId="{3DE1DFF7-0657-4060-BC0C-61E9CC1C8C65}" srcOrd="0" destOrd="0" presId="urn:microsoft.com/office/officeart/2008/layout/NameandTitleOrganizationalChart"/>
    <dgm:cxn modelId="{A0CCC1BB-4E0E-4F80-B76E-A5C929B12917}" type="presOf" srcId="{89AF4783-FB5B-4C86-98D4-0FFBB14FD663}" destId="{CCC7B921-56F7-4529-98C5-F9927645217F}" srcOrd="0" destOrd="0" presId="urn:microsoft.com/office/officeart/2008/layout/NameandTitleOrganizationalChart"/>
    <dgm:cxn modelId="{3F7C72C7-5B5F-4F96-8DD8-B90CD2678C43}" srcId="{59AFA2D0-2782-45EB-B37B-A68704114057}" destId="{FD3D84F5-A04D-436B-9B0C-4F07B9AA249D}" srcOrd="0" destOrd="0" parTransId="{ED011FE4-2673-4AD9-A41E-853241E3301F}" sibTransId="{B9A3F027-1C39-4CE9-92BB-FE86C36199E7}"/>
    <dgm:cxn modelId="{BB1BFBD0-99C3-453C-8317-279CDF54F7B4}" type="presOf" srcId="{EDD097B2-2A8E-42F4-909B-7717D6456D7F}" destId="{3CBEEE80-FB01-487D-B84F-926D94772A92}" srcOrd="1" destOrd="0" presId="urn:microsoft.com/office/officeart/2008/layout/NameandTitleOrganizationalChart"/>
    <dgm:cxn modelId="{EB8BE0DF-1EAD-49A7-A358-86FB457B3A62}" type="presOf" srcId="{C2765893-C583-4AD9-A2FF-E595BBDFF217}" destId="{7C72BA56-453C-4BEF-B95A-5D52ED42A21B}" srcOrd="0" destOrd="0" presId="urn:microsoft.com/office/officeart/2008/layout/NameandTitleOrganizationalChart"/>
    <dgm:cxn modelId="{311F77E1-A97B-4A1E-8EA2-068EC59B91FC}" type="presOf" srcId="{191A3851-0A1A-4186-8D15-B6D29086197B}" destId="{81A3119E-0513-4F99-AFF1-F837CDD9E104}" srcOrd="0" destOrd="0" presId="urn:microsoft.com/office/officeart/2008/layout/NameandTitleOrganizationalChart"/>
    <dgm:cxn modelId="{158251E4-2B11-4E5C-8370-15B0A97FD691}" type="presOf" srcId="{59AFA2D0-2782-45EB-B37B-A68704114057}" destId="{61D3EFF5-FF8D-40C0-A97A-87EB936E3FEB}" srcOrd="0" destOrd="0" presId="urn:microsoft.com/office/officeart/2008/layout/NameandTitleOrganizationalChart"/>
    <dgm:cxn modelId="{29E0DAF9-9CA4-4972-9A8B-D799B1D628AB}" type="presOf" srcId="{06ADEBF0-E1BF-43A9-BFB1-FADC870222EC}" destId="{97B4FC66-75C4-4EB3-AA69-4B06FD6C670E}" srcOrd="1" destOrd="0" presId="urn:microsoft.com/office/officeart/2008/layout/NameandTitleOrganizationalChart"/>
    <dgm:cxn modelId="{6F8BA7DE-ADF9-464B-9D70-BB0954C79C6E}" type="presParOf" srcId="{C0D3E6EC-411A-48AF-9200-5C27D13CD8E6}" destId="{5A6C7820-61B1-4BEC-AF83-35A884321B28}" srcOrd="0" destOrd="0" presId="urn:microsoft.com/office/officeart/2008/layout/NameandTitleOrganizationalChart"/>
    <dgm:cxn modelId="{F8395C23-0B51-49D0-869B-F8A28891288E}" type="presParOf" srcId="{5A6C7820-61B1-4BEC-AF83-35A884321B28}" destId="{1AA873E7-3C49-4646-8769-D3C83647D707}" srcOrd="0" destOrd="0" presId="urn:microsoft.com/office/officeart/2008/layout/NameandTitleOrganizationalChart"/>
    <dgm:cxn modelId="{5E5AFBFC-50BC-44F6-893B-49B55077730B}" type="presParOf" srcId="{1AA873E7-3C49-4646-8769-D3C83647D707}" destId="{61D3EFF5-FF8D-40C0-A97A-87EB936E3FEB}" srcOrd="0" destOrd="0" presId="urn:microsoft.com/office/officeart/2008/layout/NameandTitleOrganizationalChart"/>
    <dgm:cxn modelId="{90870131-72A6-4A64-A773-B083F738DFE8}" type="presParOf" srcId="{1AA873E7-3C49-4646-8769-D3C83647D707}" destId="{BC2DD619-7F1A-4CA3-9AAD-0E3C67E650A7}" srcOrd="1" destOrd="0" presId="urn:microsoft.com/office/officeart/2008/layout/NameandTitleOrganizationalChart"/>
    <dgm:cxn modelId="{38D34B6D-9E33-4FDB-9E02-44B2CD60DAF1}" type="presParOf" srcId="{1AA873E7-3C49-4646-8769-D3C83647D707}" destId="{2115F324-DE2F-4974-A378-07E46736BF06}" srcOrd="2" destOrd="0" presId="urn:microsoft.com/office/officeart/2008/layout/NameandTitleOrganizationalChart"/>
    <dgm:cxn modelId="{9C735480-6828-492D-A3B5-FE3D35D7B7F7}" type="presParOf" srcId="{5A6C7820-61B1-4BEC-AF83-35A884321B28}" destId="{BD5BF329-287F-4337-A7AE-2C058A436BA6}" srcOrd="1" destOrd="0" presId="urn:microsoft.com/office/officeart/2008/layout/NameandTitleOrganizationalChart"/>
    <dgm:cxn modelId="{208AF9DE-CF39-4070-959C-34D20A3433F2}" type="presParOf" srcId="{BD5BF329-287F-4337-A7AE-2C058A436BA6}" destId="{52E23144-56AF-4042-9AFD-31FD8756859A}" srcOrd="0" destOrd="0" presId="urn:microsoft.com/office/officeart/2008/layout/NameandTitleOrganizationalChart"/>
    <dgm:cxn modelId="{FD6F357E-FC8C-44DF-9DCE-44196B70EAD6}" type="presParOf" srcId="{BD5BF329-287F-4337-A7AE-2C058A436BA6}" destId="{F077722E-6F2A-41BB-85C0-6858C55FA582}" srcOrd="1" destOrd="0" presId="urn:microsoft.com/office/officeart/2008/layout/NameandTitleOrganizationalChart"/>
    <dgm:cxn modelId="{32C3C51D-233D-4F86-9F0D-3E38E7C2D5FA}" type="presParOf" srcId="{F077722E-6F2A-41BB-85C0-6858C55FA582}" destId="{52C049DB-D5D2-432F-B5EC-BC1D2308F5FC}" srcOrd="0" destOrd="0" presId="urn:microsoft.com/office/officeart/2008/layout/NameandTitleOrganizationalChart"/>
    <dgm:cxn modelId="{4D4459CE-7AF0-4992-B3B5-95914A6A33D7}" type="presParOf" srcId="{52C049DB-D5D2-432F-B5EC-BC1D2308F5FC}" destId="{6F6AFA22-70FC-4795-A83D-93FA11299084}" srcOrd="0" destOrd="0" presId="urn:microsoft.com/office/officeart/2008/layout/NameandTitleOrganizationalChart"/>
    <dgm:cxn modelId="{B5C23AD6-F9B4-4337-A6F5-6471DA137DBD}" type="presParOf" srcId="{52C049DB-D5D2-432F-B5EC-BC1D2308F5FC}" destId="{3DE1DFF7-0657-4060-BC0C-61E9CC1C8C65}" srcOrd="1" destOrd="0" presId="urn:microsoft.com/office/officeart/2008/layout/NameandTitleOrganizationalChart"/>
    <dgm:cxn modelId="{ED8D935A-7BE2-40D3-B1E7-829CCE14A6AA}" type="presParOf" srcId="{52C049DB-D5D2-432F-B5EC-BC1D2308F5FC}" destId="{8013B914-2749-4CED-8DBB-800C62F33766}" srcOrd="2" destOrd="0" presId="urn:microsoft.com/office/officeart/2008/layout/NameandTitleOrganizationalChart"/>
    <dgm:cxn modelId="{8B064233-D2D3-4F4F-9EAB-D215DAC9A509}" type="presParOf" srcId="{F077722E-6F2A-41BB-85C0-6858C55FA582}" destId="{6B4D7D17-6053-4B3F-94F5-3604C2287F41}" srcOrd="1" destOrd="0" presId="urn:microsoft.com/office/officeart/2008/layout/NameandTitleOrganizationalChart"/>
    <dgm:cxn modelId="{1FB369C1-C314-4E2D-A96C-A70E20CBD17F}" type="presParOf" srcId="{6B4D7D17-6053-4B3F-94F5-3604C2287F41}" destId="{4FDC1591-DF7F-4253-AA48-7129030492A2}" srcOrd="0" destOrd="0" presId="urn:microsoft.com/office/officeart/2008/layout/NameandTitleOrganizationalChart"/>
    <dgm:cxn modelId="{FFEA30AE-4079-41C0-9C6F-9B7E62A8660B}" type="presParOf" srcId="{6B4D7D17-6053-4B3F-94F5-3604C2287F41}" destId="{7F142F4E-C28A-456F-9B52-1A580E4B6350}" srcOrd="1" destOrd="0" presId="urn:microsoft.com/office/officeart/2008/layout/NameandTitleOrganizationalChart"/>
    <dgm:cxn modelId="{B6D3CBC4-33F4-4FE5-817E-03931CEAD788}" type="presParOf" srcId="{7F142F4E-C28A-456F-9B52-1A580E4B6350}" destId="{8EFFBC8A-530C-4CD0-A779-FBF7237F6E57}" srcOrd="0" destOrd="0" presId="urn:microsoft.com/office/officeart/2008/layout/NameandTitleOrganizationalChart"/>
    <dgm:cxn modelId="{07DAF8D7-CBF1-41BD-B9BE-6CD6CADA1445}" type="presParOf" srcId="{8EFFBC8A-530C-4CD0-A779-FBF7237F6E57}" destId="{D120CD41-3C76-4CED-9F04-A3DDAD1B1A55}" srcOrd="0" destOrd="0" presId="urn:microsoft.com/office/officeart/2008/layout/NameandTitleOrganizationalChart"/>
    <dgm:cxn modelId="{0C8CF4BB-7A16-4A71-9513-CCAC3EE3C5A2}" type="presParOf" srcId="{8EFFBC8A-530C-4CD0-A779-FBF7237F6E57}" destId="{93A259E2-E3B9-4C56-86DD-94857103636D}" srcOrd="1" destOrd="0" presId="urn:microsoft.com/office/officeart/2008/layout/NameandTitleOrganizationalChart"/>
    <dgm:cxn modelId="{4166F79F-7E85-434B-908C-D27CE6709BF0}" type="presParOf" srcId="{8EFFBC8A-530C-4CD0-A779-FBF7237F6E57}" destId="{85D3F6A3-C8AF-49A9-981F-8984F5DF45F3}" srcOrd="2" destOrd="0" presId="urn:microsoft.com/office/officeart/2008/layout/NameandTitleOrganizationalChart"/>
    <dgm:cxn modelId="{CBA81E46-93BE-4623-975E-BC7FB2041008}" type="presParOf" srcId="{7F142F4E-C28A-456F-9B52-1A580E4B6350}" destId="{6994B47E-7B86-4370-AA65-7BD33D28AB6C}" srcOrd="1" destOrd="0" presId="urn:microsoft.com/office/officeart/2008/layout/NameandTitleOrganizationalChart"/>
    <dgm:cxn modelId="{3026C54A-DCEE-49EA-9509-1E47ED9474B9}" type="presParOf" srcId="{7F142F4E-C28A-456F-9B52-1A580E4B6350}" destId="{77F6B6BD-85BE-4E4C-9A59-44E8CEEEAFAF}" srcOrd="2" destOrd="0" presId="urn:microsoft.com/office/officeart/2008/layout/NameandTitleOrganizationalChart"/>
    <dgm:cxn modelId="{560391F4-53BF-40F8-9694-114244F10B9D}" type="presParOf" srcId="{6B4D7D17-6053-4B3F-94F5-3604C2287F41}" destId="{3EE58531-1A24-4F6D-A0B7-60888B2B9921}" srcOrd="2" destOrd="0" presId="urn:microsoft.com/office/officeart/2008/layout/NameandTitleOrganizationalChart"/>
    <dgm:cxn modelId="{D84C7E4C-8D12-4A12-825D-F536071FC356}" type="presParOf" srcId="{6B4D7D17-6053-4B3F-94F5-3604C2287F41}" destId="{A47EBF8F-FB5D-49D3-B7FB-0A4F764AE7A3}" srcOrd="3" destOrd="0" presId="urn:microsoft.com/office/officeart/2008/layout/NameandTitleOrganizationalChart"/>
    <dgm:cxn modelId="{AFB49A5D-5414-40D7-B434-EC65A908D59C}" type="presParOf" srcId="{A47EBF8F-FB5D-49D3-B7FB-0A4F764AE7A3}" destId="{B48949D0-2776-40CC-8106-C23612A839A5}" srcOrd="0" destOrd="0" presId="urn:microsoft.com/office/officeart/2008/layout/NameandTitleOrganizationalChart"/>
    <dgm:cxn modelId="{84679696-32C6-4AD5-B3C2-4470750B4DD5}" type="presParOf" srcId="{B48949D0-2776-40CC-8106-C23612A839A5}" destId="{9D6A6F61-A9D9-4971-A631-123C8D6EBA25}" srcOrd="0" destOrd="0" presId="urn:microsoft.com/office/officeart/2008/layout/NameandTitleOrganizationalChart"/>
    <dgm:cxn modelId="{928761AB-C170-4949-B471-D65D946B633A}" type="presParOf" srcId="{B48949D0-2776-40CC-8106-C23612A839A5}" destId="{B96BC492-D955-4D0E-BECF-80A048EDD19C}" srcOrd="1" destOrd="0" presId="urn:microsoft.com/office/officeart/2008/layout/NameandTitleOrganizationalChart"/>
    <dgm:cxn modelId="{A5383F99-F6CA-4EFF-B3E3-75FAD4C440C9}" type="presParOf" srcId="{B48949D0-2776-40CC-8106-C23612A839A5}" destId="{42E51406-944A-4219-949F-7CE3EFF4EB8E}" srcOrd="2" destOrd="0" presId="urn:microsoft.com/office/officeart/2008/layout/NameandTitleOrganizationalChart"/>
    <dgm:cxn modelId="{3D3D7145-D1C3-41EF-95B1-32C8227C2E18}" type="presParOf" srcId="{A47EBF8F-FB5D-49D3-B7FB-0A4F764AE7A3}" destId="{AD91D5AC-6C49-4397-B093-FE538425F0F3}" srcOrd="1" destOrd="0" presId="urn:microsoft.com/office/officeart/2008/layout/NameandTitleOrganizationalChart"/>
    <dgm:cxn modelId="{55D240EF-2463-48D6-A869-A81237B20CB9}" type="presParOf" srcId="{A47EBF8F-FB5D-49D3-B7FB-0A4F764AE7A3}" destId="{571C8593-4606-4E07-AAA7-CFC1CDA5F19E}" srcOrd="2" destOrd="0" presId="urn:microsoft.com/office/officeart/2008/layout/NameandTitleOrganizationalChart"/>
    <dgm:cxn modelId="{B028DFCB-5632-4E5C-942B-F97A6ECB27AC}" type="presParOf" srcId="{6B4D7D17-6053-4B3F-94F5-3604C2287F41}" destId="{353F5934-A472-44F5-851F-66CC08801CED}" srcOrd="4" destOrd="0" presId="urn:microsoft.com/office/officeart/2008/layout/NameandTitleOrganizationalChart"/>
    <dgm:cxn modelId="{7D66E111-E599-4EC2-B2C6-9F2C2E355CA0}" type="presParOf" srcId="{6B4D7D17-6053-4B3F-94F5-3604C2287F41}" destId="{D1062CB9-26FF-4935-B56B-19DB1E203ED4}" srcOrd="5" destOrd="0" presId="urn:microsoft.com/office/officeart/2008/layout/NameandTitleOrganizationalChart"/>
    <dgm:cxn modelId="{A2B36F7C-6693-4D48-AA0A-B665DF67DF3B}" type="presParOf" srcId="{D1062CB9-26FF-4935-B56B-19DB1E203ED4}" destId="{16998A94-D6B7-4E66-B8BA-6C4482FA708C}" srcOrd="0" destOrd="0" presId="urn:microsoft.com/office/officeart/2008/layout/NameandTitleOrganizationalChart"/>
    <dgm:cxn modelId="{974C49B3-93B5-479F-89CE-C89EDDDAEDC4}" type="presParOf" srcId="{16998A94-D6B7-4E66-B8BA-6C4482FA708C}" destId="{7C72BA56-453C-4BEF-B95A-5D52ED42A21B}" srcOrd="0" destOrd="0" presId="urn:microsoft.com/office/officeart/2008/layout/NameandTitleOrganizationalChart"/>
    <dgm:cxn modelId="{508C1308-399D-4914-9559-46950D839967}" type="presParOf" srcId="{16998A94-D6B7-4E66-B8BA-6C4482FA708C}" destId="{C209CF6F-15E5-4B7D-91F3-45F114BF9F13}" srcOrd="1" destOrd="0" presId="urn:microsoft.com/office/officeart/2008/layout/NameandTitleOrganizationalChart"/>
    <dgm:cxn modelId="{0505DDCB-0D9F-419A-AAF7-76D64F9D5338}" type="presParOf" srcId="{16998A94-D6B7-4E66-B8BA-6C4482FA708C}" destId="{DFB36B2D-0152-4196-BFCC-F5591D6F7B3F}" srcOrd="2" destOrd="0" presId="urn:microsoft.com/office/officeart/2008/layout/NameandTitleOrganizationalChart"/>
    <dgm:cxn modelId="{494450A0-5C0F-43F6-A82C-2A5278C80816}" type="presParOf" srcId="{D1062CB9-26FF-4935-B56B-19DB1E203ED4}" destId="{B384F453-0353-4B56-802D-1B84EF3E937F}" srcOrd="1" destOrd="0" presId="urn:microsoft.com/office/officeart/2008/layout/NameandTitleOrganizationalChart"/>
    <dgm:cxn modelId="{59F14C81-49D3-41D4-B3E2-EF3183095B5A}" type="presParOf" srcId="{D1062CB9-26FF-4935-B56B-19DB1E203ED4}" destId="{AC269638-B18F-45F3-8CFB-116EBCC7CB22}" srcOrd="2" destOrd="0" presId="urn:microsoft.com/office/officeart/2008/layout/NameandTitleOrganizationalChart"/>
    <dgm:cxn modelId="{618A39B3-030B-4945-833A-AB42E5E9C0DE}" type="presParOf" srcId="{F077722E-6F2A-41BB-85C0-6858C55FA582}" destId="{298D7C1F-0005-442D-A281-A986893ACDFA}" srcOrd="2" destOrd="0" presId="urn:microsoft.com/office/officeart/2008/layout/NameandTitleOrganizationalChart"/>
    <dgm:cxn modelId="{96CF9EB5-E7B1-4B62-8082-593EC8FC24F1}" type="presParOf" srcId="{BD5BF329-287F-4337-A7AE-2C058A436BA6}" destId="{88A8F78B-13AA-42DA-BC78-C77ECD12CBF4}" srcOrd="2" destOrd="0" presId="urn:microsoft.com/office/officeart/2008/layout/NameandTitleOrganizationalChart"/>
    <dgm:cxn modelId="{4F0EDF00-7244-485B-B59C-9B2E394D23C0}" type="presParOf" srcId="{BD5BF329-287F-4337-A7AE-2C058A436BA6}" destId="{F5774359-BC65-4A71-A03D-A2C2F05931D3}" srcOrd="3" destOrd="0" presId="urn:microsoft.com/office/officeart/2008/layout/NameandTitleOrganizationalChart"/>
    <dgm:cxn modelId="{05509D41-8327-4B53-95D6-FE85C6C9E410}" type="presParOf" srcId="{F5774359-BC65-4A71-A03D-A2C2F05931D3}" destId="{4674AFCE-512F-422E-BE37-59D1BD94ACA0}" srcOrd="0" destOrd="0" presId="urn:microsoft.com/office/officeart/2008/layout/NameandTitleOrganizationalChart"/>
    <dgm:cxn modelId="{7439ACB8-9FB8-4872-91DF-E77C57B1DFCA}" type="presParOf" srcId="{4674AFCE-512F-422E-BE37-59D1BD94ACA0}" destId="{06AD9312-5C7D-4E1B-9A69-24D160016ED4}" srcOrd="0" destOrd="0" presId="urn:microsoft.com/office/officeart/2008/layout/NameandTitleOrganizationalChart"/>
    <dgm:cxn modelId="{D4A5DD88-6D2A-4A0E-BB24-1B1E3ABC1DB9}" type="presParOf" srcId="{4674AFCE-512F-422E-BE37-59D1BD94ACA0}" destId="{F1A025F8-9F14-43B5-B06E-64FC4C7860F5}" srcOrd="1" destOrd="0" presId="urn:microsoft.com/office/officeart/2008/layout/NameandTitleOrganizationalChart"/>
    <dgm:cxn modelId="{80C33153-9C89-402A-AE47-89937B9ACFC1}" type="presParOf" srcId="{4674AFCE-512F-422E-BE37-59D1BD94ACA0}" destId="{3CBEEE80-FB01-487D-B84F-926D94772A92}" srcOrd="2" destOrd="0" presId="urn:microsoft.com/office/officeart/2008/layout/NameandTitleOrganizationalChart"/>
    <dgm:cxn modelId="{49C2B57C-D8A1-4B0F-A7FC-EE48F39330FB}" type="presParOf" srcId="{F5774359-BC65-4A71-A03D-A2C2F05931D3}" destId="{6D40B2D5-1EBF-4BA1-AC98-3EFED01AE9E7}" srcOrd="1" destOrd="0" presId="urn:microsoft.com/office/officeart/2008/layout/NameandTitleOrganizationalChart"/>
    <dgm:cxn modelId="{B85396C3-A744-422C-B060-292885CBE28D}" type="presParOf" srcId="{6D40B2D5-1EBF-4BA1-AC98-3EFED01AE9E7}" destId="{124E700E-C795-4C62-8CD4-91AA0FB3B508}" srcOrd="0" destOrd="0" presId="urn:microsoft.com/office/officeart/2008/layout/NameandTitleOrganizationalChart"/>
    <dgm:cxn modelId="{BA9D7279-784F-467F-804F-B77985827661}" type="presParOf" srcId="{6D40B2D5-1EBF-4BA1-AC98-3EFED01AE9E7}" destId="{A94B9744-7E7D-4D0E-8A77-44AB7E5A91B5}" srcOrd="1" destOrd="0" presId="urn:microsoft.com/office/officeart/2008/layout/NameandTitleOrganizationalChart"/>
    <dgm:cxn modelId="{AF8AA4A2-7D4B-4E6E-9CFB-C6DD98FC4565}" type="presParOf" srcId="{A94B9744-7E7D-4D0E-8A77-44AB7E5A91B5}" destId="{D502C019-B3F7-4A85-8020-6C1F22BBE093}" srcOrd="0" destOrd="0" presId="urn:microsoft.com/office/officeart/2008/layout/NameandTitleOrganizationalChart"/>
    <dgm:cxn modelId="{B031BFCA-E46C-43EC-A542-2C7D4AEA7B28}" type="presParOf" srcId="{D502C019-B3F7-4A85-8020-6C1F22BBE093}" destId="{94AA457B-4CA2-482F-9BEA-8BECBD0A1749}" srcOrd="0" destOrd="0" presId="urn:microsoft.com/office/officeart/2008/layout/NameandTitleOrganizationalChart"/>
    <dgm:cxn modelId="{C27D3938-FE8C-40A9-895B-CFAAA02B672E}" type="presParOf" srcId="{D502C019-B3F7-4A85-8020-6C1F22BBE093}" destId="{E19D7416-F028-4EDC-9D55-5148AC518099}" srcOrd="1" destOrd="0" presId="urn:microsoft.com/office/officeart/2008/layout/NameandTitleOrganizationalChart"/>
    <dgm:cxn modelId="{3229A1C7-C203-4638-B224-FD397FAD76B5}" type="presParOf" srcId="{D502C019-B3F7-4A85-8020-6C1F22BBE093}" destId="{75519B2B-1580-40AD-AE91-61EC218AAD77}" srcOrd="2" destOrd="0" presId="urn:microsoft.com/office/officeart/2008/layout/NameandTitleOrganizationalChart"/>
    <dgm:cxn modelId="{CBB5CF3D-F86E-472D-87C7-4B1D80BEA323}" type="presParOf" srcId="{A94B9744-7E7D-4D0E-8A77-44AB7E5A91B5}" destId="{F0DCCB12-C802-4C4E-8D6D-FC594B61B14A}" srcOrd="1" destOrd="0" presId="urn:microsoft.com/office/officeart/2008/layout/NameandTitleOrganizationalChart"/>
    <dgm:cxn modelId="{86639F87-450F-4DFA-A8E6-08593C89F86C}" type="presParOf" srcId="{A94B9744-7E7D-4D0E-8A77-44AB7E5A91B5}" destId="{B58D2583-CB84-489E-A8E9-D4D56B28675E}" srcOrd="2" destOrd="0" presId="urn:microsoft.com/office/officeart/2008/layout/NameandTitleOrganizationalChart"/>
    <dgm:cxn modelId="{87B4A863-7AF6-4111-BA48-098B40617714}" type="presParOf" srcId="{6D40B2D5-1EBF-4BA1-AC98-3EFED01AE9E7}" destId="{B952A54B-9460-4ECB-8CEE-E7C9114EDD05}" srcOrd="2" destOrd="0" presId="urn:microsoft.com/office/officeart/2008/layout/NameandTitleOrganizationalChart"/>
    <dgm:cxn modelId="{8A348A10-AC75-4C29-9018-BF38BD34C287}" type="presParOf" srcId="{6D40B2D5-1EBF-4BA1-AC98-3EFED01AE9E7}" destId="{7B0A96B2-EDDA-43BA-B6CD-4E3578CDA81E}" srcOrd="3" destOrd="0" presId="urn:microsoft.com/office/officeart/2008/layout/NameandTitleOrganizationalChart"/>
    <dgm:cxn modelId="{752FC97E-6702-49B2-90E9-3AA52DCC9BEC}" type="presParOf" srcId="{7B0A96B2-EDDA-43BA-B6CD-4E3578CDA81E}" destId="{AB676386-80B9-4F8E-9CE0-7B052C6B5682}" srcOrd="0" destOrd="0" presId="urn:microsoft.com/office/officeart/2008/layout/NameandTitleOrganizationalChart"/>
    <dgm:cxn modelId="{BC2E126E-6FE8-41A6-97B1-5DC0057CD8B8}" type="presParOf" srcId="{AB676386-80B9-4F8E-9CE0-7B052C6B5682}" destId="{93A2FC0A-A893-475E-9F10-642D1BDFFAFD}" srcOrd="0" destOrd="0" presId="urn:microsoft.com/office/officeart/2008/layout/NameandTitleOrganizationalChart"/>
    <dgm:cxn modelId="{BC67F440-055B-4A30-BFCA-4FF4FBF351A8}" type="presParOf" srcId="{AB676386-80B9-4F8E-9CE0-7B052C6B5682}" destId="{B2D64EC9-77B4-4844-A7B4-2FD0948F2E5C}" srcOrd="1" destOrd="0" presId="urn:microsoft.com/office/officeart/2008/layout/NameandTitleOrganizationalChart"/>
    <dgm:cxn modelId="{ECEE7B93-634A-4316-A7BB-ADF73B8D4A2C}" type="presParOf" srcId="{AB676386-80B9-4F8E-9CE0-7B052C6B5682}" destId="{D50E2C95-AA98-4AAE-A63D-5EC00AE9BF35}" srcOrd="2" destOrd="0" presId="urn:microsoft.com/office/officeart/2008/layout/NameandTitleOrganizationalChart"/>
    <dgm:cxn modelId="{5F9F8839-B568-4DC1-AB0A-8BEEB0DC43E2}" type="presParOf" srcId="{7B0A96B2-EDDA-43BA-B6CD-4E3578CDA81E}" destId="{2D4A86C8-BB9D-43A8-841C-0D13EF1674C3}" srcOrd="1" destOrd="0" presId="urn:microsoft.com/office/officeart/2008/layout/NameandTitleOrganizationalChart"/>
    <dgm:cxn modelId="{398D14FA-E39B-4BA2-8B90-EB2D144E7415}" type="presParOf" srcId="{7B0A96B2-EDDA-43BA-B6CD-4E3578CDA81E}" destId="{856CFC77-AF06-425D-9E0C-7E2BAD621EE0}" srcOrd="2" destOrd="0" presId="urn:microsoft.com/office/officeart/2008/layout/NameandTitleOrganizationalChart"/>
    <dgm:cxn modelId="{4E703618-7421-4AEB-82D4-F0C137516F35}" type="presParOf" srcId="{6D40B2D5-1EBF-4BA1-AC98-3EFED01AE9E7}" destId="{59888996-9E62-4F07-94D4-F67E7DA49AF7}" srcOrd="4" destOrd="0" presId="urn:microsoft.com/office/officeart/2008/layout/NameandTitleOrganizationalChart"/>
    <dgm:cxn modelId="{904E83F1-C85F-4542-A214-2EAD2080BD47}" type="presParOf" srcId="{6D40B2D5-1EBF-4BA1-AC98-3EFED01AE9E7}" destId="{B930C748-31F2-4854-AFCC-8C26E27CB07E}" srcOrd="5" destOrd="0" presId="urn:microsoft.com/office/officeart/2008/layout/NameandTitleOrganizationalChart"/>
    <dgm:cxn modelId="{C1F9F611-C7F4-45D9-8CD4-29F570C1FC3A}" type="presParOf" srcId="{B930C748-31F2-4854-AFCC-8C26E27CB07E}" destId="{8CF9EECC-99B9-4A92-874D-629DB121C0AC}" srcOrd="0" destOrd="0" presId="urn:microsoft.com/office/officeart/2008/layout/NameandTitleOrganizationalChart"/>
    <dgm:cxn modelId="{BFA7BD05-719F-4B31-8603-74E1808CA83C}" type="presParOf" srcId="{8CF9EECC-99B9-4A92-874D-629DB121C0AC}" destId="{C0260846-5759-4F29-829C-C8074FD34299}" srcOrd="0" destOrd="0" presId="urn:microsoft.com/office/officeart/2008/layout/NameandTitleOrganizationalChart"/>
    <dgm:cxn modelId="{A082C7D3-BD91-40AF-8EA0-DE74000FA20B}" type="presParOf" srcId="{8CF9EECC-99B9-4A92-874D-629DB121C0AC}" destId="{0AB2A766-4767-475A-99CB-0D972CDF34A8}" srcOrd="1" destOrd="0" presId="urn:microsoft.com/office/officeart/2008/layout/NameandTitleOrganizationalChart"/>
    <dgm:cxn modelId="{FA10A149-F571-4038-98CA-68B557AC7A09}" type="presParOf" srcId="{8CF9EECC-99B9-4A92-874D-629DB121C0AC}" destId="{97B4FC66-75C4-4EB3-AA69-4B06FD6C670E}" srcOrd="2" destOrd="0" presId="urn:microsoft.com/office/officeart/2008/layout/NameandTitleOrganizationalChart"/>
    <dgm:cxn modelId="{755DA513-FD83-419D-B9D7-96C39833C06A}" type="presParOf" srcId="{B930C748-31F2-4854-AFCC-8C26E27CB07E}" destId="{F702ACD7-631F-4F02-A0F6-6E7D0C397D8A}" srcOrd="1" destOrd="0" presId="urn:microsoft.com/office/officeart/2008/layout/NameandTitleOrganizationalChart"/>
    <dgm:cxn modelId="{3611C811-23A0-4AE0-AC1D-6CC8128FFD76}" type="presParOf" srcId="{B930C748-31F2-4854-AFCC-8C26E27CB07E}" destId="{3C0D28A8-E0E5-42B6-AEB6-CA420176D788}" srcOrd="2" destOrd="0" presId="urn:microsoft.com/office/officeart/2008/layout/NameandTitleOrganizationalChart"/>
    <dgm:cxn modelId="{FD0A666D-5D75-4242-82BD-5D411261490D}" type="presParOf" srcId="{F5774359-BC65-4A71-A03D-A2C2F05931D3}" destId="{DC2B45F5-5477-4B74-84FD-5BA1B8AE42A0}" srcOrd="2" destOrd="0" presId="urn:microsoft.com/office/officeart/2008/layout/NameandTitleOrganizationalChart"/>
    <dgm:cxn modelId="{0C6075BE-2E11-470B-B14D-F61858762132}" type="presParOf" srcId="{BD5BF329-287F-4337-A7AE-2C058A436BA6}" destId="{81A3119E-0513-4F99-AFF1-F837CDD9E104}" srcOrd="4" destOrd="0" presId="urn:microsoft.com/office/officeart/2008/layout/NameandTitleOrganizationalChart"/>
    <dgm:cxn modelId="{75DD11A0-8597-4250-A694-46A2F917D139}" type="presParOf" srcId="{BD5BF329-287F-4337-A7AE-2C058A436BA6}" destId="{517FC05D-C5C4-4311-B2BE-3F231F02CBBB}" srcOrd="5" destOrd="0" presId="urn:microsoft.com/office/officeart/2008/layout/NameandTitleOrganizationalChart"/>
    <dgm:cxn modelId="{4BB0D4C5-E09F-47D0-9B7B-F1911EA8A12D}" type="presParOf" srcId="{517FC05D-C5C4-4311-B2BE-3F231F02CBBB}" destId="{1622BB67-BF09-4469-9B55-7AC09EFA20A9}" srcOrd="0" destOrd="0" presId="urn:microsoft.com/office/officeart/2008/layout/NameandTitleOrganizationalChart"/>
    <dgm:cxn modelId="{EE3763BA-19B9-461C-AF4E-D48D91EAFF74}" type="presParOf" srcId="{1622BB67-BF09-4469-9B55-7AC09EFA20A9}" destId="{E3279A82-1013-4A61-A5A8-9F970692F714}" srcOrd="0" destOrd="0" presId="urn:microsoft.com/office/officeart/2008/layout/NameandTitleOrganizationalChart"/>
    <dgm:cxn modelId="{1FD1B9D2-6E8C-420D-BE6A-6851E17243E9}" type="presParOf" srcId="{1622BB67-BF09-4469-9B55-7AC09EFA20A9}" destId="{CCC7B921-56F7-4529-98C5-F9927645217F}" srcOrd="1" destOrd="0" presId="urn:microsoft.com/office/officeart/2008/layout/NameandTitleOrganizationalChart"/>
    <dgm:cxn modelId="{106462B5-B4BC-4604-BD3F-82A3D0559664}" type="presParOf" srcId="{1622BB67-BF09-4469-9B55-7AC09EFA20A9}" destId="{050E4EAB-ACE2-4264-83BF-0DD0264C7E06}" srcOrd="2" destOrd="0" presId="urn:microsoft.com/office/officeart/2008/layout/NameandTitleOrganizationalChart"/>
    <dgm:cxn modelId="{6A9FBEE0-6935-49CC-80D4-3B232BAD16DF}" type="presParOf" srcId="{517FC05D-C5C4-4311-B2BE-3F231F02CBBB}" destId="{9354A1C7-01E4-464D-8328-C88CC3CF0737}" srcOrd="1" destOrd="0" presId="urn:microsoft.com/office/officeart/2008/layout/NameandTitleOrganizationalChart"/>
    <dgm:cxn modelId="{35685517-AB7B-481B-8A59-FCDE768BE652}" type="presParOf" srcId="{517FC05D-C5C4-4311-B2BE-3F231F02CBBB}" destId="{E34256E1-E9C1-4323-AFA1-097D78A2F103}" srcOrd="2" destOrd="0" presId="urn:microsoft.com/office/officeart/2008/layout/NameandTitleOrganizationalChart"/>
    <dgm:cxn modelId="{9F4A4803-99E1-4938-B62C-2CA255EEBDB1}" type="presParOf" srcId="{5A6C7820-61B1-4BEC-AF83-35A884321B28}" destId="{03B79425-D707-4225-9FFD-E9A264C09733}"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F6125F-7E58-408F-AFC3-06C36577F41B}" type="doc">
      <dgm:prSet loTypeId="urn:microsoft.com/office/officeart/2008/layout/NameandTitleOrganizationalChart" loCatId="hierarchy" qsTypeId="urn:microsoft.com/office/officeart/2005/8/quickstyle/simple1" qsCatId="simple" csTypeId="urn:microsoft.com/office/officeart/2005/8/colors/accent0_3" csCatId="mainScheme" phldr="1"/>
      <dgm:spPr/>
      <dgm:t>
        <a:bodyPr/>
        <a:lstStyle/>
        <a:p>
          <a:endParaRPr lang="en-IN"/>
        </a:p>
      </dgm:t>
    </dgm:pt>
    <dgm:pt modelId="{25486D91-9892-499F-BDA7-961D2078607A}">
      <dgm:prSet phldrT="[Text]"/>
      <dgm:spPr/>
      <dgm:t>
        <a:bodyPr/>
        <a:lstStyle/>
        <a:p>
          <a:r>
            <a:rPr lang="en-IN" dirty="0"/>
            <a:t>Regression</a:t>
          </a:r>
        </a:p>
      </dgm:t>
    </dgm:pt>
    <dgm:pt modelId="{04D0A87A-84B2-46A9-A841-F5C33E910885}" type="parTrans" cxnId="{DB30234F-8E97-4653-9C44-0EB143A0ADE4}">
      <dgm:prSet/>
      <dgm:spPr/>
      <dgm:t>
        <a:bodyPr/>
        <a:lstStyle/>
        <a:p>
          <a:endParaRPr lang="en-IN"/>
        </a:p>
      </dgm:t>
    </dgm:pt>
    <dgm:pt modelId="{14BAB479-227F-45D1-9806-FD299BE2AB02}" type="sibTrans" cxnId="{DB30234F-8E97-4653-9C44-0EB143A0ADE4}">
      <dgm:prSet/>
      <dgm:spPr/>
      <dgm:t>
        <a:bodyPr/>
        <a:lstStyle/>
        <a:p>
          <a:endParaRPr lang="en-IN"/>
        </a:p>
      </dgm:t>
    </dgm:pt>
    <dgm:pt modelId="{AC79DD11-EC9E-410A-B10F-EC5F8F7AB42D}">
      <dgm:prSet phldrT="[Text]"/>
      <dgm:spPr/>
      <dgm:t>
        <a:bodyPr/>
        <a:lstStyle/>
        <a:p>
          <a:r>
            <a:rPr lang="en-IN" dirty="0"/>
            <a:t>Linear Models</a:t>
          </a:r>
        </a:p>
        <a:p>
          <a:endParaRPr lang="en-IN" dirty="0"/>
        </a:p>
      </dgm:t>
    </dgm:pt>
    <dgm:pt modelId="{56627FDE-3543-4AED-977D-A2AEC5DC5E01}" type="parTrans" cxnId="{08CF7E46-7D3B-4FD1-BFB2-5DA30FBFDE92}">
      <dgm:prSet/>
      <dgm:spPr/>
      <dgm:t>
        <a:bodyPr/>
        <a:lstStyle/>
        <a:p>
          <a:endParaRPr lang="en-IN"/>
        </a:p>
      </dgm:t>
    </dgm:pt>
    <dgm:pt modelId="{5F3E2F1D-7A25-46BC-BD1B-B17CFA622259}" type="sibTrans" cxnId="{08CF7E46-7D3B-4FD1-BFB2-5DA30FBFDE92}">
      <dgm:prSet custT="1"/>
      <dgm:spPr/>
      <dgm:t>
        <a:bodyPr/>
        <a:lstStyle/>
        <a:p>
          <a:r>
            <a:rPr lang="en-IN" sz="2800" dirty="0"/>
            <a:t>Linear Regression</a:t>
          </a:r>
        </a:p>
        <a:p>
          <a:r>
            <a:rPr lang="en-IN" sz="2800" dirty="0"/>
            <a:t>Linear SVM</a:t>
          </a:r>
        </a:p>
      </dgm:t>
    </dgm:pt>
    <dgm:pt modelId="{864BBBE2-48C9-49D4-A34C-9CC37D016DEB}">
      <dgm:prSet phldrT="[Text]"/>
      <dgm:spPr/>
      <dgm:t>
        <a:bodyPr/>
        <a:lstStyle/>
        <a:p>
          <a:r>
            <a:rPr lang="en-IN" dirty="0"/>
            <a:t>Non Linear Models</a:t>
          </a:r>
        </a:p>
        <a:p>
          <a:endParaRPr lang="en-IN" dirty="0"/>
        </a:p>
      </dgm:t>
    </dgm:pt>
    <dgm:pt modelId="{AE774A9D-345C-43DB-8B81-FD9AA5608E00}" type="parTrans" cxnId="{A3F72D44-4BF6-4B9C-B896-8D561357F2C4}">
      <dgm:prSet/>
      <dgm:spPr/>
      <dgm:t>
        <a:bodyPr/>
        <a:lstStyle/>
        <a:p>
          <a:endParaRPr lang="en-IN"/>
        </a:p>
      </dgm:t>
    </dgm:pt>
    <dgm:pt modelId="{28037308-FF5F-4181-9878-AB3DB795E19C}" type="sibTrans" cxnId="{A3F72D44-4BF6-4B9C-B896-8D561357F2C4}">
      <dgm:prSet/>
      <dgm:spPr/>
      <dgm:t>
        <a:bodyPr/>
        <a:lstStyle/>
        <a:p>
          <a:r>
            <a:rPr lang="en-IN" dirty="0"/>
            <a:t>Decision Tree</a:t>
          </a:r>
        </a:p>
        <a:p>
          <a:r>
            <a:rPr lang="en-IN" dirty="0"/>
            <a:t>Artificial Neural Networks</a:t>
          </a:r>
        </a:p>
        <a:p>
          <a:r>
            <a:rPr lang="en-IN" dirty="0"/>
            <a:t>Support Vector Machine</a:t>
          </a:r>
        </a:p>
      </dgm:t>
    </dgm:pt>
    <dgm:pt modelId="{003C2B95-A4FC-4A7D-AEAA-C654282A65A6}" type="pres">
      <dgm:prSet presAssocID="{81F6125F-7E58-408F-AFC3-06C36577F41B}" presName="hierChild1" presStyleCnt="0">
        <dgm:presLayoutVars>
          <dgm:orgChart val="1"/>
          <dgm:chPref val="1"/>
          <dgm:dir/>
          <dgm:animOne val="branch"/>
          <dgm:animLvl val="lvl"/>
          <dgm:resizeHandles/>
        </dgm:presLayoutVars>
      </dgm:prSet>
      <dgm:spPr/>
    </dgm:pt>
    <dgm:pt modelId="{53296309-07F1-4F74-9127-AD188E3400D4}" type="pres">
      <dgm:prSet presAssocID="{25486D91-9892-499F-BDA7-961D2078607A}" presName="hierRoot1" presStyleCnt="0">
        <dgm:presLayoutVars>
          <dgm:hierBranch val="init"/>
        </dgm:presLayoutVars>
      </dgm:prSet>
      <dgm:spPr/>
    </dgm:pt>
    <dgm:pt modelId="{E45D0817-366C-4E8E-A863-764B8579CD20}" type="pres">
      <dgm:prSet presAssocID="{25486D91-9892-499F-BDA7-961D2078607A}" presName="rootComposite1" presStyleCnt="0"/>
      <dgm:spPr/>
    </dgm:pt>
    <dgm:pt modelId="{7720A1CB-A91F-4E63-89D2-EE316A365794}" type="pres">
      <dgm:prSet presAssocID="{25486D91-9892-499F-BDA7-961D2078607A}" presName="rootText1" presStyleLbl="node0" presStyleIdx="0" presStyleCnt="1">
        <dgm:presLayoutVars>
          <dgm:chMax/>
          <dgm:chPref val="3"/>
        </dgm:presLayoutVars>
      </dgm:prSet>
      <dgm:spPr/>
    </dgm:pt>
    <dgm:pt modelId="{A1E89A0F-0C45-4DE7-B565-4C076B0B54FF}" type="pres">
      <dgm:prSet presAssocID="{25486D91-9892-499F-BDA7-961D2078607A}" presName="titleText1" presStyleLbl="fgAcc0" presStyleIdx="0" presStyleCnt="1">
        <dgm:presLayoutVars>
          <dgm:chMax val="0"/>
          <dgm:chPref val="0"/>
        </dgm:presLayoutVars>
      </dgm:prSet>
      <dgm:spPr/>
    </dgm:pt>
    <dgm:pt modelId="{FE5AA76B-80BC-41DC-B756-9ACD1504E513}" type="pres">
      <dgm:prSet presAssocID="{25486D91-9892-499F-BDA7-961D2078607A}" presName="rootConnector1" presStyleLbl="node1" presStyleIdx="0" presStyleCnt="2"/>
      <dgm:spPr/>
    </dgm:pt>
    <dgm:pt modelId="{D5F39B86-0976-41FC-8F9F-B5092524CC17}" type="pres">
      <dgm:prSet presAssocID="{25486D91-9892-499F-BDA7-961D2078607A}" presName="hierChild2" presStyleCnt="0"/>
      <dgm:spPr/>
    </dgm:pt>
    <dgm:pt modelId="{4506506F-8581-4479-8010-6ED3E70F51BD}" type="pres">
      <dgm:prSet presAssocID="{56627FDE-3543-4AED-977D-A2AEC5DC5E01}" presName="Name37" presStyleLbl="parChTrans1D2" presStyleIdx="0" presStyleCnt="2"/>
      <dgm:spPr/>
    </dgm:pt>
    <dgm:pt modelId="{A6ADAC59-DF26-47C7-9382-49FC7898AF45}" type="pres">
      <dgm:prSet presAssocID="{AC79DD11-EC9E-410A-B10F-EC5F8F7AB42D}" presName="hierRoot2" presStyleCnt="0">
        <dgm:presLayoutVars>
          <dgm:hierBranch val="init"/>
        </dgm:presLayoutVars>
      </dgm:prSet>
      <dgm:spPr/>
    </dgm:pt>
    <dgm:pt modelId="{BD5E75D4-EDE9-4290-AF18-E29240DE2542}" type="pres">
      <dgm:prSet presAssocID="{AC79DD11-EC9E-410A-B10F-EC5F8F7AB42D}" presName="rootComposite" presStyleCnt="0"/>
      <dgm:spPr/>
    </dgm:pt>
    <dgm:pt modelId="{93CEC4E1-3026-4778-BD89-74801498F446}" type="pres">
      <dgm:prSet presAssocID="{AC79DD11-EC9E-410A-B10F-EC5F8F7AB42D}" presName="rootText" presStyleLbl="node1" presStyleIdx="0" presStyleCnt="2" custLinFactNeighborY="-10675">
        <dgm:presLayoutVars>
          <dgm:chMax/>
          <dgm:chPref val="3"/>
        </dgm:presLayoutVars>
      </dgm:prSet>
      <dgm:spPr/>
    </dgm:pt>
    <dgm:pt modelId="{E440AE71-924E-4099-908B-7D4F349E0388}" type="pres">
      <dgm:prSet presAssocID="{AC79DD11-EC9E-410A-B10F-EC5F8F7AB42D}" presName="titleText2" presStyleLbl="fgAcc1" presStyleIdx="0" presStyleCnt="2" custScaleY="237211">
        <dgm:presLayoutVars>
          <dgm:chMax val="0"/>
          <dgm:chPref val="0"/>
        </dgm:presLayoutVars>
      </dgm:prSet>
      <dgm:spPr/>
    </dgm:pt>
    <dgm:pt modelId="{E9CB0CB1-C0CB-470B-8A90-15B62035215D}" type="pres">
      <dgm:prSet presAssocID="{AC79DD11-EC9E-410A-B10F-EC5F8F7AB42D}" presName="rootConnector" presStyleLbl="node2" presStyleIdx="0" presStyleCnt="0"/>
      <dgm:spPr/>
    </dgm:pt>
    <dgm:pt modelId="{30119193-F7E2-4612-B895-8BAC6AC8A646}" type="pres">
      <dgm:prSet presAssocID="{AC79DD11-EC9E-410A-B10F-EC5F8F7AB42D}" presName="hierChild4" presStyleCnt="0"/>
      <dgm:spPr/>
    </dgm:pt>
    <dgm:pt modelId="{936BCA9F-344A-465B-9384-26AB528998B7}" type="pres">
      <dgm:prSet presAssocID="{AC79DD11-EC9E-410A-B10F-EC5F8F7AB42D}" presName="hierChild5" presStyleCnt="0"/>
      <dgm:spPr/>
    </dgm:pt>
    <dgm:pt modelId="{C95B8019-8A9A-4EFC-95AC-CDACE35645A5}" type="pres">
      <dgm:prSet presAssocID="{AE774A9D-345C-43DB-8B81-FD9AA5608E00}" presName="Name37" presStyleLbl="parChTrans1D2" presStyleIdx="1" presStyleCnt="2"/>
      <dgm:spPr/>
    </dgm:pt>
    <dgm:pt modelId="{2462F78E-8C53-47FF-9A40-91364C5A640D}" type="pres">
      <dgm:prSet presAssocID="{864BBBE2-48C9-49D4-A34C-9CC37D016DEB}" presName="hierRoot2" presStyleCnt="0">
        <dgm:presLayoutVars>
          <dgm:hierBranch val="init"/>
        </dgm:presLayoutVars>
      </dgm:prSet>
      <dgm:spPr/>
    </dgm:pt>
    <dgm:pt modelId="{B3FC11DA-3A5E-4836-BA25-D939F1FEE8BE}" type="pres">
      <dgm:prSet presAssocID="{864BBBE2-48C9-49D4-A34C-9CC37D016DEB}" presName="rootComposite" presStyleCnt="0"/>
      <dgm:spPr/>
    </dgm:pt>
    <dgm:pt modelId="{265E91DC-B2C7-486F-92DA-7B493355272F}" type="pres">
      <dgm:prSet presAssocID="{864BBBE2-48C9-49D4-A34C-9CC37D016DEB}" presName="rootText" presStyleLbl="node1" presStyleIdx="1" presStyleCnt="2" custLinFactNeighborY="-10675">
        <dgm:presLayoutVars>
          <dgm:chMax/>
          <dgm:chPref val="3"/>
        </dgm:presLayoutVars>
      </dgm:prSet>
      <dgm:spPr/>
    </dgm:pt>
    <dgm:pt modelId="{4DDAB683-71D1-4715-AB4B-0848556A75CA}" type="pres">
      <dgm:prSet presAssocID="{864BBBE2-48C9-49D4-A34C-9CC37D016DEB}" presName="titleText2" presStyleLbl="fgAcc1" presStyleIdx="1" presStyleCnt="2" custScaleY="246107">
        <dgm:presLayoutVars>
          <dgm:chMax val="0"/>
          <dgm:chPref val="0"/>
        </dgm:presLayoutVars>
      </dgm:prSet>
      <dgm:spPr/>
    </dgm:pt>
    <dgm:pt modelId="{3ADCD828-57A2-4A9D-829B-3B8ACABD525C}" type="pres">
      <dgm:prSet presAssocID="{864BBBE2-48C9-49D4-A34C-9CC37D016DEB}" presName="rootConnector" presStyleLbl="node2" presStyleIdx="0" presStyleCnt="0"/>
      <dgm:spPr/>
    </dgm:pt>
    <dgm:pt modelId="{B7210D6A-EE92-407D-97DF-B85E64F6D970}" type="pres">
      <dgm:prSet presAssocID="{864BBBE2-48C9-49D4-A34C-9CC37D016DEB}" presName="hierChild4" presStyleCnt="0"/>
      <dgm:spPr/>
    </dgm:pt>
    <dgm:pt modelId="{18883AB4-42D0-45B5-91FB-B619FE7F05C3}" type="pres">
      <dgm:prSet presAssocID="{864BBBE2-48C9-49D4-A34C-9CC37D016DEB}" presName="hierChild5" presStyleCnt="0"/>
      <dgm:spPr/>
    </dgm:pt>
    <dgm:pt modelId="{AEB760F5-9D30-4A69-BBB9-9D908E5C96BF}" type="pres">
      <dgm:prSet presAssocID="{25486D91-9892-499F-BDA7-961D2078607A}" presName="hierChild3" presStyleCnt="0"/>
      <dgm:spPr/>
    </dgm:pt>
  </dgm:ptLst>
  <dgm:cxnLst>
    <dgm:cxn modelId="{A460CC07-6958-438E-8798-022D8D4C58BD}" type="presOf" srcId="{864BBBE2-48C9-49D4-A34C-9CC37D016DEB}" destId="{265E91DC-B2C7-486F-92DA-7B493355272F}" srcOrd="0" destOrd="0" presId="urn:microsoft.com/office/officeart/2008/layout/NameandTitleOrganizationalChart"/>
    <dgm:cxn modelId="{EA867220-FC1C-45D4-A95F-AE8CBB726576}" type="presOf" srcId="{5F3E2F1D-7A25-46BC-BD1B-B17CFA622259}" destId="{E440AE71-924E-4099-908B-7D4F349E0388}" srcOrd="0" destOrd="0" presId="urn:microsoft.com/office/officeart/2008/layout/NameandTitleOrganizationalChart"/>
    <dgm:cxn modelId="{48444B34-F45E-49D3-A78F-2104B69A67C6}" type="presOf" srcId="{14BAB479-227F-45D1-9806-FD299BE2AB02}" destId="{A1E89A0F-0C45-4DE7-B565-4C076B0B54FF}" srcOrd="0" destOrd="0" presId="urn:microsoft.com/office/officeart/2008/layout/NameandTitleOrganizationalChart"/>
    <dgm:cxn modelId="{0A3AA434-3D96-4812-945A-A60795D1656A}" type="presOf" srcId="{81F6125F-7E58-408F-AFC3-06C36577F41B}" destId="{003C2B95-A4FC-4A7D-AEAA-C654282A65A6}" srcOrd="0" destOrd="0" presId="urn:microsoft.com/office/officeart/2008/layout/NameandTitleOrganizationalChart"/>
    <dgm:cxn modelId="{17A18A36-C18F-48AA-B9AC-F7A745156682}" type="presOf" srcId="{56627FDE-3543-4AED-977D-A2AEC5DC5E01}" destId="{4506506F-8581-4479-8010-6ED3E70F51BD}" srcOrd="0" destOrd="0" presId="urn:microsoft.com/office/officeart/2008/layout/NameandTitleOrganizationalChart"/>
    <dgm:cxn modelId="{EF67E23D-B7B8-4438-ADC4-2E92227C3CCD}" type="presOf" srcId="{864BBBE2-48C9-49D4-A34C-9CC37D016DEB}" destId="{3ADCD828-57A2-4A9D-829B-3B8ACABD525C}" srcOrd="1" destOrd="0" presId="urn:microsoft.com/office/officeart/2008/layout/NameandTitleOrganizationalChart"/>
    <dgm:cxn modelId="{A3F72D44-4BF6-4B9C-B896-8D561357F2C4}" srcId="{25486D91-9892-499F-BDA7-961D2078607A}" destId="{864BBBE2-48C9-49D4-A34C-9CC37D016DEB}" srcOrd="1" destOrd="0" parTransId="{AE774A9D-345C-43DB-8B81-FD9AA5608E00}" sibTransId="{28037308-FF5F-4181-9878-AB3DB795E19C}"/>
    <dgm:cxn modelId="{08CF7E46-7D3B-4FD1-BFB2-5DA30FBFDE92}" srcId="{25486D91-9892-499F-BDA7-961D2078607A}" destId="{AC79DD11-EC9E-410A-B10F-EC5F8F7AB42D}" srcOrd="0" destOrd="0" parTransId="{56627FDE-3543-4AED-977D-A2AEC5DC5E01}" sibTransId="{5F3E2F1D-7A25-46BC-BD1B-B17CFA622259}"/>
    <dgm:cxn modelId="{DB30234F-8E97-4653-9C44-0EB143A0ADE4}" srcId="{81F6125F-7E58-408F-AFC3-06C36577F41B}" destId="{25486D91-9892-499F-BDA7-961D2078607A}" srcOrd="0" destOrd="0" parTransId="{04D0A87A-84B2-46A9-A841-F5C33E910885}" sibTransId="{14BAB479-227F-45D1-9806-FD299BE2AB02}"/>
    <dgm:cxn modelId="{501C8B74-6DE7-4504-9223-4D52A25A5F31}" type="presOf" srcId="{AC79DD11-EC9E-410A-B10F-EC5F8F7AB42D}" destId="{E9CB0CB1-C0CB-470B-8A90-15B62035215D}" srcOrd="1" destOrd="0" presId="urn:microsoft.com/office/officeart/2008/layout/NameandTitleOrganizationalChart"/>
    <dgm:cxn modelId="{9985A085-AF54-455C-8AA8-AEB0BA174346}" type="presOf" srcId="{25486D91-9892-499F-BDA7-961D2078607A}" destId="{7720A1CB-A91F-4E63-89D2-EE316A365794}" srcOrd="0" destOrd="0" presId="urn:microsoft.com/office/officeart/2008/layout/NameandTitleOrganizationalChart"/>
    <dgm:cxn modelId="{4039A08D-83FB-4173-A5AA-79AC35D3AC8C}" type="presOf" srcId="{25486D91-9892-499F-BDA7-961D2078607A}" destId="{FE5AA76B-80BC-41DC-B756-9ACD1504E513}" srcOrd="1" destOrd="0" presId="urn:microsoft.com/office/officeart/2008/layout/NameandTitleOrganizationalChart"/>
    <dgm:cxn modelId="{BBCCC2A4-7666-484D-BE16-F21A91E71EA5}" type="presOf" srcId="{AC79DD11-EC9E-410A-B10F-EC5F8F7AB42D}" destId="{93CEC4E1-3026-4778-BD89-74801498F446}" srcOrd="0" destOrd="0" presId="urn:microsoft.com/office/officeart/2008/layout/NameandTitleOrganizationalChart"/>
    <dgm:cxn modelId="{A391A9AA-7B02-4D4B-9043-6E3CC6E152DC}" type="presOf" srcId="{AE774A9D-345C-43DB-8B81-FD9AA5608E00}" destId="{C95B8019-8A9A-4EFC-95AC-CDACE35645A5}" srcOrd="0" destOrd="0" presId="urn:microsoft.com/office/officeart/2008/layout/NameandTitleOrganizationalChart"/>
    <dgm:cxn modelId="{696F2FB9-401F-44DD-934E-96D300DFC2FA}" type="presOf" srcId="{28037308-FF5F-4181-9878-AB3DB795E19C}" destId="{4DDAB683-71D1-4715-AB4B-0848556A75CA}" srcOrd="0" destOrd="0" presId="urn:microsoft.com/office/officeart/2008/layout/NameandTitleOrganizationalChart"/>
    <dgm:cxn modelId="{C5B6D33B-0F82-478C-A623-0DCD40D34B0B}" type="presParOf" srcId="{003C2B95-A4FC-4A7D-AEAA-C654282A65A6}" destId="{53296309-07F1-4F74-9127-AD188E3400D4}" srcOrd="0" destOrd="0" presId="urn:microsoft.com/office/officeart/2008/layout/NameandTitleOrganizationalChart"/>
    <dgm:cxn modelId="{6A9BA74E-B886-4B9F-8D7F-8F05F81FFC74}" type="presParOf" srcId="{53296309-07F1-4F74-9127-AD188E3400D4}" destId="{E45D0817-366C-4E8E-A863-764B8579CD20}" srcOrd="0" destOrd="0" presId="urn:microsoft.com/office/officeart/2008/layout/NameandTitleOrganizationalChart"/>
    <dgm:cxn modelId="{4A409A39-FA8F-4300-8334-8C09D4C8146D}" type="presParOf" srcId="{E45D0817-366C-4E8E-A863-764B8579CD20}" destId="{7720A1CB-A91F-4E63-89D2-EE316A365794}" srcOrd="0" destOrd="0" presId="urn:microsoft.com/office/officeart/2008/layout/NameandTitleOrganizationalChart"/>
    <dgm:cxn modelId="{CF21C475-46C1-4F0E-83C8-0A44E6D7E8DF}" type="presParOf" srcId="{E45D0817-366C-4E8E-A863-764B8579CD20}" destId="{A1E89A0F-0C45-4DE7-B565-4C076B0B54FF}" srcOrd="1" destOrd="0" presId="urn:microsoft.com/office/officeart/2008/layout/NameandTitleOrganizationalChart"/>
    <dgm:cxn modelId="{766EAFC3-3B76-4967-B024-4D56A847C2CD}" type="presParOf" srcId="{E45D0817-366C-4E8E-A863-764B8579CD20}" destId="{FE5AA76B-80BC-41DC-B756-9ACD1504E513}" srcOrd="2" destOrd="0" presId="urn:microsoft.com/office/officeart/2008/layout/NameandTitleOrganizationalChart"/>
    <dgm:cxn modelId="{5D741300-B8E9-4502-9DAA-A037A58C29B6}" type="presParOf" srcId="{53296309-07F1-4F74-9127-AD188E3400D4}" destId="{D5F39B86-0976-41FC-8F9F-B5092524CC17}" srcOrd="1" destOrd="0" presId="urn:microsoft.com/office/officeart/2008/layout/NameandTitleOrganizationalChart"/>
    <dgm:cxn modelId="{30D271A4-1D1F-4664-B849-C98EC78D9E25}" type="presParOf" srcId="{D5F39B86-0976-41FC-8F9F-B5092524CC17}" destId="{4506506F-8581-4479-8010-6ED3E70F51BD}" srcOrd="0" destOrd="0" presId="urn:microsoft.com/office/officeart/2008/layout/NameandTitleOrganizationalChart"/>
    <dgm:cxn modelId="{63BFB213-C43D-42A4-8E27-DDDA9586F896}" type="presParOf" srcId="{D5F39B86-0976-41FC-8F9F-B5092524CC17}" destId="{A6ADAC59-DF26-47C7-9382-49FC7898AF45}" srcOrd="1" destOrd="0" presId="urn:microsoft.com/office/officeart/2008/layout/NameandTitleOrganizationalChart"/>
    <dgm:cxn modelId="{FC27EA05-A6FE-4609-96C8-98E10004C289}" type="presParOf" srcId="{A6ADAC59-DF26-47C7-9382-49FC7898AF45}" destId="{BD5E75D4-EDE9-4290-AF18-E29240DE2542}" srcOrd="0" destOrd="0" presId="urn:microsoft.com/office/officeart/2008/layout/NameandTitleOrganizationalChart"/>
    <dgm:cxn modelId="{C9C9C4D3-F09B-4BD3-AB58-85E6BABF3E64}" type="presParOf" srcId="{BD5E75D4-EDE9-4290-AF18-E29240DE2542}" destId="{93CEC4E1-3026-4778-BD89-74801498F446}" srcOrd="0" destOrd="0" presId="urn:microsoft.com/office/officeart/2008/layout/NameandTitleOrganizationalChart"/>
    <dgm:cxn modelId="{F59F759C-1365-4C86-922A-D61FE2041C10}" type="presParOf" srcId="{BD5E75D4-EDE9-4290-AF18-E29240DE2542}" destId="{E440AE71-924E-4099-908B-7D4F349E0388}" srcOrd="1" destOrd="0" presId="urn:microsoft.com/office/officeart/2008/layout/NameandTitleOrganizationalChart"/>
    <dgm:cxn modelId="{5B8019B2-4B42-44FA-A969-155288B190CF}" type="presParOf" srcId="{BD5E75D4-EDE9-4290-AF18-E29240DE2542}" destId="{E9CB0CB1-C0CB-470B-8A90-15B62035215D}" srcOrd="2" destOrd="0" presId="urn:microsoft.com/office/officeart/2008/layout/NameandTitleOrganizationalChart"/>
    <dgm:cxn modelId="{F75E24D1-3690-4F7A-A20C-722A1070D393}" type="presParOf" srcId="{A6ADAC59-DF26-47C7-9382-49FC7898AF45}" destId="{30119193-F7E2-4612-B895-8BAC6AC8A646}" srcOrd="1" destOrd="0" presId="urn:microsoft.com/office/officeart/2008/layout/NameandTitleOrganizationalChart"/>
    <dgm:cxn modelId="{0818EB7F-E1F8-4969-8322-D74D660FB71A}" type="presParOf" srcId="{A6ADAC59-DF26-47C7-9382-49FC7898AF45}" destId="{936BCA9F-344A-465B-9384-26AB528998B7}" srcOrd="2" destOrd="0" presId="urn:microsoft.com/office/officeart/2008/layout/NameandTitleOrganizationalChart"/>
    <dgm:cxn modelId="{91A655D4-AEA9-4A92-9C2D-58778BB88CE4}" type="presParOf" srcId="{D5F39B86-0976-41FC-8F9F-B5092524CC17}" destId="{C95B8019-8A9A-4EFC-95AC-CDACE35645A5}" srcOrd="2" destOrd="0" presId="urn:microsoft.com/office/officeart/2008/layout/NameandTitleOrganizationalChart"/>
    <dgm:cxn modelId="{98D3AE2B-4238-488D-A5D6-5C7AF5088284}" type="presParOf" srcId="{D5F39B86-0976-41FC-8F9F-B5092524CC17}" destId="{2462F78E-8C53-47FF-9A40-91364C5A640D}" srcOrd="3" destOrd="0" presId="urn:microsoft.com/office/officeart/2008/layout/NameandTitleOrganizationalChart"/>
    <dgm:cxn modelId="{4CABB7EA-5D59-4324-9419-A68D20A98280}" type="presParOf" srcId="{2462F78E-8C53-47FF-9A40-91364C5A640D}" destId="{B3FC11DA-3A5E-4836-BA25-D939F1FEE8BE}" srcOrd="0" destOrd="0" presId="urn:microsoft.com/office/officeart/2008/layout/NameandTitleOrganizationalChart"/>
    <dgm:cxn modelId="{C3A578A8-8690-4F7F-ACED-67894FAA6A85}" type="presParOf" srcId="{B3FC11DA-3A5E-4836-BA25-D939F1FEE8BE}" destId="{265E91DC-B2C7-486F-92DA-7B493355272F}" srcOrd="0" destOrd="0" presId="urn:microsoft.com/office/officeart/2008/layout/NameandTitleOrganizationalChart"/>
    <dgm:cxn modelId="{DD60DF21-F54D-4D5C-9C4A-3F98B41654D9}" type="presParOf" srcId="{B3FC11DA-3A5E-4836-BA25-D939F1FEE8BE}" destId="{4DDAB683-71D1-4715-AB4B-0848556A75CA}" srcOrd="1" destOrd="0" presId="urn:microsoft.com/office/officeart/2008/layout/NameandTitleOrganizationalChart"/>
    <dgm:cxn modelId="{A0F6E57B-BB3B-441A-A50A-776C094EE641}" type="presParOf" srcId="{B3FC11DA-3A5E-4836-BA25-D939F1FEE8BE}" destId="{3ADCD828-57A2-4A9D-829B-3B8ACABD525C}" srcOrd="2" destOrd="0" presId="urn:microsoft.com/office/officeart/2008/layout/NameandTitleOrganizationalChart"/>
    <dgm:cxn modelId="{3EF62CD4-C89D-444F-BF23-9FF2711E8459}" type="presParOf" srcId="{2462F78E-8C53-47FF-9A40-91364C5A640D}" destId="{B7210D6A-EE92-407D-97DF-B85E64F6D970}" srcOrd="1" destOrd="0" presId="urn:microsoft.com/office/officeart/2008/layout/NameandTitleOrganizationalChart"/>
    <dgm:cxn modelId="{9E91BFE2-4913-459F-8FE4-59A2CB2C9838}" type="presParOf" srcId="{2462F78E-8C53-47FF-9A40-91364C5A640D}" destId="{18883AB4-42D0-45B5-91FB-B619FE7F05C3}" srcOrd="2" destOrd="0" presId="urn:microsoft.com/office/officeart/2008/layout/NameandTitleOrganizationalChart"/>
    <dgm:cxn modelId="{3D66A40F-7DED-462A-B014-D241B25A0E60}" type="presParOf" srcId="{53296309-07F1-4F74-9127-AD188E3400D4}" destId="{AEB760F5-9D30-4A69-BBB9-9D908E5C96BF}"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F6125F-7E58-408F-AFC3-06C36577F41B}" type="doc">
      <dgm:prSet loTypeId="urn:microsoft.com/office/officeart/2008/layout/NameandTitleOrganizationalChart" loCatId="hierarchy" qsTypeId="urn:microsoft.com/office/officeart/2005/8/quickstyle/simple1" qsCatId="simple" csTypeId="urn:microsoft.com/office/officeart/2005/8/colors/accent0_3" csCatId="mainScheme" phldr="1"/>
      <dgm:spPr/>
      <dgm:t>
        <a:bodyPr/>
        <a:lstStyle/>
        <a:p>
          <a:endParaRPr lang="en-IN"/>
        </a:p>
      </dgm:t>
    </dgm:pt>
    <dgm:pt modelId="{25486D91-9892-499F-BDA7-961D2078607A}">
      <dgm:prSet phldrT="[Text]"/>
      <dgm:spPr/>
      <dgm:t>
        <a:bodyPr/>
        <a:lstStyle/>
        <a:p>
          <a:r>
            <a:rPr lang="en-IN" dirty="0"/>
            <a:t>Classification</a:t>
          </a:r>
        </a:p>
      </dgm:t>
    </dgm:pt>
    <dgm:pt modelId="{04D0A87A-84B2-46A9-A841-F5C33E910885}" type="parTrans" cxnId="{DB30234F-8E97-4653-9C44-0EB143A0ADE4}">
      <dgm:prSet/>
      <dgm:spPr/>
      <dgm:t>
        <a:bodyPr/>
        <a:lstStyle/>
        <a:p>
          <a:endParaRPr lang="en-IN"/>
        </a:p>
      </dgm:t>
    </dgm:pt>
    <dgm:pt modelId="{14BAB479-227F-45D1-9806-FD299BE2AB02}" type="sibTrans" cxnId="{DB30234F-8E97-4653-9C44-0EB143A0ADE4}">
      <dgm:prSet/>
      <dgm:spPr/>
      <dgm:t>
        <a:bodyPr/>
        <a:lstStyle/>
        <a:p>
          <a:endParaRPr lang="en-IN"/>
        </a:p>
      </dgm:t>
    </dgm:pt>
    <dgm:pt modelId="{AC79DD11-EC9E-410A-B10F-EC5F8F7AB42D}">
      <dgm:prSet phldrT="[Text]"/>
      <dgm:spPr/>
      <dgm:t>
        <a:bodyPr/>
        <a:lstStyle/>
        <a:p>
          <a:r>
            <a:rPr lang="en-IN" dirty="0"/>
            <a:t>Linear Models</a:t>
          </a:r>
        </a:p>
        <a:p>
          <a:endParaRPr lang="en-IN" dirty="0"/>
        </a:p>
      </dgm:t>
    </dgm:pt>
    <dgm:pt modelId="{56627FDE-3543-4AED-977D-A2AEC5DC5E01}" type="parTrans" cxnId="{08CF7E46-7D3B-4FD1-BFB2-5DA30FBFDE92}">
      <dgm:prSet/>
      <dgm:spPr/>
      <dgm:t>
        <a:bodyPr/>
        <a:lstStyle/>
        <a:p>
          <a:endParaRPr lang="en-IN"/>
        </a:p>
      </dgm:t>
    </dgm:pt>
    <dgm:pt modelId="{5F3E2F1D-7A25-46BC-BD1B-B17CFA622259}" type="sibTrans" cxnId="{08CF7E46-7D3B-4FD1-BFB2-5DA30FBFDE92}">
      <dgm:prSet custT="1"/>
      <dgm:spPr/>
      <dgm:t>
        <a:bodyPr/>
        <a:lstStyle/>
        <a:p>
          <a:r>
            <a:rPr lang="en-IN" sz="2000" dirty="0"/>
            <a:t>Logistic Regression</a:t>
          </a:r>
        </a:p>
        <a:p>
          <a:r>
            <a:rPr lang="en-IN" sz="2000" dirty="0"/>
            <a:t>Linear SVM</a:t>
          </a:r>
        </a:p>
        <a:p>
          <a:r>
            <a:rPr lang="en-IN" sz="2000" dirty="0"/>
            <a:t>Linear Discriminant Analysis</a:t>
          </a:r>
        </a:p>
        <a:p>
          <a:r>
            <a:rPr lang="en-IN" sz="2000" dirty="0"/>
            <a:t>Naïve Bayes </a:t>
          </a:r>
        </a:p>
      </dgm:t>
    </dgm:pt>
    <dgm:pt modelId="{864BBBE2-48C9-49D4-A34C-9CC37D016DEB}">
      <dgm:prSet phldrT="[Text]"/>
      <dgm:spPr/>
      <dgm:t>
        <a:bodyPr/>
        <a:lstStyle/>
        <a:p>
          <a:r>
            <a:rPr lang="en-IN" dirty="0"/>
            <a:t>Non Linear Models</a:t>
          </a:r>
        </a:p>
        <a:p>
          <a:endParaRPr lang="en-IN" dirty="0"/>
        </a:p>
      </dgm:t>
    </dgm:pt>
    <dgm:pt modelId="{AE774A9D-345C-43DB-8B81-FD9AA5608E00}" type="parTrans" cxnId="{A3F72D44-4BF6-4B9C-B896-8D561357F2C4}">
      <dgm:prSet/>
      <dgm:spPr/>
      <dgm:t>
        <a:bodyPr/>
        <a:lstStyle/>
        <a:p>
          <a:endParaRPr lang="en-IN"/>
        </a:p>
      </dgm:t>
    </dgm:pt>
    <dgm:pt modelId="{28037308-FF5F-4181-9878-AB3DB795E19C}" type="sibTrans" cxnId="{A3F72D44-4BF6-4B9C-B896-8D561357F2C4}">
      <dgm:prSet/>
      <dgm:spPr/>
      <dgm:t>
        <a:bodyPr/>
        <a:lstStyle/>
        <a:p>
          <a:r>
            <a:rPr lang="en-IN" dirty="0"/>
            <a:t>Decision Tree</a:t>
          </a:r>
        </a:p>
        <a:p>
          <a:r>
            <a:rPr lang="en-IN" dirty="0"/>
            <a:t>Artificial Neural Networks</a:t>
          </a:r>
        </a:p>
        <a:p>
          <a:r>
            <a:rPr lang="en-IN" dirty="0"/>
            <a:t>Support Vector Machine</a:t>
          </a:r>
        </a:p>
        <a:p>
          <a:r>
            <a:rPr lang="en-IN" dirty="0"/>
            <a:t>K Nearest Neighbours</a:t>
          </a:r>
        </a:p>
      </dgm:t>
    </dgm:pt>
    <dgm:pt modelId="{003C2B95-A4FC-4A7D-AEAA-C654282A65A6}" type="pres">
      <dgm:prSet presAssocID="{81F6125F-7E58-408F-AFC3-06C36577F41B}" presName="hierChild1" presStyleCnt="0">
        <dgm:presLayoutVars>
          <dgm:orgChart val="1"/>
          <dgm:chPref val="1"/>
          <dgm:dir/>
          <dgm:animOne val="branch"/>
          <dgm:animLvl val="lvl"/>
          <dgm:resizeHandles/>
        </dgm:presLayoutVars>
      </dgm:prSet>
      <dgm:spPr/>
    </dgm:pt>
    <dgm:pt modelId="{53296309-07F1-4F74-9127-AD188E3400D4}" type="pres">
      <dgm:prSet presAssocID="{25486D91-9892-499F-BDA7-961D2078607A}" presName="hierRoot1" presStyleCnt="0">
        <dgm:presLayoutVars>
          <dgm:hierBranch val="init"/>
        </dgm:presLayoutVars>
      </dgm:prSet>
      <dgm:spPr/>
    </dgm:pt>
    <dgm:pt modelId="{E45D0817-366C-4E8E-A863-764B8579CD20}" type="pres">
      <dgm:prSet presAssocID="{25486D91-9892-499F-BDA7-961D2078607A}" presName="rootComposite1" presStyleCnt="0"/>
      <dgm:spPr/>
    </dgm:pt>
    <dgm:pt modelId="{7720A1CB-A91F-4E63-89D2-EE316A365794}" type="pres">
      <dgm:prSet presAssocID="{25486D91-9892-499F-BDA7-961D2078607A}" presName="rootText1" presStyleLbl="node0" presStyleIdx="0" presStyleCnt="1">
        <dgm:presLayoutVars>
          <dgm:chMax/>
          <dgm:chPref val="3"/>
        </dgm:presLayoutVars>
      </dgm:prSet>
      <dgm:spPr/>
    </dgm:pt>
    <dgm:pt modelId="{A1E89A0F-0C45-4DE7-B565-4C076B0B54FF}" type="pres">
      <dgm:prSet presAssocID="{25486D91-9892-499F-BDA7-961D2078607A}" presName="titleText1" presStyleLbl="fgAcc0" presStyleIdx="0" presStyleCnt="1">
        <dgm:presLayoutVars>
          <dgm:chMax val="0"/>
          <dgm:chPref val="0"/>
        </dgm:presLayoutVars>
      </dgm:prSet>
      <dgm:spPr/>
    </dgm:pt>
    <dgm:pt modelId="{FE5AA76B-80BC-41DC-B756-9ACD1504E513}" type="pres">
      <dgm:prSet presAssocID="{25486D91-9892-499F-BDA7-961D2078607A}" presName="rootConnector1" presStyleLbl="node1" presStyleIdx="0" presStyleCnt="2"/>
      <dgm:spPr/>
    </dgm:pt>
    <dgm:pt modelId="{D5F39B86-0976-41FC-8F9F-B5092524CC17}" type="pres">
      <dgm:prSet presAssocID="{25486D91-9892-499F-BDA7-961D2078607A}" presName="hierChild2" presStyleCnt="0"/>
      <dgm:spPr/>
    </dgm:pt>
    <dgm:pt modelId="{4506506F-8581-4479-8010-6ED3E70F51BD}" type="pres">
      <dgm:prSet presAssocID="{56627FDE-3543-4AED-977D-A2AEC5DC5E01}" presName="Name37" presStyleLbl="parChTrans1D2" presStyleIdx="0" presStyleCnt="2"/>
      <dgm:spPr/>
    </dgm:pt>
    <dgm:pt modelId="{A6ADAC59-DF26-47C7-9382-49FC7898AF45}" type="pres">
      <dgm:prSet presAssocID="{AC79DD11-EC9E-410A-B10F-EC5F8F7AB42D}" presName="hierRoot2" presStyleCnt="0">
        <dgm:presLayoutVars>
          <dgm:hierBranch val="init"/>
        </dgm:presLayoutVars>
      </dgm:prSet>
      <dgm:spPr/>
    </dgm:pt>
    <dgm:pt modelId="{BD5E75D4-EDE9-4290-AF18-E29240DE2542}" type="pres">
      <dgm:prSet presAssocID="{AC79DD11-EC9E-410A-B10F-EC5F8F7AB42D}" presName="rootComposite" presStyleCnt="0"/>
      <dgm:spPr/>
    </dgm:pt>
    <dgm:pt modelId="{93CEC4E1-3026-4778-BD89-74801498F446}" type="pres">
      <dgm:prSet presAssocID="{AC79DD11-EC9E-410A-B10F-EC5F8F7AB42D}" presName="rootText" presStyleLbl="node1" presStyleIdx="0" presStyleCnt="2" custLinFactNeighborY="-10675">
        <dgm:presLayoutVars>
          <dgm:chMax/>
          <dgm:chPref val="3"/>
        </dgm:presLayoutVars>
      </dgm:prSet>
      <dgm:spPr/>
    </dgm:pt>
    <dgm:pt modelId="{E440AE71-924E-4099-908B-7D4F349E0388}" type="pres">
      <dgm:prSet presAssocID="{AC79DD11-EC9E-410A-B10F-EC5F8F7AB42D}" presName="titleText2" presStyleLbl="fgAcc1" presStyleIdx="0" presStyleCnt="2" custScaleY="237211">
        <dgm:presLayoutVars>
          <dgm:chMax val="0"/>
          <dgm:chPref val="0"/>
        </dgm:presLayoutVars>
      </dgm:prSet>
      <dgm:spPr/>
    </dgm:pt>
    <dgm:pt modelId="{E9CB0CB1-C0CB-470B-8A90-15B62035215D}" type="pres">
      <dgm:prSet presAssocID="{AC79DD11-EC9E-410A-B10F-EC5F8F7AB42D}" presName="rootConnector" presStyleLbl="node2" presStyleIdx="0" presStyleCnt="0"/>
      <dgm:spPr/>
    </dgm:pt>
    <dgm:pt modelId="{30119193-F7E2-4612-B895-8BAC6AC8A646}" type="pres">
      <dgm:prSet presAssocID="{AC79DD11-EC9E-410A-B10F-EC5F8F7AB42D}" presName="hierChild4" presStyleCnt="0"/>
      <dgm:spPr/>
    </dgm:pt>
    <dgm:pt modelId="{936BCA9F-344A-465B-9384-26AB528998B7}" type="pres">
      <dgm:prSet presAssocID="{AC79DD11-EC9E-410A-B10F-EC5F8F7AB42D}" presName="hierChild5" presStyleCnt="0"/>
      <dgm:spPr/>
    </dgm:pt>
    <dgm:pt modelId="{C95B8019-8A9A-4EFC-95AC-CDACE35645A5}" type="pres">
      <dgm:prSet presAssocID="{AE774A9D-345C-43DB-8B81-FD9AA5608E00}" presName="Name37" presStyleLbl="parChTrans1D2" presStyleIdx="1" presStyleCnt="2"/>
      <dgm:spPr/>
    </dgm:pt>
    <dgm:pt modelId="{2462F78E-8C53-47FF-9A40-91364C5A640D}" type="pres">
      <dgm:prSet presAssocID="{864BBBE2-48C9-49D4-A34C-9CC37D016DEB}" presName="hierRoot2" presStyleCnt="0">
        <dgm:presLayoutVars>
          <dgm:hierBranch val="init"/>
        </dgm:presLayoutVars>
      </dgm:prSet>
      <dgm:spPr/>
    </dgm:pt>
    <dgm:pt modelId="{B3FC11DA-3A5E-4836-BA25-D939F1FEE8BE}" type="pres">
      <dgm:prSet presAssocID="{864BBBE2-48C9-49D4-A34C-9CC37D016DEB}" presName="rootComposite" presStyleCnt="0"/>
      <dgm:spPr/>
    </dgm:pt>
    <dgm:pt modelId="{265E91DC-B2C7-486F-92DA-7B493355272F}" type="pres">
      <dgm:prSet presAssocID="{864BBBE2-48C9-49D4-A34C-9CC37D016DEB}" presName="rootText" presStyleLbl="node1" presStyleIdx="1" presStyleCnt="2" custLinFactNeighborY="-10675">
        <dgm:presLayoutVars>
          <dgm:chMax/>
          <dgm:chPref val="3"/>
        </dgm:presLayoutVars>
      </dgm:prSet>
      <dgm:spPr/>
    </dgm:pt>
    <dgm:pt modelId="{4DDAB683-71D1-4715-AB4B-0848556A75CA}" type="pres">
      <dgm:prSet presAssocID="{864BBBE2-48C9-49D4-A34C-9CC37D016DEB}" presName="titleText2" presStyleLbl="fgAcc1" presStyleIdx="1" presStyleCnt="2" custScaleY="246107">
        <dgm:presLayoutVars>
          <dgm:chMax val="0"/>
          <dgm:chPref val="0"/>
        </dgm:presLayoutVars>
      </dgm:prSet>
      <dgm:spPr/>
    </dgm:pt>
    <dgm:pt modelId="{3ADCD828-57A2-4A9D-829B-3B8ACABD525C}" type="pres">
      <dgm:prSet presAssocID="{864BBBE2-48C9-49D4-A34C-9CC37D016DEB}" presName="rootConnector" presStyleLbl="node2" presStyleIdx="0" presStyleCnt="0"/>
      <dgm:spPr/>
    </dgm:pt>
    <dgm:pt modelId="{B7210D6A-EE92-407D-97DF-B85E64F6D970}" type="pres">
      <dgm:prSet presAssocID="{864BBBE2-48C9-49D4-A34C-9CC37D016DEB}" presName="hierChild4" presStyleCnt="0"/>
      <dgm:spPr/>
    </dgm:pt>
    <dgm:pt modelId="{18883AB4-42D0-45B5-91FB-B619FE7F05C3}" type="pres">
      <dgm:prSet presAssocID="{864BBBE2-48C9-49D4-A34C-9CC37D016DEB}" presName="hierChild5" presStyleCnt="0"/>
      <dgm:spPr/>
    </dgm:pt>
    <dgm:pt modelId="{AEB760F5-9D30-4A69-BBB9-9D908E5C96BF}" type="pres">
      <dgm:prSet presAssocID="{25486D91-9892-499F-BDA7-961D2078607A}" presName="hierChild3" presStyleCnt="0"/>
      <dgm:spPr/>
    </dgm:pt>
  </dgm:ptLst>
  <dgm:cxnLst>
    <dgm:cxn modelId="{A460CC07-6958-438E-8798-022D8D4C58BD}" type="presOf" srcId="{864BBBE2-48C9-49D4-A34C-9CC37D016DEB}" destId="{265E91DC-B2C7-486F-92DA-7B493355272F}" srcOrd="0" destOrd="0" presId="urn:microsoft.com/office/officeart/2008/layout/NameandTitleOrganizationalChart"/>
    <dgm:cxn modelId="{EA867220-FC1C-45D4-A95F-AE8CBB726576}" type="presOf" srcId="{5F3E2F1D-7A25-46BC-BD1B-B17CFA622259}" destId="{E440AE71-924E-4099-908B-7D4F349E0388}" srcOrd="0" destOrd="0" presId="urn:microsoft.com/office/officeart/2008/layout/NameandTitleOrganizationalChart"/>
    <dgm:cxn modelId="{48444B34-F45E-49D3-A78F-2104B69A67C6}" type="presOf" srcId="{14BAB479-227F-45D1-9806-FD299BE2AB02}" destId="{A1E89A0F-0C45-4DE7-B565-4C076B0B54FF}" srcOrd="0" destOrd="0" presId="urn:microsoft.com/office/officeart/2008/layout/NameandTitleOrganizationalChart"/>
    <dgm:cxn modelId="{0A3AA434-3D96-4812-945A-A60795D1656A}" type="presOf" srcId="{81F6125F-7E58-408F-AFC3-06C36577F41B}" destId="{003C2B95-A4FC-4A7D-AEAA-C654282A65A6}" srcOrd="0" destOrd="0" presId="urn:microsoft.com/office/officeart/2008/layout/NameandTitleOrganizationalChart"/>
    <dgm:cxn modelId="{17A18A36-C18F-48AA-B9AC-F7A745156682}" type="presOf" srcId="{56627FDE-3543-4AED-977D-A2AEC5DC5E01}" destId="{4506506F-8581-4479-8010-6ED3E70F51BD}" srcOrd="0" destOrd="0" presId="urn:microsoft.com/office/officeart/2008/layout/NameandTitleOrganizationalChart"/>
    <dgm:cxn modelId="{EF67E23D-B7B8-4438-ADC4-2E92227C3CCD}" type="presOf" srcId="{864BBBE2-48C9-49D4-A34C-9CC37D016DEB}" destId="{3ADCD828-57A2-4A9D-829B-3B8ACABD525C}" srcOrd="1" destOrd="0" presId="urn:microsoft.com/office/officeart/2008/layout/NameandTitleOrganizationalChart"/>
    <dgm:cxn modelId="{A3F72D44-4BF6-4B9C-B896-8D561357F2C4}" srcId="{25486D91-9892-499F-BDA7-961D2078607A}" destId="{864BBBE2-48C9-49D4-A34C-9CC37D016DEB}" srcOrd="1" destOrd="0" parTransId="{AE774A9D-345C-43DB-8B81-FD9AA5608E00}" sibTransId="{28037308-FF5F-4181-9878-AB3DB795E19C}"/>
    <dgm:cxn modelId="{08CF7E46-7D3B-4FD1-BFB2-5DA30FBFDE92}" srcId="{25486D91-9892-499F-BDA7-961D2078607A}" destId="{AC79DD11-EC9E-410A-B10F-EC5F8F7AB42D}" srcOrd="0" destOrd="0" parTransId="{56627FDE-3543-4AED-977D-A2AEC5DC5E01}" sibTransId="{5F3E2F1D-7A25-46BC-BD1B-B17CFA622259}"/>
    <dgm:cxn modelId="{DB30234F-8E97-4653-9C44-0EB143A0ADE4}" srcId="{81F6125F-7E58-408F-AFC3-06C36577F41B}" destId="{25486D91-9892-499F-BDA7-961D2078607A}" srcOrd="0" destOrd="0" parTransId="{04D0A87A-84B2-46A9-A841-F5C33E910885}" sibTransId="{14BAB479-227F-45D1-9806-FD299BE2AB02}"/>
    <dgm:cxn modelId="{501C8B74-6DE7-4504-9223-4D52A25A5F31}" type="presOf" srcId="{AC79DD11-EC9E-410A-B10F-EC5F8F7AB42D}" destId="{E9CB0CB1-C0CB-470B-8A90-15B62035215D}" srcOrd="1" destOrd="0" presId="urn:microsoft.com/office/officeart/2008/layout/NameandTitleOrganizationalChart"/>
    <dgm:cxn modelId="{9985A085-AF54-455C-8AA8-AEB0BA174346}" type="presOf" srcId="{25486D91-9892-499F-BDA7-961D2078607A}" destId="{7720A1CB-A91F-4E63-89D2-EE316A365794}" srcOrd="0" destOrd="0" presId="urn:microsoft.com/office/officeart/2008/layout/NameandTitleOrganizationalChart"/>
    <dgm:cxn modelId="{4039A08D-83FB-4173-A5AA-79AC35D3AC8C}" type="presOf" srcId="{25486D91-9892-499F-BDA7-961D2078607A}" destId="{FE5AA76B-80BC-41DC-B756-9ACD1504E513}" srcOrd="1" destOrd="0" presId="urn:microsoft.com/office/officeart/2008/layout/NameandTitleOrganizationalChart"/>
    <dgm:cxn modelId="{BBCCC2A4-7666-484D-BE16-F21A91E71EA5}" type="presOf" srcId="{AC79DD11-EC9E-410A-B10F-EC5F8F7AB42D}" destId="{93CEC4E1-3026-4778-BD89-74801498F446}" srcOrd="0" destOrd="0" presId="urn:microsoft.com/office/officeart/2008/layout/NameandTitleOrganizationalChart"/>
    <dgm:cxn modelId="{A391A9AA-7B02-4D4B-9043-6E3CC6E152DC}" type="presOf" srcId="{AE774A9D-345C-43DB-8B81-FD9AA5608E00}" destId="{C95B8019-8A9A-4EFC-95AC-CDACE35645A5}" srcOrd="0" destOrd="0" presId="urn:microsoft.com/office/officeart/2008/layout/NameandTitleOrganizationalChart"/>
    <dgm:cxn modelId="{696F2FB9-401F-44DD-934E-96D300DFC2FA}" type="presOf" srcId="{28037308-FF5F-4181-9878-AB3DB795E19C}" destId="{4DDAB683-71D1-4715-AB4B-0848556A75CA}" srcOrd="0" destOrd="0" presId="urn:microsoft.com/office/officeart/2008/layout/NameandTitleOrganizationalChart"/>
    <dgm:cxn modelId="{C5B6D33B-0F82-478C-A623-0DCD40D34B0B}" type="presParOf" srcId="{003C2B95-A4FC-4A7D-AEAA-C654282A65A6}" destId="{53296309-07F1-4F74-9127-AD188E3400D4}" srcOrd="0" destOrd="0" presId="urn:microsoft.com/office/officeart/2008/layout/NameandTitleOrganizationalChart"/>
    <dgm:cxn modelId="{6A9BA74E-B886-4B9F-8D7F-8F05F81FFC74}" type="presParOf" srcId="{53296309-07F1-4F74-9127-AD188E3400D4}" destId="{E45D0817-366C-4E8E-A863-764B8579CD20}" srcOrd="0" destOrd="0" presId="urn:microsoft.com/office/officeart/2008/layout/NameandTitleOrganizationalChart"/>
    <dgm:cxn modelId="{4A409A39-FA8F-4300-8334-8C09D4C8146D}" type="presParOf" srcId="{E45D0817-366C-4E8E-A863-764B8579CD20}" destId="{7720A1CB-A91F-4E63-89D2-EE316A365794}" srcOrd="0" destOrd="0" presId="urn:microsoft.com/office/officeart/2008/layout/NameandTitleOrganizationalChart"/>
    <dgm:cxn modelId="{CF21C475-46C1-4F0E-83C8-0A44E6D7E8DF}" type="presParOf" srcId="{E45D0817-366C-4E8E-A863-764B8579CD20}" destId="{A1E89A0F-0C45-4DE7-B565-4C076B0B54FF}" srcOrd="1" destOrd="0" presId="urn:microsoft.com/office/officeart/2008/layout/NameandTitleOrganizationalChart"/>
    <dgm:cxn modelId="{766EAFC3-3B76-4967-B024-4D56A847C2CD}" type="presParOf" srcId="{E45D0817-366C-4E8E-A863-764B8579CD20}" destId="{FE5AA76B-80BC-41DC-B756-9ACD1504E513}" srcOrd="2" destOrd="0" presId="urn:microsoft.com/office/officeart/2008/layout/NameandTitleOrganizationalChart"/>
    <dgm:cxn modelId="{5D741300-B8E9-4502-9DAA-A037A58C29B6}" type="presParOf" srcId="{53296309-07F1-4F74-9127-AD188E3400D4}" destId="{D5F39B86-0976-41FC-8F9F-B5092524CC17}" srcOrd="1" destOrd="0" presId="urn:microsoft.com/office/officeart/2008/layout/NameandTitleOrganizationalChart"/>
    <dgm:cxn modelId="{30D271A4-1D1F-4664-B849-C98EC78D9E25}" type="presParOf" srcId="{D5F39B86-0976-41FC-8F9F-B5092524CC17}" destId="{4506506F-8581-4479-8010-6ED3E70F51BD}" srcOrd="0" destOrd="0" presId="urn:microsoft.com/office/officeart/2008/layout/NameandTitleOrganizationalChart"/>
    <dgm:cxn modelId="{63BFB213-C43D-42A4-8E27-DDDA9586F896}" type="presParOf" srcId="{D5F39B86-0976-41FC-8F9F-B5092524CC17}" destId="{A6ADAC59-DF26-47C7-9382-49FC7898AF45}" srcOrd="1" destOrd="0" presId="urn:microsoft.com/office/officeart/2008/layout/NameandTitleOrganizationalChart"/>
    <dgm:cxn modelId="{FC27EA05-A6FE-4609-96C8-98E10004C289}" type="presParOf" srcId="{A6ADAC59-DF26-47C7-9382-49FC7898AF45}" destId="{BD5E75D4-EDE9-4290-AF18-E29240DE2542}" srcOrd="0" destOrd="0" presId="urn:microsoft.com/office/officeart/2008/layout/NameandTitleOrganizationalChart"/>
    <dgm:cxn modelId="{C9C9C4D3-F09B-4BD3-AB58-85E6BABF3E64}" type="presParOf" srcId="{BD5E75D4-EDE9-4290-AF18-E29240DE2542}" destId="{93CEC4E1-3026-4778-BD89-74801498F446}" srcOrd="0" destOrd="0" presId="urn:microsoft.com/office/officeart/2008/layout/NameandTitleOrganizationalChart"/>
    <dgm:cxn modelId="{F59F759C-1365-4C86-922A-D61FE2041C10}" type="presParOf" srcId="{BD5E75D4-EDE9-4290-AF18-E29240DE2542}" destId="{E440AE71-924E-4099-908B-7D4F349E0388}" srcOrd="1" destOrd="0" presId="urn:microsoft.com/office/officeart/2008/layout/NameandTitleOrganizationalChart"/>
    <dgm:cxn modelId="{5B8019B2-4B42-44FA-A969-155288B190CF}" type="presParOf" srcId="{BD5E75D4-EDE9-4290-AF18-E29240DE2542}" destId="{E9CB0CB1-C0CB-470B-8A90-15B62035215D}" srcOrd="2" destOrd="0" presId="urn:microsoft.com/office/officeart/2008/layout/NameandTitleOrganizationalChart"/>
    <dgm:cxn modelId="{F75E24D1-3690-4F7A-A20C-722A1070D393}" type="presParOf" srcId="{A6ADAC59-DF26-47C7-9382-49FC7898AF45}" destId="{30119193-F7E2-4612-B895-8BAC6AC8A646}" srcOrd="1" destOrd="0" presId="urn:microsoft.com/office/officeart/2008/layout/NameandTitleOrganizationalChart"/>
    <dgm:cxn modelId="{0818EB7F-E1F8-4969-8322-D74D660FB71A}" type="presParOf" srcId="{A6ADAC59-DF26-47C7-9382-49FC7898AF45}" destId="{936BCA9F-344A-465B-9384-26AB528998B7}" srcOrd="2" destOrd="0" presId="urn:microsoft.com/office/officeart/2008/layout/NameandTitleOrganizationalChart"/>
    <dgm:cxn modelId="{91A655D4-AEA9-4A92-9C2D-58778BB88CE4}" type="presParOf" srcId="{D5F39B86-0976-41FC-8F9F-B5092524CC17}" destId="{C95B8019-8A9A-4EFC-95AC-CDACE35645A5}" srcOrd="2" destOrd="0" presId="urn:microsoft.com/office/officeart/2008/layout/NameandTitleOrganizationalChart"/>
    <dgm:cxn modelId="{98D3AE2B-4238-488D-A5D6-5C7AF5088284}" type="presParOf" srcId="{D5F39B86-0976-41FC-8F9F-B5092524CC17}" destId="{2462F78E-8C53-47FF-9A40-91364C5A640D}" srcOrd="3" destOrd="0" presId="urn:microsoft.com/office/officeart/2008/layout/NameandTitleOrganizationalChart"/>
    <dgm:cxn modelId="{4CABB7EA-5D59-4324-9419-A68D20A98280}" type="presParOf" srcId="{2462F78E-8C53-47FF-9A40-91364C5A640D}" destId="{B3FC11DA-3A5E-4836-BA25-D939F1FEE8BE}" srcOrd="0" destOrd="0" presId="urn:microsoft.com/office/officeart/2008/layout/NameandTitleOrganizationalChart"/>
    <dgm:cxn modelId="{C3A578A8-8690-4F7F-ACED-67894FAA6A85}" type="presParOf" srcId="{B3FC11DA-3A5E-4836-BA25-D939F1FEE8BE}" destId="{265E91DC-B2C7-486F-92DA-7B493355272F}" srcOrd="0" destOrd="0" presId="urn:microsoft.com/office/officeart/2008/layout/NameandTitleOrganizationalChart"/>
    <dgm:cxn modelId="{DD60DF21-F54D-4D5C-9C4A-3F98B41654D9}" type="presParOf" srcId="{B3FC11DA-3A5E-4836-BA25-D939F1FEE8BE}" destId="{4DDAB683-71D1-4715-AB4B-0848556A75CA}" srcOrd="1" destOrd="0" presId="urn:microsoft.com/office/officeart/2008/layout/NameandTitleOrganizationalChart"/>
    <dgm:cxn modelId="{A0F6E57B-BB3B-441A-A50A-776C094EE641}" type="presParOf" srcId="{B3FC11DA-3A5E-4836-BA25-D939F1FEE8BE}" destId="{3ADCD828-57A2-4A9D-829B-3B8ACABD525C}" srcOrd="2" destOrd="0" presId="urn:microsoft.com/office/officeart/2008/layout/NameandTitleOrganizationalChart"/>
    <dgm:cxn modelId="{3EF62CD4-C89D-444F-BF23-9FF2711E8459}" type="presParOf" srcId="{2462F78E-8C53-47FF-9A40-91364C5A640D}" destId="{B7210D6A-EE92-407D-97DF-B85E64F6D970}" srcOrd="1" destOrd="0" presId="urn:microsoft.com/office/officeart/2008/layout/NameandTitleOrganizationalChart"/>
    <dgm:cxn modelId="{9E91BFE2-4913-459F-8FE4-59A2CB2C9838}" type="presParOf" srcId="{2462F78E-8C53-47FF-9A40-91364C5A640D}" destId="{18883AB4-42D0-45B5-91FB-B619FE7F05C3}" srcOrd="2" destOrd="0" presId="urn:microsoft.com/office/officeart/2008/layout/NameandTitleOrganizationalChart"/>
    <dgm:cxn modelId="{3D66A40F-7DED-462A-B014-D241B25A0E60}" type="presParOf" srcId="{53296309-07F1-4F74-9127-AD188E3400D4}" destId="{AEB760F5-9D30-4A69-BBB9-9D908E5C96BF}"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F6125F-7E58-408F-AFC3-06C36577F41B}" type="doc">
      <dgm:prSet loTypeId="urn:microsoft.com/office/officeart/2008/layout/NameandTitleOrganizationalChart" loCatId="hierarchy" qsTypeId="urn:microsoft.com/office/officeart/2005/8/quickstyle/simple1" qsCatId="simple" csTypeId="urn:microsoft.com/office/officeart/2005/8/colors/accent0_3" csCatId="mainScheme" phldr="1"/>
      <dgm:spPr/>
      <dgm:t>
        <a:bodyPr/>
        <a:lstStyle/>
        <a:p>
          <a:endParaRPr lang="en-IN"/>
        </a:p>
      </dgm:t>
    </dgm:pt>
    <dgm:pt modelId="{25486D91-9892-499F-BDA7-961D2078607A}">
      <dgm:prSet phldrT="[Text]"/>
      <dgm:spPr/>
      <dgm:t>
        <a:bodyPr/>
        <a:lstStyle/>
        <a:p>
          <a:r>
            <a:rPr lang="en-IN" dirty="0"/>
            <a:t>Time Series Forecasting</a:t>
          </a:r>
        </a:p>
      </dgm:t>
    </dgm:pt>
    <dgm:pt modelId="{04D0A87A-84B2-46A9-A841-F5C33E910885}" type="parTrans" cxnId="{DB30234F-8E97-4653-9C44-0EB143A0ADE4}">
      <dgm:prSet/>
      <dgm:spPr/>
      <dgm:t>
        <a:bodyPr/>
        <a:lstStyle/>
        <a:p>
          <a:endParaRPr lang="en-IN"/>
        </a:p>
      </dgm:t>
    </dgm:pt>
    <dgm:pt modelId="{14BAB479-227F-45D1-9806-FD299BE2AB02}" type="sibTrans" cxnId="{DB30234F-8E97-4653-9C44-0EB143A0ADE4}">
      <dgm:prSet/>
      <dgm:spPr/>
      <dgm:t>
        <a:bodyPr/>
        <a:lstStyle/>
        <a:p>
          <a:endParaRPr lang="en-IN"/>
        </a:p>
      </dgm:t>
    </dgm:pt>
    <dgm:pt modelId="{AC79DD11-EC9E-410A-B10F-EC5F8F7AB42D}">
      <dgm:prSet phldrT="[Text]"/>
      <dgm:spPr/>
      <dgm:t>
        <a:bodyPr/>
        <a:lstStyle/>
        <a:p>
          <a:r>
            <a:rPr lang="en-IN" dirty="0"/>
            <a:t>No Trend Models</a:t>
          </a:r>
        </a:p>
        <a:p>
          <a:endParaRPr lang="en-IN" dirty="0"/>
        </a:p>
      </dgm:t>
    </dgm:pt>
    <dgm:pt modelId="{56627FDE-3543-4AED-977D-A2AEC5DC5E01}" type="parTrans" cxnId="{08CF7E46-7D3B-4FD1-BFB2-5DA30FBFDE92}">
      <dgm:prSet/>
      <dgm:spPr/>
      <dgm:t>
        <a:bodyPr/>
        <a:lstStyle/>
        <a:p>
          <a:endParaRPr lang="en-IN"/>
        </a:p>
      </dgm:t>
    </dgm:pt>
    <dgm:pt modelId="{5F3E2F1D-7A25-46BC-BD1B-B17CFA622259}" type="sibTrans" cxnId="{08CF7E46-7D3B-4FD1-BFB2-5DA30FBFDE92}">
      <dgm:prSet custT="1"/>
      <dgm:spPr/>
      <dgm:t>
        <a:bodyPr/>
        <a:lstStyle/>
        <a:p>
          <a:r>
            <a:rPr lang="en-IN" sz="2000" dirty="0"/>
            <a:t>ARIMA</a:t>
          </a:r>
        </a:p>
        <a:p>
          <a:r>
            <a:rPr lang="en-IN" sz="2000" dirty="0"/>
            <a:t>Exponential Smoothing</a:t>
          </a:r>
        </a:p>
      </dgm:t>
    </dgm:pt>
    <dgm:pt modelId="{864BBBE2-48C9-49D4-A34C-9CC37D016DEB}">
      <dgm:prSet phldrT="[Text]"/>
      <dgm:spPr/>
      <dgm:t>
        <a:bodyPr/>
        <a:lstStyle/>
        <a:p>
          <a:r>
            <a:rPr lang="en-IN" dirty="0"/>
            <a:t>Trend Based Models</a:t>
          </a:r>
        </a:p>
        <a:p>
          <a:endParaRPr lang="en-IN" dirty="0"/>
        </a:p>
      </dgm:t>
    </dgm:pt>
    <dgm:pt modelId="{AE774A9D-345C-43DB-8B81-FD9AA5608E00}" type="parTrans" cxnId="{A3F72D44-4BF6-4B9C-B896-8D561357F2C4}">
      <dgm:prSet/>
      <dgm:spPr/>
      <dgm:t>
        <a:bodyPr/>
        <a:lstStyle/>
        <a:p>
          <a:endParaRPr lang="en-IN"/>
        </a:p>
      </dgm:t>
    </dgm:pt>
    <dgm:pt modelId="{28037308-FF5F-4181-9878-AB3DB795E19C}" type="sibTrans" cxnId="{A3F72D44-4BF6-4B9C-B896-8D561357F2C4}">
      <dgm:prSet custT="1"/>
      <dgm:spPr/>
      <dgm:t>
        <a:bodyPr/>
        <a:lstStyle/>
        <a:p>
          <a:r>
            <a:rPr lang="en-IN" sz="2000" dirty="0"/>
            <a:t>Polynomial Regression</a:t>
          </a:r>
        </a:p>
        <a:p>
          <a:r>
            <a:rPr lang="en-IN" sz="2000" dirty="0"/>
            <a:t>Exponential Regression</a:t>
          </a:r>
        </a:p>
        <a:p>
          <a:endParaRPr lang="en-IN" sz="2000" dirty="0"/>
        </a:p>
      </dgm:t>
    </dgm:pt>
    <dgm:pt modelId="{003C2B95-A4FC-4A7D-AEAA-C654282A65A6}" type="pres">
      <dgm:prSet presAssocID="{81F6125F-7E58-408F-AFC3-06C36577F41B}" presName="hierChild1" presStyleCnt="0">
        <dgm:presLayoutVars>
          <dgm:orgChart val="1"/>
          <dgm:chPref val="1"/>
          <dgm:dir/>
          <dgm:animOne val="branch"/>
          <dgm:animLvl val="lvl"/>
          <dgm:resizeHandles/>
        </dgm:presLayoutVars>
      </dgm:prSet>
      <dgm:spPr/>
    </dgm:pt>
    <dgm:pt modelId="{53296309-07F1-4F74-9127-AD188E3400D4}" type="pres">
      <dgm:prSet presAssocID="{25486D91-9892-499F-BDA7-961D2078607A}" presName="hierRoot1" presStyleCnt="0">
        <dgm:presLayoutVars>
          <dgm:hierBranch val="init"/>
        </dgm:presLayoutVars>
      </dgm:prSet>
      <dgm:spPr/>
    </dgm:pt>
    <dgm:pt modelId="{E45D0817-366C-4E8E-A863-764B8579CD20}" type="pres">
      <dgm:prSet presAssocID="{25486D91-9892-499F-BDA7-961D2078607A}" presName="rootComposite1" presStyleCnt="0"/>
      <dgm:spPr/>
    </dgm:pt>
    <dgm:pt modelId="{7720A1CB-A91F-4E63-89D2-EE316A365794}" type="pres">
      <dgm:prSet presAssocID="{25486D91-9892-499F-BDA7-961D2078607A}" presName="rootText1" presStyleLbl="node0" presStyleIdx="0" presStyleCnt="1">
        <dgm:presLayoutVars>
          <dgm:chMax/>
          <dgm:chPref val="3"/>
        </dgm:presLayoutVars>
      </dgm:prSet>
      <dgm:spPr/>
    </dgm:pt>
    <dgm:pt modelId="{A1E89A0F-0C45-4DE7-B565-4C076B0B54FF}" type="pres">
      <dgm:prSet presAssocID="{25486D91-9892-499F-BDA7-961D2078607A}" presName="titleText1" presStyleLbl="fgAcc0" presStyleIdx="0" presStyleCnt="1">
        <dgm:presLayoutVars>
          <dgm:chMax val="0"/>
          <dgm:chPref val="0"/>
        </dgm:presLayoutVars>
      </dgm:prSet>
      <dgm:spPr/>
    </dgm:pt>
    <dgm:pt modelId="{FE5AA76B-80BC-41DC-B756-9ACD1504E513}" type="pres">
      <dgm:prSet presAssocID="{25486D91-9892-499F-BDA7-961D2078607A}" presName="rootConnector1" presStyleLbl="node1" presStyleIdx="0" presStyleCnt="2"/>
      <dgm:spPr/>
    </dgm:pt>
    <dgm:pt modelId="{D5F39B86-0976-41FC-8F9F-B5092524CC17}" type="pres">
      <dgm:prSet presAssocID="{25486D91-9892-499F-BDA7-961D2078607A}" presName="hierChild2" presStyleCnt="0"/>
      <dgm:spPr/>
    </dgm:pt>
    <dgm:pt modelId="{4506506F-8581-4479-8010-6ED3E70F51BD}" type="pres">
      <dgm:prSet presAssocID="{56627FDE-3543-4AED-977D-A2AEC5DC5E01}" presName="Name37" presStyleLbl="parChTrans1D2" presStyleIdx="0" presStyleCnt="2"/>
      <dgm:spPr/>
    </dgm:pt>
    <dgm:pt modelId="{A6ADAC59-DF26-47C7-9382-49FC7898AF45}" type="pres">
      <dgm:prSet presAssocID="{AC79DD11-EC9E-410A-B10F-EC5F8F7AB42D}" presName="hierRoot2" presStyleCnt="0">
        <dgm:presLayoutVars>
          <dgm:hierBranch val="init"/>
        </dgm:presLayoutVars>
      </dgm:prSet>
      <dgm:spPr/>
    </dgm:pt>
    <dgm:pt modelId="{BD5E75D4-EDE9-4290-AF18-E29240DE2542}" type="pres">
      <dgm:prSet presAssocID="{AC79DD11-EC9E-410A-B10F-EC5F8F7AB42D}" presName="rootComposite" presStyleCnt="0"/>
      <dgm:spPr/>
    </dgm:pt>
    <dgm:pt modelId="{93CEC4E1-3026-4778-BD89-74801498F446}" type="pres">
      <dgm:prSet presAssocID="{AC79DD11-EC9E-410A-B10F-EC5F8F7AB42D}" presName="rootText" presStyleLbl="node1" presStyleIdx="0" presStyleCnt="2" custLinFactNeighborY="-10675">
        <dgm:presLayoutVars>
          <dgm:chMax/>
          <dgm:chPref val="3"/>
        </dgm:presLayoutVars>
      </dgm:prSet>
      <dgm:spPr/>
    </dgm:pt>
    <dgm:pt modelId="{E440AE71-924E-4099-908B-7D4F349E0388}" type="pres">
      <dgm:prSet presAssocID="{AC79DD11-EC9E-410A-B10F-EC5F8F7AB42D}" presName="titleText2" presStyleLbl="fgAcc1" presStyleIdx="0" presStyleCnt="2" custScaleY="237211">
        <dgm:presLayoutVars>
          <dgm:chMax val="0"/>
          <dgm:chPref val="0"/>
        </dgm:presLayoutVars>
      </dgm:prSet>
      <dgm:spPr/>
    </dgm:pt>
    <dgm:pt modelId="{E9CB0CB1-C0CB-470B-8A90-15B62035215D}" type="pres">
      <dgm:prSet presAssocID="{AC79DD11-EC9E-410A-B10F-EC5F8F7AB42D}" presName="rootConnector" presStyleLbl="node2" presStyleIdx="0" presStyleCnt="0"/>
      <dgm:spPr/>
    </dgm:pt>
    <dgm:pt modelId="{30119193-F7E2-4612-B895-8BAC6AC8A646}" type="pres">
      <dgm:prSet presAssocID="{AC79DD11-EC9E-410A-B10F-EC5F8F7AB42D}" presName="hierChild4" presStyleCnt="0"/>
      <dgm:spPr/>
    </dgm:pt>
    <dgm:pt modelId="{936BCA9F-344A-465B-9384-26AB528998B7}" type="pres">
      <dgm:prSet presAssocID="{AC79DD11-EC9E-410A-B10F-EC5F8F7AB42D}" presName="hierChild5" presStyleCnt="0"/>
      <dgm:spPr/>
    </dgm:pt>
    <dgm:pt modelId="{C95B8019-8A9A-4EFC-95AC-CDACE35645A5}" type="pres">
      <dgm:prSet presAssocID="{AE774A9D-345C-43DB-8B81-FD9AA5608E00}" presName="Name37" presStyleLbl="parChTrans1D2" presStyleIdx="1" presStyleCnt="2"/>
      <dgm:spPr/>
    </dgm:pt>
    <dgm:pt modelId="{2462F78E-8C53-47FF-9A40-91364C5A640D}" type="pres">
      <dgm:prSet presAssocID="{864BBBE2-48C9-49D4-A34C-9CC37D016DEB}" presName="hierRoot2" presStyleCnt="0">
        <dgm:presLayoutVars>
          <dgm:hierBranch val="init"/>
        </dgm:presLayoutVars>
      </dgm:prSet>
      <dgm:spPr/>
    </dgm:pt>
    <dgm:pt modelId="{B3FC11DA-3A5E-4836-BA25-D939F1FEE8BE}" type="pres">
      <dgm:prSet presAssocID="{864BBBE2-48C9-49D4-A34C-9CC37D016DEB}" presName="rootComposite" presStyleCnt="0"/>
      <dgm:spPr/>
    </dgm:pt>
    <dgm:pt modelId="{265E91DC-B2C7-486F-92DA-7B493355272F}" type="pres">
      <dgm:prSet presAssocID="{864BBBE2-48C9-49D4-A34C-9CC37D016DEB}" presName="rootText" presStyleLbl="node1" presStyleIdx="1" presStyleCnt="2" custLinFactNeighborY="-10675">
        <dgm:presLayoutVars>
          <dgm:chMax/>
          <dgm:chPref val="3"/>
        </dgm:presLayoutVars>
      </dgm:prSet>
      <dgm:spPr/>
    </dgm:pt>
    <dgm:pt modelId="{4DDAB683-71D1-4715-AB4B-0848556A75CA}" type="pres">
      <dgm:prSet presAssocID="{864BBBE2-48C9-49D4-A34C-9CC37D016DEB}" presName="titleText2" presStyleLbl="fgAcc1" presStyleIdx="1" presStyleCnt="2" custScaleY="246107">
        <dgm:presLayoutVars>
          <dgm:chMax val="0"/>
          <dgm:chPref val="0"/>
        </dgm:presLayoutVars>
      </dgm:prSet>
      <dgm:spPr/>
    </dgm:pt>
    <dgm:pt modelId="{3ADCD828-57A2-4A9D-829B-3B8ACABD525C}" type="pres">
      <dgm:prSet presAssocID="{864BBBE2-48C9-49D4-A34C-9CC37D016DEB}" presName="rootConnector" presStyleLbl="node2" presStyleIdx="0" presStyleCnt="0"/>
      <dgm:spPr/>
    </dgm:pt>
    <dgm:pt modelId="{B7210D6A-EE92-407D-97DF-B85E64F6D970}" type="pres">
      <dgm:prSet presAssocID="{864BBBE2-48C9-49D4-A34C-9CC37D016DEB}" presName="hierChild4" presStyleCnt="0"/>
      <dgm:spPr/>
    </dgm:pt>
    <dgm:pt modelId="{18883AB4-42D0-45B5-91FB-B619FE7F05C3}" type="pres">
      <dgm:prSet presAssocID="{864BBBE2-48C9-49D4-A34C-9CC37D016DEB}" presName="hierChild5" presStyleCnt="0"/>
      <dgm:spPr/>
    </dgm:pt>
    <dgm:pt modelId="{AEB760F5-9D30-4A69-BBB9-9D908E5C96BF}" type="pres">
      <dgm:prSet presAssocID="{25486D91-9892-499F-BDA7-961D2078607A}" presName="hierChild3" presStyleCnt="0"/>
      <dgm:spPr/>
    </dgm:pt>
  </dgm:ptLst>
  <dgm:cxnLst>
    <dgm:cxn modelId="{A460CC07-6958-438E-8798-022D8D4C58BD}" type="presOf" srcId="{864BBBE2-48C9-49D4-A34C-9CC37D016DEB}" destId="{265E91DC-B2C7-486F-92DA-7B493355272F}" srcOrd="0" destOrd="0" presId="urn:microsoft.com/office/officeart/2008/layout/NameandTitleOrganizationalChart"/>
    <dgm:cxn modelId="{EA867220-FC1C-45D4-A95F-AE8CBB726576}" type="presOf" srcId="{5F3E2F1D-7A25-46BC-BD1B-B17CFA622259}" destId="{E440AE71-924E-4099-908B-7D4F349E0388}" srcOrd="0" destOrd="0" presId="urn:microsoft.com/office/officeart/2008/layout/NameandTitleOrganizationalChart"/>
    <dgm:cxn modelId="{48444B34-F45E-49D3-A78F-2104B69A67C6}" type="presOf" srcId="{14BAB479-227F-45D1-9806-FD299BE2AB02}" destId="{A1E89A0F-0C45-4DE7-B565-4C076B0B54FF}" srcOrd="0" destOrd="0" presId="urn:microsoft.com/office/officeart/2008/layout/NameandTitleOrganizationalChart"/>
    <dgm:cxn modelId="{0A3AA434-3D96-4812-945A-A60795D1656A}" type="presOf" srcId="{81F6125F-7E58-408F-AFC3-06C36577F41B}" destId="{003C2B95-A4FC-4A7D-AEAA-C654282A65A6}" srcOrd="0" destOrd="0" presId="urn:microsoft.com/office/officeart/2008/layout/NameandTitleOrganizationalChart"/>
    <dgm:cxn modelId="{17A18A36-C18F-48AA-B9AC-F7A745156682}" type="presOf" srcId="{56627FDE-3543-4AED-977D-A2AEC5DC5E01}" destId="{4506506F-8581-4479-8010-6ED3E70F51BD}" srcOrd="0" destOrd="0" presId="urn:microsoft.com/office/officeart/2008/layout/NameandTitleOrganizationalChart"/>
    <dgm:cxn modelId="{EF67E23D-B7B8-4438-ADC4-2E92227C3CCD}" type="presOf" srcId="{864BBBE2-48C9-49D4-A34C-9CC37D016DEB}" destId="{3ADCD828-57A2-4A9D-829B-3B8ACABD525C}" srcOrd="1" destOrd="0" presId="urn:microsoft.com/office/officeart/2008/layout/NameandTitleOrganizationalChart"/>
    <dgm:cxn modelId="{A3F72D44-4BF6-4B9C-B896-8D561357F2C4}" srcId="{25486D91-9892-499F-BDA7-961D2078607A}" destId="{864BBBE2-48C9-49D4-A34C-9CC37D016DEB}" srcOrd="1" destOrd="0" parTransId="{AE774A9D-345C-43DB-8B81-FD9AA5608E00}" sibTransId="{28037308-FF5F-4181-9878-AB3DB795E19C}"/>
    <dgm:cxn modelId="{08CF7E46-7D3B-4FD1-BFB2-5DA30FBFDE92}" srcId="{25486D91-9892-499F-BDA7-961D2078607A}" destId="{AC79DD11-EC9E-410A-B10F-EC5F8F7AB42D}" srcOrd="0" destOrd="0" parTransId="{56627FDE-3543-4AED-977D-A2AEC5DC5E01}" sibTransId="{5F3E2F1D-7A25-46BC-BD1B-B17CFA622259}"/>
    <dgm:cxn modelId="{DB30234F-8E97-4653-9C44-0EB143A0ADE4}" srcId="{81F6125F-7E58-408F-AFC3-06C36577F41B}" destId="{25486D91-9892-499F-BDA7-961D2078607A}" srcOrd="0" destOrd="0" parTransId="{04D0A87A-84B2-46A9-A841-F5C33E910885}" sibTransId="{14BAB479-227F-45D1-9806-FD299BE2AB02}"/>
    <dgm:cxn modelId="{501C8B74-6DE7-4504-9223-4D52A25A5F31}" type="presOf" srcId="{AC79DD11-EC9E-410A-B10F-EC5F8F7AB42D}" destId="{E9CB0CB1-C0CB-470B-8A90-15B62035215D}" srcOrd="1" destOrd="0" presId="urn:microsoft.com/office/officeart/2008/layout/NameandTitleOrganizationalChart"/>
    <dgm:cxn modelId="{9985A085-AF54-455C-8AA8-AEB0BA174346}" type="presOf" srcId="{25486D91-9892-499F-BDA7-961D2078607A}" destId="{7720A1CB-A91F-4E63-89D2-EE316A365794}" srcOrd="0" destOrd="0" presId="urn:microsoft.com/office/officeart/2008/layout/NameandTitleOrganizationalChart"/>
    <dgm:cxn modelId="{4039A08D-83FB-4173-A5AA-79AC35D3AC8C}" type="presOf" srcId="{25486D91-9892-499F-BDA7-961D2078607A}" destId="{FE5AA76B-80BC-41DC-B756-9ACD1504E513}" srcOrd="1" destOrd="0" presId="urn:microsoft.com/office/officeart/2008/layout/NameandTitleOrganizationalChart"/>
    <dgm:cxn modelId="{BBCCC2A4-7666-484D-BE16-F21A91E71EA5}" type="presOf" srcId="{AC79DD11-EC9E-410A-B10F-EC5F8F7AB42D}" destId="{93CEC4E1-3026-4778-BD89-74801498F446}" srcOrd="0" destOrd="0" presId="urn:microsoft.com/office/officeart/2008/layout/NameandTitleOrganizationalChart"/>
    <dgm:cxn modelId="{A391A9AA-7B02-4D4B-9043-6E3CC6E152DC}" type="presOf" srcId="{AE774A9D-345C-43DB-8B81-FD9AA5608E00}" destId="{C95B8019-8A9A-4EFC-95AC-CDACE35645A5}" srcOrd="0" destOrd="0" presId="urn:microsoft.com/office/officeart/2008/layout/NameandTitleOrganizationalChart"/>
    <dgm:cxn modelId="{696F2FB9-401F-44DD-934E-96D300DFC2FA}" type="presOf" srcId="{28037308-FF5F-4181-9878-AB3DB795E19C}" destId="{4DDAB683-71D1-4715-AB4B-0848556A75CA}" srcOrd="0" destOrd="0" presId="urn:microsoft.com/office/officeart/2008/layout/NameandTitleOrganizationalChart"/>
    <dgm:cxn modelId="{C5B6D33B-0F82-478C-A623-0DCD40D34B0B}" type="presParOf" srcId="{003C2B95-A4FC-4A7D-AEAA-C654282A65A6}" destId="{53296309-07F1-4F74-9127-AD188E3400D4}" srcOrd="0" destOrd="0" presId="urn:microsoft.com/office/officeart/2008/layout/NameandTitleOrganizationalChart"/>
    <dgm:cxn modelId="{6A9BA74E-B886-4B9F-8D7F-8F05F81FFC74}" type="presParOf" srcId="{53296309-07F1-4F74-9127-AD188E3400D4}" destId="{E45D0817-366C-4E8E-A863-764B8579CD20}" srcOrd="0" destOrd="0" presId="urn:microsoft.com/office/officeart/2008/layout/NameandTitleOrganizationalChart"/>
    <dgm:cxn modelId="{4A409A39-FA8F-4300-8334-8C09D4C8146D}" type="presParOf" srcId="{E45D0817-366C-4E8E-A863-764B8579CD20}" destId="{7720A1CB-A91F-4E63-89D2-EE316A365794}" srcOrd="0" destOrd="0" presId="urn:microsoft.com/office/officeart/2008/layout/NameandTitleOrganizationalChart"/>
    <dgm:cxn modelId="{CF21C475-46C1-4F0E-83C8-0A44E6D7E8DF}" type="presParOf" srcId="{E45D0817-366C-4E8E-A863-764B8579CD20}" destId="{A1E89A0F-0C45-4DE7-B565-4C076B0B54FF}" srcOrd="1" destOrd="0" presId="urn:microsoft.com/office/officeart/2008/layout/NameandTitleOrganizationalChart"/>
    <dgm:cxn modelId="{766EAFC3-3B76-4967-B024-4D56A847C2CD}" type="presParOf" srcId="{E45D0817-366C-4E8E-A863-764B8579CD20}" destId="{FE5AA76B-80BC-41DC-B756-9ACD1504E513}" srcOrd="2" destOrd="0" presId="urn:microsoft.com/office/officeart/2008/layout/NameandTitleOrganizationalChart"/>
    <dgm:cxn modelId="{5D741300-B8E9-4502-9DAA-A037A58C29B6}" type="presParOf" srcId="{53296309-07F1-4F74-9127-AD188E3400D4}" destId="{D5F39B86-0976-41FC-8F9F-B5092524CC17}" srcOrd="1" destOrd="0" presId="urn:microsoft.com/office/officeart/2008/layout/NameandTitleOrganizationalChart"/>
    <dgm:cxn modelId="{30D271A4-1D1F-4664-B849-C98EC78D9E25}" type="presParOf" srcId="{D5F39B86-0976-41FC-8F9F-B5092524CC17}" destId="{4506506F-8581-4479-8010-6ED3E70F51BD}" srcOrd="0" destOrd="0" presId="urn:microsoft.com/office/officeart/2008/layout/NameandTitleOrganizationalChart"/>
    <dgm:cxn modelId="{63BFB213-C43D-42A4-8E27-DDDA9586F896}" type="presParOf" srcId="{D5F39B86-0976-41FC-8F9F-B5092524CC17}" destId="{A6ADAC59-DF26-47C7-9382-49FC7898AF45}" srcOrd="1" destOrd="0" presId="urn:microsoft.com/office/officeart/2008/layout/NameandTitleOrganizationalChart"/>
    <dgm:cxn modelId="{FC27EA05-A6FE-4609-96C8-98E10004C289}" type="presParOf" srcId="{A6ADAC59-DF26-47C7-9382-49FC7898AF45}" destId="{BD5E75D4-EDE9-4290-AF18-E29240DE2542}" srcOrd="0" destOrd="0" presId="urn:microsoft.com/office/officeart/2008/layout/NameandTitleOrganizationalChart"/>
    <dgm:cxn modelId="{C9C9C4D3-F09B-4BD3-AB58-85E6BABF3E64}" type="presParOf" srcId="{BD5E75D4-EDE9-4290-AF18-E29240DE2542}" destId="{93CEC4E1-3026-4778-BD89-74801498F446}" srcOrd="0" destOrd="0" presId="urn:microsoft.com/office/officeart/2008/layout/NameandTitleOrganizationalChart"/>
    <dgm:cxn modelId="{F59F759C-1365-4C86-922A-D61FE2041C10}" type="presParOf" srcId="{BD5E75D4-EDE9-4290-AF18-E29240DE2542}" destId="{E440AE71-924E-4099-908B-7D4F349E0388}" srcOrd="1" destOrd="0" presId="urn:microsoft.com/office/officeart/2008/layout/NameandTitleOrganizationalChart"/>
    <dgm:cxn modelId="{5B8019B2-4B42-44FA-A969-155288B190CF}" type="presParOf" srcId="{BD5E75D4-EDE9-4290-AF18-E29240DE2542}" destId="{E9CB0CB1-C0CB-470B-8A90-15B62035215D}" srcOrd="2" destOrd="0" presId="urn:microsoft.com/office/officeart/2008/layout/NameandTitleOrganizationalChart"/>
    <dgm:cxn modelId="{F75E24D1-3690-4F7A-A20C-722A1070D393}" type="presParOf" srcId="{A6ADAC59-DF26-47C7-9382-49FC7898AF45}" destId="{30119193-F7E2-4612-B895-8BAC6AC8A646}" srcOrd="1" destOrd="0" presId="urn:microsoft.com/office/officeart/2008/layout/NameandTitleOrganizationalChart"/>
    <dgm:cxn modelId="{0818EB7F-E1F8-4969-8322-D74D660FB71A}" type="presParOf" srcId="{A6ADAC59-DF26-47C7-9382-49FC7898AF45}" destId="{936BCA9F-344A-465B-9384-26AB528998B7}" srcOrd="2" destOrd="0" presId="urn:microsoft.com/office/officeart/2008/layout/NameandTitleOrganizationalChart"/>
    <dgm:cxn modelId="{91A655D4-AEA9-4A92-9C2D-58778BB88CE4}" type="presParOf" srcId="{D5F39B86-0976-41FC-8F9F-B5092524CC17}" destId="{C95B8019-8A9A-4EFC-95AC-CDACE35645A5}" srcOrd="2" destOrd="0" presId="urn:microsoft.com/office/officeart/2008/layout/NameandTitleOrganizationalChart"/>
    <dgm:cxn modelId="{98D3AE2B-4238-488D-A5D6-5C7AF5088284}" type="presParOf" srcId="{D5F39B86-0976-41FC-8F9F-B5092524CC17}" destId="{2462F78E-8C53-47FF-9A40-91364C5A640D}" srcOrd="3" destOrd="0" presId="urn:microsoft.com/office/officeart/2008/layout/NameandTitleOrganizationalChart"/>
    <dgm:cxn modelId="{4CABB7EA-5D59-4324-9419-A68D20A98280}" type="presParOf" srcId="{2462F78E-8C53-47FF-9A40-91364C5A640D}" destId="{B3FC11DA-3A5E-4836-BA25-D939F1FEE8BE}" srcOrd="0" destOrd="0" presId="urn:microsoft.com/office/officeart/2008/layout/NameandTitleOrganizationalChart"/>
    <dgm:cxn modelId="{C3A578A8-8690-4F7F-ACED-67894FAA6A85}" type="presParOf" srcId="{B3FC11DA-3A5E-4836-BA25-D939F1FEE8BE}" destId="{265E91DC-B2C7-486F-92DA-7B493355272F}" srcOrd="0" destOrd="0" presId="urn:microsoft.com/office/officeart/2008/layout/NameandTitleOrganizationalChart"/>
    <dgm:cxn modelId="{DD60DF21-F54D-4D5C-9C4A-3F98B41654D9}" type="presParOf" srcId="{B3FC11DA-3A5E-4836-BA25-D939F1FEE8BE}" destId="{4DDAB683-71D1-4715-AB4B-0848556A75CA}" srcOrd="1" destOrd="0" presId="urn:microsoft.com/office/officeart/2008/layout/NameandTitleOrganizationalChart"/>
    <dgm:cxn modelId="{A0F6E57B-BB3B-441A-A50A-776C094EE641}" type="presParOf" srcId="{B3FC11DA-3A5E-4836-BA25-D939F1FEE8BE}" destId="{3ADCD828-57A2-4A9D-829B-3B8ACABD525C}" srcOrd="2" destOrd="0" presId="urn:microsoft.com/office/officeart/2008/layout/NameandTitleOrganizationalChart"/>
    <dgm:cxn modelId="{3EF62CD4-C89D-444F-BF23-9FF2711E8459}" type="presParOf" srcId="{2462F78E-8C53-47FF-9A40-91364C5A640D}" destId="{B7210D6A-EE92-407D-97DF-B85E64F6D970}" srcOrd="1" destOrd="0" presId="urn:microsoft.com/office/officeart/2008/layout/NameandTitleOrganizationalChart"/>
    <dgm:cxn modelId="{9E91BFE2-4913-459F-8FE4-59A2CB2C9838}" type="presParOf" srcId="{2462F78E-8C53-47FF-9A40-91364C5A640D}" destId="{18883AB4-42D0-45B5-91FB-B619FE7F05C3}" srcOrd="2" destOrd="0" presId="urn:microsoft.com/office/officeart/2008/layout/NameandTitleOrganizationalChart"/>
    <dgm:cxn modelId="{3D66A40F-7DED-462A-B014-D241B25A0E60}" type="presParOf" srcId="{53296309-07F1-4F74-9127-AD188E3400D4}" destId="{AEB760F5-9D30-4A69-BBB9-9D908E5C96BF}"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3119E-0513-4F99-AFF1-F837CDD9E104}">
      <dsp:nvSpPr>
        <dsp:cNvPr id="0" name=""/>
        <dsp:cNvSpPr/>
      </dsp:nvSpPr>
      <dsp:spPr>
        <a:xfrm>
          <a:off x="6870013" y="2077933"/>
          <a:ext cx="3981880" cy="322352"/>
        </a:xfrm>
        <a:custGeom>
          <a:avLst/>
          <a:gdLst/>
          <a:ahLst/>
          <a:cxnLst/>
          <a:rect l="0" t="0" r="0" b="0"/>
          <a:pathLst>
            <a:path>
              <a:moveTo>
                <a:pt x="0" y="0"/>
              </a:moveTo>
              <a:lnTo>
                <a:pt x="0" y="161176"/>
              </a:lnTo>
              <a:lnTo>
                <a:pt x="3981880" y="161176"/>
              </a:lnTo>
              <a:lnTo>
                <a:pt x="3981880" y="32235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888996-9E62-4F07-94D4-F67E7DA49AF7}">
      <dsp:nvSpPr>
        <dsp:cNvPr id="0" name=""/>
        <dsp:cNvSpPr/>
      </dsp:nvSpPr>
      <dsp:spPr>
        <a:xfrm>
          <a:off x="7693974" y="4238327"/>
          <a:ext cx="3101564" cy="330696"/>
        </a:xfrm>
        <a:custGeom>
          <a:avLst/>
          <a:gdLst/>
          <a:ahLst/>
          <a:cxnLst/>
          <a:rect l="0" t="0" r="0" b="0"/>
          <a:pathLst>
            <a:path>
              <a:moveTo>
                <a:pt x="0" y="0"/>
              </a:moveTo>
              <a:lnTo>
                <a:pt x="0" y="169520"/>
              </a:lnTo>
              <a:lnTo>
                <a:pt x="3101564" y="169520"/>
              </a:lnTo>
              <a:lnTo>
                <a:pt x="3101564" y="33069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52A54B-9460-4ECB-8CEE-E7C9114EDD05}">
      <dsp:nvSpPr>
        <dsp:cNvPr id="0" name=""/>
        <dsp:cNvSpPr/>
      </dsp:nvSpPr>
      <dsp:spPr>
        <a:xfrm>
          <a:off x="7693974" y="4238327"/>
          <a:ext cx="1136788" cy="330696"/>
        </a:xfrm>
        <a:custGeom>
          <a:avLst/>
          <a:gdLst/>
          <a:ahLst/>
          <a:cxnLst/>
          <a:rect l="0" t="0" r="0" b="0"/>
          <a:pathLst>
            <a:path>
              <a:moveTo>
                <a:pt x="0" y="0"/>
              </a:moveTo>
              <a:lnTo>
                <a:pt x="0" y="169520"/>
              </a:lnTo>
              <a:lnTo>
                <a:pt x="1136788" y="169520"/>
              </a:lnTo>
              <a:lnTo>
                <a:pt x="1136788" y="33069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4E700E-C795-4C62-8CD4-91AA0FB3B508}">
      <dsp:nvSpPr>
        <dsp:cNvPr id="0" name=""/>
        <dsp:cNvSpPr/>
      </dsp:nvSpPr>
      <dsp:spPr>
        <a:xfrm>
          <a:off x="6860800" y="4238327"/>
          <a:ext cx="833174" cy="330696"/>
        </a:xfrm>
        <a:custGeom>
          <a:avLst/>
          <a:gdLst/>
          <a:ahLst/>
          <a:cxnLst/>
          <a:rect l="0" t="0" r="0" b="0"/>
          <a:pathLst>
            <a:path>
              <a:moveTo>
                <a:pt x="833174" y="0"/>
              </a:moveTo>
              <a:lnTo>
                <a:pt x="833174" y="169520"/>
              </a:lnTo>
              <a:lnTo>
                <a:pt x="0" y="169520"/>
              </a:lnTo>
              <a:lnTo>
                <a:pt x="0" y="33069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A8F78B-13AA-42DA-BC78-C77ECD12CBF4}">
      <dsp:nvSpPr>
        <dsp:cNvPr id="0" name=""/>
        <dsp:cNvSpPr/>
      </dsp:nvSpPr>
      <dsp:spPr>
        <a:xfrm>
          <a:off x="6870013" y="2077933"/>
          <a:ext cx="823961" cy="314007"/>
        </a:xfrm>
        <a:custGeom>
          <a:avLst/>
          <a:gdLst/>
          <a:ahLst/>
          <a:cxnLst/>
          <a:rect l="0" t="0" r="0" b="0"/>
          <a:pathLst>
            <a:path>
              <a:moveTo>
                <a:pt x="0" y="0"/>
              </a:moveTo>
              <a:lnTo>
                <a:pt x="0" y="152831"/>
              </a:lnTo>
              <a:lnTo>
                <a:pt x="823961" y="152831"/>
              </a:lnTo>
              <a:lnTo>
                <a:pt x="823961" y="31400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3F5934-A472-44F5-851F-66CC08801CED}">
      <dsp:nvSpPr>
        <dsp:cNvPr id="0" name=""/>
        <dsp:cNvSpPr/>
      </dsp:nvSpPr>
      <dsp:spPr>
        <a:xfrm>
          <a:off x="2813286" y="4246671"/>
          <a:ext cx="1943994" cy="322352"/>
        </a:xfrm>
        <a:custGeom>
          <a:avLst/>
          <a:gdLst/>
          <a:ahLst/>
          <a:cxnLst/>
          <a:rect l="0" t="0" r="0" b="0"/>
          <a:pathLst>
            <a:path>
              <a:moveTo>
                <a:pt x="0" y="0"/>
              </a:moveTo>
              <a:lnTo>
                <a:pt x="0" y="161176"/>
              </a:lnTo>
              <a:lnTo>
                <a:pt x="1943994" y="161176"/>
              </a:lnTo>
              <a:lnTo>
                <a:pt x="1943994" y="32235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E58531-1A24-4F6D-A0B7-60888B2B9921}">
      <dsp:nvSpPr>
        <dsp:cNvPr id="0" name=""/>
        <dsp:cNvSpPr/>
      </dsp:nvSpPr>
      <dsp:spPr>
        <a:xfrm>
          <a:off x="2699179" y="4246671"/>
          <a:ext cx="91440" cy="322352"/>
        </a:xfrm>
        <a:custGeom>
          <a:avLst/>
          <a:gdLst/>
          <a:ahLst/>
          <a:cxnLst/>
          <a:rect l="0" t="0" r="0" b="0"/>
          <a:pathLst>
            <a:path>
              <a:moveTo>
                <a:pt x="114106" y="0"/>
              </a:moveTo>
              <a:lnTo>
                <a:pt x="114106" y="161176"/>
              </a:lnTo>
              <a:lnTo>
                <a:pt x="45720" y="161176"/>
              </a:lnTo>
              <a:lnTo>
                <a:pt x="45720" y="32235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DC1591-DF7F-4253-AA48-7129030492A2}">
      <dsp:nvSpPr>
        <dsp:cNvPr id="0" name=""/>
        <dsp:cNvSpPr/>
      </dsp:nvSpPr>
      <dsp:spPr>
        <a:xfrm>
          <a:off x="788360" y="4246671"/>
          <a:ext cx="2024925" cy="322352"/>
        </a:xfrm>
        <a:custGeom>
          <a:avLst/>
          <a:gdLst/>
          <a:ahLst/>
          <a:cxnLst/>
          <a:rect l="0" t="0" r="0" b="0"/>
          <a:pathLst>
            <a:path>
              <a:moveTo>
                <a:pt x="2024925" y="0"/>
              </a:moveTo>
              <a:lnTo>
                <a:pt x="2024925" y="161176"/>
              </a:lnTo>
              <a:lnTo>
                <a:pt x="0" y="161176"/>
              </a:lnTo>
              <a:lnTo>
                <a:pt x="0" y="32235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E23144-56AF-4042-9AFD-31FD8756859A}">
      <dsp:nvSpPr>
        <dsp:cNvPr id="0" name=""/>
        <dsp:cNvSpPr/>
      </dsp:nvSpPr>
      <dsp:spPr>
        <a:xfrm>
          <a:off x="2813286" y="2077933"/>
          <a:ext cx="4056726" cy="322352"/>
        </a:xfrm>
        <a:custGeom>
          <a:avLst/>
          <a:gdLst/>
          <a:ahLst/>
          <a:cxnLst/>
          <a:rect l="0" t="0" r="0" b="0"/>
          <a:pathLst>
            <a:path>
              <a:moveTo>
                <a:pt x="4056726" y="0"/>
              </a:moveTo>
              <a:lnTo>
                <a:pt x="4056726" y="161176"/>
              </a:lnTo>
              <a:lnTo>
                <a:pt x="0" y="161176"/>
              </a:lnTo>
              <a:lnTo>
                <a:pt x="0" y="32235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D3EFF5-FF8D-40C0-A97A-87EB936E3FEB}">
      <dsp:nvSpPr>
        <dsp:cNvPr id="0" name=""/>
        <dsp:cNvSpPr/>
      </dsp:nvSpPr>
      <dsp:spPr>
        <a:xfrm>
          <a:off x="5554786" y="752009"/>
          <a:ext cx="2630454" cy="13259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97473" numCol="1" spcCol="1270" anchor="ctr" anchorCtr="0">
          <a:noAutofit/>
        </a:bodyPr>
        <a:lstStyle/>
        <a:p>
          <a:pPr marL="0" lvl="0" indent="0" algn="ctr" defTabSz="977900">
            <a:lnSpc>
              <a:spcPct val="90000"/>
            </a:lnSpc>
            <a:spcBef>
              <a:spcPct val="0"/>
            </a:spcBef>
            <a:spcAft>
              <a:spcPct val="35000"/>
            </a:spcAft>
            <a:buNone/>
          </a:pPr>
          <a:r>
            <a:rPr lang="en-IN" sz="2200" kern="1200" dirty="0"/>
            <a:t>Machine Learning</a:t>
          </a:r>
        </a:p>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endParaRPr lang="en-IN" sz="2200" kern="1200" dirty="0"/>
        </a:p>
      </dsp:txBody>
      <dsp:txXfrm>
        <a:off x="5554786" y="752009"/>
        <a:ext cx="2630454" cy="1325923"/>
      </dsp:txXfrm>
    </dsp:sp>
    <dsp:sp modelId="{BC2DD619-7F1A-4CA3-9AAD-0E3C67E650A7}">
      <dsp:nvSpPr>
        <dsp:cNvPr id="0" name=""/>
        <dsp:cNvSpPr/>
      </dsp:nvSpPr>
      <dsp:spPr>
        <a:xfrm>
          <a:off x="5549290" y="1261069"/>
          <a:ext cx="2650178" cy="615462"/>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n-IN" sz="1300" kern="1200" dirty="0"/>
            <a:t>The algorithms from Artificial Intelligence which can learn from data</a:t>
          </a:r>
        </a:p>
      </dsp:txBody>
      <dsp:txXfrm>
        <a:off x="5549290" y="1261069"/>
        <a:ext cx="2650178" cy="615462"/>
      </dsp:txXfrm>
    </dsp:sp>
    <dsp:sp modelId="{6F6AFA22-70FC-4795-A83D-93FA11299084}">
      <dsp:nvSpPr>
        <dsp:cNvPr id="0" name=""/>
        <dsp:cNvSpPr/>
      </dsp:nvSpPr>
      <dsp:spPr>
        <a:xfrm>
          <a:off x="2146220" y="2400285"/>
          <a:ext cx="1334131" cy="18463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97473" numCol="1" spcCol="1270" anchor="ctr" anchorCtr="0">
          <a:noAutofit/>
        </a:bodyPr>
        <a:lstStyle/>
        <a:p>
          <a:pPr marL="0" lvl="0" indent="0" algn="ctr" defTabSz="622300">
            <a:lnSpc>
              <a:spcPct val="90000"/>
            </a:lnSpc>
            <a:spcBef>
              <a:spcPct val="0"/>
            </a:spcBef>
            <a:spcAft>
              <a:spcPct val="35000"/>
            </a:spcAft>
            <a:buNone/>
          </a:pPr>
          <a:r>
            <a:rPr lang="en-IN" sz="1400" kern="1200" dirty="0"/>
            <a:t>Supervised Learning</a:t>
          </a:r>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dsp:txBody>
      <dsp:txXfrm>
        <a:off x="2146220" y="2400285"/>
        <a:ext cx="1334131" cy="1846386"/>
      </dsp:txXfrm>
    </dsp:sp>
    <dsp:sp modelId="{3DE1DFF7-0657-4060-BC0C-61E9CC1C8C65}">
      <dsp:nvSpPr>
        <dsp:cNvPr id="0" name=""/>
        <dsp:cNvSpPr/>
      </dsp:nvSpPr>
      <dsp:spPr>
        <a:xfrm>
          <a:off x="1964751" y="2989067"/>
          <a:ext cx="1699293" cy="1191673"/>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n-IN" sz="1300" kern="1200" dirty="0"/>
            <a:t>Predicting future, classifying observation.</a:t>
          </a:r>
        </a:p>
        <a:p>
          <a:pPr marL="0" lvl="0" algn="r" defTabSz="577850">
            <a:lnSpc>
              <a:spcPct val="90000"/>
            </a:lnSpc>
            <a:spcBef>
              <a:spcPct val="0"/>
            </a:spcBef>
            <a:spcAft>
              <a:spcPct val="35000"/>
            </a:spcAft>
            <a:buNone/>
          </a:pPr>
          <a:r>
            <a:rPr lang="en-IN" sz="1300" kern="1200" dirty="0"/>
            <a:t>- Requires Labelled Data</a:t>
          </a:r>
        </a:p>
        <a:p>
          <a:pPr marL="0" lvl="0" algn="r" defTabSz="577850">
            <a:lnSpc>
              <a:spcPct val="90000"/>
            </a:lnSpc>
            <a:spcBef>
              <a:spcPct val="0"/>
            </a:spcBef>
            <a:spcAft>
              <a:spcPct val="35000"/>
            </a:spcAft>
            <a:buNone/>
          </a:pPr>
          <a:r>
            <a:rPr lang="en-IN" sz="1300" kern="1200" dirty="0"/>
            <a:t>- Learn from past data</a:t>
          </a:r>
        </a:p>
      </dsp:txBody>
      <dsp:txXfrm>
        <a:off x="1964751" y="2989067"/>
        <a:ext cx="1699293" cy="1191673"/>
      </dsp:txXfrm>
    </dsp:sp>
    <dsp:sp modelId="{D120CD41-3C76-4CED-9F04-A3DDAD1B1A55}">
      <dsp:nvSpPr>
        <dsp:cNvPr id="0" name=""/>
        <dsp:cNvSpPr/>
      </dsp:nvSpPr>
      <dsp:spPr>
        <a:xfrm>
          <a:off x="121294" y="4569023"/>
          <a:ext cx="1334131" cy="18463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97473" numCol="1" spcCol="1270" anchor="ctr" anchorCtr="0">
          <a:noAutofit/>
        </a:bodyPr>
        <a:lstStyle/>
        <a:p>
          <a:pPr marL="0" lvl="0" indent="0" algn="ctr" defTabSz="622300">
            <a:lnSpc>
              <a:spcPct val="90000"/>
            </a:lnSpc>
            <a:spcBef>
              <a:spcPct val="0"/>
            </a:spcBef>
            <a:spcAft>
              <a:spcPct val="35000"/>
            </a:spcAft>
            <a:buNone/>
          </a:pPr>
          <a:r>
            <a:rPr lang="en-IN" sz="1400" kern="1200" dirty="0"/>
            <a:t>Regression</a:t>
          </a:r>
          <a:endParaRPr lang="en-IN" sz="1100" kern="1200" dirty="0"/>
        </a:p>
        <a:p>
          <a:pPr marL="0" lvl="0" indent="0" algn="ctr" defTabSz="622300">
            <a:lnSpc>
              <a:spcPct val="90000"/>
            </a:lnSpc>
            <a:spcBef>
              <a:spcPct val="0"/>
            </a:spcBef>
            <a:spcAft>
              <a:spcPct val="35000"/>
            </a:spcAft>
            <a:buNone/>
          </a:pPr>
          <a:endParaRPr lang="en-IN" sz="1100" kern="1200" dirty="0"/>
        </a:p>
        <a:p>
          <a:pPr marL="0" lvl="0" indent="0" algn="ctr" defTabSz="622300">
            <a:lnSpc>
              <a:spcPct val="90000"/>
            </a:lnSpc>
            <a:spcBef>
              <a:spcPct val="0"/>
            </a:spcBef>
            <a:spcAft>
              <a:spcPct val="35000"/>
            </a:spcAft>
            <a:buNone/>
          </a:pPr>
          <a:endParaRPr lang="en-IN" sz="1100" kern="1200" dirty="0"/>
        </a:p>
        <a:p>
          <a:pPr marL="0" lvl="0" indent="0" algn="ctr" defTabSz="622300">
            <a:lnSpc>
              <a:spcPct val="90000"/>
            </a:lnSpc>
            <a:spcBef>
              <a:spcPct val="0"/>
            </a:spcBef>
            <a:spcAft>
              <a:spcPct val="35000"/>
            </a:spcAft>
            <a:buNone/>
          </a:pPr>
          <a:endParaRPr lang="en-IN" sz="1100" kern="1200" dirty="0"/>
        </a:p>
        <a:p>
          <a:pPr marL="0" lvl="0" indent="0" algn="ctr" defTabSz="622300">
            <a:lnSpc>
              <a:spcPct val="90000"/>
            </a:lnSpc>
            <a:spcBef>
              <a:spcPct val="0"/>
            </a:spcBef>
            <a:spcAft>
              <a:spcPct val="35000"/>
            </a:spcAft>
            <a:buNone/>
          </a:pPr>
          <a:endParaRPr lang="en-IN" sz="1100" kern="1200" dirty="0"/>
        </a:p>
        <a:p>
          <a:pPr marL="0" lvl="0" indent="0" algn="ctr" defTabSz="622300">
            <a:lnSpc>
              <a:spcPct val="90000"/>
            </a:lnSpc>
            <a:spcBef>
              <a:spcPct val="0"/>
            </a:spcBef>
            <a:spcAft>
              <a:spcPct val="35000"/>
            </a:spcAft>
            <a:buNone/>
          </a:pPr>
          <a:endParaRPr lang="en-IN" sz="1100" kern="1200" dirty="0"/>
        </a:p>
        <a:p>
          <a:pPr marL="0" lvl="0" indent="0" algn="ctr" defTabSz="622300">
            <a:lnSpc>
              <a:spcPct val="90000"/>
            </a:lnSpc>
            <a:spcBef>
              <a:spcPct val="0"/>
            </a:spcBef>
            <a:spcAft>
              <a:spcPct val="35000"/>
            </a:spcAft>
            <a:buNone/>
          </a:pPr>
          <a:endParaRPr lang="en-IN" sz="1100" kern="1200" dirty="0"/>
        </a:p>
      </dsp:txBody>
      <dsp:txXfrm>
        <a:off x="121294" y="4569023"/>
        <a:ext cx="1334131" cy="1846386"/>
      </dsp:txXfrm>
    </dsp:sp>
    <dsp:sp modelId="{93A259E2-E3B9-4C56-86DD-94857103636D}">
      <dsp:nvSpPr>
        <dsp:cNvPr id="0" name=""/>
        <dsp:cNvSpPr/>
      </dsp:nvSpPr>
      <dsp:spPr>
        <a:xfrm>
          <a:off x="11845" y="5099308"/>
          <a:ext cx="1534002" cy="1139277"/>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IN" sz="1400" kern="1200" dirty="0"/>
            <a:t>Target Variable is a continuous Variable.</a:t>
          </a:r>
        </a:p>
        <a:p>
          <a:pPr marL="0" lvl="0" indent="0" algn="r" defTabSz="622300">
            <a:lnSpc>
              <a:spcPct val="90000"/>
            </a:lnSpc>
            <a:spcBef>
              <a:spcPct val="0"/>
            </a:spcBef>
            <a:spcAft>
              <a:spcPct val="35000"/>
            </a:spcAft>
            <a:buNone/>
          </a:pPr>
          <a:r>
            <a:rPr lang="en-IN" sz="1400" kern="1200" dirty="0"/>
            <a:t>Ex-Housing prices Prediction</a:t>
          </a:r>
        </a:p>
      </dsp:txBody>
      <dsp:txXfrm>
        <a:off x="11845" y="5099308"/>
        <a:ext cx="1534002" cy="1139277"/>
      </dsp:txXfrm>
    </dsp:sp>
    <dsp:sp modelId="{9D6A6F61-A9D9-4971-A631-123C8D6EBA25}">
      <dsp:nvSpPr>
        <dsp:cNvPr id="0" name=""/>
        <dsp:cNvSpPr/>
      </dsp:nvSpPr>
      <dsp:spPr>
        <a:xfrm>
          <a:off x="2077833" y="4569023"/>
          <a:ext cx="1334131" cy="18463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97473" numCol="1" spcCol="1270" anchor="ctr" anchorCtr="0">
          <a:noAutofit/>
        </a:bodyPr>
        <a:lstStyle/>
        <a:p>
          <a:pPr marL="0" lvl="0" indent="0" algn="ctr" defTabSz="622300">
            <a:lnSpc>
              <a:spcPct val="90000"/>
            </a:lnSpc>
            <a:spcBef>
              <a:spcPct val="0"/>
            </a:spcBef>
            <a:spcAft>
              <a:spcPct val="35000"/>
            </a:spcAft>
            <a:buNone/>
          </a:pPr>
          <a:r>
            <a:rPr lang="en-IN" sz="1400" kern="1200" dirty="0"/>
            <a:t>Classification</a:t>
          </a: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dsp:txBody>
      <dsp:txXfrm>
        <a:off x="2077833" y="4569023"/>
        <a:ext cx="1334131" cy="1846386"/>
      </dsp:txXfrm>
    </dsp:sp>
    <dsp:sp modelId="{B96BC492-D955-4D0E-BECF-80A048EDD19C}">
      <dsp:nvSpPr>
        <dsp:cNvPr id="0" name=""/>
        <dsp:cNvSpPr/>
      </dsp:nvSpPr>
      <dsp:spPr>
        <a:xfrm>
          <a:off x="1974886" y="5182832"/>
          <a:ext cx="1552097" cy="1012758"/>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IN" sz="1400" kern="1200" dirty="0"/>
            <a:t>Target Variable is Categorical Feature.</a:t>
          </a:r>
        </a:p>
        <a:p>
          <a:pPr marL="0" lvl="0" indent="0" algn="r" defTabSz="622300">
            <a:lnSpc>
              <a:spcPct val="90000"/>
            </a:lnSpc>
            <a:spcBef>
              <a:spcPct val="0"/>
            </a:spcBef>
            <a:spcAft>
              <a:spcPct val="35000"/>
            </a:spcAft>
            <a:buNone/>
          </a:pPr>
          <a:r>
            <a:rPr lang="en-IN" sz="1400" kern="1200" dirty="0"/>
            <a:t>Ex-Churn Prediction, Digit Classification</a:t>
          </a:r>
        </a:p>
      </dsp:txBody>
      <dsp:txXfrm>
        <a:off x="1974886" y="5182832"/>
        <a:ext cx="1552097" cy="1012758"/>
      </dsp:txXfrm>
    </dsp:sp>
    <dsp:sp modelId="{7C72BA56-453C-4BEF-B95A-5D52ED42A21B}">
      <dsp:nvSpPr>
        <dsp:cNvPr id="0" name=""/>
        <dsp:cNvSpPr/>
      </dsp:nvSpPr>
      <dsp:spPr>
        <a:xfrm>
          <a:off x="4090215" y="4569023"/>
          <a:ext cx="1334131" cy="18463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97473" numCol="1" spcCol="1270" anchor="ctr" anchorCtr="0">
          <a:noAutofit/>
        </a:bodyPr>
        <a:lstStyle/>
        <a:p>
          <a:pPr marL="0" lvl="0" indent="0" algn="ctr" defTabSz="622300">
            <a:lnSpc>
              <a:spcPct val="90000"/>
            </a:lnSpc>
            <a:spcBef>
              <a:spcPct val="0"/>
            </a:spcBef>
            <a:spcAft>
              <a:spcPct val="35000"/>
            </a:spcAft>
            <a:buNone/>
          </a:pPr>
          <a:r>
            <a:rPr lang="en-IN" sz="1400" kern="1200" dirty="0"/>
            <a:t>Time Series Forecasting</a:t>
          </a: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dsp:txBody>
      <dsp:txXfrm>
        <a:off x="4090215" y="4569023"/>
        <a:ext cx="1334131" cy="1846386"/>
      </dsp:txXfrm>
    </dsp:sp>
    <dsp:sp modelId="{C209CF6F-15E5-4B7D-91F3-45F114BF9F13}">
      <dsp:nvSpPr>
        <dsp:cNvPr id="0" name=""/>
        <dsp:cNvSpPr/>
      </dsp:nvSpPr>
      <dsp:spPr>
        <a:xfrm>
          <a:off x="3849179" y="5168728"/>
          <a:ext cx="1827962" cy="995658"/>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IN" sz="1400" kern="1200" dirty="0"/>
            <a:t>Forecasting future values based on previous trends.</a:t>
          </a:r>
        </a:p>
        <a:p>
          <a:pPr marL="0" lvl="0" indent="0" algn="r" defTabSz="622300">
            <a:lnSpc>
              <a:spcPct val="90000"/>
            </a:lnSpc>
            <a:spcBef>
              <a:spcPct val="0"/>
            </a:spcBef>
            <a:spcAft>
              <a:spcPct val="35000"/>
            </a:spcAft>
            <a:buNone/>
          </a:pPr>
          <a:r>
            <a:rPr lang="en-IN" sz="1400" kern="1200" dirty="0"/>
            <a:t>Ex – Stock prices prediction</a:t>
          </a:r>
        </a:p>
      </dsp:txBody>
      <dsp:txXfrm>
        <a:off x="3849179" y="5168728"/>
        <a:ext cx="1827962" cy="995658"/>
      </dsp:txXfrm>
    </dsp:sp>
    <dsp:sp modelId="{06AD9312-5C7D-4E1B-9A69-24D160016ED4}">
      <dsp:nvSpPr>
        <dsp:cNvPr id="0" name=""/>
        <dsp:cNvSpPr/>
      </dsp:nvSpPr>
      <dsp:spPr>
        <a:xfrm>
          <a:off x="7026908" y="2391941"/>
          <a:ext cx="1334131" cy="18463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97473" numCol="1" spcCol="1270" anchor="ctr" anchorCtr="0">
          <a:noAutofit/>
        </a:bodyPr>
        <a:lstStyle/>
        <a:p>
          <a:pPr marL="0" lvl="0" indent="0" algn="ctr" defTabSz="622300">
            <a:lnSpc>
              <a:spcPct val="90000"/>
            </a:lnSpc>
            <a:spcBef>
              <a:spcPct val="0"/>
            </a:spcBef>
            <a:spcAft>
              <a:spcPct val="35000"/>
            </a:spcAft>
            <a:buNone/>
          </a:pPr>
          <a:r>
            <a:rPr lang="en-IN" sz="1400" kern="1200" dirty="0"/>
            <a:t>Unsupervised Learning</a:t>
          </a:r>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dsp:txBody>
      <dsp:txXfrm>
        <a:off x="7026908" y="2391941"/>
        <a:ext cx="1334131" cy="1846386"/>
      </dsp:txXfrm>
    </dsp:sp>
    <dsp:sp modelId="{F1A025F8-9F14-43B5-B06E-64FC4C7860F5}">
      <dsp:nvSpPr>
        <dsp:cNvPr id="0" name=""/>
        <dsp:cNvSpPr/>
      </dsp:nvSpPr>
      <dsp:spPr>
        <a:xfrm>
          <a:off x="6821307" y="3042780"/>
          <a:ext cx="1750119" cy="1137932"/>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n-IN" sz="1300" kern="1200" dirty="0"/>
            <a:t>Pattern Recognition</a:t>
          </a:r>
        </a:p>
        <a:p>
          <a:pPr marL="0" lvl="0" indent="0" algn="r" defTabSz="577850">
            <a:lnSpc>
              <a:spcPct val="90000"/>
            </a:lnSpc>
            <a:spcBef>
              <a:spcPct val="0"/>
            </a:spcBef>
            <a:spcAft>
              <a:spcPct val="35000"/>
            </a:spcAft>
            <a:buNone/>
          </a:pPr>
          <a:r>
            <a:rPr lang="en-IN" sz="1300" kern="1200" dirty="0"/>
            <a:t>- Requires unlabelled data</a:t>
          </a:r>
        </a:p>
        <a:p>
          <a:pPr marL="0" lvl="0" indent="0" algn="r" defTabSz="577850">
            <a:lnSpc>
              <a:spcPct val="90000"/>
            </a:lnSpc>
            <a:spcBef>
              <a:spcPct val="0"/>
            </a:spcBef>
            <a:spcAft>
              <a:spcPct val="35000"/>
            </a:spcAft>
            <a:buNone/>
          </a:pPr>
          <a:r>
            <a:rPr lang="en-IN" sz="1300" kern="1200" dirty="0"/>
            <a:t>- Learn in Realtime</a:t>
          </a:r>
        </a:p>
      </dsp:txBody>
      <dsp:txXfrm>
        <a:off x="6821307" y="3042780"/>
        <a:ext cx="1750119" cy="1137932"/>
      </dsp:txXfrm>
    </dsp:sp>
    <dsp:sp modelId="{94AA457B-4CA2-482F-9BEA-8BECBD0A1749}">
      <dsp:nvSpPr>
        <dsp:cNvPr id="0" name=""/>
        <dsp:cNvSpPr/>
      </dsp:nvSpPr>
      <dsp:spPr>
        <a:xfrm>
          <a:off x="6193734" y="4569023"/>
          <a:ext cx="1334131" cy="18463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97473" numCol="1" spcCol="1270" anchor="ctr" anchorCtr="0">
          <a:noAutofit/>
        </a:bodyPr>
        <a:lstStyle/>
        <a:p>
          <a:pPr marL="0" lvl="0" indent="0" algn="ctr" defTabSz="622300">
            <a:lnSpc>
              <a:spcPct val="90000"/>
            </a:lnSpc>
            <a:spcBef>
              <a:spcPct val="0"/>
            </a:spcBef>
            <a:spcAft>
              <a:spcPct val="35000"/>
            </a:spcAft>
            <a:buNone/>
          </a:pPr>
          <a:r>
            <a:rPr lang="en-IN" sz="1400" kern="1200" dirty="0"/>
            <a:t>Clustering</a:t>
          </a: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dsp:txBody>
      <dsp:txXfrm>
        <a:off x="6193734" y="4569023"/>
        <a:ext cx="1334131" cy="1846386"/>
      </dsp:txXfrm>
    </dsp:sp>
    <dsp:sp modelId="{E19D7416-F028-4EDC-9D55-5148AC518099}">
      <dsp:nvSpPr>
        <dsp:cNvPr id="0" name=""/>
        <dsp:cNvSpPr/>
      </dsp:nvSpPr>
      <dsp:spPr>
        <a:xfrm>
          <a:off x="6082724" y="5232011"/>
          <a:ext cx="1560850" cy="91941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IN" sz="1400" kern="1200" dirty="0"/>
            <a:t>Categorization of observations</a:t>
          </a:r>
        </a:p>
        <a:p>
          <a:pPr marL="0" lvl="0" indent="0" algn="r" defTabSz="622300">
            <a:lnSpc>
              <a:spcPct val="90000"/>
            </a:lnSpc>
            <a:spcBef>
              <a:spcPct val="0"/>
            </a:spcBef>
            <a:spcAft>
              <a:spcPct val="35000"/>
            </a:spcAft>
            <a:buNone/>
          </a:pPr>
          <a:r>
            <a:rPr lang="en-IN" sz="1400" kern="1200" dirty="0"/>
            <a:t>Ex – Customer segmentation</a:t>
          </a:r>
        </a:p>
      </dsp:txBody>
      <dsp:txXfrm>
        <a:off x="6082724" y="5232011"/>
        <a:ext cx="1560850" cy="919410"/>
      </dsp:txXfrm>
    </dsp:sp>
    <dsp:sp modelId="{93A2FC0A-A893-475E-9F10-642D1BDFFAFD}">
      <dsp:nvSpPr>
        <dsp:cNvPr id="0" name=""/>
        <dsp:cNvSpPr/>
      </dsp:nvSpPr>
      <dsp:spPr>
        <a:xfrm>
          <a:off x="8163697" y="4569023"/>
          <a:ext cx="1334131" cy="18463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97473" numCol="1" spcCol="1270" anchor="ctr" anchorCtr="0">
          <a:noAutofit/>
        </a:bodyPr>
        <a:lstStyle/>
        <a:p>
          <a:pPr marL="0" lvl="0" indent="0" algn="ctr" defTabSz="622300">
            <a:lnSpc>
              <a:spcPct val="90000"/>
            </a:lnSpc>
            <a:spcBef>
              <a:spcPct val="0"/>
            </a:spcBef>
            <a:spcAft>
              <a:spcPct val="35000"/>
            </a:spcAft>
            <a:buNone/>
          </a:pPr>
          <a:r>
            <a:rPr lang="en-IN" sz="1400" kern="1200" dirty="0"/>
            <a:t>Anomaly   Detection</a:t>
          </a:r>
          <a:endParaRPr lang="en-IN" sz="600" kern="1200" dirty="0"/>
        </a:p>
        <a:p>
          <a:pPr marL="0" lvl="0" indent="0" algn="ctr" defTabSz="622300">
            <a:lnSpc>
              <a:spcPct val="90000"/>
            </a:lnSpc>
            <a:spcBef>
              <a:spcPct val="0"/>
            </a:spcBef>
            <a:spcAft>
              <a:spcPct val="35000"/>
            </a:spcAft>
            <a:buNone/>
          </a:pPr>
          <a:endParaRPr lang="en-IN" sz="600" kern="1200" dirty="0"/>
        </a:p>
        <a:p>
          <a:pPr marL="0" lvl="0" indent="0" algn="ctr" defTabSz="622300">
            <a:lnSpc>
              <a:spcPct val="90000"/>
            </a:lnSpc>
            <a:spcBef>
              <a:spcPct val="0"/>
            </a:spcBef>
            <a:spcAft>
              <a:spcPct val="35000"/>
            </a:spcAft>
            <a:buNone/>
          </a:pPr>
          <a:endParaRPr lang="en-IN" sz="600" kern="1200" dirty="0"/>
        </a:p>
        <a:p>
          <a:pPr marL="0" lvl="0" indent="0" algn="ctr" defTabSz="622300">
            <a:lnSpc>
              <a:spcPct val="90000"/>
            </a:lnSpc>
            <a:spcBef>
              <a:spcPct val="0"/>
            </a:spcBef>
            <a:spcAft>
              <a:spcPct val="35000"/>
            </a:spcAft>
            <a:buNone/>
          </a:pPr>
          <a:endParaRPr lang="en-IN" sz="600" kern="1200" dirty="0"/>
        </a:p>
        <a:p>
          <a:pPr marL="0" lvl="0" indent="0" algn="ctr" defTabSz="622300">
            <a:lnSpc>
              <a:spcPct val="90000"/>
            </a:lnSpc>
            <a:spcBef>
              <a:spcPct val="0"/>
            </a:spcBef>
            <a:spcAft>
              <a:spcPct val="35000"/>
            </a:spcAft>
            <a:buNone/>
          </a:pPr>
          <a:endParaRPr lang="en-IN" sz="600" kern="1200" dirty="0"/>
        </a:p>
        <a:p>
          <a:pPr marL="0" lvl="0" indent="0" algn="ctr" defTabSz="622300">
            <a:lnSpc>
              <a:spcPct val="90000"/>
            </a:lnSpc>
            <a:spcBef>
              <a:spcPct val="0"/>
            </a:spcBef>
            <a:spcAft>
              <a:spcPct val="35000"/>
            </a:spcAft>
            <a:buNone/>
          </a:pPr>
          <a:endParaRPr lang="en-IN" sz="600" kern="1200" dirty="0"/>
        </a:p>
        <a:p>
          <a:pPr marL="0" lvl="0" indent="0" algn="ctr" defTabSz="622300">
            <a:lnSpc>
              <a:spcPct val="90000"/>
            </a:lnSpc>
            <a:spcBef>
              <a:spcPct val="0"/>
            </a:spcBef>
            <a:spcAft>
              <a:spcPct val="35000"/>
            </a:spcAft>
            <a:buNone/>
          </a:pPr>
          <a:endParaRPr lang="en-IN" sz="600" kern="1200" dirty="0"/>
        </a:p>
        <a:p>
          <a:pPr marL="0" lvl="0" indent="0" algn="ctr" defTabSz="622300">
            <a:lnSpc>
              <a:spcPct val="90000"/>
            </a:lnSpc>
            <a:spcBef>
              <a:spcPct val="0"/>
            </a:spcBef>
            <a:spcAft>
              <a:spcPct val="35000"/>
            </a:spcAft>
            <a:buNone/>
          </a:pPr>
          <a:endParaRPr lang="en-IN" sz="600" kern="1200" dirty="0"/>
        </a:p>
        <a:p>
          <a:pPr marL="0" lvl="0" indent="0" algn="ctr" defTabSz="622300">
            <a:lnSpc>
              <a:spcPct val="90000"/>
            </a:lnSpc>
            <a:spcBef>
              <a:spcPct val="0"/>
            </a:spcBef>
            <a:spcAft>
              <a:spcPct val="35000"/>
            </a:spcAft>
            <a:buNone/>
          </a:pPr>
          <a:endParaRPr lang="en-IN" sz="600" kern="1200" dirty="0"/>
        </a:p>
        <a:p>
          <a:pPr marL="0" lvl="0" indent="0" algn="ctr" defTabSz="622300">
            <a:lnSpc>
              <a:spcPct val="90000"/>
            </a:lnSpc>
            <a:spcBef>
              <a:spcPct val="0"/>
            </a:spcBef>
            <a:spcAft>
              <a:spcPct val="35000"/>
            </a:spcAft>
            <a:buNone/>
          </a:pPr>
          <a:endParaRPr lang="en-IN" sz="600" kern="1200" dirty="0"/>
        </a:p>
        <a:p>
          <a:pPr marL="0" lvl="0" indent="0" algn="ctr" defTabSz="622300">
            <a:lnSpc>
              <a:spcPct val="90000"/>
            </a:lnSpc>
            <a:spcBef>
              <a:spcPct val="0"/>
            </a:spcBef>
            <a:spcAft>
              <a:spcPct val="35000"/>
            </a:spcAft>
            <a:buNone/>
          </a:pPr>
          <a:endParaRPr lang="en-IN" sz="600" kern="1200" dirty="0"/>
        </a:p>
      </dsp:txBody>
      <dsp:txXfrm>
        <a:off x="8163697" y="4569023"/>
        <a:ext cx="1334131" cy="1846386"/>
      </dsp:txXfrm>
    </dsp:sp>
    <dsp:sp modelId="{B2D64EC9-77B4-4844-A7B4-2FD0948F2E5C}">
      <dsp:nvSpPr>
        <dsp:cNvPr id="0" name=""/>
        <dsp:cNvSpPr/>
      </dsp:nvSpPr>
      <dsp:spPr>
        <a:xfrm>
          <a:off x="8052675" y="5344122"/>
          <a:ext cx="1550476" cy="71173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n-IN" sz="1300" kern="1200" dirty="0"/>
            <a:t>Detecting suspicious observation.</a:t>
          </a:r>
        </a:p>
        <a:p>
          <a:pPr marL="0" lvl="0" indent="0" algn="r" defTabSz="577850">
            <a:lnSpc>
              <a:spcPct val="90000"/>
            </a:lnSpc>
            <a:spcBef>
              <a:spcPct val="0"/>
            </a:spcBef>
            <a:spcAft>
              <a:spcPct val="35000"/>
            </a:spcAft>
            <a:buNone/>
          </a:pPr>
          <a:r>
            <a:rPr lang="en-IN" sz="1300" kern="1200" dirty="0"/>
            <a:t>Ex- Fraud Detection</a:t>
          </a:r>
        </a:p>
      </dsp:txBody>
      <dsp:txXfrm>
        <a:off x="8052675" y="5344122"/>
        <a:ext cx="1550476" cy="711739"/>
      </dsp:txXfrm>
    </dsp:sp>
    <dsp:sp modelId="{C0260846-5759-4F29-829C-C8074FD34299}">
      <dsp:nvSpPr>
        <dsp:cNvPr id="0" name=""/>
        <dsp:cNvSpPr/>
      </dsp:nvSpPr>
      <dsp:spPr>
        <a:xfrm>
          <a:off x="10128473" y="4569023"/>
          <a:ext cx="1334131" cy="18463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97473" numCol="1" spcCol="1270" anchor="ctr" anchorCtr="0">
          <a:noAutofit/>
        </a:bodyPr>
        <a:lstStyle/>
        <a:p>
          <a:pPr marL="0" lvl="0" indent="0" algn="ctr" defTabSz="622300">
            <a:lnSpc>
              <a:spcPct val="90000"/>
            </a:lnSpc>
            <a:spcBef>
              <a:spcPct val="0"/>
            </a:spcBef>
            <a:spcAft>
              <a:spcPct val="35000"/>
            </a:spcAft>
            <a:buNone/>
          </a:pPr>
          <a:r>
            <a:rPr lang="en-IN" sz="1400" kern="1200" dirty="0"/>
            <a:t>Dimensionality Reduction</a:t>
          </a:r>
          <a:endParaRPr lang="en-IN" sz="1000" kern="1200" dirty="0"/>
        </a:p>
        <a:p>
          <a:pPr marL="0" lvl="0" indent="0" algn="ctr" defTabSz="622300">
            <a:lnSpc>
              <a:spcPct val="90000"/>
            </a:lnSpc>
            <a:spcBef>
              <a:spcPct val="0"/>
            </a:spcBef>
            <a:spcAft>
              <a:spcPct val="35000"/>
            </a:spcAft>
            <a:buNone/>
          </a:pPr>
          <a:endParaRPr lang="en-IN" sz="1000" kern="1200" dirty="0"/>
        </a:p>
        <a:p>
          <a:pPr marL="0" lvl="0" indent="0" algn="ctr" defTabSz="622300">
            <a:lnSpc>
              <a:spcPct val="90000"/>
            </a:lnSpc>
            <a:spcBef>
              <a:spcPct val="0"/>
            </a:spcBef>
            <a:spcAft>
              <a:spcPct val="35000"/>
            </a:spcAft>
            <a:buNone/>
          </a:pPr>
          <a:endParaRPr lang="en-IN" sz="1000" kern="1200" dirty="0"/>
        </a:p>
        <a:p>
          <a:pPr marL="0" lvl="0" indent="0" algn="ctr" defTabSz="622300">
            <a:lnSpc>
              <a:spcPct val="90000"/>
            </a:lnSpc>
            <a:spcBef>
              <a:spcPct val="0"/>
            </a:spcBef>
            <a:spcAft>
              <a:spcPct val="35000"/>
            </a:spcAft>
            <a:buNone/>
          </a:pPr>
          <a:endParaRPr lang="en-IN" sz="1000" kern="1200" dirty="0"/>
        </a:p>
        <a:p>
          <a:pPr marL="0" lvl="0" indent="0" algn="ctr" defTabSz="622300">
            <a:lnSpc>
              <a:spcPct val="90000"/>
            </a:lnSpc>
            <a:spcBef>
              <a:spcPct val="0"/>
            </a:spcBef>
            <a:spcAft>
              <a:spcPct val="35000"/>
            </a:spcAft>
            <a:buNone/>
          </a:pPr>
          <a:endParaRPr lang="en-IN" sz="1000" kern="1200" dirty="0"/>
        </a:p>
        <a:p>
          <a:pPr marL="0" lvl="0" indent="0" algn="ctr" defTabSz="622300">
            <a:lnSpc>
              <a:spcPct val="90000"/>
            </a:lnSpc>
            <a:spcBef>
              <a:spcPct val="0"/>
            </a:spcBef>
            <a:spcAft>
              <a:spcPct val="35000"/>
            </a:spcAft>
            <a:buNone/>
          </a:pPr>
          <a:endParaRPr lang="en-IN" sz="1000" kern="1200" dirty="0"/>
        </a:p>
        <a:p>
          <a:pPr marL="0" lvl="0" indent="0" algn="ctr" defTabSz="622300">
            <a:lnSpc>
              <a:spcPct val="90000"/>
            </a:lnSpc>
            <a:spcBef>
              <a:spcPct val="0"/>
            </a:spcBef>
            <a:spcAft>
              <a:spcPct val="35000"/>
            </a:spcAft>
            <a:buNone/>
          </a:pPr>
          <a:endParaRPr lang="en-IN" sz="1000" kern="1200" dirty="0"/>
        </a:p>
      </dsp:txBody>
      <dsp:txXfrm>
        <a:off x="10128473" y="4569023"/>
        <a:ext cx="1334131" cy="1846386"/>
      </dsp:txXfrm>
    </dsp:sp>
    <dsp:sp modelId="{0AB2A766-4767-475A-99CB-0D972CDF34A8}">
      <dsp:nvSpPr>
        <dsp:cNvPr id="0" name=""/>
        <dsp:cNvSpPr/>
      </dsp:nvSpPr>
      <dsp:spPr>
        <a:xfrm>
          <a:off x="10010337" y="5364780"/>
          <a:ext cx="1570876" cy="72350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IN" sz="1400" kern="1200" dirty="0"/>
            <a:t>Merging features, feature Extraction </a:t>
          </a:r>
        </a:p>
      </dsp:txBody>
      <dsp:txXfrm>
        <a:off x="10010337" y="5364780"/>
        <a:ext cx="1570876" cy="723505"/>
      </dsp:txXfrm>
    </dsp:sp>
    <dsp:sp modelId="{E3279A82-1013-4A61-A5A8-9F970692F714}">
      <dsp:nvSpPr>
        <dsp:cNvPr id="0" name=""/>
        <dsp:cNvSpPr/>
      </dsp:nvSpPr>
      <dsp:spPr>
        <a:xfrm>
          <a:off x="10184827" y="2400285"/>
          <a:ext cx="1334131" cy="18463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97473" numCol="1" spcCol="1270" anchor="ctr" anchorCtr="0">
          <a:noAutofit/>
        </a:bodyPr>
        <a:lstStyle/>
        <a:p>
          <a:pPr marL="0" lvl="0" indent="0" algn="ctr" defTabSz="622300">
            <a:lnSpc>
              <a:spcPct val="90000"/>
            </a:lnSpc>
            <a:spcBef>
              <a:spcPct val="0"/>
            </a:spcBef>
            <a:spcAft>
              <a:spcPct val="35000"/>
            </a:spcAft>
            <a:buNone/>
          </a:pPr>
          <a:r>
            <a:rPr lang="en-IN" sz="1400" kern="1200" dirty="0"/>
            <a:t>Reinforcement Learning</a:t>
          </a:r>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dsp:txBody>
      <dsp:txXfrm>
        <a:off x="10184827" y="2400285"/>
        <a:ext cx="1334131" cy="1846386"/>
      </dsp:txXfrm>
    </dsp:sp>
    <dsp:sp modelId="{CCC7B921-56F7-4529-98C5-F9927645217F}">
      <dsp:nvSpPr>
        <dsp:cNvPr id="0" name=""/>
        <dsp:cNvSpPr/>
      </dsp:nvSpPr>
      <dsp:spPr>
        <a:xfrm>
          <a:off x="10096367" y="3165779"/>
          <a:ext cx="1520145" cy="1027292"/>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n-IN" sz="1300" kern="1200" dirty="0"/>
            <a:t>Feedback Based Learning</a:t>
          </a:r>
        </a:p>
        <a:p>
          <a:pPr marL="0" lvl="0" indent="0" algn="r" defTabSz="577850">
            <a:lnSpc>
              <a:spcPct val="90000"/>
            </a:lnSpc>
            <a:spcBef>
              <a:spcPct val="0"/>
            </a:spcBef>
            <a:spcAft>
              <a:spcPct val="35000"/>
            </a:spcAft>
            <a:buNone/>
          </a:pPr>
          <a:r>
            <a:rPr lang="en-IN" sz="1300" kern="1200" dirty="0"/>
            <a:t>Training process is very expensive</a:t>
          </a:r>
        </a:p>
      </dsp:txBody>
      <dsp:txXfrm>
        <a:off x="10096367" y="3165779"/>
        <a:ext cx="1520145" cy="1027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B8019-8A9A-4EFC-95AC-CDACE35645A5}">
      <dsp:nvSpPr>
        <dsp:cNvPr id="0" name=""/>
        <dsp:cNvSpPr/>
      </dsp:nvSpPr>
      <dsp:spPr>
        <a:xfrm>
          <a:off x="5050008" y="2155710"/>
          <a:ext cx="2787772" cy="1013513"/>
        </a:xfrm>
        <a:custGeom>
          <a:avLst/>
          <a:gdLst/>
          <a:ahLst/>
          <a:cxnLst/>
          <a:rect l="0" t="0" r="0" b="0"/>
          <a:pathLst>
            <a:path>
              <a:moveTo>
                <a:pt x="0" y="0"/>
              </a:moveTo>
              <a:lnTo>
                <a:pt x="0" y="511448"/>
              </a:lnTo>
              <a:lnTo>
                <a:pt x="2787772" y="511448"/>
              </a:lnTo>
              <a:lnTo>
                <a:pt x="2787772" y="101351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06506F-8581-4479-8010-6ED3E70F51BD}">
      <dsp:nvSpPr>
        <dsp:cNvPr id="0" name=""/>
        <dsp:cNvSpPr/>
      </dsp:nvSpPr>
      <dsp:spPr>
        <a:xfrm>
          <a:off x="2262235" y="2155710"/>
          <a:ext cx="2787772" cy="1013513"/>
        </a:xfrm>
        <a:custGeom>
          <a:avLst/>
          <a:gdLst/>
          <a:ahLst/>
          <a:cxnLst/>
          <a:rect l="0" t="0" r="0" b="0"/>
          <a:pathLst>
            <a:path>
              <a:moveTo>
                <a:pt x="2787772" y="0"/>
              </a:moveTo>
              <a:lnTo>
                <a:pt x="2787772" y="511448"/>
              </a:lnTo>
              <a:lnTo>
                <a:pt x="0" y="511448"/>
              </a:lnTo>
              <a:lnTo>
                <a:pt x="0" y="101351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20A1CB-A91F-4E63-89D2-EE316A365794}">
      <dsp:nvSpPr>
        <dsp:cNvPr id="0" name=""/>
        <dsp:cNvSpPr/>
      </dsp:nvSpPr>
      <dsp:spPr>
        <a:xfrm>
          <a:off x="2972092" y="4004"/>
          <a:ext cx="4155832" cy="215170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303630" numCol="1" spcCol="1270" anchor="ctr" anchorCtr="0">
          <a:noAutofit/>
        </a:bodyPr>
        <a:lstStyle/>
        <a:p>
          <a:pPr marL="0" lvl="0" indent="0" algn="ctr" defTabSz="1866900">
            <a:lnSpc>
              <a:spcPct val="90000"/>
            </a:lnSpc>
            <a:spcBef>
              <a:spcPct val="0"/>
            </a:spcBef>
            <a:spcAft>
              <a:spcPct val="35000"/>
            </a:spcAft>
            <a:buNone/>
          </a:pPr>
          <a:r>
            <a:rPr lang="en-IN" sz="4200" kern="1200" dirty="0"/>
            <a:t>Regression</a:t>
          </a:r>
        </a:p>
      </dsp:txBody>
      <dsp:txXfrm>
        <a:off x="2972092" y="4004"/>
        <a:ext cx="4155832" cy="2151705"/>
      </dsp:txXfrm>
    </dsp:sp>
    <dsp:sp modelId="{A1E89A0F-0C45-4DE7-B565-4C076B0B54FF}">
      <dsp:nvSpPr>
        <dsp:cNvPr id="0" name=""/>
        <dsp:cNvSpPr/>
      </dsp:nvSpPr>
      <dsp:spPr>
        <a:xfrm>
          <a:off x="3803258" y="1677553"/>
          <a:ext cx="3740249" cy="71723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380" tIns="29845" rIns="119380" bIns="29845" numCol="1" spcCol="1270" anchor="ctr" anchorCtr="0">
          <a:noAutofit/>
        </a:bodyPr>
        <a:lstStyle/>
        <a:p>
          <a:pPr marL="0" lvl="0" indent="0" algn="r" defTabSz="2089150">
            <a:lnSpc>
              <a:spcPct val="90000"/>
            </a:lnSpc>
            <a:spcBef>
              <a:spcPct val="0"/>
            </a:spcBef>
            <a:spcAft>
              <a:spcPct val="35000"/>
            </a:spcAft>
            <a:buNone/>
          </a:pPr>
          <a:endParaRPr lang="en-IN" sz="4700" kern="1200"/>
        </a:p>
      </dsp:txBody>
      <dsp:txXfrm>
        <a:off x="3803258" y="1677553"/>
        <a:ext cx="3740249" cy="717235"/>
      </dsp:txXfrm>
    </dsp:sp>
    <dsp:sp modelId="{93CEC4E1-3026-4778-BD89-74801498F446}">
      <dsp:nvSpPr>
        <dsp:cNvPr id="0" name=""/>
        <dsp:cNvSpPr/>
      </dsp:nvSpPr>
      <dsp:spPr>
        <a:xfrm>
          <a:off x="184319" y="3169223"/>
          <a:ext cx="4155832" cy="215170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303630" numCol="1" spcCol="1270" anchor="ctr" anchorCtr="0">
          <a:noAutofit/>
        </a:bodyPr>
        <a:lstStyle/>
        <a:p>
          <a:pPr marL="0" lvl="0" indent="0" algn="ctr" defTabSz="1866900">
            <a:lnSpc>
              <a:spcPct val="90000"/>
            </a:lnSpc>
            <a:spcBef>
              <a:spcPct val="0"/>
            </a:spcBef>
            <a:spcAft>
              <a:spcPct val="35000"/>
            </a:spcAft>
            <a:buNone/>
          </a:pPr>
          <a:r>
            <a:rPr lang="en-IN" sz="4200" kern="1200" dirty="0"/>
            <a:t>Linear Models</a:t>
          </a:r>
        </a:p>
        <a:p>
          <a:pPr marL="0" lvl="0" indent="0" algn="ctr" defTabSz="1866900">
            <a:lnSpc>
              <a:spcPct val="90000"/>
            </a:lnSpc>
            <a:spcBef>
              <a:spcPct val="0"/>
            </a:spcBef>
            <a:spcAft>
              <a:spcPct val="35000"/>
            </a:spcAft>
            <a:buNone/>
          </a:pPr>
          <a:endParaRPr lang="en-IN" sz="4200" kern="1200" dirty="0"/>
        </a:p>
      </dsp:txBody>
      <dsp:txXfrm>
        <a:off x="184319" y="3169223"/>
        <a:ext cx="4155832" cy="2151705"/>
      </dsp:txXfrm>
    </dsp:sp>
    <dsp:sp modelId="{E440AE71-924E-4099-908B-7D4F349E0388}">
      <dsp:nvSpPr>
        <dsp:cNvPr id="0" name=""/>
        <dsp:cNvSpPr/>
      </dsp:nvSpPr>
      <dsp:spPr>
        <a:xfrm>
          <a:off x="1015486" y="4580404"/>
          <a:ext cx="3740249" cy="1701361"/>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7780" rIns="71120" bIns="17780" numCol="1" spcCol="1270" anchor="ctr" anchorCtr="0">
          <a:noAutofit/>
        </a:bodyPr>
        <a:lstStyle/>
        <a:p>
          <a:pPr marL="0" lvl="0" indent="0" algn="r" defTabSz="1244600">
            <a:lnSpc>
              <a:spcPct val="90000"/>
            </a:lnSpc>
            <a:spcBef>
              <a:spcPct val="0"/>
            </a:spcBef>
            <a:spcAft>
              <a:spcPct val="35000"/>
            </a:spcAft>
            <a:buNone/>
          </a:pPr>
          <a:r>
            <a:rPr lang="en-IN" sz="2800" kern="1200" dirty="0"/>
            <a:t>Linear Regression</a:t>
          </a:r>
        </a:p>
        <a:p>
          <a:pPr marL="0" lvl="0" indent="0" algn="r" defTabSz="1244600">
            <a:lnSpc>
              <a:spcPct val="90000"/>
            </a:lnSpc>
            <a:spcBef>
              <a:spcPct val="0"/>
            </a:spcBef>
            <a:spcAft>
              <a:spcPct val="35000"/>
            </a:spcAft>
            <a:buNone/>
          </a:pPr>
          <a:r>
            <a:rPr lang="en-IN" sz="2800" kern="1200" dirty="0"/>
            <a:t>Linear SVM</a:t>
          </a:r>
        </a:p>
      </dsp:txBody>
      <dsp:txXfrm>
        <a:off x="1015486" y="4580404"/>
        <a:ext cx="3740249" cy="1701361"/>
      </dsp:txXfrm>
    </dsp:sp>
    <dsp:sp modelId="{265E91DC-B2C7-486F-92DA-7B493355272F}">
      <dsp:nvSpPr>
        <dsp:cNvPr id="0" name=""/>
        <dsp:cNvSpPr/>
      </dsp:nvSpPr>
      <dsp:spPr>
        <a:xfrm>
          <a:off x="5759864" y="3169223"/>
          <a:ext cx="4155832" cy="215170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303630" numCol="1" spcCol="1270" anchor="ctr" anchorCtr="0">
          <a:noAutofit/>
        </a:bodyPr>
        <a:lstStyle/>
        <a:p>
          <a:pPr marL="0" lvl="0" indent="0" algn="ctr" defTabSz="1866900">
            <a:lnSpc>
              <a:spcPct val="90000"/>
            </a:lnSpc>
            <a:spcBef>
              <a:spcPct val="0"/>
            </a:spcBef>
            <a:spcAft>
              <a:spcPct val="35000"/>
            </a:spcAft>
            <a:buNone/>
          </a:pPr>
          <a:r>
            <a:rPr lang="en-IN" sz="4200" kern="1200" dirty="0"/>
            <a:t>Non Linear Models</a:t>
          </a:r>
        </a:p>
        <a:p>
          <a:pPr marL="0" lvl="0" indent="0" algn="ctr" defTabSz="1866900">
            <a:lnSpc>
              <a:spcPct val="90000"/>
            </a:lnSpc>
            <a:spcBef>
              <a:spcPct val="0"/>
            </a:spcBef>
            <a:spcAft>
              <a:spcPct val="35000"/>
            </a:spcAft>
            <a:buNone/>
          </a:pPr>
          <a:endParaRPr lang="en-IN" sz="4200" kern="1200" dirty="0"/>
        </a:p>
      </dsp:txBody>
      <dsp:txXfrm>
        <a:off x="5759864" y="3169223"/>
        <a:ext cx="4155832" cy="2151705"/>
      </dsp:txXfrm>
    </dsp:sp>
    <dsp:sp modelId="{4DDAB683-71D1-4715-AB4B-0848556A75CA}">
      <dsp:nvSpPr>
        <dsp:cNvPr id="0" name=""/>
        <dsp:cNvSpPr/>
      </dsp:nvSpPr>
      <dsp:spPr>
        <a:xfrm>
          <a:off x="6591031" y="4548501"/>
          <a:ext cx="3740249" cy="1765166"/>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17145" rIns="68580" bIns="17145" numCol="1" spcCol="1270" anchor="ctr" anchorCtr="0">
          <a:noAutofit/>
        </a:bodyPr>
        <a:lstStyle/>
        <a:p>
          <a:pPr marL="0" lvl="0" indent="0" algn="r" defTabSz="1200150">
            <a:lnSpc>
              <a:spcPct val="90000"/>
            </a:lnSpc>
            <a:spcBef>
              <a:spcPct val="0"/>
            </a:spcBef>
            <a:spcAft>
              <a:spcPct val="35000"/>
            </a:spcAft>
            <a:buNone/>
          </a:pPr>
          <a:r>
            <a:rPr lang="en-IN" sz="2700" kern="1200" dirty="0"/>
            <a:t>Decision Tree</a:t>
          </a:r>
        </a:p>
        <a:p>
          <a:pPr marL="0" lvl="0" indent="0" algn="r" defTabSz="1200150">
            <a:lnSpc>
              <a:spcPct val="90000"/>
            </a:lnSpc>
            <a:spcBef>
              <a:spcPct val="0"/>
            </a:spcBef>
            <a:spcAft>
              <a:spcPct val="35000"/>
            </a:spcAft>
            <a:buNone/>
          </a:pPr>
          <a:r>
            <a:rPr lang="en-IN" sz="2700" kern="1200" dirty="0"/>
            <a:t>Artificial Neural Networks</a:t>
          </a:r>
        </a:p>
        <a:p>
          <a:pPr marL="0" lvl="0" indent="0" algn="r" defTabSz="1200150">
            <a:lnSpc>
              <a:spcPct val="90000"/>
            </a:lnSpc>
            <a:spcBef>
              <a:spcPct val="0"/>
            </a:spcBef>
            <a:spcAft>
              <a:spcPct val="35000"/>
            </a:spcAft>
            <a:buNone/>
          </a:pPr>
          <a:r>
            <a:rPr lang="en-IN" sz="2700" kern="1200" dirty="0"/>
            <a:t>Support Vector Machine</a:t>
          </a:r>
        </a:p>
      </dsp:txBody>
      <dsp:txXfrm>
        <a:off x="6591031" y="4548501"/>
        <a:ext cx="3740249" cy="1765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B8019-8A9A-4EFC-95AC-CDACE35645A5}">
      <dsp:nvSpPr>
        <dsp:cNvPr id="0" name=""/>
        <dsp:cNvSpPr/>
      </dsp:nvSpPr>
      <dsp:spPr>
        <a:xfrm>
          <a:off x="5050008" y="2155710"/>
          <a:ext cx="2787772" cy="1013513"/>
        </a:xfrm>
        <a:custGeom>
          <a:avLst/>
          <a:gdLst/>
          <a:ahLst/>
          <a:cxnLst/>
          <a:rect l="0" t="0" r="0" b="0"/>
          <a:pathLst>
            <a:path>
              <a:moveTo>
                <a:pt x="0" y="0"/>
              </a:moveTo>
              <a:lnTo>
                <a:pt x="0" y="511448"/>
              </a:lnTo>
              <a:lnTo>
                <a:pt x="2787772" y="511448"/>
              </a:lnTo>
              <a:lnTo>
                <a:pt x="2787772" y="101351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06506F-8581-4479-8010-6ED3E70F51BD}">
      <dsp:nvSpPr>
        <dsp:cNvPr id="0" name=""/>
        <dsp:cNvSpPr/>
      </dsp:nvSpPr>
      <dsp:spPr>
        <a:xfrm>
          <a:off x="2262235" y="2155710"/>
          <a:ext cx="2787772" cy="1013513"/>
        </a:xfrm>
        <a:custGeom>
          <a:avLst/>
          <a:gdLst/>
          <a:ahLst/>
          <a:cxnLst/>
          <a:rect l="0" t="0" r="0" b="0"/>
          <a:pathLst>
            <a:path>
              <a:moveTo>
                <a:pt x="2787772" y="0"/>
              </a:moveTo>
              <a:lnTo>
                <a:pt x="2787772" y="511448"/>
              </a:lnTo>
              <a:lnTo>
                <a:pt x="0" y="511448"/>
              </a:lnTo>
              <a:lnTo>
                <a:pt x="0" y="101351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20A1CB-A91F-4E63-89D2-EE316A365794}">
      <dsp:nvSpPr>
        <dsp:cNvPr id="0" name=""/>
        <dsp:cNvSpPr/>
      </dsp:nvSpPr>
      <dsp:spPr>
        <a:xfrm>
          <a:off x="2972092" y="4004"/>
          <a:ext cx="4155832" cy="215170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303630" numCol="1" spcCol="1270" anchor="ctr" anchorCtr="0">
          <a:noAutofit/>
        </a:bodyPr>
        <a:lstStyle/>
        <a:p>
          <a:pPr marL="0" lvl="0" indent="0" algn="ctr" defTabSz="1866900">
            <a:lnSpc>
              <a:spcPct val="90000"/>
            </a:lnSpc>
            <a:spcBef>
              <a:spcPct val="0"/>
            </a:spcBef>
            <a:spcAft>
              <a:spcPct val="35000"/>
            </a:spcAft>
            <a:buNone/>
          </a:pPr>
          <a:r>
            <a:rPr lang="en-IN" sz="4200" kern="1200" dirty="0"/>
            <a:t>Classification</a:t>
          </a:r>
        </a:p>
      </dsp:txBody>
      <dsp:txXfrm>
        <a:off x="2972092" y="4004"/>
        <a:ext cx="4155832" cy="2151705"/>
      </dsp:txXfrm>
    </dsp:sp>
    <dsp:sp modelId="{A1E89A0F-0C45-4DE7-B565-4C076B0B54FF}">
      <dsp:nvSpPr>
        <dsp:cNvPr id="0" name=""/>
        <dsp:cNvSpPr/>
      </dsp:nvSpPr>
      <dsp:spPr>
        <a:xfrm>
          <a:off x="3803258" y="1677553"/>
          <a:ext cx="3740249" cy="71723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380" tIns="29845" rIns="119380" bIns="29845" numCol="1" spcCol="1270" anchor="ctr" anchorCtr="0">
          <a:noAutofit/>
        </a:bodyPr>
        <a:lstStyle/>
        <a:p>
          <a:pPr marL="0" lvl="0" indent="0" algn="r" defTabSz="2089150">
            <a:lnSpc>
              <a:spcPct val="90000"/>
            </a:lnSpc>
            <a:spcBef>
              <a:spcPct val="0"/>
            </a:spcBef>
            <a:spcAft>
              <a:spcPct val="35000"/>
            </a:spcAft>
            <a:buNone/>
          </a:pPr>
          <a:endParaRPr lang="en-IN" sz="4700" kern="1200"/>
        </a:p>
      </dsp:txBody>
      <dsp:txXfrm>
        <a:off x="3803258" y="1677553"/>
        <a:ext cx="3740249" cy="717235"/>
      </dsp:txXfrm>
    </dsp:sp>
    <dsp:sp modelId="{93CEC4E1-3026-4778-BD89-74801498F446}">
      <dsp:nvSpPr>
        <dsp:cNvPr id="0" name=""/>
        <dsp:cNvSpPr/>
      </dsp:nvSpPr>
      <dsp:spPr>
        <a:xfrm>
          <a:off x="184319" y="3169223"/>
          <a:ext cx="4155832" cy="215170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303630" numCol="1" spcCol="1270" anchor="ctr" anchorCtr="0">
          <a:noAutofit/>
        </a:bodyPr>
        <a:lstStyle/>
        <a:p>
          <a:pPr marL="0" lvl="0" indent="0" algn="ctr" defTabSz="1866900">
            <a:lnSpc>
              <a:spcPct val="90000"/>
            </a:lnSpc>
            <a:spcBef>
              <a:spcPct val="0"/>
            </a:spcBef>
            <a:spcAft>
              <a:spcPct val="35000"/>
            </a:spcAft>
            <a:buNone/>
          </a:pPr>
          <a:r>
            <a:rPr lang="en-IN" sz="4200" kern="1200" dirty="0"/>
            <a:t>Linear Models</a:t>
          </a:r>
        </a:p>
        <a:p>
          <a:pPr marL="0" lvl="0" indent="0" algn="ctr" defTabSz="1866900">
            <a:lnSpc>
              <a:spcPct val="90000"/>
            </a:lnSpc>
            <a:spcBef>
              <a:spcPct val="0"/>
            </a:spcBef>
            <a:spcAft>
              <a:spcPct val="35000"/>
            </a:spcAft>
            <a:buNone/>
          </a:pPr>
          <a:endParaRPr lang="en-IN" sz="4200" kern="1200" dirty="0"/>
        </a:p>
      </dsp:txBody>
      <dsp:txXfrm>
        <a:off x="184319" y="3169223"/>
        <a:ext cx="4155832" cy="2151705"/>
      </dsp:txXfrm>
    </dsp:sp>
    <dsp:sp modelId="{E440AE71-924E-4099-908B-7D4F349E0388}">
      <dsp:nvSpPr>
        <dsp:cNvPr id="0" name=""/>
        <dsp:cNvSpPr/>
      </dsp:nvSpPr>
      <dsp:spPr>
        <a:xfrm>
          <a:off x="1015486" y="4580404"/>
          <a:ext cx="3740249" cy="1701361"/>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50800" bIns="12700" numCol="1" spcCol="1270" anchor="ctr" anchorCtr="0">
          <a:noAutofit/>
        </a:bodyPr>
        <a:lstStyle/>
        <a:p>
          <a:pPr marL="0" lvl="0" indent="0" algn="r" defTabSz="889000">
            <a:lnSpc>
              <a:spcPct val="90000"/>
            </a:lnSpc>
            <a:spcBef>
              <a:spcPct val="0"/>
            </a:spcBef>
            <a:spcAft>
              <a:spcPct val="35000"/>
            </a:spcAft>
            <a:buNone/>
          </a:pPr>
          <a:r>
            <a:rPr lang="en-IN" sz="2000" kern="1200" dirty="0"/>
            <a:t>Logistic Regression</a:t>
          </a:r>
        </a:p>
        <a:p>
          <a:pPr marL="0" lvl="0" indent="0" algn="r" defTabSz="889000">
            <a:lnSpc>
              <a:spcPct val="90000"/>
            </a:lnSpc>
            <a:spcBef>
              <a:spcPct val="0"/>
            </a:spcBef>
            <a:spcAft>
              <a:spcPct val="35000"/>
            </a:spcAft>
            <a:buNone/>
          </a:pPr>
          <a:r>
            <a:rPr lang="en-IN" sz="2000" kern="1200" dirty="0"/>
            <a:t>Linear SVM</a:t>
          </a:r>
        </a:p>
        <a:p>
          <a:pPr marL="0" lvl="0" indent="0" algn="r" defTabSz="889000">
            <a:lnSpc>
              <a:spcPct val="90000"/>
            </a:lnSpc>
            <a:spcBef>
              <a:spcPct val="0"/>
            </a:spcBef>
            <a:spcAft>
              <a:spcPct val="35000"/>
            </a:spcAft>
            <a:buNone/>
          </a:pPr>
          <a:r>
            <a:rPr lang="en-IN" sz="2000" kern="1200" dirty="0"/>
            <a:t>Linear Discriminant Analysis</a:t>
          </a:r>
        </a:p>
        <a:p>
          <a:pPr marL="0" lvl="0" indent="0" algn="r" defTabSz="889000">
            <a:lnSpc>
              <a:spcPct val="90000"/>
            </a:lnSpc>
            <a:spcBef>
              <a:spcPct val="0"/>
            </a:spcBef>
            <a:spcAft>
              <a:spcPct val="35000"/>
            </a:spcAft>
            <a:buNone/>
          </a:pPr>
          <a:r>
            <a:rPr lang="en-IN" sz="2000" kern="1200" dirty="0"/>
            <a:t>Naïve Bayes </a:t>
          </a:r>
        </a:p>
      </dsp:txBody>
      <dsp:txXfrm>
        <a:off x="1015486" y="4580404"/>
        <a:ext cx="3740249" cy="1701361"/>
      </dsp:txXfrm>
    </dsp:sp>
    <dsp:sp modelId="{265E91DC-B2C7-486F-92DA-7B493355272F}">
      <dsp:nvSpPr>
        <dsp:cNvPr id="0" name=""/>
        <dsp:cNvSpPr/>
      </dsp:nvSpPr>
      <dsp:spPr>
        <a:xfrm>
          <a:off x="5759864" y="3169223"/>
          <a:ext cx="4155832" cy="215170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303630" numCol="1" spcCol="1270" anchor="ctr" anchorCtr="0">
          <a:noAutofit/>
        </a:bodyPr>
        <a:lstStyle/>
        <a:p>
          <a:pPr marL="0" lvl="0" indent="0" algn="ctr" defTabSz="1866900">
            <a:lnSpc>
              <a:spcPct val="90000"/>
            </a:lnSpc>
            <a:spcBef>
              <a:spcPct val="0"/>
            </a:spcBef>
            <a:spcAft>
              <a:spcPct val="35000"/>
            </a:spcAft>
            <a:buNone/>
          </a:pPr>
          <a:r>
            <a:rPr lang="en-IN" sz="4200" kern="1200" dirty="0"/>
            <a:t>Non Linear Models</a:t>
          </a:r>
        </a:p>
        <a:p>
          <a:pPr marL="0" lvl="0" indent="0" algn="ctr" defTabSz="1866900">
            <a:lnSpc>
              <a:spcPct val="90000"/>
            </a:lnSpc>
            <a:spcBef>
              <a:spcPct val="0"/>
            </a:spcBef>
            <a:spcAft>
              <a:spcPct val="35000"/>
            </a:spcAft>
            <a:buNone/>
          </a:pPr>
          <a:endParaRPr lang="en-IN" sz="4200" kern="1200" dirty="0"/>
        </a:p>
      </dsp:txBody>
      <dsp:txXfrm>
        <a:off x="5759864" y="3169223"/>
        <a:ext cx="4155832" cy="2151705"/>
      </dsp:txXfrm>
    </dsp:sp>
    <dsp:sp modelId="{4DDAB683-71D1-4715-AB4B-0848556A75CA}">
      <dsp:nvSpPr>
        <dsp:cNvPr id="0" name=""/>
        <dsp:cNvSpPr/>
      </dsp:nvSpPr>
      <dsp:spPr>
        <a:xfrm>
          <a:off x="6591031" y="4548501"/>
          <a:ext cx="3740249" cy="1765166"/>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420" tIns="14605" rIns="58420" bIns="14605" numCol="1" spcCol="1270" anchor="ctr" anchorCtr="0">
          <a:noAutofit/>
        </a:bodyPr>
        <a:lstStyle/>
        <a:p>
          <a:pPr marL="0" lvl="0" indent="0" algn="r" defTabSz="1022350">
            <a:lnSpc>
              <a:spcPct val="90000"/>
            </a:lnSpc>
            <a:spcBef>
              <a:spcPct val="0"/>
            </a:spcBef>
            <a:spcAft>
              <a:spcPct val="35000"/>
            </a:spcAft>
            <a:buNone/>
          </a:pPr>
          <a:r>
            <a:rPr lang="en-IN" sz="2300" kern="1200" dirty="0"/>
            <a:t>Decision Tree</a:t>
          </a:r>
        </a:p>
        <a:p>
          <a:pPr marL="0" lvl="0" indent="0" algn="r" defTabSz="1022350">
            <a:lnSpc>
              <a:spcPct val="90000"/>
            </a:lnSpc>
            <a:spcBef>
              <a:spcPct val="0"/>
            </a:spcBef>
            <a:spcAft>
              <a:spcPct val="35000"/>
            </a:spcAft>
            <a:buNone/>
          </a:pPr>
          <a:r>
            <a:rPr lang="en-IN" sz="2300" kern="1200" dirty="0"/>
            <a:t>Artificial Neural Networks</a:t>
          </a:r>
        </a:p>
        <a:p>
          <a:pPr marL="0" lvl="0" indent="0" algn="r" defTabSz="1022350">
            <a:lnSpc>
              <a:spcPct val="90000"/>
            </a:lnSpc>
            <a:spcBef>
              <a:spcPct val="0"/>
            </a:spcBef>
            <a:spcAft>
              <a:spcPct val="35000"/>
            </a:spcAft>
            <a:buNone/>
          </a:pPr>
          <a:r>
            <a:rPr lang="en-IN" sz="2300" kern="1200" dirty="0"/>
            <a:t>Support Vector Machine</a:t>
          </a:r>
        </a:p>
        <a:p>
          <a:pPr marL="0" lvl="0" indent="0" algn="r" defTabSz="1022350">
            <a:lnSpc>
              <a:spcPct val="90000"/>
            </a:lnSpc>
            <a:spcBef>
              <a:spcPct val="0"/>
            </a:spcBef>
            <a:spcAft>
              <a:spcPct val="35000"/>
            </a:spcAft>
            <a:buNone/>
          </a:pPr>
          <a:r>
            <a:rPr lang="en-IN" sz="2300" kern="1200" dirty="0"/>
            <a:t>K Nearest Neighbours</a:t>
          </a:r>
        </a:p>
      </dsp:txBody>
      <dsp:txXfrm>
        <a:off x="6591031" y="4548501"/>
        <a:ext cx="3740249" cy="17651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B8019-8A9A-4EFC-95AC-CDACE35645A5}">
      <dsp:nvSpPr>
        <dsp:cNvPr id="0" name=""/>
        <dsp:cNvSpPr/>
      </dsp:nvSpPr>
      <dsp:spPr>
        <a:xfrm>
          <a:off x="5050008" y="2155710"/>
          <a:ext cx="2787772" cy="1013513"/>
        </a:xfrm>
        <a:custGeom>
          <a:avLst/>
          <a:gdLst/>
          <a:ahLst/>
          <a:cxnLst/>
          <a:rect l="0" t="0" r="0" b="0"/>
          <a:pathLst>
            <a:path>
              <a:moveTo>
                <a:pt x="0" y="0"/>
              </a:moveTo>
              <a:lnTo>
                <a:pt x="0" y="511448"/>
              </a:lnTo>
              <a:lnTo>
                <a:pt x="2787772" y="511448"/>
              </a:lnTo>
              <a:lnTo>
                <a:pt x="2787772" y="101351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06506F-8581-4479-8010-6ED3E70F51BD}">
      <dsp:nvSpPr>
        <dsp:cNvPr id="0" name=""/>
        <dsp:cNvSpPr/>
      </dsp:nvSpPr>
      <dsp:spPr>
        <a:xfrm>
          <a:off x="2262235" y="2155710"/>
          <a:ext cx="2787772" cy="1013513"/>
        </a:xfrm>
        <a:custGeom>
          <a:avLst/>
          <a:gdLst/>
          <a:ahLst/>
          <a:cxnLst/>
          <a:rect l="0" t="0" r="0" b="0"/>
          <a:pathLst>
            <a:path>
              <a:moveTo>
                <a:pt x="2787772" y="0"/>
              </a:moveTo>
              <a:lnTo>
                <a:pt x="2787772" y="511448"/>
              </a:lnTo>
              <a:lnTo>
                <a:pt x="0" y="511448"/>
              </a:lnTo>
              <a:lnTo>
                <a:pt x="0" y="101351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20A1CB-A91F-4E63-89D2-EE316A365794}">
      <dsp:nvSpPr>
        <dsp:cNvPr id="0" name=""/>
        <dsp:cNvSpPr/>
      </dsp:nvSpPr>
      <dsp:spPr>
        <a:xfrm>
          <a:off x="2972092" y="4004"/>
          <a:ext cx="4155832" cy="215170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303630" numCol="1" spcCol="1270" anchor="ctr" anchorCtr="0">
          <a:noAutofit/>
        </a:bodyPr>
        <a:lstStyle/>
        <a:p>
          <a:pPr marL="0" lvl="0" indent="0" algn="ctr" defTabSz="1733550">
            <a:lnSpc>
              <a:spcPct val="90000"/>
            </a:lnSpc>
            <a:spcBef>
              <a:spcPct val="0"/>
            </a:spcBef>
            <a:spcAft>
              <a:spcPct val="35000"/>
            </a:spcAft>
            <a:buNone/>
          </a:pPr>
          <a:r>
            <a:rPr lang="en-IN" sz="3900" kern="1200" dirty="0"/>
            <a:t>Time Series Forecasting</a:t>
          </a:r>
        </a:p>
      </dsp:txBody>
      <dsp:txXfrm>
        <a:off x="2972092" y="4004"/>
        <a:ext cx="4155832" cy="2151705"/>
      </dsp:txXfrm>
    </dsp:sp>
    <dsp:sp modelId="{A1E89A0F-0C45-4DE7-B565-4C076B0B54FF}">
      <dsp:nvSpPr>
        <dsp:cNvPr id="0" name=""/>
        <dsp:cNvSpPr/>
      </dsp:nvSpPr>
      <dsp:spPr>
        <a:xfrm>
          <a:off x="3803258" y="1677553"/>
          <a:ext cx="3740249" cy="71723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380" tIns="29845" rIns="119380" bIns="29845" numCol="1" spcCol="1270" anchor="ctr" anchorCtr="0">
          <a:noAutofit/>
        </a:bodyPr>
        <a:lstStyle/>
        <a:p>
          <a:pPr marL="0" lvl="0" indent="0" algn="r" defTabSz="2089150">
            <a:lnSpc>
              <a:spcPct val="90000"/>
            </a:lnSpc>
            <a:spcBef>
              <a:spcPct val="0"/>
            </a:spcBef>
            <a:spcAft>
              <a:spcPct val="35000"/>
            </a:spcAft>
            <a:buNone/>
          </a:pPr>
          <a:endParaRPr lang="en-IN" sz="4700" kern="1200"/>
        </a:p>
      </dsp:txBody>
      <dsp:txXfrm>
        <a:off x="3803258" y="1677553"/>
        <a:ext cx="3740249" cy="717235"/>
      </dsp:txXfrm>
    </dsp:sp>
    <dsp:sp modelId="{93CEC4E1-3026-4778-BD89-74801498F446}">
      <dsp:nvSpPr>
        <dsp:cNvPr id="0" name=""/>
        <dsp:cNvSpPr/>
      </dsp:nvSpPr>
      <dsp:spPr>
        <a:xfrm>
          <a:off x="184319" y="3169223"/>
          <a:ext cx="4155832" cy="215170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303630" numCol="1" spcCol="1270" anchor="ctr" anchorCtr="0">
          <a:noAutofit/>
        </a:bodyPr>
        <a:lstStyle/>
        <a:p>
          <a:pPr marL="0" lvl="0" indent="0" algn="ctr" defTabSz="1733550">
            <a:lnSpc>
              <a:spcPct val="90000"/>
            </a:lnSpc>
            <a:spcBef>
              <a:spcPct val="0"/>
            </a:spcBef>
            <a:spcAft>
              <a:spcPct val="35000"/>
            </a:spcAft>
            <a:buNone/>
          </a:pPr>
          <a:r>
            <a:rPr lang="en-IN" sz="3900" kern="1200" dirty="0"/>
            <a:t>No Trend Models</a:t>
          </a:r>
        </a:p>
        <a:p>
          <a:pPr marL="0" lvl="0" indent="0" algn="ctr" defTabSz="1733550">
            <a:lnSpc>
              <a:spcPct val="90000"/>
            </a:lnSpc>
            <a:spcBef>
              <a:spcPct val="0"/>
            </a:spcBef>
            <a:spcAft>
              <a:spcPct val="35000"/>
            </a:spcAft>
            <a:buNone/>
          </a:pPr>
          <a:endParaRPr lang="en-IN" sz="3900" kern="1200" dirty="0"/>
        </a:p>
      </dsp:txBody>
      <dsp:txXfrm>
        <a:off x="184319" y="3169223"/>
        <a:ext cx="4155832" cy="2151705"/>
      </dsp:txXfrm>
    </dsp:sp>
    <dsp:sp modelId="{E440AE71-924E-4099-908B-7D4F349E0388}">
      <dsp:nvSpPr>
        <dsp:cNvPr id="0" name=""/>
        <dsp:cNvSpPr/>
      </dsp:nvSpPr>
      <dsp:spPr>
        <a:xfrm>
          <a:off x="1015486" y="4580404"/>
          <a:ext cx="3740249" cy="1701361"/>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50800" bIns="12700" numCol="1" spcCol="1270" anchor="ctr" anchorCtr="0">
          <a:noAutofit/>
        </a:bodyPr>
        <a:lstStyle/>
        <a:p>
          <a:pPr marL="0" lvl="0" indent="0" algn="r" defTabSz="889000">
            <a:lnSpc>
              <a:spcPct val="90000"/>
            </a:lnSpc>
            <a:spcBef>
              <a:spcPct val="0"/>
            </a:spcBef>
            <a:spcAft>
              <a:spcPct val="35000"/>
            </a:spcAft>
            <a:buNone/>
          </a:pPr>
          <a:r>
            <a:rPr lang="en-IN" sz="2000" kern="1200" dirty="0"/>
            <a:t>ARIMA</a:t>
          </a:r>
        </a:p>
        <a:p>
          <a:pPr marL="0" lvl="0" indent="0" algn="r" defTabSz="889000">
            <a:lnSpc>
              <a:spcPct val="90000"/>
            </a:lnSpc>
            <a:spcBef>
              <a:spcPct val="0"/>
            </a:spcBef>
            <a:spcAft>
              <a:spcPct val="35000"/>
            </a:spcAft>
            <a:buNone/>
          </a:pPr>
          <a:r>
            <a:rPr lang="en-IN" sz="2000" kern="1200" dirty="0"/>
            <a:t>Exponential Smoothing</a:t>
          </a:r>
        </a:p>
      </dsp:txBody>
      <dsp:txXfrm>
        <a:off x="1015486" y="4580404"/>
        <a:ext cx="3740249" cy="1701361"/>
      </dsp:txXfrm>
    </dsp:sp>
    <dsp:sp modelId="{265E91DC-B2C7-486F-92DA-7B493355272F}">
      <dsp:nvSpPr>
        <dsp:cNvPr id="0" name=""/>
        <dsp:cNvSpPr/>
      </dsp:nvSpPr>
      <dsp:spPr>
        <a:xfrm>
          <a:off x="5759864" y="3169223"/>
          <a:ext cx="4155832" cy="215170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303630" numCol="1" spcCol="1270" anchor="ctr" anchorCtr="0">
          <a:noAutofit/>
        </a:bodyPr>
        <a:lstStyle/>
        <a:p>
          <a:pPr marL="0" lvl="0" indent="0" algn="ctr" defTabSz="1733550">
            <a:lnSpc>
              <a:spcPct val="90000"/>
            </a:lnSpc>
            <a:spcBef>
              <a:spcPct val="0"/>
            </a:spcBef>
            <a:spcAft>
              <a:spcPct val="35000"/>
            </a:spcAft>
            <a:buNone/>
          </a:pPr>
          <a:r>
            <a:rPr lang="en-IN" sz="3900" kern="1200" dirty="0"/>
            <a:t>Trend Based Models</a:t>
          </a:r>
        </a:p>
        <a:p>
          <a:pPr marL="0" lvl="0" indent="0" algn="ctr" defTabSz="1733550">
            <a:lnSpc>
              <a:spcPct val="90000"/>
            </a:lnSpc>
            <a:spcBef>
              <a:spcPct val="0"/>
            </a:spcBef>
            <a:spcAft>
              <a:spcPct val="35000"/>
            </a:spcAft>
            <a:buNone/>
          </a:pPr>
          <a:endParaRPr lang="en-IN" sz="3900" kern="1200" dirty="0"/>
        </a:p>
      </dsp:txBody>
      <dsp:txXfrm>
        <a:off x="5759864" y="3169223"/>
        <a:ext cx="4155832" cy="2151705"/>
      </dsp:txXfrm>
    </dsp:sp>
    <dsp:sp modelId="{4DDAB683-71D1-4715-AB4B-0848556A75CA}">
      <dsp:nvSpPr>
        <dsp:cNvPr id="0" name=""/>
        <dsp:cNvSpPr/>
      </dsp:nvSpPr>
      <dsp:spPr>
        <a:xfrm>
          <a:off x="6591031" y="4548501"/>
          <a:ext cx="3740249" cy="1765166"/>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50800" bIns="12700" numCol="1" spcCol="1270" anchor="ctr" anchorCtr="0">
          <a:noAutofit/>
        </a:bodyPr>
        <a:lstStyle/>
        <a:p>
          <a:pPr marL="0" lvl="0" indent="0" algn="r" defTabSz="889000">
            <a:lnSpc>
              <a:spcPct val="90000"/>
            </a:lnSpc>
            <a:spcBef>
              <a:spcPct val="0"/>
            </a:spcBef>
            <a:spcAft>
              <a:spcPct val="35000"/>
            </a:spcAft>
            <a:buNone/>
          </a:pPr>
          <a:r>
            <a:rPr lang="en-IN" sz="2000" kern="1200" dirty="0"/>
            <a:t>Polynomial Regression</a:t>
          </a:r>
        </a:p>
        <a:p>
          <a:pPr marL="0" lvl="0" indent="0" algn="r" defTabSz="889000">
            <a:lnSpc>
              <a:spcPct val="90000"/>
            </a:lnSpc>
            <a:spcBef>
              <a:spcPct val="0"/>
            </a:spcBef>
            <a:spcAft>
              <a:spcPct val="35000"/>
            </a:spcAft>
            <a:buNone/>
          </a:pPr>
          <a:r>
            <a:rPr lang="en-IN" sz="2000" kern="1200" dirty="0"/>
            <a:t>Exponential Regression</a:t>
          </a:r>
        </a:p>
        <a:p>
          <a:pPr marL="0" lvl="0" indent="0" algn="r" defTabSz="889000">
            <a:lnSpc>
              <a:spcPct val="90000"/>
            </a:lnSpc>
            <a:spcBef>
              <a:spcPct val="0"/>
            </a:spcBef>
            <a:spcAft>
              <a:spcPct val="35000"/>
            </a:spcAft>
            <a:buNone/>
          </a:pPr>
          <a:endParaRPr lang="en-IN" sz="2000" kern="1200" dirty="0"/>
        </a:p>
      </dsp:txBody>
      <dsp:txXfrm>
        <a:off x="6591031" y="4548501"/>
        <a:ext cx="3740249" cy="1765166"/>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FEE86-D8CA-4C5F-92D9-A47D8521A7FA}" type="datetimeFigureOut">
              <a:rPr lang="en-IN" smtClean="0"/>
              <a:t>28-10-2018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B0A2A1-B34E-440A-8B28-27B97D25E5CD}" type="slidenum">
              <a:rPr lang="en-IN" smtClean="0"/>
              <a:t>‹#›</a:t>
            </a:fld>
            <a:endParaRPr lang="en-IN"/>
          </a:p>
        </p:txBody>
      </p:sp>
    </p:spTree>
    <p:extLst>
      <p:ext uri="{BB962C8B-B14F-4D97-AF65-F5344CB8AC3E}">
        <p14:creationId xmlns:p14="http://schemas.microsoft.com/office/powerpoint/2010/main" val="2079471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a:t>Each neuron within the network is usually a simple processing unit which takes one or more inputs and produces an output. At each neuron, every input has an associated </a:t>
            </a:r>
            <a:r>
              <a:rPr lang="en-GB" altLang="en-US" dirty="0">
                <a:solidFill>
                  <a:schemeClr val="hlink"/>
                </a:solidFill>
              </a:rPr>
              <a:t>weight</a:t>
            </a:r>
            <a:r>
              <a:rPr lang="en-GB" altLang="en-US" dirty="0"/>
              <a:t> which modifies the strength of each input</a:t>
            </a:r>
            <a:r>
              <a:rPr lang="en-US" altLang="en-US" dirty="0"/>
              <a:t>. </a:t>
            </a:r>
            <a:r>
              <a:rPr lang="en-GB" altLang="en-US" dirty="0"/>
              <a:t>The neuron simply adds together all the inputs and calculates an output to be passed on. </a:t>
            </a:r>
          </a:p>
          <a:p>
            <a:endParaRPr lang="en-GB" altLang="en-US" dirty="0"/>
          </a:p>
          <a:p>
            <a:endParaRPr lang="en-US" dirty="0"/>
          </a:p>
        </p:txBody>
      </p:sp>
      <p:sp>
        <p:nvSpPr>
          <p:cNvPr id="4" name="Slide Number Placeholder 3"/>
          <p:cNvSpPr>
            <a:spLocks noGrp="1"/>
          </p:cNvSpPr>
          <p:nvPr>
            <p:ph type="sldNum" sz="quarter" idx="10"/>
          </p:nvPr>
        </p:nvSpPr>
        <p:spPr/>
        <p:txBody>
          <a:bodyPr/>
          <a:lstStyle/>
          <a:p>
            <a:pPr>
              <a:defRPr/>
            </a:pPr>
            <a:fld id="{8F2F4E57-8579-4838-B84C-35BF7B205AF6}" type="slidenum">
              <a:rPr lang="en-US" smtClean="0"/>
              <a:pPr>
                <a:defRPr/>
              </a:pPr>
              <a:t>32</a:t>
            </a:fld>
            <a:endParaRPr lang="en-US"/>
          </a:p>
        </p:txBody>
      </p:sp>
    </p:spTree>
    <p:extLst>
      <p:ext uri="{BB962C8B-B14F-4D97-AF65-F5344CB8AC3E}">
        <p14:creationId xmlns:p14="http://schemas.microsoft.com/office/powerpoint/2010/main" val="3307338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16A4-BD1A-443D-81F7-33A805A54E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EC2A62-1F21-489B-8262-43AED337D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EDD0FE-D66E-41E1-B5D1-8AA7DC6396ED}"/>
              </a:ext>
            </a:extLst>
          </p:cNvPr>
          <p:cNvSpPr>
            <a:spLocks noGrp="1"/>
          </p:cNvSpPr>
          <p:nvPr>
            <p:ph type="dt" sz="half" idx="10"/>
          </p:nvPr>
        </p:nvSpPr>
        <p:spPr/>
        <p:txBody>
          <a:bodyPr/>
          <a:lstStyle/>
          <a:p>
            <a:fld id="{2F50C80A-7412-4669-9381-8D3F25A15B1D}" type="datetimeFigureOut">
              <a:rPr lang="en-IN" smtClean="0"/>
              <a:t>28-10-2018</a:t>
            </a:fld>
            <a:endParaRPr lang="en-IN"/>
          </a:p>
        </p:txBody>
      </p:sp>
      <p:sp>
        <p:nvSpPr>
          <p:cNvPr id="5" name="Footer Placeholder 4">
            <a:extLst>
              <a:ext uri="{FF2B5EF4-FFF2-40B4-BE49-F238E27FC236}">
                <a16:creationId xmlns:a16="http://schemas.microsoft.com/office/drawing/2014/main" id="{23145B2D-9F62-42A7-8E63-98C34A9FA5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29E78A-2AB0-46F1-8A6E-36D1DD56DA20}"/>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13188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13F3-BBA6-499E-86EB-9478F03CC4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11F1A1-6EA5-4AF8-9267-6CD7963376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6C9D69-45FA-495E-A0DB-C8EB6B5ACFE9}"/>
              </a:ext>
            </a:extLst>
          </p:cNvPr>
          <p:cNvSpPr>
            <a:spLocks noGrp="1"/>
          </p:cNvSpPr>
          <p:nvPr>
            <p:ph type="dt" sz="half" idx="10"/>
          </p:nvPr>
        </p:nvSpPr>
        <p:spPr/>
        <p:txBody>
          <a:bodyPr/>
          <a:lstStyle/>
          <a:p>
            <a:fld id="{2F50C80A-7412-4669-9381-8D3F25A15B1D}" type="datetimeFigureOut">
              <a:rPr lang="en-IN" smtClean="0"/>
              <a:t>28-10-2018</a:t>
            </a:fld>
            <a:endParaRPr lang="en-IN"/>
          </a:p>
        </p:txBody>
      </p:sp>
      <p:sp>
        <p:nvSpPr>
          <p:cNvPr id="5" name="Footer Placeholder 4">
            <a:extLst>
              <a:ext uri="{FF2B5EF4-FFF2-40B4-BE49-F238E27FC236}">
                <a16:creationId xmlns:a16="http://schemas.microsoft.com/office/drawing/2014/main" id="{AE9CD732-3134-4C9D-BCC0-79C5C4C28D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46307F-E0EE-4E51-A794-5399EA5E7827}"/>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211767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74DFF8-9D4A-47E1-8FA8-2A128D6F94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DA2848-4E82-43D8-B243-8F335A0B5EC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A75B8C-8644-457D-B6E2-2B8D98127F2F}"/>
              </a:ext>
            </a:extLst>
          </p:cNvPr>
          <p:cNvSpPr>
            <a:spLocks noGrp="1"/>
          </p:cNvSpPr>
          <p:nvPr>
            <p:ph type="dt" sz="half" idx="10"/>
          </p:nvPr>
        </p:nvSpPr>
        <p:spPr/>
        <p:txBody>
          <a:bodyPr/>
          <a:lstStyle/>
          <a:p>
            <a:fld id="{2F50C80A-7412-4669-9381-8D3F25A15B1D}" type="datetimeFigureOut">
              <a:rPr lang="en-IN" smtClean="0"/>
              <a:t>28-10-2018</a:t>
            </a:fld>
            <a:endParaRPr lang="en-IN"/>
          </a:p>
        </p:txBody>
      </p:sp>
      <p:sp>
        <p:nvSpPr>
          <p:cNvPr id="5" name="Footer Placeholder 4">
            <a:extLst>
              <a:ext uri="{FF2B5EF4-FFF2-40B4-BE49-F238E27FC236}">
                <a16:creationId xmlns:a16="http://schemas.microsoft.com/office/drawing/2014/main" id="{EDCBE3A2-8180-4E6A-AA30-147CA3BDD4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9F3565-658E-41B9-9CDF-C22F07417A7E}"/>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1756785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E0E6-0194-4584-90CB-D8CE95A021EF}"/>
              </a:ext>
            </a:extLst>
          </p:cNvPr>
          <p:cNvSpPr>
            <a:spLocks noGrp="1"/>
          </p:cNvSpPr>
          <p:nvPr>
            <p:ph type="title"/>
          </p:nvPr>
        </p:nvSpPr>
        <p:spPr/>
        <p:txBody>
          <a:bodyPr/>
          <a:lstStyle>
            <a:lvl1pPr>
              <a:defRPr cap="small" baseline="0"/>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9D5DB572-DA85-4323-AE78-67C845C2AB4F}"/>
              </a:ext>
            </a:extLst>
          </p:cNvPr>
          <p:cNvSpPr>
            <a:spLocks noGrp="1"/>
          </p:cNvSpPr>
          <p:nvPr>
            <p:ph type="dt" sz="half" idx="10"/>
          </p:nvPr>
        </p:nvSpPr>
        <p:spPr/>
        <p:txBody>
          <a:bodyPr/>
          <a:lstStyle/>
          <a:p>
            <a:fld id="{90298CD5-6C1E-4009-B41F-6DF62E31D3BE}" type="datetimeFigureOut">
              <a:rPr lang="en-US" smtClean="0"/>
              <a:pPr/>
              <a:t>10/28/2018</a:t>
            </a:fld>
            <a:endParaRPr lang="en-US" dirty="0"/>
          </a:p>
        </p:txBody>
      </p:sp>
      <p:sp>
        <p:nvSpPr>
          <p:cNvPr id="4" name="Footer Placeholder 3">
            <a:extLst>
              <a:ext uri="{FF2B5EF4-FFF2-40B4-BE49-F238E27FC236}">
                <a16:creationId xmlns:a16="http://schemas.microsoft.com/office/drawing/2014/main" id="{A786D0A0-221B-4CDD-884F-F1DEFECCDCA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6BB6CCB-1E6E-4BFF-BA2E-4B3B135BD9F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Content Placeholder 6">
            <a:extLst>
              <a:ext uri="{FF2B5EF4-FFF2-40B4-BE49-F238E27FC236}">
                <a16:creationId xmlns:a16="http://schemas.microsoft.com/office/drawing/2014/main" id="{FE2F524A-73C7-4CED-AC60-8A22229DB05D}"/>
              </a:ext>
            </a:extLst>
          </p:cNvPr>
          <p:cNvSpPr>
            <a:spLocks noGrp="1"/>
          </p:cNvSpPr>
          <p:nvPr>
            <p:ph sz="quarter" idx="13"/>
          </p:nvPr>
        </p:nvSpPr>
        <p:spPr>
          <a:xfrm>
            <a:off x="1023938" y="2222090"/>
            <a:ext cx="9720262" cy="39628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Rectangle 7">
            <a:extLst>
              <a:ext uri="{FF2B5EF4-FFF2-40B4-BE49-F238E27FC236}">
                <a16:creationId xmlns:a16="http://schemas.microsoft.com/office/drawing/2014/main" id="{36E2A21B-83A1-4B2B-8678-2277B2D759A7}"/>
              </a:ext>
            </a:extLst>
          </p:cNvPr>
          <p:cNvSpPr/>
          <p:nvPr userDrawn="1"/>
        </p:nvSpPr>
        <p:spPr>
          <a:xfrm>
            <a:off x="0" y="6312310"/>
            <a:ext cx="12192000" cy="54569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Tree>
    <p:extLst>
      <p:ext uri="{BB962C8B-B14F-4D97-AF65-F5344CB8AC3E}">
        <p14:creationId xmlns:p14="http://schemas.microsoft.com/office/powerpoint/2010/main" val="196179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DDBF-5F96-4781-844E-A9C7A42D07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A866DB-EFF3-480A-B1B4-DAC18A0625B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B1BC92-9D78-4EC3-A3E8-42086729A8C2}"/>
              </a:ext>
            </a:extLst>
          </p:cNvPr>
          <p:cNvSpPr>
            <a:spLocks noGrp="1"/>
          </p:cNvSpPr>
          <p:nvPr>
            <p:ph type="dt" sz="half" idx="10"/>
          </p:nvPr>
        </p:nvSpPr>
        <p:spPr/>
        <p:txBody>
          <a:bodyPr/>
          <a:lstStyle/>
          <a:p>
            <a:fld id="{2F50C80A-7412-4669-9381-8D3F25A15B1D}" type="datetimeFigureOut">
              <a:rPr lang="en-IN" smtClean="0"/>
              <a:t>28-10-2018</a:t>
            </a:fld>
            <a:endParaRPr lang="en-IN"/>
          </a:p>
        </p:txBody>
      </p:sp>
      <p:sp>
        <p:nvSpPr>
          <p:cNvPr id="5" name="Footer Placeholder 4">
            <a:extLst>
              <a:ext uri="{FF2B5EF4-FFF2-40B4-BE49-F238E27FC236}">
                <a16:creationId xmlns:a16="http://schemas.microsoft.com/office/drawing/2014/main" id="{D82381CD-1077-4D7C-A09D-A161B3EF30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AF2C5B-709E-4F6C-BDF6-62FBF5D453E7}"/>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9643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AC61-8967-4E2E-85D8-F799B107CB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FC6D7C-7DCD-47EC-BC3B-A408282C3B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150C132-3723-458A-9D78-BFFB8C82B701}"/>
              </a:ext>
            </a:extLst>
          </p:cNvPr>
          <p:cNvSpPr>
            <a:spLocks noGrp="1"/>
          </p:cNvSpPr>
          <p:nvPr>
            <p:ph type="dt" sz="half" idx="10"/>
          </p:nvPr>
        </p:nvSpPr>
        <p:spPr/>
        <p:txBody>
          <a:bodyPr/>
          <a:lstStyle/>
          <a:p>
            <a:fld id="{2F50C80A-7412-4669-9381-8D3F25A15B1D}" type="datetimeFigureOut">
              <a:rPr lang="en-IN" smtClean="0"/>
              <a:t>28-10-2018</a:t>
            </a:fld>
            <a:endParaRPr lang="en-IN"/>
          </a:p>
        </p:txBody>
      </p:sp>
      <p:sp>
        <p:nvSpPr>
          <p:cNvPr id="5" name="Footer Placeholder 4">
            <a:extLst>
              <a:ext uri="{FF2B5EF4-FFF2-40B4-BE49-F238E27FC236}">
                <a16:creationId xmlns:a16="http://schemas.microsoft.com/office/drawing/2014/main" id="{7AC18D4E-BA7A-4F51-B92F-273181D345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EA2112-BE6C-47ED-9310-31751C0C26F5}"/>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110106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75E7-7360-4DC4-869B-58A0FF1E6C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FDFB54-334C-4DE0-B7FE-4B87B1AC62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9B60DC-510A-4A78-9B7D-1D763CE4404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327F70-2D27-4F84-8F1A-B9E39C032142}"/>
              </a:ext>
            </a:extLst>
          </p:cNvPr>
          <p:cNvSpPr>
            <a:spLocks noGrp="1"/>
          </p:cNvSpPr>
          <p:nvPr>
            <p:ph type="dt" sz="half" idx="10"/>
          </p:nvPr>
        </p:nvSpPr>
        <p:spPr/>
        <p:txBody>
          <a:bodyPr/>
          <a:lstStyle/>
          <a:p>
            <a:fld id="{2F50C80A-7412-4669-9381-8D3F25A15B1D}" type="datetimeFigureOut">
              <a:rPr lang="en-IN" smtClean="0"/>
              <a:t>28-10-2018</a:t>
            </a:fld>
            <a:endParaRPr lang="en-IN"/>
          </a:p>
        </p:txBody>
      </p:sp>
      <p:sp>
        <p:nvSpPr>
          <p:cNvPr id="6" name="Footer Placeholder 5">
            <a:extLst>
              <a:ext uri="{FF2B5EF4-FFF2-40B4-BE49-F238E27FC236}">
                <a16:creationId xmlns:a16="http://schemas.microsoft.com/office/drawing/2014/main" id="{D0002240-2B4D-4538-ADCB-E3FE38FC29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58726D-788E-4255-B5D1-14263B9F272B}"/>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1423997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0FCA-37DE-4DA3-85B3-FF75A95C36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0DBC2D-23F6-4221-8719-6D2F89F589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9C9D15-E3A7-4ED6-B5BE-A4E4061064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C60E26-DED6-4944-8258-3C4D4B93FD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F04531-D4F7-421A-AEFD-1B4E72D5AD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7D602F-8E88-4FD5-8FF6-BFD437E89050}"/>
              </a:ext>
            </a:extLst>
          </p:cNvPr>
          <p:cNvSpPr>
            <a:spLocks noGrp="1"/>
          </p:cNvSpPr>
          <p:nvPr>
            <p:ph type="dt" sz="half" idx="10"/>
          </p:nvPr>
        </p:nvSpPr>
        <p:spPr/>
        <p:txBody>
          <a:bodyPr/>
          <a:lstStyle/>
          <a:p>
            <a:fld id="{2F50C80A-7412-4669-9381-8D3F25A15B1D}" type="datetimeFigureOut">
              <a:rPr lang="en-IN" smtClean="0"/>
              <a:t>28-10-2018</a:t>
            </a:fld>
            <a:endParaRPr lang="en-IN"/>
          </a:p>
        </p:txBody>
      </p:sp>
      <p:sp>
        <p:nvSpPr>
          <p:cNvPr id="8" name="Footer Placeholder 7">
            <a:extLst>
              <a:ext uri="{FF2B5EF4-FFF2-40B4-BE49-F238E27FC236}">
                <a16:creationId xmlns:a16="http://schemas.microsoft.com/office/drawing/2014/main" id="{B3C1B244-B4A3-45E1-A24B-481005311D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0C7C61-3840-46C3-9758-206771F6E059}"/>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328897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893-9737-43E3-814F-6482937D81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367BA2-DE41-4302-ABF3-70F967F6FD18}"/>
              </a:ext>
            </a:extLst>
          </p:cNvPr>
          <p:cNvSpPr>
            <a:spLocks noGrp="1"/>
          </p:cNvSpPr>
          <p:nvPr>
            <p:ph type="dt" sz="half" idx="10"/>
          </p:nvPr>
        </p:nvSpPr>
        <p:spPr/>
        <p:txBody>
          <a:bodyPr/>
          <a:lstStyle/>
          <a:p>
            <a:fld id="{2F50C80A-7412-4669-9381-8D3F25A15B1D}" type="datetimeFigureOut">
              <a:rPr lang="en-IN" smtClean="0"/>
              <a:t>28-10-2018</a:t>
            </a:fld>
            <a:endParaRPr lang="en-IN"/>
          </a:p>
        </p:txBody>
      </p:sp>
      <p:sp>
        <p:nvSpPr>
          <p:cNvPr id="4" name="Footer Placeholder 3">
            <a:extLst>
              <a:ext uri="{FF2B5EF4-FFF2-40B4-BE49-F238E27FC236}">
                <a16:creationId xmlns:a16="http://schemas.microsoft.com/office/drawing/2014/main" id="{EA644852-0942-4838-B099-4D2E534FA3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6BDFE7-2EE4-4B72-A1C1-1B85DDADEC01}"/>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595914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864F52-EF61-43B1-A95C-581C5F7799D5}"/>
              </a:ext>
            </a:extLst>
          </p:cNvPr>
          <p:cNvSpPr>
            <a:spLocks noGrp="1"/>
          </p:cNvSpPr>
          <p:nvPr>
            <p:ph type="dt" sz="half" idx="10"/>
          </p:nvPr>
        </p:nvSpPr>
        <p:spPr/>
        <p:txBody>
          <a:bodyPr/>
          <a:lstStyle/>
          <a:p>
            <a:fld id="{2F50C80A-7412-4669-9381-8D3F25A15B1D}" type="datetimeFigureOut">
              <a:rPr lang="en-IN" smtClean="0"/>
              <a:t>28-10-2018</a:t>
            </a:fld>
            <a:endParaRPr lang="en-IN"/>
          </a:p>
        </p:txBody>
      </p:sp>
      <p:sp>
        <p:nvSpPr>
          <p:cNvPr id="3" name="Footer Placeholder 2">
            <a:extLst>
              <a:ext uri="{FF2B5EF4-FFF2-40B4-BE49-F238E27FC236}">
                <a16:creationId xmlns:a16="http://schemas.microsoft.com/office/drawing/2014/main" id="{864267A9-815B-4260-B9F3-7CF1DD7E9D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B90C42-2DF6-4C3B-AAFA-17023FD53BCD}"/>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338352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9BCF-5561-44F1-8564-29559801B8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739F64-31ED-4E23-8200-E8815DBF6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75B971-A590-4F73-85BA-FFCA59348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EBF191-A20A-4D84-9F4B-52C1D27C3F85}"/>
              </a:ext>
            </a:extLst>
          </p:cNvPr>
          <p:cNvSpPr>
            <a:spLocks noGrp="1"/>
          </p:cNvSpPr>
          <p:nvPr>
            <p:ph type="dt" sz="half" idx="10"/>
          </p:nvPr>
        </p:nvSpPr>
        <p:spPr/>
        <p:txBody>
          <a:bodyPr/>
          <a:lstStyle/>
          <a:p>
            <a:fld id="{2F50C80A-7412-4669-9381-8D3F25A15B1D}" type="datetimeFigureOut">
              <a:rPr lang="en-IN" smtClean="0"/>
              <a:t>28-10-2018</a:t>
            </a:fld>
            <a:endParaRPr lang="en-IN"/>
          </a:p>
        </p:txBody>
      </p:sp>
      <p:sp>
        <p:nvSpPr>
          <p:cNvPr id="6" name="Footer Placeholder 5">
            <a:extLst>
              <a:ext uri="{FF2B5EF4-FFF2-40B4-BE49-F238E27FC236}">
                <a16:creationId xmlns:a16="http://schemas.microsoft.com/office/drawing/2014/main" id="{BF54C6A4-187D-4A99-AB78-07B533CF0C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F69FF4-7862-4FF9-B4C6-EDB06BB8F731}"/>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2407825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41CD-D2ED-4EEB-B005-F69712C43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FD6E34-65D0-4F28-B9CA-5274CB1A7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546E8E-3FFE-4405-83FB-9B303DBD1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D40D45-06F8-4375-AABE-A0E2F45D7762}"/>
              </a:ext>
            </a:extLst>
          </p:cNvPr>
          <p:cNvSpPr>
            <a:spLocks noGrp="1"/>
          </p:cNvSpPr>
          <p:nvPr>
            <p:ph type="dt" sz="half" idx="10"/>
          </p:nvPr>
        </p:nvSpPr>
        <p:spPr/>
        <p:txBody>
          <a:bodyPr/>
          <a:lstStyle/>
          <a:p>
            <a:fld id="{2F50C80A-7412-4669-9381-8D3F25A15B1D}" type="datetimeFigureOut">
              <a:rPr lang="en-IN" smtClean="0"/>
              <a:t>28-10-2018</a:t>
            </a:fld>
            <a:endParaRPr lang="en-IN"/>
          </a:p>
        </p:txBody>
      </p:sp>
      <p:sp>
        <p:nvSpPr>
          <p:cNvPr id="6" name="Footer Placeholder 5">
            <a:extLst>
              <a:ext uri="{FF2B5EF4-FFF2-40B4-BE49-F238E27FC236}">
                <a16:creationId xmlns:a16="http://schemas.microsoft.com/office/drawing/2014/main" id="{6B03ECF1-3BC3-4D03-86C9-9BAC2CB7CC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1BD7AE-7560-4012-A8AF-2CF60D44A1F8}"/>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109423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27012-6FFE-49A7-B25F-BD001BF403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6371E8-670E-4C0C-B8D2-A7F4CEAB40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0B5623-FB5F-42A1-84CD-B06D10C9CB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0C80A-7412-4669-9381-8D3F25A15B1D}" type="datetimeFigureOut">
              <a:rPr lang="en-IN" smtClean="0"/>
              <a:t>28-10-2018</a:t>
            </a:fld>
            <a:endParaRPr lang="en-IN"/>
          </a:p>
        </p:txBody>
      </p:sp>
      <p:sp>
        <p:nvSpPr>
          <p:cNvPr id="5" name="Footer Placeholder 4">
            <a:extLst>
              <a:ext uri="{FF2B5EF4-FFF2-40B4-BE49-F238E27FC236}">
                <a16:creationId xmlns:a16="http://schemas.microsoft.com/office/drawing/2014/main" id="{2AC85018-3A3E-45DB-8167-160DE8EB9F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A72CA9-C976-4597-B55F-F7EA58D8D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73604-B058-4789-BA89-5CA0FED015DA}" type="slidenum">
              <a:rPr lang="en-IN" smtClean="0"/>
              <a:t>‹#›</a:t>
            </a:fld>
            <a:endParaRPr lang="en-IN"/>
          </a:p>
        </p:txBody>
      </p:sp>
    </p:spTree>
    <p:extLst>
      <p:ext uri="{BB962C8B-B14F-4D97-AF65-F5344CB8AC3E}">
        <p14:creationId xmlns:p14="http://schemas.microsoft.com/office/powerpoint/2010/main" val="150889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image" Target="../media/image20.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medium.com/machine-learning-bites/machine-learning-supervised-learning-algorithms-summary-76adc41b8ecc" TargetMode="External"/><Relationship Id="rId2" Type="http://schemas.openxmlformats.org/officeDocument/2006/relationships/hyperlink" Target="https://elitedatascience.com/machine-learning-algorith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AD5D-8DD8-4127-BCE2-E2B394D8D67F}"/>
              </a:ext>
            </a:extLst>
          </p:cNvPr>
          <p:cNvSpPr>
            <a:spLocks noGrp="1"/>
          </p:cNvSpPr>
          <p:nvPr>
            <p:ph type="ctrTitle"/>
          </p:nvPr>
        </p:nvSpPr>
        <p:spPr/>
        <p:txBody>
          <a:bodyPr/>
          <a:lstStyle/>
          <a:p>
            <a:r>
              <a:rPr lang="en-IN" dirty="0"/>
              <a:t>Machine Learning Notes</a:t>
            </a:r>
          </a:p>
        </p:txBody>
      </p:sp>
    </p:spTree>
    <p:extLst>
      <p:ext uri="{BB962C8B-B14F-4D97-AF65-F5344CB8AC3E}">
        <p14:creationId xmlns:p14="http://schemas.microsoft.com/office/powerpoint/2010/main" val="778000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9A985-776D-4146-A09F-E4C6A04169DF}"/>
              </a:ext>
            </a:extLst>
          </p:cNvPr>
          <p:cNvSpPr txBox="1">
            <a:spLocks/>
          </p:cNvSpPr>
          <p:nvPr/>
        </p:nvSpPr>
        <p:spPr>
          <a:xfrm>
            <a:off x="361" y="134420"/>
            <a:ext cx="4156003" cy="807690"/>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solidFill>
                  <a:schemeClr val="bg1"/>
                </a:solidFill>
              </a:rPr>
              <a:t>Linear Regression</a:t>
            </a:r>
            <a:endParaRPr lang="en-IN" b="1" dirty="0">
              <a:solidFill>
                <a:schemeClr val="bg1"/>
              </a:solidFill>
            </a:endParaRPr>
          </a:p>
        </p:txBody>
      </p:sp>
      <p:pic>
        <p:nvPicPr>
          <p:cNvPr id="6" name="Picture 5">
            <a:extLst>
              <a:ext uri="{FF2B5EF4-FFF2-40B4-BE49-F238E27FC236}">
                <a16:creationId xmlns:a16="http://schemas.microsoft.com/office/drawing/2014/main" id="{8FBF7C37-2AE1-4A73-B57D-F77AF8DC90DE}"/>
              </a:ext>
            </a:extLst>
          </p:cNvPr>
          <p:cNvPicPr>
            <a:picLocks noChangeAspect="1"/>
          </p:cNvPicPr>
          <p:nvPr/>
        </p:nvPicPr>
        <p:blipFill rotWithShape="1">
          <a:blip r:embed="rId2">
            <a:extLst>
              <a:ext uri="{28A0092B-C50C-407E-A947-70E740481C1C}">
                <a14:useLocalDpi xmlns:a14="http://schemas.microsoft.com/office/drawing/2010/main" val="0"/>
              </a:ext>
            </a:extLst>
          </a:blip>
          <a:srcRect b="21628"/>
          <a:stretch/>
        </p:blipFill>
        <p:spPr>
          <a:xfrm>
            <a:off x="-361" y="1355452"/>
            <a:ext cx="12192000" cy="4868367"/>
          </a:xfrm>
          <a:prstGeom prst="rect">
            <a:avLst/>
          </a:prstGeom>
        </p:spPr>
      </p:pic>
    </p:spTree>
    <p:extLst>
      <p:ext uri="{BB962C8B-B14F-4D97-AF65-F5344CB8AC3E}">
        <p14:creationId xmlns:p14="http://schemas.microsoft.com/office/powerpoint/2010/main" val="298101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4450898" y="3188686"/>
                <a:ext cx="5716373" cy="1602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bg1"/>
                          </a:solidFill>
                          <a:latin typeface="Cambria Math" panose="02040503050406030204" pitchFamily="18" charset="0"/>
                        </a:rPr>
                        <m:t>𝑗</m:t>
                      </m:r>
                      <m:d>
                        <m:dPr>
                          <m:ctrlPr>
                            <a:rPr lang="en-US" sz="3600" i="1">
                              <a:solidFill>
                                <a:schemeClr val="bg1"/>
                              </a:solidFill>
                              <a:latin typeface="Cambria Math" panose="02040503050406030204" pitchFamily="18" charset="0"/>
                            </a:rPr>
                          </m:ctrlPr>
                        </m:dPr>
                        <m:e>
                          <m:sSub>
                            <m:sSubPr>
                              <m:ctrlPr>
                                <a:rPr lang="en-US" sz="3600" i="1">
                                  <a:solidFill>
                                    <a:schemeClr val="bg1"/>
                                  </a:solidFill>
                                  <a:latin typeface="Cambria Math" panose="02040503050406030204" pitchFamily="18" charset="0"/>
                                </a:rPr>
                              </m:ctrlPr>
                            </m:sSubPr>
                            <m:e>
                              <m:r>
                                <a:rPr lang="en-IN" sz="3600" i="1">
                                  <a:solidFill>
                                    <a:schemeClr val="bg1"/>
                                  </a:solidFill>
                                  <a:latin typeface="Cambria Math" panose="02040503050406030204" pitchFamily="18" charset="0"/>
                                </a:rPr>
                                <m:t>𝑚</m:t>
                              </m:r>
                            </m:e>
                            <m:sub>
                              <m:r>
                                <a:rPr lang="en-IN" sz="3600" i="1">
                                  <a:solidFill>
                                    <a:schemeClr val="bg1"/>
                                  </a:solidFill>
                                  <a:latin typeface="Cambria Math" panose="02040503050406030204" pitchFamily="18" charset="0"/>
                                </a:rPr>
                                <m:t>𝑖</m:t>
                              </m:r>
                            </m:sub>
                          </m:sSub>
                          <m:r>
                            <a:rPr lang="en-US" sz="3600" i="1">
                              <a:solidFill>
                                <a:schemeClr val="bg1"/>
                              </a:solidFill>
                              <a:latin typeface="Cambria Math" panose="02040503050406030204" pitchFamily="18" charset="0"/>
                            </a:rPr>
                            <m:t>,</m:t>
                          </m:r>
                          <m:r>
                            <a:rPr lang="en-IN" sz="3600" i="1">
                              <a:solidFill>
                                <a:schemeClr val="bg1"/>
                              </a:solidFill>
                              <a:latin typeface="Cambria Math" panose="02040503050406030204" pitchFamily="18" charset="0"/>
                            </a:rPr>
                            <m:t>𝑐</m:t>
                          </m:r>
                          <m:r>
                            <a:rPr lang="en-US" sz="3600" i="1">
                              <a:solidFill>
                                <a:schemeClr val="bg1"/>
                              </a:solidFill>
                              <a:latin typeface="Cambria Math" panose="02040503050406030204" pitchFamily="18" charset="0"/>
                            </a:rPr>
                            <m:t> </m:t>
                          </m:r>
                        </m:e>
                      </m:d>
                      <m:r>
                        <a:rPr lang="en-US" sz="3600" i="1">
                          <a:solidFill>
                            <a:schemeClr val="bg1"/>
                          </a:solidFill>
                          <a:latin typeface="Cambria Math" panose="02040503050406030204" pitchFamily="18" charset="0"/>
                        </a:rPr>
                        <m:t>=</m:t>
                      </m:r>
                      <m:f>
                        <m:fPr>
                          <m:ctrlPr>
                            <a:rPr lang="en-US" sz="3600" i="1">
                              <a:solidFill>
                                <a:schemeClr val="bg1"/>
                              </a:solidFill>
                              <a:latin typeface="Cambria Math" panose="02040503050406030204" pitchFamily="18" charset="0"/>
                            </a:rPr>
                          </m:ctrlPr>
                        </m:fPr>
                        <m:num>
                          <m:r>
                            <a:rPr lang="en-US" sz="3600" i="1">
                              <a:solidFill>
                                <a:schemeClr val="bg1"/>
                              </a:solidFill>
                              <a:latin typeface="Cambria Math" panose="02040503050406030204" pitchFamily="18" charset="0"/>
                            </a:rPr>
                            <m:t>1</m:t>
                          </m:r>
                        </m:num>
                        <m:den>
                          <m:r>
                            <a:rPr lang="en-US" sz="3600" i="1">
                              <a:solidFill>
                                <a:schemeClr val="bg1"/>
                              </a:solidFill>
                              <a:latin typeface="Cambria Math" panose="02040503050406030204" pitchFamily="18" charset="0"/>
                            </a:rPr>
                            <m:t>2</m:t>
                          </m:r>
                          <m:r>
                            <a:rPr lang="en-IN" sz="3600" b="0" i="1" smtClean="0">
                              <a:solidFill>
                                <a:schemeClr val="bg1"/>
                              </a:solidFill>
                              <a:latin typeface="Cambria Math" panose="02040503050406030204" pitchFamily="18" charset="0"/>
                            </a:rPr>
                            <m:t>𝑛</m:t>
                          </m:r>
                        </m:den>
                      </m:f>
                      <m:nary>
                        <m:naryPr>
                          <m:chr m:val="∑"/>
                          <m:ctrlPr>
                            <a:rPr lang="en-US" sz="3600" b="1" i="1">
                              <a:solidFill>
                                <a:schemeClr val="bg1"/>
                              </a:solidFill>
                              <a:latin typeface="Cambria Math" panose="02040503050406030204" pitchFamily="18" charset="0"/>
                            </a:rPr>
                          </m:ctrlPr>
                        </m:naryPr>
                        <m:sub>
                          <m:r>
                            <m:rPr>
                              <m:brk m:alnAt="23"/>
                            </m:rPr>
                            <a:rPr lang="en-US" sz="3600" b="1" i="1">
                              <a:solidFill>
                                <a:schemeClr val="bg1"/>
                              </a:solidFill>
                              <a:latin typeface="Cambria Math" panose="02040503050406030204" pitchFamily="18" charset="0"/>
                            </a:rPr>
                            <m:t>𝒊</m:t>
                          </m:r>
                          <m:r>
                            <a:rPr lang="en-US" sz="3600" b="1" i="1">
                              <a:solidFill>
                                <a:schemeClr val="bg1"/>
                              </a:solidFill>
                              <a:latin typeface="Cambria Math" panose="02040503050406030204" pitchFamily="18" charset="0"/>
                            </a:rPr>
                            <m:t>=</m:t>
                          </m:r>
                          <m:r>
                            <a:rPr lang="en-US" sz="3600" b="1" i="1">
                              <a:solidFill>
                                <a:schemeClr val="bg1"/>
                              </a:solidFill>
                              <a:latin typeface="Cambria Math" panose="02040503050406030204" pitchFamily="18" charset="0"/>
                            </a:rPr>
                            <m:t>𝟏</m:t>
                          </m:r>
                        </m:sub>
                        <m:sup>
                          <m:r>
                            <a:rPr lang="en-IN" sz="3600" b="1" i="1">
                              <a:solidFill>
                                <a:schemeClr val="bg1"/>
                              </a:solidFill>
                              <a:latin typeface="Cambria Math" panose="02040503050406030204" pitchFamily="18" charset="0"/>
                            </a:rPr>
                            <m:t>𝒏</m:t>
                          </m:r>
                        </m:sup>
                        <m:e>
                          <m:sSup>
                            <m:sSupPr>
                              <m:ctrlPr>
                                <a:rPr lang="en-US" sz="3600" b="1" i="1">
                                  <a:solidFill>
                                    <a:schemeClr val="bg1"/>
                                  </a:solidFill>
                                  <a:latin typeface="Cambria Math" panose="02040503050406030204" pitchFamily="18" charset="0"/>
                                </a:rPr>
                              </m:ctrlPr>
                            </m:sSupPr>
                            <m:e>
                              <m:r>
                                <a:rPr lang="en-US" sz="3600" b="1" i="1">
                                  <a:solidFill>
                                    <a:schemeClr val="bg1"/>
                                  </a:solidFill>
                                  <a:latin typeface="Cambria Math" panose="02040503050406030204" pitchFamily="18" charset="0"/>
                                </a:rPr>
                                <m:t>(</m:t>
                              </m:r>
                              <m:sSub>
                                <m:sSubPr>
                                  <m:ctrlPr>
                                    <a:rPr lang="en-US" sz="3600" b="1" i="1">
                                      <a:solidFill>
                                        <a:schemeClr val="bg1"/>
                                      </a:solidFill>
                                      <a:latin typeface="Cambria Math" panose="02040503050406030204" pitchFamily="18" charset="0"/>
                                    </a:rPr>
                                  </m:ctrlPr>
                                </m:sSubPr>
                                <m:e>
                                  <m:r>
                                    <a:rPr lang="en-IN" sz="3600" b="1" i="1">
                                      <a:solidFill>
                                        <a:schemeClr val="bg1"/>
                                      </a:solidFill>
                                      <a:latin typeface="Cambria Math" panose="02040503050406030204" pitchFamily="18" charset="0"/>
                                    </a:rPr>
                                    <m:t>𝒚</m:t>
                                  </m:r>
                                </m:e>
                                <m:sub>
                                  <m:r>
                                    <a:rPr lang="en-IN" sz="3600" b="1" i="1">
                                      <a:solidFill>
                                        <a:schemeClr val="bg1"/>
                                      </a:solidFill>
                                      <a:latin typeface="Cambria Math" panose="02040503050406030204" pitchFamily="18" charset="0"/>
                                    </a:rPr>
                                    <m:t>𝒊</m:t>
                                  </m:r>
                                </m:sub>
                              </m:sSub>
                              <m:r>
                                <a:rPr lang="en-US" sz="3600" b="1" i="1">
                                  <a:solidFill>
                                    <a:schemeClr val="bg1"/>
                                  </a:solidFill>
                                  <a:latin typeface="Cambria Math" panose="02040503050406030204" pitchFamily="18" charset="0"/>
                                </a:rPr>
                                <m:t>−</m:t>
                              </m:r>
                              <m:acc>
                                <m:accPr>
                                  <m:chr m:val="̂"/>
                                  <m:ctrlPr>
                                    <a:rPr lang="en-US" sz="3600" b="1" i="1">
                                      <a:solidFill>
                                        <a:schemeClr val="bg1"/>
                                      </a:solidFill>
                                      <a:latin typeface="Cambria Math" panose="02040503050406030204" pitchFamily="18" charset="0"/>
                                    </a:rPr>
                                  </m:ctrlPr>
                                </m:accPr>
                                <m:e>
                                  <m:sSub>
                                    <m:sSubPr>
                                      <m:ctrlPr>
                                        <a:rPr lang="en-US" sz="3600" b="1" i="1">
                                          <a:solidFill>
                                            <a:schemeClr val="bg1"/>
                                          </a:solidFill>
                                          <a:latin typeface="Cambria Math" panose="02040503050406030204" pitchFamily="18" charset="0"/>
                                        </a:rPr>
                                      </m:ctrlPr>
                                    </m:sSubPr>
                                    <m:e>
                                      <m:r>
                                        <a:rPr lang="en-IN" sz="3600" b="1" i="1">
                                          <a:solidFill>
                                            <a:schemeClr val="bg1"/>
                                          </a:solidFill>
                                          <a:latin typeface="Cambria Math" panose="02040503050406030204" pitchFamily="18" charset="0"/>
                                        </a:rPr>
                                        <m:t>𝒚</m:t>
                                      </m:r>
                                    </m:e>
                                    <m:sub>
                                      <m:r>
                                        <a:rPr lang="en-IN" sz="3600" b="1" i="1">
                                          <a:solidFill>
                                            <a:schemeClr val="bg1"/>
                                          </a:solidFill>
                                          <a:latin typeface="Cambria Math" panose="02040503050406030204" pitchFamily="18" charset="0"/>
                                        </a:rPr>
                                        <m:t>𝒊</m:t>
                                      </m:r>
                                    </m:sub>
                                  </m:sSub>
                                </m:e>
                              </m:acc>
                              <m:r>
                                <a:rPr lang="en-US" sz="3600" b="1" i="1">
                                  <a:solidFill>
                                    <a:schemeClr val="bg1"/>
                                  </a:solidFill>
                                  <a:latin typeface="Cambria Math" panose="02040503050406030204" pitchFamily="18" charset="0"/>
                                </a:rPr>
                                <m:t>)</m:t>
                              </m:r>
                            </m:e>
                            <m:sup>
                              <m:r>
                                <a:rPr lang="en-US" sz="3600" b="1" i="1">
                                  <a:solidFill>
                                    <a:schemeClr val="bg1"/>
                                  </a:solidFill>
                                  <a:latin typeface="Cambria Math" panose="02040503050406030204" pitchFamily="18" charset="0"/>
                                </a:rPr>
                                <m:t>𝟐</m:t>
                              </m:r>
                            </m:sup>
                          </m:sSup>
                        </m:e>
                      </m:nary>
                    </m:oMath>
                  </m:oMathPara>
                </a14:m>
                <a:endParaRPr lang="en-US" sz="3600" dirty="0">
                  <a:solidFill>
                    <a:schemeClr val="bg1"/>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450898" y="3188686"/>
                <a:ext cx="5716373" cy="160217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467527" y="5253926"/>
                <a:ext cx="3326680" cy="6355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Pre>
                        <m:sPrePr>
                          <m:ctrlPr>
                            <a:rPr lang="en-US" sz="3600" i="1" smtClean="0">
                              <a:solidFill>
                                <a:schemeClr val="bg1"/>
                              </a:solidFill>
                              <a:latin typeface="Cambria Math" panose="02040503050406030204" pitchFamily="18" charset="0"/>
                            </a:rPr>
                          </m:ctrlPr>
                        </m:sPrePr>
                        <m:sub>
                          <m:sSub>
                            <m:sSubPr>
                              <m:ctrlPr>
                                <a:rPr lang="en-US" sz="3600" i="1">
                                  <a:solidFill>
                                    <a:schemeClr val="bg1"/>
                                  </a:solidFill>
                                  <a:latin typeface="Cambria Math" panose="02040503050406030204" pitchFamily="18" charset="0"/>
                                </a:rPr>
                              </m:ctrlPr>
                            </m:sSubPr>
                            <m:e>
                              <m:r>
                                <a:rPr lang="en-IN" sz="3600" i="1">
                                  <a:solidFill>
                                    <a:schemeClr val="bg1"/>
                                  </a:solidFill>
                                  <a:latin typeface="Cambria Math" panose="02040503050406030204" pitchFamily="18" charset="0"/>
                                </a:rPr>
                                <m:t>𝑚</m:t>
                              </m:r>
                            </m:e>
                            <m:sub>
                              <m:r>
                                <a:rPr lang="en-IN" sz="3600" i="1">
                                  <a:solidFill>
                                    <a:schemeClr val="bg1"/>
                                  </a:solidFill>
                                  <a:latin typeface="Cambria Math" panose="02040503050406030204" pitchFamily="18" charset="0"/>
                                </a:rPr>
                                <m:t>𝑖</m:t>
                              </m:r>
                            </m:sub>
                          </m:sSub>
                          <m:r>
                            <a:rPr lang="en-US" sz="3600" i="1">
                              <a:solidFill>
                                <a:schemeClr val="bg1"/>
                              </a:solidFill>
                              <a:latin typeface="Cambria Math" panose="02040503050406030204" pitchFamily="18" charset="0"/>
                            </a:rPr>
                            <m:t>,</m:t>
                          </m:r>
                          <m:r>
                            <a:rPr lang="en-IN" sz="3600" i="1">
                              <a:solidFill>
                                <a:schemeClr val="bg1"/>
                              </a:solidFill>
                              <a:latin typeface="Cambria Math" panose="02040503050406030204" pitchFamily="18" charset="0"/>
                            </a:rPr>
                            <m:t>𝑐</m:t>
                          </m:r>
                        </m:sub>
                        <m:sup>
                          <m:r>
                            <a:rPr lang="en-US" sz="3600" i="1">
                              <a:solidFill>
                                <a:schemeClr val="bg1"/>
                              </a:solidFill>
                              <a:latin typeface="Cambria Math" panose="02040503050406030204" pitchFamily="18" charset="0"/>
                            </a:rPr>
                            <m:t>𝑚𝑖𝑛𝑖𝑚𝑖𝑧𝑒</m:t>
                          </m:r>
                        </m:sup>
                        <m:e>
                          <m:r>
                            <a:rPr lang="en-US" sz="3600" i="1">
                              <a:solidFill>
                                <a:schemeClr val="bg1"/>
                              </a:solidFill>
                              <a:latin typeface="Cambria Math" panose="02040503050406030204" pitchFamily="18" charset="0"/>
                            </a:rPr>
                            <m:t> </m:t>
                          </m:r>
                          <m:r>
                            <a:rPr lang="en-US" sz="3600" i="1">
                              <a:solidFill>
                                <a:schemeClr val="bg1"/>
                              </a:solidFill>
                              <a:latin typeface="Cambria Math" panose="02040503050406030204" pitchFamily="18" charset="0"/>
                            </a:rPr>
                            <m:t>𝐽</m:t>
                          </m:r>
                          <m:d>
                            <m:dPr>
                              <m:ctrlPr>
                                <a:rPr lang="en-US" sz="3600" i="1">
                                  <a:solidFill>
                                    <a:schemeClr val="bg1"/>
                                  </a:solidFill>
                                  <a:latin typeface="Cambria Math" panose="02040503050406030204" pitchFamily="18" charset="0"/>
                                </a:rPr>
                              </m:ctrlPr>
                            </m:dPr>
                            <m:e>
                              <m:sSub>
                                <m:sSubPr>
                                  <m:ctrlPr>
                                    <a:rPr lang="en-US" sz="3600" i="1">
                                      <a:solidFill>
                                        <a:schemeClr val="bg1"/>
                                      </a:solidFill>
                                      <a:latin typeface="Cambria Math" panose="02040503050406030204" pitchFamily="18" charset="0"/>
                                    </a:rPr>
                                  </m:ctrlPr>
                                </m:sSubPr>
                                <m:e>
                                  <m:r>
                                    <a:rPr lang="en-IN" sz="3600" i="1">
                                      <a:solidFill>
                                        <a:schemeClr val="bg1"/>
                                      </a:solidFill>
                                      <a:latin typeface="Cambria Math" panose="02040503050406030204" pitchFamily="18" charset="0"/>
                                    </a:rPr>
                                    <m:t>𝑚</m:t>
                                  </m:r>
                                </m:e>
                                <m:sub>
                                  <m:r>
                                    <a:rPr lang="en-IN" sz="3600" i="1">
                                      <a:solidFill>
                                        <a:schemeClr val="bg1"/>
                                      </a:solidFill>
                                      <a:latin typeface="Cambria Math" panose="02040503050406030204" pitchFamily="18" charset="0"/>
                                    </a:rPr>
                                    <m:t>𝑖</m:t>
                                  </m:r>
                                </m:sub>
                              </m:sSub>
                              <m:r>
                                <a:rPr lang="en-US" sz="3600" i="1">
                                  <a:solidFill>
                                    <a:schemeClr val="bg1"/>
                                  </a:solidFill>
                                  <a:latin typeface="Cambria Math" panose="02040503050406030204" pitchFamily="18" charset="0"/>
                                </a:rPr>
                                <m:t>,</m:t>
                              </m:r>
                              <m:r>
                                <a:rPr lang="en-IN" sz="3600" i="1">
                                  <a:solidFill>
                                    <a:schemeClr val="bg1"/>
                                  </a:solidFill>
                                  <a:latin typeface="Cambria Math" panose="02040503050406030204" pitchFamily="18" charset="0"/>
                                </a:rPr>
                                <m:t>𝑐</m:t>
                              </m:r>
                            </m:e>
                          </m:d>
                        </m:e>
                      </m:sPre>
                    </m:oMath>
                  </m:oMathPara>
                </a14:m>
                <a:endParaRPr lang="en-US" sz="2000" dirty="0">
                  <a:solidFill>
                    <a:schemeClr val="bg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467527" y="5253926"/>
                <a:ext cx="3326680" cy="6355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545380" y="2081723"/>
                <a:ext cx="1244700"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chemeClr val="bg1"/>
                              </a:solidFill>
                              <a:latin typeface="Cambria Math" panose="02040503050406030204" pitchFamily="18" charset="0"/>
                            </a:rPr>
                          </m:ctrlPr>
                        </m:sSubPr>
                        <m:e>
                          <m:r>
                            <a:rPr lang="en-IN" sz="3600" b="0" i="1" smtClean="0">
                              <a:solidFill>
                                <a:schemeClr val="bg1"/>
                              </a:solidFill>
                              <a:latin typeface="Cambria Math" panose="02040503050406030204" pitchFamily="18" charset="0"/>
                            </a:rPr>
                            <m:t>𝑚</m:t>
                          </m:r>
                        </m:e>
                        <m:sub>
                          <m:r>
                            <a:rPr lang="en-IN" sz="3600" b="0" i="1" smtClean="0">
                              <a:solidFill>
                                <a:schemeClr val="bg1"/>
                              </a:solidFill>
                              <a:latin typeface="Cambria Math" panose="02040503050406030204" pitchFamily="18" charset="0"/>
                            </a:rPr>
                            <m:t>𝑖</m:t>
                          </m:r>
                        </m:sub>
                      </m:sSub>
                      <m:r>
                        <a:rPr lang="en-US" sz="3600" i="1">
                          <a:solidFill>
                            <a:schemeClr val="bg1"/>
                          </a:solidFill>
                          <a:latin typeface="Cambria Math" panose="02040503050406030204" pitchFamily="18" charset="0"/>
                        </a:rPr>
                        <m:t>,</m:t>
                      </m:r>
                      <m:r>
                        <a:rPr lang="en-IN" sz="3600" b="0" i="1" smtClean="0">
                          <a:solidFill>
                            <a:schemeClr val="bg1"/>
                          </a:solidFill>
                          <a:latin typeface="Cambria Math" panose="02040503050406030204" pitchFamily="18" charset="0"/>
                        </a:rPr>
                        <m:t>𝑐</m:t>
                      </m:r>
                    </m:oMath>
                  </m:oMathPara>
                </a14:m>
                <a:endParaRPr lang="en-US" sz="3600" dirty="0">
                  <a:solidFill>
                    <a:schemeClr val="bg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6545380" y="2081723"/>
                <a:ext cx="1244700" cy="646331"/>
              </a:xfrm>
              <a:prstGeom prst="rect">
                <a:avLst/>
              </a:prstGeom>
              <a:blipFill>
                <a:blip r:embed="rId4"/>
                <a:stretch>
                  <a:fillRect/>
                </a:stretch>
              </a:blipFill>
            </p:spPr>
            <p:txBody>
              <a:bodyPr/>
              <a:lstStyle/>
              <a:p>
                <a:r>
                  <a:rPr lang="en-IN">
                    <a:noFill/>
                  </a:rPr>
                  <a:t> </a:t>
                </a:r>
              </a:p>
            </p:txBody>
          </p:sp>
        </mc:Fallback>
      </mc:AlternateContent>
      <p:sp>
        <p:nvSpPr>
          <p:cNvPr id="6" name="TextBox 5"/>
          <p:cNvSpPr txBox="1"/>
          <p:nvPr/>
        </p:nvSpPr>
        <p:spPr>
          <a:xfrm>
            <a:off x="1802970" y="1268108"/>
            <a:ext cx="3130658" cy="369332"/>
          </a:xfrm>
          <a:prstGeom prst="rect">
            <a:avLst/>
          </a:prstGeom>
          <a:noFill/>
        </p:spPr>
        <p:txBody>
          <a:bodyPr wrap="square" rtlCol="0">
            <a:spAutoFit/>
          </a:bodyPr>
          <a:lstStyle/>
          <a:p>
            <a:r>
              <a:rPr lang="en-US" dirty="0">
                <a:solidFill>
                  <a:schemeClr val="bg1"/>
                </a:solidFill>
              </a:rPr>
              <a:t>Regression Equation:</a:t>
            </a:r>
          </a:p>
        </p:txBody>
      </p:sp>
      <p:sp>
        <p:nvSpPr>
          <p:cNvPr id="8" name="TextBox 7"/>
          <p:cNvSpPr txBox="1"/>
          <p:nvPr/>
        </p:nvSpPr>
        <p:spPr>
          <a:xfrm>
            <a:off x="1802970" y="2281206"/>
            <a:ext cx="3130658" cy="369332"/>
          </a:xfrm>
          <a:prstGeom prst="rect">
            <a:avLst/>
          </a:prstGeom>
          <a:noFill/>
        </p:spPr>
        <p:txBody>
          <a:bodyPr wrap="square" rtlCol="0">
            <a:spAutoFit/>
          </a:bodyPr>
          <a:lstStyle/>
          <a:p>
            <a:r>
              <a:rPr lang="en-US" dirty="0">
                <a:solidFill>
                  <a:schemeClr val="bg1"/>
                </a:solidFill>
              </a:rPr>
              <a:t>Parameters</a:t>
            </a:r>
          </a:p>
        </p:txBody>
      </p:sp>
      <p:sp>
        <p:nvSpPr>
          <p:cNvPr id="9" name="TextBox 8"/>
          <p:cNvSpPr txBox="1"/>
          <p:nvPr/>
        </p:nvSpPr>
        <p:spPr>
          <a:xfrm>
            <a:off x="1802970" y="3810424"/>
            <a:ext cx="3130658" cy="369332"/>
          </a:xfrm>
          <a:prstGeom prst="rect">
            <a:avLst/>
          </a:prstGeom>
          <a:noFill/>
        </p:spPr>
        <p:txBody>
          <a:bodyPr wrap="square" rtlCol="0">
            <a:spAutoFit/>
          </a:bodyPr>
          <a:lstStyle/>
          <a:p>
            <a:r>
              <a:rPr lang="en-US" dirty="0">
                <a:solidFill>
                  <a:schemeClr val="bg1"/>
                </a:solidFill>
              </a:rPr>
              <a:t>Cost Function:</a:t>
            </a:r>
          </a:p>
        </p:txBody>
      </p:sp>
      <p:sp>
        <p:nvSpPr>
          <p:cNvPr id="10" name="TextBox 9"/>
          <p:cNvSpPr txBox="1"/>
          <p:nvPr/>
        </p:nvSpPr>
        <p:spPr>
          <a:xfrm>
            <a:off x="1802970" y="5253925"/>
            <a:ext cx="3130658" cy="369332"/>
          </a:xfrm>
          <a:prstGeom prst="rect">
            <a:avLst/>
          </a:prstGeom>
          <a:noFill/>
        </p:spPr>
        <p:txBody>
          <a:bodyPr wrap="square" rtlCol="0">
            <a:spAutoFit/>
          </a:bodyPr>
          <a:lstStyle/>
          <a:p>
            <a:r>
              <a:rPr lang="en-US" dirty="0">
                <a:solidFill>
                  <a:schemeClr val="bg1"/>
                </a:solidFill>
              </a:rPr>
              <a:t>Goal</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67CB9ED-9C52-4D04-BCE5-CFA4516EFE41}"/>
                  </a:ext>
                </a:extLst>
              </p:cNvPr>
              <p:cNvSpPr txBox="1"/>
              <p:nvPr/>
            </p:nvSpPr>
            <p:spPr>
              <a:xfrm>
                <a:off x="6096000" y="1144997"/>
                <a:ext cx="268554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4000" i="1" smtClean="0">
                              <a:solidFill>
                                <a:schemeClr val="bg1"/>
                              </a:solidFill>
                              <a:latin typeface="Cambria Math" panose="02040503050406030204" pitchFamily="18" charset="0"/>
                            </a:rPr>
                          </m:ctrlPr>
                        </m:boxPr>
                        <m:e>
                          <m:acc>
                            <m:accPr>
                              <m:chr m:val="̂"/>
                              <m:ctrlPr>
                                <a:rPr lang="en-US" sz="4000" i="1">
                                  <a:solidFill>
                                    <a:schemeClr val="bg1"/>
                                  </a:solidFill>
                                  <a:latin typeface="Cambria Math" panose="02040503050406030204" pitchFamily="18" charset="0"/>
                                </a:rPr>
                              </m:ctrlPr>
                            </m:accPr>
                            <m:e>
                              <m:r>
                                <a:rPr lang="en-US" sz="4000" i="1">
                                  <a:solidFill>
                                    <a:schemeClr val="bg1"/>
                                  </a:solidFill>
                                  <a:latin typeface="Cambria Math" panose="02040503050406030204" pitchFamily="18" charset="0"/>
                                </a:rPr>
                                <m:t>𝑦</m:t>
                              </m:r>
                            </m:e>
                          </m:acc>
                          <m:r>
                            <a:rPr lang="en-US" sz="4000" i="1">
                              <a:solidFill>
                                <a:schemeClr val="bg1"/>
                              </a:solidFill>
                              <a:latin typeface="Cambria Math" panose="02040503050406030204" pitchFamily="18" charset="0"/>
                            </a:rPr>
                            <m:t>=</m:t>
                          </m:r>
                          <m:r>
                            <a:rPr lang="en-IN" sz="4000" b="0" i="1" smtClean="0">
                              <a:solidFill>
                                <a:schemeClr val="bg1"/>
                              </a:solidFill>
                              <a:latin typeface="Cambria Math" panose="02040503050406030204" pitchFamily="18" charset="0"/>
                            </a:rPr>
                            <m:t>𝑚</m:t>
                          </m:r>
                          <m:r>
                            <a:rPr lang="en-US" sz="4000" i="1">
                              <a:solidFill>
                                <a:schemeClr val="bg1"/>
                              </a:solidFill>
                              <a:latin typeface="Cambria Math" panose="02040503050406030204" pitchFamily="18" charset="0"/>
                            </a:rPr>
                            <m:t>𝑥</m:t>
                          </m:r>
                          <m:r>
                            <a:rPr lang="en-US" sz="4000" i="1">
                              <a:solidFill>
                                <a:schemeClr val="bg1"/>
                              </a:solidFill>
                              <a:latin typeface="Cambria Math" panose="02040503050406030204" pitchFamily="18" charset="0"/>
                            </a:rPr>
                            <m:t>+</m:t>
                          </m:r>
                          <m:r>
                            <a:rPr lang="en-IN" sz="4000" b="0" i="1" smtClean="0">
                              <a:solidFill>
                                <a:schemeClr val="bg1"/>
                              </a:solidFill>
                              <a:latin typeface="Cambria Math" panose="02040503050406030204" pitchFamily="18" charset="0"/>
                            </a:rPr>
                            <m:t>𝑐</m:t>
                          </m:r>
                        </m:e>
                      </m:box>
                    </m:oMath>
                  </m:oMathPara>
                </a14:m>
                <a:endParaRPr lang="en-US" sz="4000" dirty="0">
                  <a:solidFill>
                    <a:schemeClr val="bg1"/>
                  </a:solidFill>
                </a:endParaRPr>
              </a:p>
            </p:txBody>
          </p:sp>
        </mc:Choice>
        <mc:Fallback xmlns="">
          <p:sp>
            <p:nvSpPr>
              <p:cNvPr id="11" name="TextBox 10">
                <a:extLst>
                  <a:ext uri="{FF2B5EF4-FFF2-40B4-BE49-F238E27FC236}">
                    <a16:creationId xmlns:a16="http://schemas.microsoft.com/office/drawing/2014/main" id="{A67CB9ED-9C52-4D04-BCE5-CFA4516EFE41}"/>
                  </a:ext>
                </a:extLst>
              </p:cNvPr>
              <p:cNvSpPr txBox="1">
                <a:spLocks noRot="1" noChangeAspect="1" noMove="1" noResize="1" noEditPoints="1" noAdjustHandles="1" noChangeArrowheads="1" noChangeShapeType="1" noTextEdit="1"/>
              </p:cNvSpPr>
              <p:nvPr/>
            </p:nvSpPr>
            <p:spPr>
              <a:xfrm>
                <a:off x="6096000" y="1144997"/>
                <a:ext cx="2685542" cy="615553"/>
              </a:xfrm>
              <a:prstGeom prst="rect">
                <a:avLst/>
              </a:prstGeom>
              <a:blipFill>
                <a:blip r:embed="rId5"/>
                <a:stretch>
                  <a:fillRect/>
                </a:stretch>
              </a:blipFill>
            </p:spPr>
            <p:txBody>
              <a:bodyPr/>
              <a:lstStyle/>
              <a:p>
                <a:r>
                  <a:rPr lang="en-IN">
                    <a:noFill/>
                  </a:rPr>
                  <a:t> </a:t>
                </a:r>
              </a:p>
            </p:txBody>
          </p:sp>
        </mc:Fallback>
      </mc:AlternateContent>
      <p:sp>
        <p:nvSpPr>
          <p:cNvPr id="12" name="Title 1">
            <a:extLst>
              <a:ext uri="{FF2B5EF4-FFF2-40B4-BE49-F238E27FC236}">
                <a16:creationId xmlns:a16="http://schemas.microsoft.com/office/drawing/2014/main" id="{5BB13D4C-D344-4EF6-B6C4-72E85FCB5487}"/>
              </a:ext>
            </a:extLst>
          </p:cNvPr>
          <p:cNvSpPr>
            <a:spLocks noGrp="1"/>
          </p:cNvSpPr>
          <p:nvPr>
            <p:ph type="title"/>
          </p:nvPr>
        </p:nvSpPr>
        <p:spPr>
          <a:xfrm>
            <a:off x="361" y="134420"/>
            <a:ext cx="4156003" cy="807690"/>
          </a:xfrm>
          <a:solidFill>
            <a:schemeClr val="accent1">
              <a:lumMod val="50000"/>
            </a:schemeClr>
          </a:solidFill>
        </p:spPr>
        <p:txBody>
          <a:bodyPr/>
          <a:lstStyle/>
          <a:p>
            <a:r>
              <a:rPr lang="en-IN" b="1" dirty="0">
                <a:solidFill>
                  <a:schemeClr val="bg1"/>
                </a:solidFill>
              </a:rPr>
              <a:t>Linear Regression</a:t>
            </a:r>
          </a:p>
        </p:txBody>
      </p:sp>
    </p:spTree>
    <p:extLst>
      <p:ext uri="{BB962C8B-B14F-4D97-AF65-F5344CB8AC3E}">
        <p14:creationId xmlns:p14="http://schemas.microsoft.com/office/powerpoint/2010/main" val="306970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950729" y="2275452"/>
                <a:ext cx="10151380" cy="3785652"/>
              </a:xfrm>
              <a:prstGeom prst="rect">
                <a:avLst/>
              </a:prstGeom>
              <a:noFill/>
            </p:spPr>
            <p:txBody>
              <a:bodyPr wrap="square" rtlCol="0">
                <a:spAutoFit/>
              </a:bodyPr>
              <a:lstStyle/>
              <a:p>
                <a:r>
                  <a:rPr lang="en-US" sz="2400" dirty="0">
                    <a:solidFill>
                      <a:schemeClr val="bg1"/>
                    </a:solidFill>
                  </a:rPr>
                  <a:t>Repeat Until converge</a:t>
                </a: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r>
                  <a:rPr lang="en-US" sz="2400" dirty="0">
                    <a:solidFill>
                      <a:schemeClr val="bg1"/>
                    </a:solidFill>
                  </a:rPr>
                  <a:t>			simultaneously update</a:t>
                </a:r>
                <a14:m>
                  <m:oMath xmlns:m="http://schemas.openxmlformats.org/officeDocument/2006/math">
                    <m:r>
                      <a:rPr lang="en-US" sz="2400" i="1">
                        <a:solidFill>
                          <a:schemeClr val="bg1"/>
                        </a:solidFill>
                        <a:latin typeface="Cambria Math" panose="02040503050406030204" pitchFamily="18" charset="0"/>
                        <a:ea typeface="Cambria Math" panose="02040503050406030204" pitchFamily="18" charset="0"/>
                      </a:rPr>
                      <m:t>,</m:t>
                    </m:r>
                    <m:r>
                      <a:rPr lang="en-US" sz="2400" i="1">
                        <a:solidFill>
                          <a:schemeClr val="bg1"/>
                        </a:solidFill>
                        <a:latin typeface="Cambria Math" panose="02040503050406030204" pitchFamily="18" charset="0"/>
                        <a:ea typeface="Cambria Math" panose="02040503050406030204" pitchFamily="18" charset="0"/>
                      </a:rPr>
                      <m:t>𝑗</m:t>
                    </m:r>
                    <m:r>
                      <a:rPr lang="en-US" sz="2400" i="1">
                        <a:solidFill>
                          <a:schemeClr val="bg1"/>
                        </a:solidFill>
                        <a:latin typeface="Cambria Math" panose="02040503050406030204" pitchFamily="18" charset="0"/>
                        <a:ea typeface="Cambria Math" panose="02040503050406030204" pitchFamily="18" charset="0"/>
                      </a:rPr>
                      <m:t>=0,</m:t>
                    </m:r>
                    <m:r>
                      <a:rPr lang="en-US" sz="2400" i="1">
                        <a:solidFill>
                          <a:schemeClr val="bg1"/>
                        </a:solidFill>
                        <a:latin typeface="Cambria Math" panose="02040503050406030204" pitchFamily="18" charset="0"/>
                        <a:ea typeface="Cambria Math" panose="02040503050406030204" pitchFamily="18" charset="0"/>
                      </a:rPr>
                      <m:t>𝑗</m:t>
                    </m:r>
                    <m:r>
                      <a:rPr lang="en-US" sz="2400" i="1">
                        <a:solidFill>
                          <a:schemeClr val="bg1"/>
                        </a:solidFill>
                        <a:latin typeface="Cambria Math" panose="02040503050406030204" pitchFamily="18" charset="0"/>
                        <a:ea typeface="Cambria Math" panose="02040503050406030204" pitchFamily="18" charset="0"/>
                      </a:rPr>
                      <m:t>=1</m:t>
                    </m:r>
                  </m:oMath>
                </a14:m>
                <a:endParaRPr lang="en-IN" sz="2400" dirty="0">
                  <a:solidFill>
                    <a:schemeClr val="bg1"/>
                  </a:solidFill>
                  <a:ea typeface="Cambria Math" panose="02040503050406030204" pitchFamily="18" charset="0"/>
                </a:endParaRPr>
              </a:p>
              <a:p>
                <a:r>
                  <a:rPr lang="en-US" sz="2400" dirty="0">
                    <a:solidFill>
                      <a:schemeClr val="bg1"/>
                    </a:solidFill>
                  </a:rPr>
                  <a:t>			where, w=parameter (coefficient &amp; constant)</a:t>
                </a:r>
              </a:p>
              <a:p>
                <a:r>
                  <a:rPr lang="en-US" sz="2400" dirty="0">
                    <a:solidFill>
                      <a:schemeClr val="bg1"/>
                    </a:solidFill>
                  </a:rPr>
                  <a:t>Here w= </a:t>
                </a:r>
                <a:r>
                  <a:rPr lang="en-US" sz="2400" dirty="0" err="1">
                    <a:solidFill>
                      <a:schemeClr val="bg1"/>
                    </a:solidFill>
                  </a:rPr>
                  <a:t>m,c</a:t>
                </a:r>
                <a:endParaRPr lang="en-US" sz="2400" dirty="0">
                  <a:solidFill>
                    <a:schemeClr val="bg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950729" y="2275452"/>
                <a:ext cx="10151380" cy="3785652"/>
              </a:xfrm>
              <a:prstGeom prst="rect">
                <a:avLst/>
              </a:prstGeom>
              <a:blipFill>
                <a:blip r:embed="rId2"/>
                <a:stretch>
                  <a:fillRect l="-961" t="-1288" b="-27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825858" y="2997765"/>
                <a:ext cx="5232010" cy="11705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4000" b="1" i="1" smtClean="0">
                              <a:solidFill>
                                <a:schemeClr val="bg1"/>
                              </a:solidFill>
                              <a:latin typeface="Cambria Math" panose="02040503050406030204" pitchFamily="18" charset="0"/>
                            </a:rPr>
                          </m:ctrlPr>
                        </m:boxPr>
                        <m:e>
                          <m:sSub>
                            <m:sSubPr>
                              <m:ctrlPr>
                                <a:rPr lang="en-US" sz="4000" b="1" i="1">
                                  <a:solidFill>
                                    <a:schemeClr val="bg1"/>
                                  </a:solidFill>
                                  <a:latin typeface="Cambria Math" panose="02040503050406030204" pitchFamily="18" charset="0"/>
                                </a:rPr>
                              </m:ctrlPr>
                            </m:sSubPr>
                            <m:e>
                              <m:r>
                                <a:rPr lang="en-US" sz="4000" b="1" i="1">
                                  <a:solidFill>
                                    <a:schemeClr val="bg1"/>
                                  </a:solidFill>
                                  <a:latin typeface="Cambria Math" panose="02040503050406030204" pitchFamily="18" charset="0"/>
                                </a:rPr>
                                <m:t>𝒘</m:t>
                              </m:r>
                            </m:e>
                            <m:sub>
                              <m:r>
                                <a:rPr lang="en-US" sz="4000" b="1" i="1" smtClean="0">
                                  <a:solidFill>
                                    <a:schemeClr val="bg1"/>
                                  </a:solidFill>
                                  <a:latin typeface="Cambria Math" panose="02040503050406030204" pitchFamily="18" charset="0"/>
                                </a:rPr>
                                <m:t>𝒋</m:t>
                              </m:r>
                            </m:sub>
                          </m:sSub>
                          <m:r>
                            <a:rPr lang="en-US" sz="4000" b="1" i="1">
                              <a:solidFill>
                                <a:schemeClr val="bg1"/>
                              </a:solidFill>
                              <a:latin typeface="Cambria Math" panose="02040503050406030204" pitchFamily="18" charset="0"/>
                            </a:rPr>
                            <m:t>≔</m:t>
                          </m:r>
                          <m:sSub>
                            <m:sSubPr>
                              <m:ctrlPr>
                                <a:rPr lang="en-US" sz="4000" b="1" i="1">
                                  <a:solidFill>
                                    <a:schemeClr val="bg1"/>
                                  </a:solidFill>
                                  <a:latin typeface="Cambria Math" panose="02040503050406030204" pitchFamily="18" charset="0"/>
                                </a:rPr>
                              </m:ctrlPr>
                            </m:sSubPr>
                            <m:e>
                              <m:r>
                                <a:rPr lang="en-US" sz="4000" b="1" i="1">
                                  <a:solidFill>
                                    <a:schemeClr val="bg1"/>
                                  </a:solidFill>
                                  <a:latin typeface="Cambria Math" panose="02040503050406030204" pitchFamily="18" charset="0"/>
                                </a:rPr>
                                <m:t>𝒘</m:t>
                              </m:r>
                            </m:e>
                            <m:sub>
                              <m:r>
                                <a:rPr lang="en-US" sz="4000" b="1" i="1">
                                  <a:solidFill>
                                    <a:schemeClr val="bg1"/>
                                  </a:solidFill>
                                  <a:latin typeface="Cambria Math" panose="02040503050406030204" pitchFamily="18" charset="0"/>
                                </a:rPr>
                                <m:t>𝒋</m:t>
                              </m:r>
                            </m:sub>
                          </m:sSub>
                          <m:r>
                            <a:rPr lang="en-US" sz="4000" b="1" i="1">
                              <a:solidFill>
                                <a:schemeClr val="bg1"/>
                              </a:solidFill>
                              <a:latin typeface="Cambria Math" panose="02040503050406030204" pitchFamily="18" charset="0"/>
                            </a:rPr>
                            <m:t>−</m:t>
                          </m:r>
                        </m:e>
                      </m:box>
                      <m:r>
                        <a:rPr lang="en-IN" sz="4000" b="1" i="1" smtClean="0">
                          <a:solidFill>
                            <a:schemeClr val="bg1"/>
                          </a:solidFill>
                          <a:latin typeface="Cambria Math" panose="02040503050406030204" pitchFamily="18" charset="0"/>
                        </a:rPr>
                        <m:t>𝒍𝒓</m:t>
                      </m:r>
                      <m:f>
                        <m:fPr>
                          <m:ctrlPr>
                            <a:rPr lang="en-US" sz="4000" b="1" i="1">
                              <a:solidFill>
                                <a:schemeClr val="bg1"/>
                              </a:solidFill>
                              <a:latin typeface="Cambria Math" panose="02040503050406030204" pitchFamily="18" charset="0"/>
                              <a:ea typeface="Cambria Math" panose="02040503050406030204" pitchFamily="18" charset="0"/>
                            </a:rPr>
                          </m:ctrlPr>
                        </m:fPr>
                        <m:num>
                          <m:r>
                            <a:rPr lang="en-US" sz="4000" b="1" i="1">
                              <a:solidFill>
                                <a:schemeClr val="bg1"/>
                              </a:solidFill>
                              <a:latin typeface="Cambria Math" panose="02040503050406030204" pitchFamily="18" charset="0"/>
                              <a:ea typeface="Cambria Math" panose="02040503050406030204" pitchFamily="18" charset="0"/>
                            </a:rPr>
                            <m:t>𝝏</m:t>
                          </m:r>
                        </m:num>
                        <m:den>
                          <m:r>
                            <a:rPr lang="en-US" sz="4000" b="1" i="1">
                              <a:solidFill>
                                <a:schemeClr val="bg1"/>
                              </a:solidFill>
                              <a:latin typeface="Cambria Math" panose="02040503050406030204" pitchFamily="18" charset="0"/>
                              <a:ea typeface="Cambria Math" panose="02040503050406030204" pitchFamily="18" charset="0"/>
                            </a:rPr>
                            <m:t>𝝏</m:t>
                          </m:r>
                          <m:r>
                            <a:rPr lang="en-US" sz="4000" b="1" i="1">
                              <a:solidFill>
                                <a:schemeClr val="bg1"/>
                              </a:solidFill>
                              <a:latin typeface="Cambria Math" panose="02040503050406030204" pitchFamily="18" charset="0"/>
                              <a:ea typeface="Cambria Math" panose="02040503050406030204" pitchFamily="18" charset="0"/>
                            </a:rPr>
                            <m:t>𝒘</m:t>
                          </m:r>
                        </m:den>
                      </m:f>
                      <m:r>
                        <a:rPr lang="en-US" sz="4000" b="1" i="1">
                          <a:solidFill>
                            <a:schemeClr val="bg1"/>
                          </a:solidFill>
                          <a:latin typeface="Cambria Math" panose="02040503050406030204" pitchFamily="18" charset="0"/>
                          <a:ea typeface="Cambria Math" panose="02040503050406030204" pitchFamily="18" charset="0"/>
                        </a:rPr>
                        <m:t>𝑱</m:t>
                      </m:r>
                      <m:d>
                        <m:dPr>
                          <m:ctrlPr>
                            <a:rPr lang="en-US" sz="4000" b="1" i="1">
                              <a:solidFill>
                                <a:schemeClr val="bg1"/>
                              </a:solidFill>
                              <a:latin typeface="Cambria Math" panose="02040503050406030204" pitchFamily="18" charset="0"/>
                              <a:ea typeface="Cambria Math" panose="02040503050406030204" pitchFamily="18" charset="0"/>
                            </a:rPr>
                          </m:ctrlPr>
                        </m:dPr>
                        <m:e>
                          <m:sSub>
                            <m:sSubPr>
                              <m:ctrlPr>
                                <a:rPr lang="en-US" sz="4000" b="1" i="1" smtClean="0">
                                  <a:solidFill>
                                    <a:schemeClr val="bg1"/>
                                  </a:solidFill>
                                  <a:latin typeface="Cambria Math" panose="02040503050406030204" pitchFamily="18" charset="0"/>
                                  <a:ea typeface="Cambria Math" panose="02040503050406030204" pitchFamily="18" charset="0"/>
                                </a:rPr>
                              </m:ctrlPr>
                            </m:sSubPr>
                            <m:e>
                              <m:r>
                                <a:rPr lang="en-IN" sz="4000" b="1" i="1" smtClean="0">
                                  <a:solidFill>
                                    <a:schemeClr val="bg1"/>
                                  </a:solidFill>
                                  <a:latin typeface="Cambria Math" panose="02040503050406030204" pitchFamily="18" charset="0"/>
                                  <a:ea typeface="Cambria Math" panose="02040503050406030204" pitchFamily="18" charset="0"/>
                                </a:rPr>
                                <m:t>𝒘</m:t>
                              </m:r>
                            </m:e>
                            <m:sub>
                              <m:r>
                                <a:rPr lang="en-IN" sz="4000" b="1" i="1" smtClean="0">
                                  <a:solidFill>
                                    <a:schemeClr val="bg1"/>
                                  </a:solidFill>
                                  <a:latin typeface="Cambria Math" panose="02040503050406030204" pitchFamily="18" charset="0"/>
                                  <a:ea typeface="Cambria Math" panose="02040503050406030204" pitchFamily="18" charset="0"/>
                                </a:rPr>
                                <m:t>𝒋</m:t>
                              </m:r>
                            </m:sub>
                          </m:sSub>
                          <m:r>
                            <a:rPr lang="en-US" sz="4000" b="1" i="1" smtClean="0">
                              <a:solidFill>
                                <a:schemeClr val="bg1"/>
                              </a:solidFill>
                              <a:latin typeface="Cambria Math" panose="02040503050406030204" pitchFamily="18" charset="0"/>
                              <a:ea typeface="Cambria Math" panose="02040503050406030204" pitchFamily="18" charset="0"/>
                            </a:rPr>
                            <m:t> </m:t>
                          </m:r>
                        </m:e>
                      </m:d>
                    </m:oMath>
                  </m:oMathPara>
                </a14:m>
                <a:endParaRPr lang="en-US" sz="4000" b="1"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825858" y="2997765"/>
                <a:ext cx="5232010" cy="1170513"/>
              </a:xfrm>
              <a:prstGeom prst="rect">
                <a:avLst/>
              </a:prstGeom>
              <a:blipFill>
                <a:blip r:embed="rId3"/>
                <a:stretch>
                  <a:fillRect/>
                </a:stretch>
              </a:blipFill>
            </p:spPr>
            <p:txBody>
              <a:bodyPr/>
              <a:lstStyle/>
              <a:p>
                <a:r>
                  <a:rPr lang="en-IN">
                    <a:noFill/>
                  </a:rPr>
                  <a:t> </a:t>
                </a:r>
              </a:p>
            </p:txBody>
          </p:sp>
        </mc:Fallback>
      </mc:AlternateContent>
      <p:sp>
        <p:nvSpPr>
          <p:cNvPr id="5" name="Title 4">
            <a:extLst>
              <a:ext uri="{FF2B5EF4-FFF2-40B4-BE49-F238E27FC236}">
                <a16:creationId xmlns:a16="http://schemas.microsoft.com/office/drawing/2014/main" id="{9C10DFFB-48C0-4B3F-8DE0-5F31531CAB72}"/>
              </a:ext>
            </a:extLst>
          </p:cNvPr>
          <p:cNvSpPr>
            <a:spLocks noGrp="1"/>
          </p:cNvSpPr>
          <p:nvPr>
            <p:ph type="title"/>
          </p:nvPr>
        </p:nvSpPr>
        <p:spPr>
          <a:xfrm>
            <a:off x="838200" y="949889"/>
            <a:ext cx="10515600" cy="1325563"/>
          </a:xfrm>
        </p:spPr>
        <p:txBody>
          <a:bodyPr/>
          <a:lstStyle/>
          <a:p>
            <a:r>
              <a:rPr lang="en-US" sz="4000" b="1" cap="none" spc="-73" dirty="0">
                <a:solidFill>
                  <a:schemeClr val="bg1"/>
                </a:solidFill>
                <a:latin typeface="Calibri"/>
                <a:cs typeface="Calibri"/>
              </a:rPr>
              <a:t>Gradient Descent Algorithm</a:t>
            </a:r>
          </a:p>
        </p:txBody>
      </p:sp>
      <p:sp>
        <p:nvSpPr>
          <p:cNvPr id="6" name="Title 1">
            <a:extLst>
              <a:ext uri="{FF2B5EF4-FFF2-40B4-BE49-F238E27FC236}">
                <a16:creationId xmlns:a16="http://schemas.microsoft.com/office/drawing/2014/main" id="{39DBAC35-C3B8-4FA6-A34B-30E65F2DFA77}"/>
              </a:ext>
            </a:extLst>
          </p:cNvPr>
          <p:cNvSpPr txBox="1">
            <a:spLocks/>
          </p:cNvSpPr>
          <p:nvPr/>
        </p:nvSpPr>
        <p:spPr>
          <a:xfrm>
            <a:off x="361" y="134420"/>
            <a:ext cx="4156003" cy="807690"/>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solidFill>
                  <a:schemeClr val="bg1"/>
                </a:solidFill>
              </a:rPr>
              <a:t>Linear Regression</a:t>
            </a:r>
            <a:endParaRPr lang="en-IN" b="1" dirty="0">
              <a:solidFill>
                <a:schemeClr val="bg1"/>
              </a:solidFill>
            </a:endParaRPr>
          </a:p>
        </p:txBody>
      </p:sp>
    </p:spTree>
    <p:extLst>
      <p:ext uri="{BB962C8B-B14F-4D97-AF65-F5344CB8AC3E}">
        <p14:creationId xmlns:p14="http://schemas.microsoft.com/office/powerpoint/2010/main" val="174266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B719E2F-EEBE-4A7E-ACD3-26CAB82E982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EEEAF02-80A4-47E6-872F-2FC7CFFF29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2744" y="484632"/>
            <a:ext cx="8948150" cy="588091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6" name="Straight Connector 5">
            <a:extLst>
              <a:ext uri="{FF2B5EF4-FFF2-40B4-BE49-F238E27FC236}">
                <a16:creationId xmlns:a16="http://schemas.microsoft.com/office/drawing/2014/main" id="{58AAC9AB-C260-4382-A2C1-72B8C2C9A1E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07198" y="1029524"/>
            <a:ext cx="0" cy="914400"/>
          </a:xfrm>
          <a:prstGeom prst="line">
            <a:avLst/>
          </a:prstGeom>
          <a:ln w="19050">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4B08A7D-784B-4625-AFB7-7AA0A978EB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152" y="484632"/>
            <a:ext cx="2128933"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8" name="Title 1">
            <a:extLst>
              <a:ext uri="{FF2B5EF4-FFF2-40B4-BE49-F238E27FC236}">
                <a16:creationId xmlns:a16="http://schemas.microsoft.com/office/drawing/2014/main" id="{1C244351-F76D-4F07-9D07-A4A31D9700A9}"/>
              </a:ext>
            </a:extLst>
          </p:cNvPr>
          <p:cNvSpPr txBox="1">
            <a:spLocks/>
          </p:cNvSpPr>
          <p:nvPr/>
        </p:nvSpPr>
        <p:spPr>
          <a:xfrm>
            <a:off x="3469327" y="788416"/>
            <a:ext cx="7923264"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rgbClr val="FFFFFF"/>
                </a:solidFill>
              </a:rPr>
              <a:t>Linear Regression Use cases</a:t>
            </a:r>
          </a:p>
        </p:txBody>
      </p:sp>
      <p:sp>
        <p:nvSpPr>
          <p:cNvPr id="9" name="Content Placeholder 2">
            <a:extLst>
              <a:ext uri="{FF2B5EF4-FFF2-40B4-BE49-F238E27FC236}">
                <a16:creationId xmlns:a16="http://schemas.microsoft.com/office/drawing/2014/main" id="{C2FBC359-873A-469C-8FDC-C58915AC4BFF}"/>
              </a:ext>
            </a:extLst>
          </p:cNvPr>
          <p:cNvSpPr txBox="1">
            <a:spLocks/>
          </p:cNvSpPr>
          <p:nvPr/>
        </p:nvSpPr>
        <p:spPr>
          <a:xfrm>
            <a:off x="3207198" y="2171737"/>
            <a:ext cx="8185393" cy="4025862"/>
          </a:xfrm>
          <a:prstGeom prst="rect">
            <a:avLst/>
          </a:prstGeom>
        </p:spPr>
        <p:txBody>
          <a:bodyPr vert="horz" lIns="45720" tIns="45720" rIns="4572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rgbClr val="FFFFFF"/>
                </a:solidFill>
              </a:rPr>
              <a:t>To model residential home prices as a function of the home's living area, bathrooms, number of bedrooms, lot size.</a:t>
            </a:r>
          </a:p>
          <a:p>
            <a:endParaRPr lang="en-US" sz="2400">
              <a:solidFill>
                <a:srgbClr val="FFFFFF"/>
              </a:solidFill>
            </a:endParaRPr>
          </a:p>
          <a:p>
            <a:r>
              <a:rPr lang="en-US" sz="2400">
                <a:solidFill>
                  <a:srgbClr val="FFFFFF"/>
                </a:solidFill>
              </a:rPr>
              <a:t>To analyze the effect of a proposed radiation treatment on reducing tumor sizes based on patient attributes such as age or weight.</a:t>
            </a:r>
          </a:p>
          <a:p>
            <a:pPr marL="0" indent="0">
              <a:buFont typeface="Arial" panose="020B0604020202020204" pitchFamily="34" charset="0"/>
              <a:buNone/>
            </a:pPr>
            <a:endParaRPr lang="en-US" sz="2400">
              <a:solidFill>
                <a:srgbClr val="FFFFFF"/>
              </a:solidFill>
            </a:endParaRPr>
          </a:p>
          <a:p>
            <a:r>
              <a:rPr lang="en-US" sz="2400">
                <a:solidFill>
                  <a:srgbClr val="FFFFFF"/>
                </a:solidFill>
              </a:rPr>
              <a:t>To predict demand for goods and services. For example, restaurant chains can predict the quantity of food depending on weather. </a:t>
            </a:r>
          </a:p>
          <a:p>
            <a:endParaRPr lang="en-US" sz="2400">
              <a:solidFill>
                <a:srgbClr val="FFFFFF"/>
              </a:solidFill>
            </a:endParaRPr>
          </a:p>
          <a:p>
            <a:r>
              <a:rPr lang="en-US" sz="2400">
                <a:solidFill>
                  <a:srgbClr val="FFFFFF"/>
                </a:solidFill>
              </a:rPr>
              <a:t>To predict company’s sales based on previous month’s sales and stock prices of a company. </a:t>
            </a:r>
            <a:endParaRPr lang="en-US" sz="2400" dirty="0">
              <a:solidFill>
                <a:srgbClr val="FFFFFF"/>
              </a:solidFill>
            </a:endParaRPr>
          </a:p>
        </p:txBody>
      </p:sp>
      <p:sp>
        <p:nvSpPr>
          <p:cNvPr id="10" name="Rectangle 9">
            <a:extLst>
              <a:ext uri="{FF2B5EF4-FFF2-40B4-BE49-F238E27FC236}">
                <a16:creationId xmlns:a16="http://schemas.microsoft.com/office/drawing/2014/main" id="{F6925C51-AD33-4059-8216-4E5F54671A9E}"/>
              </a:ext>
            </a:extLst>
          </p:cNvPr>
          <p:cNvSpPr/>
          <p:nvPr/>
        </p:nvSpPr>
        <p:spPr>
          <a:xfrm>
            <a:off x="471105" y="2134793"/>
            <a:ext cx="2128927" cy="400110"/>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Tw Cen MT" panose="020B0602020104020603"/>
                <a:ea typeface="+mn-ea"/>
                <a:cs typeface="+mn-cs"/>
              </a:rPr>
              <a:t>Real Estate </a:t>
            </a:r>
            <a:endParaRPr kumimoji="0" lang="en-IN" sz="20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1" name="Rectangle 10">
            <a:extLst>
              <a:ext uri="{FF2B5EF4-FFF2-40B4-BE49-F238E27FC236}">
                <a16:creationId xmlns:a16="http://schemas.microsoft.com/office/drawing/2014/main" id="{D23F695F-F284-46A1-AA7B-7D74A931B491}"/>
              </a:ext>
            </a:extLst>
          </p:cNvPr>
          <p:cNvSpPr/>
          <p:nvPr/>
        </p:nvSpPr>
        <p:spPr>
          <a:xfrm>
            <a:off x="479204" y="3252905"/>
            <a:ext cx="2128927" cy="400110"/>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Tw Cen MT" panose="020B0602020104020603"/>
                <a:ea typeface="+mn-ea"/>
                <a:cs typeface="+mn-cs"/>
              </a:rPr>
              <a:t>Medicine</a:t>
            </a:r>
            <a:endParaRPr kumimoji="0" lang="en-IN" sz="20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2" name="Rectangle 11">
            <a:extLst>
              <a:ext uri="{FF2B5EF4-FFF2-40B4-BE49-F238E27FC236}">
                <a16:creationId xmlns:a16="http://schemas.microsoft.com/office/drawing/2014/main" id="{9CA111B1-820B-471F-A928-00391DA89A0B}"/>
              </a:ext>
            </a:extLst>
          </p:cNvPr>
          <p:cNvSpPr/>
          <p:nvPr/>
        </p:nvSpPr>
        <p:spPr>
          <a:xfrm>
            <a:off x="471104" y="4371017"/>
            <a:ext cx="2128927" cy="384721"/>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srgbClr val="FFFFFF"/>
                </a:solidFill>
                <a:effectLst/>
                <a:uLnTx/>
                <a:uFillTx/>
                <a:latin typeface="Tw Cen MT" panose="020B0602020104020603"/>
                <a:ea typeface="+mn-ea"/>
                <a:cs typeface="+mn-cs"/>
              </a:rPr>
              <a:t>Demand</a:t>
            </a:r>
            <a:r>
              <a:rPr kumimoji="0" lang="en-US" sz="1000" b="0" i="0" u="none" strike="noStrike" kern="1200" cap="none" spc="0" normalizeH="0" baseline="0" noProof="0" dirty="0">
                <a:ln>
                  <a:noFill/>
                </a:ln>
                <a:solidFill>
                  <a:srgbClr val="FFFFFF"/>
                </a:solidFill>
                <a:effectLst/>
                <a:uLnTx/>
                <a:uFillTx/>
                <a:latin typeface="Tw Cen MT" panose="020B0602020104020603"/>
                <a:ea typeface="+mn-ea"/>
                <a:cs typeface="+mn-cs"/>
              </a:rPr>
              <a:t> </a:t>
            </a:r>
            <a:r>
              <a:rPr kumimoji="0" lang="en-US" sz="1900" b="0" i="0" u="none" strike="noStrike" kern="1200" cap="none" spc="0" normalizeH="0" baseline="0" noProof="0" dirty="0">
                <a:ln>
                  <a:noFill/>
                </a:ln>
                <a:solidFill>
                  <a:srgbClr val="FFFFFF"/>
                </a:solidFill>
                <a:effectLst/>
                <a:uLnTx/>
                <a:uFillTx/>
                <a:latin typeface="Tw Cen MT" panose="020B0602020104020603"/>
                <a:ea typeface="+mn-ea"/>
                <a:cs typeface="+mn-cs"/>
              </a:rPr>
              <a:t>Forecasting</a:t>
            </a:r>
            <a:endParaRPr kumimoji="0" lang="en-IN" sz="19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3" name="Rectangle 12">
            <a:extLst>
              <a:ext uri="{FF2B5EF4-FFF2-40B4-BE49-F238E27FC236}">
                <a16:creationId xmlns:a16="http://schemas.microsoft.com/office/drawing/2014/main" id="{BF7ECA5E-9C35-48E8-BBF8-55C13FC1B45A}"/>
              </a:ext>
            </a:extLst>
          </p:cNvPr>
          <p:cNvSpPr/>
          <p:nvPr/>
        </p:nvSpPr>
        <p:spPr>
          <a:xfrm>
            <a:off x="479205" y="5473739"/>
            <a:ext cx="2128927" cy="400110"/>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Tw Cen MT" panose="020B0602020104020603"/>
                <a:ea typeface="+mn-ea"/>
                <a:cs typeface="+mn-cs"/>
              </a:rPr>
              <a:t>Marketing</a:t>
            </a:r>
            <a:endParaRPr kumimoji="0" lang="en-IN" sz="20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4" name="Title 1">
            <a:extLst>
              <a:ext uri="{FF2B5EF4-FFF2-40B4-BE49-F238E27FC236}">
                <a16:creationId xmlns:a16="http://schemas.microsoft.com/office/drawing/2014/main" id="{A899AC94-9942-407D-A676-28C9161BC6A0}"/>
              </a:ext>
            </a:extLst>
          </p:cNvPr>
          <p:cNvSpPr>
            <a:spLocks noGrp="1"/>
          </p:cNvSpPr>
          <p:nvPr>
            <p:ph type="title"/>
          </p:nvPr>
        </p:nvSpPr>
        <p:spPr>
          <a:xfrm>
            <a:off x="361" y="134420"/>
            <a:ext cx="4156003" cy="807690"/>
          </a:xfrm>
          <a:solidFill>
            <a:schemeClr val="accent1">
              <a:lumMod val="50000"/>
            </a:schemeClr>
          </a:solidFill>
        </p:spPr>
        <p:txBody>
          <a:bodyPr/>
          <a:lstStyle/>
          <a:p>
            <a:r>
              <a:rPr lang="en-IN" b="1" dirty="0">
                <a:solidFill>
                  <a:schemeClr val="bg1"/>
                </a:solidFill>
              </a:rPr>
              <a:t>Linear Regression</a:t>
            </a:r>
          </a:p>
        </p:txBody>
      </p:sp>
    </p:spTree>
    <p:extLst>
      <p:ext uri="{BB962C8B-B14F-4D97-AF65-F5344CB8AC3E}">
        <p14:creationId xmlns:p14="http://schemas.microsoft.com/office/powerpoint/2010/main" val="1330778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D3F62-6F71-4D0C-BF1D-A996C46388D6}"/>
              </a:ext>
            </a:extLst>
          </p:cNvPr>
          <p:cNvSpPr>
            <a:spLocks noGrp="1"/>
          </p:cNvSpPr>
          <p:nvPr>
            <p:ph idx="1"/>
          </p:nvPr>
        </p:nvSpPr>
        <p:spPr>
          <a:xfrm>
            <a:off x="838200" y="1191491"/>
            <a:ext cx="10515600" cy="4985472"/>
          </a:xfrm>
        </p:spPr>
        <p:txBody>
          <a:bodyPr/>
          <a:lstStyle/>
          <a:p>
            <a:pPr marL="0" indent="0">
              <a:buNone/>
            </a:pPr>
            <a:r>
              <a:rPr lang="en-IN" dirty="0"/>
              <a:t>Short Notes – </a:t>
            </a:r>
          </a:p>
          <a:p>
            <a:r>
              <a:rPr lang="en-US" dirty="0"/>
              <a:t>In linear regression we assume that there is a linear relationship between dependent variable and independent variables.</a:t>
            </a:r>
          </a:p>
          <a:p>
            <a:endParaRPr lang="en-US" dirty="0"/>
          </a:p>
          <a:p>
            <a:r>
              <a:rPr lang="en-US" dirty="0"/>
              <a:t>R- Squared value gives how much variance model has learnt or explained and statistical measure of how close the data are to be the fitted regression</a:t>
            </a:r>
            <a:endParaRPr lang="en-IN" dirty="0"/>
          </a:p>
        </p:txBody>
      </p:sp>
      <p:sp>
        <p:nvSpPr>
          <p:cNvPr id="4" name="Title 1">
            <a:extLst>
              <a:ext uri="{FF2B5EF4-FFF2-40B4-BE49-F238E27FC236}">
                <a16:creationId xmlns:a16="http://schemas.microsoft.com/office/drawing/2014/main" id="{005EEB97-F539-44E1-946C-5C7812AAF1DE}"/>
              </a:ext>
            </a:extLst>
          </p:cNvPr>
          <p:cNvSpPr txBox="1">
            <a:spLocks/>
          </p:cNvSpPr>
          <p:nvPr/>
        </p:nvSpPr>
        <p:spPr>
          <a:xfrm>
            <a:off x="361" y="134420"/>
            <a:ext cx="4156003" cy="807690"/>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solidFill>
                  <a:schemeClr val="bg1"/>
                </a:solidFill>
              </a:rPr>
              <a:t>Linear Regression</a:t>
            </a:r>
            <a:endParaRPr lang="en-IN" b="1" dirty="0">
              <a:solidFill>
                <a:schemeClr val="bg1"/>
              </a:solidFill>
            </a:endParaRPr>
          </a:p>
        </p:txBody>
      </p:sp>
    </p:spTree>
    <p:extLst>
      <p:ext uri="{BB962C8B-B14F-4D97-AF65-F5344CB8AC3E}">
        <p14:creationId xmlns:p14="http://schemas.microsoft.com/office/powerpoint/2010/main" val="3609343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407-24DF-4E73-B6B4-770C97D9A787}"/>
              </a:ext>
            </a:extLst>
          </p:cNvPr>
          <p:cNvSpPr>
            <a:spLocks noGrp="1"/>
          </p:cNvSpPr>
          <p:nvPr>
            <p:ph type="title"/>
          </p:nvPr>
        </p:nvSpPr>
        <p:spPr>
          <a:xfrm>
            <a:off x="661220" y="2852687"/>
            <a:ext cx="10515600" cy="1325563"/>
          </a:xfrm>
        </p:spPr>
        <p:txBody>
          <a:bodyPr/>
          <a:lstStyle/>
          <a:p>
            <a:pPr algn="ctr"/>
            <a:r>
              <a:rPr lang="en-IN" b="1" dirty="0">
                <a:solidFill>
                  <a:schemeClr val="bg1"/>
                </a:solidFill>
              </a:rPr>
              <a:t>Supervised Learning</a:t>
            </a:r>
            <a:br>
              <a:rPr lang="en-IN" b="1" dirty="0">
                <a:solidFill>
                  <a:schemeClr val="bg1"/>
                </a:solidFill>
              </a:rPr>
            </a:br>
            <a:r>
              <a:rPr lang="en-IN" sz="3200" b="1" dirty="0">
                <a:solidFill>
                  <a:schemeClr val="bg1"/>
                </a:solidFill>
              </a:rPr>
              <a:t>Logistic Regression</a:t>
            </a:r>
            <a:endParaRPr lang="en-IN" b="1" dirty="0">
              <a:solidFill>
                <a:schemeClr val="bg1"/>
              </a:solidFill>
            </a:endParaRPr>
          </a:p>
        </p:txBody>
      </p:sp>
    </p:spTree>
    <p:extLst>
      <p:ext uri="{BB962C8B-B14F-4D97-AF65-F5344CB8AC3E}">
        <p14:creationId xmlns:p14="http://schemas.microsoft.com/office/powerpoint/2010/main" val="4044396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3B414-7352-4268-890B-0330F6E68A78}"/>
              </a:ext>
            </a:extLst>
          </p:cNvPr>
          <p:cNvSpPr>
            <a:spLocks noGrp="1"/>
          </p:cNvSpPr>
          <p:nvPr>
            <p:ph idx="1"/>
          </p:nvPr>
        </p:nvSpPr>
        <p:spPr>
          <a:xfrm>
            <a:off x="838200" y="1363287"/>
            <a:ext cx="10515600" cy="4813676"/>
          </a:xfrm>
        </p:spPr>
        <p:txBody>
          <a:bodyPr>
            <a:normAutofit/>
          </a:bodyPr>
          <a:lstStyle/>
          <a:p>
            <a:r>
              <a:rPr lang="en-US" dirty="0"/>
              <a:t>Logistic regression is a binary classification model. It’s a linear model which cuts the plane.</a:t>
            </a:r>
          </a:p>
          <a:p>
            <a:r>
              <a:rPr lang="en-US" dirty="0"/>
              <a:t>While testing the model in test dataset you create a confusion matrix and check metrics like </a:t>
            </a:r>
            <a:r>
              <a:rPr lang="en-US" b="1" dirty="0"/>
              <a:t>Accuracy, Precision, Recall, F1 Score and Support.</a:t>
            </a:r>
            <a:r>
              <a:rPr lang="en-US" dirty="0"/>
              <a:t> </a:t>
            </a:r>
          </a:p>
          <a:p>
            <a:pPr marL="914400" lvl="2" indent="0" fontAlgn="base">
              <a:buNone/>
            </a:pPr>
            <a:r>
              <a:rPr lang="en-US" dirty="0"/>
              <a:t>1.     </a:t>
            </a:r>
            <a:r>
              <a:rPr lang="en-US" b="1" dirty="0"/>
              <a:t>TN / True Negative:</a:t>
            </a:r>
            <a:r>
              <a:rPr lang="en-US" dirty="0"/>
              <a:t>  case was negative and predicted negative</a:t>
            </a:r>
          </a:p>
          <a:p>
            <a:pPr marL="914400" lvl="2" indent="0" fontAlgn="base">
              <a:buNone/>
            </a:pPr>
            <a:r>
              <a:rPr lang="en-US" dirty="0"/>
              <a:t>2.     </a:t>
            </a:r>
            <a:r>
              <a:rPr lang="en-US" b="1" dirty="0"/>
              <a:t>TP / True Positive:</a:t>
            </a:r>
            <a:r>
              <a:rPr lang="en-US" dirty="0"/>
              <a:t>    case was positive and predicted positive</a:t>
            </a:r>
          </a:p>
          <a:p>
            <a:pPr marL="914400" lvl="2" indent="0" fontAlgn="base">
              <a:buNone/>
            </a:pPr>
            <a:r>
              <a:rPr lang="en-US" dirty="0"/>
              <a:t>3.     </a:t>
            </a:r>
            <a:r>
              <a:rPr lang="en-US" b="1" dirty="0"/>
              <a:t>FN / False Negative:</a:t>
            </a:r>
            <a:r>
              <a:rPr lang="en-US" dirty="0"/>
              <a:t> case was positive but predicted negative</a:t>
            </a:r>
          </a:p>
          <a:p>
            <a:pPr marL="914400" lvl="2" indent="0" fontAlgn="base">
              <a:buNone/>
            </a:pPr>
            <a:r>
              <a:rPr lang="en-US" dirty="0"/>
              <a:t>4.     </a:t>
            </a:r>
            <a:r>
              <a:rPr lang="en-US" b="1" dirty="0"/>
              <a:t>FP / False Positive:</a:t>
            </a:r>
            <a:r>
              <a:rPr lang="en-US" dirty="0"/>
              <a:t>    case was negative but predicted positive</a:t>
            </a:r>
          </a:p>
          <a:p>
            <a:endParaRPr lang="en-US" dirty="0"/>
          </a:p>
          <a:p>
            <a:pPr marL="0" indent="0">
              <a:buNone/>
            </a:pPr>
            <a:endParaRPr lang="en-US" dirty="0"/>
          </a:p>
          <a:p>
            <a:endParaRPr lang="en-IN" dirty="0"/>
          </a:p>
        </p:txBody>
      </p:sp>
      <p:sp>
        <p:nvSpPr>
          <p:cNvPr id="4" name="Title 1">
            <a:extLst>
              <a:ext uri="{FF2B5EF4-FFF2-40B4-BE49-F238E27FC236}">
                <a16:creationId xmlns:a16="http://schemas.microsoft.com/office/drawing/2014/main" id="{54706C90-4AE4-45D3-AC21-DC4F41444B3D}"/>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solidFill>
                  <a:schemeClr val="bg1"/>
                </a:solidFill>
              </a:rPr>
              <a:t>Logistic Regression</a:t>
            </a:r>
            <a:endParaRPr lang="en-IN" b="1" dirty="0">
              <a:solidFill>
                <a:schemeClr val="bg1"/>
              </a:solidFill>
            </a:endParaRPr>
          </a:p>
        </p:txBody>
      </p:sp>
    </p:spTree>
    <p:extLst>
      <p:ext uri="{BB962C8B-B14F-4D97-AF65-F5344CB8AC3E}">
        <p14:creationId xmlns:p14="http://schemas.microsoft.com/office/powerpoint/2010/main" val="3730676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38C0-5103-480F-9C05-8CB2FD2BCB59}"/>
              </a:ext>
            </a:extLst>
          </p:cNvPr>
          <p:cNvSpPr>
            <a:spLocks noGrp="1"/>
          </p:cNvSpPr>
          <p:nvPr>
            <p:ph type="title"/>
          </p:nvPr>
        </p:nvSpPr>
        <p:spPr>
          <a:xfrm>
            <a:off x="361" y="134420"/>
            <a:ext cx="4156003" cy="807690"/>
          </a:xfrm>
          <a:solidFill>
            <a:srgbClr val="203864"/>
          </a:solidFill>
        </p:spPr>
        <p:txBody>
          <a:bodyPr>
            <a:normAutofit fontScale="90000"/>
          </a:bodyPr>
          <a:lstStyle/>
          <a:p>
            <a:r>
              <a:rPr lang="en-IN" b="1" dirty="0">
                <a:solidFill>
                  <a:schemeClr val="bg1"/>
                </a:solidFill>
              </a:rPr>
              <a:t>Logistic Regression</a:t>
            </a:r>
          </a:p>
        </p:txBody>
      </p:sp>
      <p:sp>
        <p:nvSpPr>
          <p:cNvPr id="4" name="TextBox 3">
            <a:extLst>
              <a:ext uri="{FF2B5EF4-FFF2-40B4-BE49-F238E27FC236}">
                <a16:creationId xmlns:a16="http://schemas.microsoft.com/office/drawing/2014/main" id="{7002C84E-53CC-4147-9899-2E7DF23B0D7F}"/>
              </a:ext>
            </a:extLst>
          </p:cNvPr>
          <p:cNvSpPr txBox="1"/>
          <p:nvPr/>
        </p:nvSpPr>
        <p:spPr>
          <a:xfrm>
            <a:off x="955040" y="1688088"/>
            <a:ext cx="1928552" cy="954107"/>
          </a:xfrm>
          <a:prstGeom prst="rect">
            <a:avLst/>
          </a:prstGeom>
          <a:solidFill>
            <a:schemeClr val="accent1">
              <a:lumMod val="50000"/>
            </a:schemeClr>
          </a:solidFill>
        </p:spPr>
        <p:txBody>
          <a:bodyPr wrap="square" rtlCol="0">
            <a:spAutoFit/>
          </a:bodyPr>
          <a:lstStyle/>
          <a:p>
            <a:pPr algn="ctr"/>
            <a:r>
              <a:rPr lang="en-IN" sz="2800" dirty="0">
                <a:solidFill>
                  <a:schemeClr val="bg1"/>
                </a:solidFill>
              </a:rPr>
              <a:t>Linear Regression</a:t>
            </a:r>
          </a:p>
        </p:txBody>
      </p:sp>
      <p:sp>
        <p:nvSpPr>
          <p:cNvPr id="5" name="TextBox 4">
            <a:extLst>
              <a:ext uri="{FF2B5EF4-FFF2-40B4-BE49-F238E27FC236}">
                <a16:creationId xmlns:a16="http://schemas.microsoft.com/office/drawing/2014/main" id="{BFE0FF09-E3B2-4AC1-A714-726AF6601E51}"/>
              </a:ext>
            </a:extLst>
          </p:cNvPr>
          <p:cNvSpPr txBox="1"/>
          <p:nvPr/>
        </p:nvSpPr>
        <p:spPr>
          <a:xfrm>
            <a:off x="4631113" y="1688088"/>
            <a:ext cx="1928552" cy="954107"/>
          </a:xfrm>
          <a:prstGeom prst="rect">
            <a:avLst/>
          </a:prstGeom>
          <a:solidFill>
            <a:schemeClr val="accent1">
              <a:lumMod val="50000"/>
            </a:schemeClr>
          </a:solidFill>
        </p:spPr>
        <p:txBody>
          <a:bodyPr wrap="square" rtlCol="0">
            <a:spAutoFit/>
          </a:bodyPr>
          <a:lstStyle/>
          <a:p>
            <a:pPr algn="ctr"/>
            <a:r>
              <a:rPr lang="en-IN" sz="2800" dirty="0">
                <a:solidFill>
                  <a:schemeClr val="bg1"/>
                </a:solidFill>
              </a:rPr>
              <a:t>Sigmoid</a:t>
            </a:r>
          </a:p>
          <a:p>
            <a:pPr algn="ctr"/>
            <a:r>
              <a:rPr lang="en-IN" sz="2800" dirty="0">
                <a:solidFill>
                  <a:schemeClr val="bg1"/>
                </a:solidFill>
              </a:rPr>
              <a:t>Function</a:t>
            </a:r>
          </a:p>
        </p:txBody>
      </p:sp>
      <p:sp>
        <p:nvSpPr>
          <p:cNvPr id="6" name="TextBox 5">
            <a:extLst>
              <a:ext uri="{FF2B5EF4-FFF2-40B4-BE49-F238E27FC236}">
                <a16:creationId xmlns:a16="http://schemas.microsoft.com/office/drawing/2014/main" id="{0EF924EF-01E2-4538-A639-985D56ADE7FA}"/>
              </a:ext>
            </a:extLst>
          </p:cNvPr>
          <p:cNvSpPr txBox="1"/>
          <p:nvPr/>
        </p:nvSpPr>
        <p:spPr>
          <a:xfrm>
            <a:off x="8870603" y="1688088"/>
            <a:ext cx="1928552" cy="954107"/>
          </a:xfrm>
          <a:prstGeom prst="rect">
            <a:avLst/>
          </a:prstGeom>
          <a:solidFill>
            <a:schemeClr val="accent1">
              <a:lumMod val="50000"/>
            </a:schemeClr>
          </a:solidFill>
        </p:spPr>
        <p:txBody>
          <a:bodyPr wrap="square" rtlCol="0">
            <a:spAutoFit/>
          </a:bodyPr>
          <a:lstStyle/>
          <a:p>
            <a:pPr algn="ctr"/>
            <a:r>
              <a:rPr lang="en-IN" sz="2800" dirty="0">
                <a:solidFill>
                  <a:schemeClr val="bg1"/>
                </a:solidFill>
              </a:rPr>
              <a:t>Logistic Regression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CAD61D-E176-42D7-9CE7-9616315ADF7B}"/>
                  </a:ext>
                </a:extLst>
              </p:cNvPr>
              <p:cNvSpPr txBox="1"/>
              <p:nvPr/>
            </p:nvSpPr>
            <p:spPr>
              <a:xfrm>
                <a:off x="730332" y="3388173"/>
                <a:ext cx="2696059" cy="615553"/>
              </a:xfrm>
              <a:prstGeom prst="rect">
                <a:avLst/>
              </a:prstGeom>
              <a:noFill/>
            </p:spPr>
            <p:txBody>
              <a:bodyPr wrap="none" lIns="0" tIns="0" rIns="0" bIns="0" rtlCol="0">
                <a:spAutoFit/>
              </a:bodyPr>
              <a:lstStyle/>
              <a:p>
                <a14:m>
                  <m:oMath xmlns:m="http://schemas.openxmlformats.org/officeDocument/2006/math">
                    <m:r>
                      <a:rPr lang="en-IN" sz="4000" b="0" i="1" smtClean="0">
                        <a:latin typeface="Cambria Math" panose="02040503050406030204" pitchFamily="18" charset="0"/>
                      </a:rPr>
                      <m:t>𝑦</m:t>
                    </m:r>
                    <m:r>
                      <a:rPr lang="en-IN" sz="4000" b="0" i="1" smtClean="0">
                        <a:latin typeface="Cambria Math" panose="02040503050406030204" pitchFamily="18" charset="0"/>
                      </a:rPr>
                      <m:t>= </m:t>
                    </m:r>
                    <m:sSub>
                      <m:sSubPr>
                        <m:ctrlPr>
                          <a:rPr lang="en-IN" sz="4000" b="0" i="1" smtClean="0">
                            <a:latin typeface="Cambria Math" panose="02040503050406030204" pitchFamily="18" charset="0"/>
                          </a:rPr>
                        </m:ctrlPr>
                      </m:sSubPr>
                      <m:e>
                        <m:r>
                          <a:rPr lang="en-IN" sz="4000" b="0" i="1" smtClean="0">
                            <a:latin typeface="Cambria Math" panose="02040503050406030204" pitchFamily="18" charset="0"/>
                          </a:rPr>
                          <m:t>𝑚</m:t>
                        </m:r>
                      </m:e>
                      <m:sub>
                        <m:r>
                          <a:rPr lang="en-IN" sz="4000" b="0" i="1" smtClean="0">
                            <a:latin typeface="Cambria Math" panose="02040503050406030204" pitchFamily="18" charset="0"/>
                          </a:rPr>
                          <m:t>1</m:t>
                        </m:r>
                      </m:sub>
                    </m:sSub>
                    <m:sSub>
                      <m:sSubPr>
                        <m:ctrlPr>
                          <a:rPr lang="en-IN" sz="4000" i="1">
                            <a:latin typeface="Cambria Math" panose="02040503050406030204" pitchFamily="18" charset="0"/>
                          </a:rPr>
                        </m:ctrlPr>
                      </m:sSubPr>
                      <m:e>
                        <m:r>
                          <a:rPr lang="en-IN" sz="4000" b="0" i="1" smtClean="0">
                            <a:latin typeface="Cambria Math" panose="02040503050406030204" pitchFamily="18" charset="0"/>
                          </a:rPr>
                          <m:t>𝑥</m:t>
                        </m:r>
                      </m:e>
                      <m:sub>
                        <m:r>
                          <a:rPr lang="en-IN" sz="4000" i="1">
                            <a:latin typeface="Cambria Math" panose="02040503050406030204" pitchFamily="18" charset="0"/>
                          </a:rPr>
                          <m:t>1</m:t>
                        </m:r>
                      </m:sub>
                    </m:sSub>
                  </m:oMath>
                </a14:m>
                <a:r>
                  <a:rPr lang="en-IN" sz="4000" dirty="0"/>
                  <a:t>+c</a:t>
                </a:r>
              </a:p>
            </p:txBody>
          </p:sp>
        </mc:Choice>
        <mc:Fallback xmlns="">
          <p:sp>
            <p:nvSpPr>
              <p:cNvPr id="7" name="TextBox 6">
                <a:extLst>
                  <a:ext uri="{FF2B5EF4-FFF2-40B4-BE49-F238E27FC236}">
                    <a16:creationId xmlns:a16="http://schemas.microsoft.com/office/drawing/2014/main" id="{0FCAD61D-E176-42D7-9CE7-9616315ADF7B}"/>
                  </a:ext>
                </a:extLst>
              </p:cNvPr>
              <p:cNvSpPr txBox="1">
                <a:spLocks noRot="1" noChangeAspect="1" noMove="1" noResize="1" noEditPoints="1" noAdjustHandles="1" noChangeArrowheads="1" noChangeShapeType="1" noTextEdit="1"/>
              </p:cNvSpPr>
              <p:nvPr/>
            </p:nvSpPr>
            <p:spPr>
              <a:xfrm>
                <a:off x="730332" y="3388173"/>
                <a:ext cx="2696059" cy="615553"/>
              </a:xfrm>
              <a:prstGeom prst="rect">
                <a:avLst/>
              </a:prstGeom>
              <a:blipFill>
                <a:blip r:embed="rId2"/>
                <a:stretch>
                  <a:fillRect t="-25743" r="-10181" b="-48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1B43FA9-C302-458A-AD56-0AC50663B063}"/>
                  </a:ext>
                </a:extLst>
              </p:cNvPr>
              <p:cNvSpPr txBox="1"/>
              <p:nvPr/>
            </p:nvSpPr>
            <p:spPr>
              <a:xfrm>
                <a:off x="3920594" y="3030994"/>
                <a:ext cx="2818271" cy="1184812"/>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box>
                        <m:boxPr>
                          <m:ctrlPr>
                            <a:rPr kumimoji="0" lang="en-US" sz="4000" b="0" i="1" u="none" strike="noStrike" kern="1200" cap="none" spc="0" normalizeH="0" baseline="0" noProof="0" smtClean="0">
                              <a:ln>
                                <a:noFill/>
                              </a:ln>
                              <a:solidFill>
                                <a:srgbClr val="203864"/>
                              </a:solidFill>
                              <a:effectLst/>
                              <a:uLnTx/>
                              <a:uFillTx/>
                              <a:latin typeface="Cambria Math" panose="02040503050406030204" pitchFamily="18" charset="0"/>
                              <a:ea typeface="+mn-ea"/>
                              <a:cs typeface="+mn-cs"/>
                            </a:rPr>
                          </m:ctrlPr>
                        </m:boxPr>
                        <m:e>
                          <m:r>
                            <a:rPr kumimoji="0" lang="en-IN" sz="4000" b="0" i="1" u="none" strike="noStrike" kern="1200" cap="none" spc="0" normalizeH="0" baseline="0" noProof="0" smtClean="0">
                              <a:ln>
                                <a:noFill/>
                              </a:ln>
                              <a:solidFill>
                                <a:srgbClr val="203864"/>
                              </a:solidFill>
                              <a:effectLst/>
                              <a:uLnTx/>
                              <a:uFillTx/>
                              <a:latin typeface="Cambria Math" panose="02040503050406030204" pitchFamily="18" charset="0"/>
                              <a:ea typeface="+mn-ea"/>
                              <a:cs typeface="+mn-cs"/>
                            </a:rPr>
                            <m:t>𝑝</m:t>
                          </m:r>
                          <m:r>
                            <a:rPr kumimoji="0" lang="en-IN" sz="4000" b="0" i="1" u="none" strike="noStrike" kern="1200" cap="none" spc="0" normalizeH="0" baseline="0" noProof="0" smtClean="0">
                              <a:ln>
                                <a:noFill/>
                              </a:ln>
                              <a:solidFill>
                                <a:srgbClr val="203864"/>
                              </a:solidFill>
                              <a:effectLst/>
                              <a:uLnTx/>
                              <a:uFillTx/>
                              <a:latin typeface="Cambria Math" panose="02040503050406030204" pitchFamily="18" charset="0"/>
                              <a:ea typeface="+mn-ea"/>
                              <a:cs typeface="+mn-cs"/>
                            </a:rPr>
                            <m:t>=</m:t>
                          </m:r>
                          <m:f>
                            <m:fPr>
                              <m:ctrlPr>
                                <a:rPr kumimoji="0" lang="en-IN" sz="4000" b="0" i="1" u="none" strike="noStrike" kern="1200" cap="none" spc="0" normalizeH="0" baseline="0" noProof="0" smtClean="0">
                                  <a:ln>
                                    <a:noFill/>
                                  </a:ln>
                                  <a:solidFill>
                                    <a:srgbClr val="203864"/>
                                  </a:solidFill>
                                  <a:effectLst/>
                                  <a:uLnTx/>
                                  <a:uFillTx/>
                                  <a:latin typeface="Cambria Math" panose="02040503050406030204" pitchFamily="18" charset="0"/>
                                  <a:ea typeface="+mn-ea"/>
                                  <a:cs typeface="+mn-cs"/>
                                </a:rPr>
                              </m:ctrlPr>
                            </m:fPr>
                            <m:num>
                              <m:r>
                                <a:rPr kumimoji="0" lang="en-IN" sz="4000" b="0" i="1" u="none" strike="noStrike" kern="1200" cap="none" spc="0" normalizeH="0" baseline="0" noProof="0" smtClean="0">
                                  <a:ln>
                                    <a:noFill/>
                                  </a:ln>
                                  <a:solidFill>
                                    <a:srgbClr val="203864"/>
                                  </a:solidFill>
                                  <a:effectLst/>
                                  <a:uLnTx/>
                                  <a:uFillTx/>
                                  <a:latin typeface="Cambria Math" panose="02040503050406030204" pitchFamily="18" charset="0"/>
                                  <a:ea typeface="+mn-ea"/>
                                  <a:cs typeface="+mn-cs"/>
                                </a:rPr>
                                <m:t>1</m:t>
                              </m:r>
                            </m:num>
                            <m:den>
                              <m:r>
                                <a:rPr kumimoji="0" lang="en-IN" sz="4000" b="0" i="1" u="none" strike="noStrike" kern="1200" cap="none" spc="0" normalizeH="0" baseline="0" noProof="0" smtClean="0">
                                  <a:ln>
                                    <a:noFill/>
                                  </a:ln>
                                  <a:solidFill>
                                    <a:srgbClr val="203864"/>
                                  </a:solidFill>
                                  <a:effectLst/>
                                  <a:uLnTx/>
                                  <a:uFillTx/>
                                  <a:latin typeface="Cambria Math" panose="02040503050406030204" pitchFamily="18" charset="0"/>
                                  <a:ea typeface="+mn-ea"/>
                                  <a:cs typeface="+mn-cs"/>
                                </a:rPr>
                                <m:t>1+</m:t>
                              </m:r>
                              <m:sSup>
                                <m:sSupPr>
                                  <m:ctrlPr>
                                    <a:rPr kumimoji="0" lang="en-IN" sz="4000" b="0" i="1" u="none" strike="noStrike" kern="1200" cap="none" spc="0" normalizeH="0" baseline="0" noProof="0" smtClean="0">
                                      <a:ln>
                                        <a:noFill/>
                                      </a:ln>
                                      <a:solidFill>
                                        <a:srgbClr val="203864"/>
                                      </a:solidFill>
                                      <a:effectLst/>
                                      <a:uLnTx/>
                                      <a:uFillTx/>
                                      <a:latin typeface="Cambria Math" panose="02040503050406030204" pitchFamily="18" charset="0"/>
                                      <a:ea typeface="+mn-ea"/>
                                      <a:cs typeface="+mn-cs"/>
                                    </a:rPr>
                                  </m:ctrlPr>
                                </m:sSupPr>
                                <m:e>
                                  <m:r>
                                    <a:rPr kumimoji="0" lang="en-IN" sz="4000" b="0" i="1" u="none" strike="noStrike" kern="1200" cap="none" spc="0" normalizeH="0" baseline="0" noProof="0" smtClean="0">
                                      <a:ln>
                                        <a:noFill/>
                                      </a:ln>
                                      <a:solidFill>
                                        <a:srgbClr val="203864"/>
                                      </a:solidFill>
                                      <a:effectLst/>
                                      <a:uLnTx/>
                                      <a:uFillTx/>
                                      <a:latin typeface="Cambria Math" panose="02040503050406030204" pitchFamily="18" charset="0"/>
                                      <a:ea typeface="+mn-ea"/>
                                      <a:cs typeface="+mn-cs"/>
                                    </a:rPr>
                                    <m:t>𝑒</m:t>
                                  </m:r>
                                </m:e>
                                <m:sup>
                                  <m:r>
                                    <a:rPr kumimoji="0" lang="en-IN" sz="4000" b="0" i="1" u="none" strike="noStrike" kern="1200" cap="none" spc="0" normalizeH="0" baseline="0" noProof="0" smtClean="0">
                                      <a:ln>
                                        <a:noFill/>
                                      </a:ln>
                                      <a:solidFill>
                                        <a:srgbClr val="203864"/>
                                      </a:solidFill>
                                      <a:effectLst/>
                                      <a:uLnTx/>
                                      <a:uFillTx/>
                                      <a:latin typeface="Cambria Math" panose="02040503050406030204" pitchFamily="18" charset="0"/>
                                      <a:ea typeface="+mn-ea"/>
                                      <a:cs typeface="+mn-cs"/>
                                    </a:rPr>
                                    <m:t>−</m:t>
                                  </m:r>
                                  <m:acc>
                                    <m:accPr>
                                      <m:chr m:val="̂"/>
                                      <m:ctrlPr>
                                        <a:rPr lang="en-US" sz="4000" i="1" smtClean="0">
                                          <a:solidFill>
                                            <a:srgbClr val="203864"/>
                                          </a:solidFill>
                                          <a:latin typeface="Cambria Math" panose="02040503050406030204" pitchFamily="18" charset="0"/>
                                        </a:rPr>
                                      </m:ctrlPr>
                                    </m:accPr>
                                    <m:e>
                                      <m:r>
                                        <a:rPr lang="en-US" sz="4000" i="1" smtClean="0">
                                          <a:solidFill>
                                            <a:srgbClr val="203864"/>
                                          </a:solidFill>
                                          <a:latin typeface="Cambria Math" panose="02040503050406030204" pitchFamily="18" charset="0"/>
                                        </a:rPr>
                                        <m:t>𝑦</m:t>
                                      </m:r>
                                    </m:e>
                                  </m:acc>
                                </m:sup>
                              </m:sSup>
                            </m:den>
                          </m:f>
                        </m:e>
                      </m:box>
                    </m:oMath>
                  </m:oMathPara>
                </a14:m>
                <a:endParaRPr kumimoji="0" lang="en-US" sz="4000" b="0" i="0" u="none" strike="noStrike" kern="1200" cap="none" spc="0" normalizeH="0" baseline="0" noProof="0" dirty="0">
                  <a:ln>
                    <a:noFill/>
                  </a:ln>
                  <a:solidFill>
                    <a:srgbClr val="203864"/>
                  </a:solidFill>
                  <a:effectLst/>
                  <a:uLnTx/>
                  <a:uFillTx/>
                  <a:latin typeface="Tw Cen MT" panose="020B0602020104020603"/>
                  <a:ea typeface="+mn-ea"/>
                  <a:cs typeface="+mn-cs"/>
                </a:endParaRPr>
              </a:p>
            </p:txBody>
          </p:sp>
        </mc:Choice>
        <mc:Fallback xmlns="">
          <p:sp>
            <p:nvSpPr>
              <p:cNvPr id="9" name="TextBox 8">
                <a:extLst>
                  <a:ext uri="{FF2B5EF4-FFF2-40B4-BE49-F238E27FC236}">
                    <a16:creationId xmlns:a16="http://schemas.microsoft.com/office/drawing/2014/main" id="{41B43FA9-C302-458A-AD56-0AC50663B063}"/>
                  </a:ext>
                </a:extLst>
              </p:cNvPr>
              <p:cNvSpPr txBox="1">
                <a:spLocks noRot="1" noChangeAspect="1" noMove="1" noResize="1" noEditPoints="1" noAdjustHandles="1" noChangeArrowheads="1" noChangeShapeType="1" noTextEdit="1"/>
              </p:cNvSpPr>
              <p:nvPr/>
            </p:nvSpPr>
            <p:spPr>
              <a:xfrm>
                <a:off x="3920594" y="3030994"/>
                <a:ext cx="2818271" cy="118481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D36413-1738-4535-9AA5-47E77AD254A4}"/>
                  </a:ext>
                </a:extLst>
              </p:cNvPr>
              <p:cNvSpPr txBox="1"/>
              <p:nvPr/>
            </p:nvSpPr>
            <p:spPr>
              <a:xfrm>
                <a:off x="7475965" y="3030994"/>
                <a:ext cx="4716035" cy="1383071"/>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box>
                        <m:boxPr>
                          <m:ctrlPr>
                            <a:rPr lang="en-US" sz="4000" i="1" smtClean="0">
                              <a:solidFill>
                                <a:srgbClr val="203864"/>
                              </a:solidFill>
                              <a:latin typeface="Cambria Math" panose="02040503050406030204" pitchFamily="18" charset="0"/>
                            </a:rPr>
                          </m:ctrlPr>
                        </m:boxPr>
                        <m:e>
                          <m:r>
                            <a:rPr lang="en-IN" sz="4000" b="0" i="1" smtClean="0">
                              <a:solidFill>
                                <a:srgbClr val="203864"/>
                              </a:solidFill>
                              <a:latin typeface="Cambria Math" panose="02040503050406030204" pitchFamily="18" charset="0"/>
                            </a:rPr>
                            <m:t>𝑙𝑛</m:t>
                          </m:r>
                          <m:d>
                            <m:dPr>
                              <m:ctrlPr>
                                <a:rPr lang="en-IN" sz="4000" b="0" i="1" smtClean="0">
                                  <a:solidFill>
                                    <a:srgbClr val="203864"/>
                                  </a:solidFill>
                                  <a:latin typeface="Cambria Math" panose="02040503050406030204" pitchFamily="18" charset="0"/>
                                </a:rPr>
                              </m:ctrlPr>
                            </m:dPr>
                            <m:e>
                              <m:f>
                                <m:fPr>
                                  <m:ctrlPr>
                                    <a:rPr lang="en-IN" sz="4000" i="1">
                                      <a:solidFill>
                                        <a:srgbClr val="203864"/>
                                      </a:solidFill>
                                      <a:latin typeface="Cambria Math" panose="02040503050406030204" pitchFamily="18" charset="0"/>
                                    </a:rPr>
                                  </m:ctrlPr>
                                </m:fPr>
                                <m:num>
                                  <m:r>
                                    <a:rPr lang="en-IN" sz="4000" i="1">
                                      <a:solidFill>
                                        <a:srgbClr val="203864"/>
                                      </a:solidFill>
                                      <a:latin typeface="Cambria Math" panose="02040503050406030204" pitchFamily="18" charset="0"/>
                                    </a:rPr>
                                    <m:t>𝑝</m:t>
                                  </m:r>
                                </m:num>
                                <m:den>
                                  <m:r>
                                    <a:rPr lang="en-IN" sz="4000" i="1">
                                      <a:solidFill>
                                        <a:srgbClr val="203864"/>
                                      </a:solidFill>
                                      <a:latin typeface="Cambria Math" panose="02040503050406030204" pitchFamily="18" charset="0"/>
                                    </a:rPr>
                                    <m:t>1−</m:t>
                                  </m:r>
                                  <m:r>
                                    <a:rPr lang="en-IN" sz="4000" i="1">
                                      <a:solidFill>
                                        <a:srgbClr val="203864"/>
                                      </a:solidFill>
                                      <a:latin typeface="Cambria Math" panose="02040503050406030204" pitchFamily="18" charset="0"/>
                                    </a:rPr>
                                    <m:t>𝑝</m:t>
                                  </m:r>
                                </m:den>
                              </m:f>
                            </m:e>
                          </m:d>
                          <m:r>
                            <a:rPr lang="en-IN" sz="4000" b="0" i="1" smtClean="0">
                              <a:solidFill>
                                <a:srgbClr val="203864"/>
                              </a:solidFill>
                              <a:latin typeface="Cambria Math" panose="02040503050406030204" pitchFamily="18" charset="0"/>
                            </a:rPr>
                            <m:t>=</m:t>
                          </m:r>
                          <m:r>
                            <a:rPr lang="en-IN" sz="4000" b="0" i="1" smtClean="0">
                              <a:solidFill>
                                <a:srgbClr val="203864"/>
                              </a:solidFill>
                              <a:latin typeface="Cambria Math" panose="02040503050406030204" pitchFamily="18" charset="0"/>
                            </a:rPr>
                            <m:t>𝑚𝑥</m:t>
                          </m:r>
                          <m:r>
                            <a:rPr lang="en-IN" sz="4000" b="0" i="1" smtClean="0">
                              <a:solidFill>
                                <a:srgbClr val="203864"/>
                              </a:solidFill>
                              <a:latin typeface="Cambria Math" panose="02040503050406030204" pitchFamily="18" charset="0"/>
                            </a:rPr>
                            <m:t>+</m:t>
                          </m:r>
                          <m:r>
                            <a:rPr lang="en-IN" sz="4000" b="0" i="1" smtClean="0">
                              <a:solidFill>
                                <a:srgbClr val="203864"/>
                              </a:solidFill>
                              <a:latin typeface="Cambria Math" panose="02040503050406030204" pitchFamily="18" charset="0"/>
                            </a:rPr>
                            <m:t>𝑐</m:t>
                          </m:r>
                        </m:e>
                      </m:box>
                    </m:oMath>
                  </m:oMathPara>
                </a14:m>
                <a:endParaRPr kumimoji="0" lang="en-US" sz="4000" b="0" i="0" u="none" strike="noStrike" kern="1200" cap="none" spc="0" normalizeH="0" baseline="0" noProof="0" dirty="0">
                  <a:ln>
                    <a:noFill/>
                  </a:ln>
                  <a:solidFill>
                    <a:srgbClr val="203864"/>
                  </a:solidFill>
                  <a:effectLst/>
                  <a:uLnTx/>
                  <a:uFillTx/>
                  <a:latin typeface="Tw Cen MT" panose="020B0602020104020603"/>
                  <a:ea typeface="+mn-ea"/>
                  <a:cs typeface="+mn-cs"/>
                </a:endParaRPr>
              </a:p>
            </p:txBody>
          </p:sp>
        </mc:Choice>
        <mc:Fallback xmlns="">
          <p:sp>
            <p:nvSpPr>
              <p:cNvPr id="10" name="TextBox 9">
                <a:extLst>
                  <a:ext uri="{FF2B5EF4-FFF2-40B4-BE49-F238E27FC236}">
                    <a16:creationId xmlns:a16="http://schemas.microsoft.com/office/drawing/2014/main" id="{2ED36413-1738-4535-9AA5-47E77AD254A4}"/>
                  </a:ext>
                </a:extLst>
              </p:cNvPr>
              <p:cNvSpPr txBox="1">
                <a:spLocks noRot="1" noChangeAspect="1" noMove="1" noResize="1" noEditPoints="1" noAdjustHandles="1" noChangeArrowheads="1" noChangeShapeType="1" noTextEdit="1"/>
              </p:cNvSpPr>
              <p:nvPr/>
            </p:nvSpPr>
            <p:spPr>
              <a:xfrm>
                <a:off x="7475965" y="3030994"/>
                <a:ext cx="4716035" cy="1383071"/>
              </a:xfrm>
              <a:prstGeom prst="rect">
                <a:avLst/>
              </a:prstGeom>
              <a:blipFill>
                <a:blip r:embed="rId4"/>
                <a:stretch>
                  <a:fillRect/>
                </a:stretch>
              </a:blipFill>
            </p:spPr>
            <p:txBody>
              <a:bodyPr/>
              <a:lstStyle/>
              <a:p>
                <a:r>
                  <a:rPr lang="en-IN">
                    <a:noFill/>
                  </a:rPr>
                  <a:t> </a:t>
                </a:r>
              </a:p>
            </p:txBody>
          </p:sp>
        </mc:Fallback>
      </mc:AlternateContent>
      <p:cxnSp>
        <p:nvCxnSpPr>
          <p:cNvPr id="11" name="Straight Connector 10">
            <a:extLst>
              <a:ext uri="{FF2B5EF4-FFF2-40B4-BE49-F238E27FC236}">
                <a16:creationId xmlns:a16="http://schemas.microsoft.com/office/drawing/2014/main" id="{5639DDCF-092A-4079-A007-9C70FDADA084}"/>
              </a:ext>
            </a:extLst>
          </p:cNvPr>
          <p:cNvCxnSpPr>
            <a:cxnSpLocks/>
          </p:cNvCxnSpPr>
          <p:nvPr/>
        </p:nvCxnSpPr>
        <p:spPr>
          <a:xfrm>
            <a:off x="3624349" y="1688088"/>
            <a:ext cx="0" cy="4616602"/>
          </a:xfrm>
          <a:prstGeom prst="line">
            <a:avLst/>
          </a:prstGeom>
          <a:ln w="76200">
            <a:solidFill>
              <a:srgbClr val="20386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1973D8AE-E050-4E0D-BBE2-592C2A5C4183}"/>
              </a:ext>
            </a:extLst>
          </p:cNvPr>
          <p:cNvCxnSpPr>
            <a:cxnSpLocks/>
          </p:cNvCxnSpPr>
          <p:nvPr/>
        </p:nvCxnSpPr>
        <p:spPr>
          <a:xfrm>
            <a:off x="7234843" y="1695425"/>
            <a:ext cx="0" cy="4616602"/>
          </a:xfrm>
          <a:prstGeom prst="line">
            <a:avLst/>
          </a:prstGeom>
          <a:ln w="76200">
            <a:solidFill>
              <a:srgbClr val="20386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264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43BC-BFBF-4CAD-B39C-42384A149C4E}"/>
              </a:ext>
            </a:extLst>
          </p:cNvPr>
          <p:cNvSpPr>
            <a:spLocks noGrp="1"/>
          </p:cNvSpPr>
          <p:nvPr>
            <p:ph type="title"/>
          </p:nvPr>
        </p:nvSpPr>
        <p:spPr>
          <a:xfrm>
            <a:off x="838200" y="942110"/>
            <a:ext cx="10515600" cy="748578"/>
          </a:xfrm>
        </p:spPr>
        <p:txBody>
          <a:bodyPr/>
          <a:lstStyle/>
          <a:p>
            <a:r>
              <a:rPr lang="en-US" b="1" dirty="0"/>
              <a:t>Advantages</a:t>
            </a:r>
            <a:endParaRPr lang="en-IN" dirty="0"/>
          </a:p>
        </p:txBody>
      </p:sp>
      <p:sp>
        <p:nvSpPr>
          <p:cNvPr id="3" name="Content Placeholder 2">
            <a:extLst>
              <a:ext uri="{FF2B5EF4-FFF2-40B4-BE49-F238E27FC236}">
                <a16:creationId xmlns:a16="http://schemas.microsoft.com/office/drawing/2014/main" id="{F1D4DDE7-A59D-4F26-9D1D-CABA65E72DCB}"/>
              </a:ext>
            </a:extLst>
          </p:cNvPr>
          <p:cNvSpPr>
            <a:spLocks noGrp="1"/>
          </p:cNvSpPr>
          <p:nvPr>
            <p:ph idx="1"/>
          </p:nvPr>
        </p:nvSpPr>
        <p:spPr/>
        <p:txBody>
          <a:bodyPr>
            <a:normAutofit/>
          </a:bodyPr>
          <a:lstStyle/>
          <a:p>
            <a:r>
              <a:rPr lang="en-US" dirty="0"/>
              <a:t>Lots of ways to regularize your model, and you don’t have to worry as much about your features being correlated.</a:t>
            </a:r>
          </a:p>
          <a:p>
            <a:endParaRPr lang="en-US" dirty="0"/>
          </a:p>
          <a:p>
            <a:r>
              <a:rPr lang="en-US" dirty="0"/>
              <a:t>Interpretability is good in case of Logistic Regression.</a:t>
            </a:r>
          </a:p>
          <a:p>
            <a:endParaRPr lang="en-US" dirty="0"/>
          </a:p>
          <a:p>
            <a:r>
              <a:rPr lang="en-US" dirty="0"/>
              <a:t>Use it if you expect to receive more training data in the future that you want to be able to quickly incorporate into your model, because training speed is lesser in case of logistic regression.</a:t>
            </a:r>
            <a:endParaRPr lang="en-IN" dirty="0"/>
          </a:p>
        </p:txBody>
      </p:sp>
      <p:sp>
        <p:nvSpPr>
          <p:cNvPr id="4" name="Title 1">
            <a:extLst>
              <a:ext uri="{FF2B5EF4-FFF2-40B4-BE49-F238E27FC236}">
                <a16:creationId xmlns:a16="http://schemas.microsoft.com/office/drawing/2014/main" id="{43AEFBC8-F65E-4DA1-A749-EAC31A3110B1}"/>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solidFill>
                  <a:schemeClr val="bg1"/>
                </a:solidFill>
              </a:rPr>
              <a:t>Logistic Regression</a:t>
            </a:r>
            <a:endParaRPr lang="en-IN" b="1" dirty="0">
              <a:solidFill>
                <a:schemeClr val="bg1"/>
              </a:solidFill>
            </a:endParaRPr>
          </a:p>
        </p:txBody>
      </p:sp>
    </p:spTree>
    <p:extLst>
      <p:ext uri="{BB962C8B-B14F-4D97-AF65-F5344CB8AC3E}">
        <p14:creationId xmlns:p14="http://schemas.microsoft.com/office/powerpoint/2010/main" val="557575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407-24DF-4E73-B6B4-770C97D9A787}"/>
              </a:ext>
            </a:extLst>
          </p:cNvPr>
          <p:cNvSpPr>
            <a:spLocks noGrp="1"/>
          </p:cNvSpPr>
          <p:nvPr>
            <p:ph type="title"/>
          </p:nvPr>
        </p:nvSpPr>
        <p:spPr>
          <a:xfrm>
            <a:off x="661220" y="2852687"/>
            <a:ext cx="10515600" cy="1325563"/>
          </a:xfrm>
        </p:spPr>
        <p:txBody>
          <a:bodyPr/>
          <a:lstStyle/>
          <a:p>
            <a:pPr algn="ctr"/>
            <a:r>
              <a:rPr lang="en-IN" b="1" dirty="0">
                <a:solidFill>
                  <a:schemeClr val="bg1"/>
                </a:solidFill>
              </a:rPr>
              <a:t>Supervised Learning</a:t>
            </a:r>
            <a:br>
              <a:rPr lang="en-IN" b="1" dirty="0">
                <a:solidFill>
                  <a:schemeClr val="bg1"/>
                </a:solidFill>
              </a:rPr>
            </a:br>
            <a:r>
              <a:rPr lang="en-IN" sz="3200" b="1" dirty="0">
                <a:solidFill>
                  <a:schemeClr val="bg1"/>
                </a:solidFill>
              </a:rPr>
              <a:t>Decision Tree</a:t>
            </a:r>
            <a:endParaRPr lang="en-IN" b="1" dirty="0">
              <a:solidFill>
                <a:schemeClr val="bg1"/>
              </a:solidFill>
            </a:endParaRPr>
          </a:p>
        </p:txBody>
      </p:sp>
    </p:spTree>
    <p:extLst>
      <p:ext uri="{BB962C8B-B14F-4D97-AF65-F5344CB8AC3E}">
        <p14:creationId xmlns:p14="http://schemas.microsoft.com/office/powerpoint/2010/main" val="4204010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3D9E821-FBDD-42BE-958E-A8B7F5B04F74}"/>
              </a:ext>
            </a:extLst>
          </p:cNvPr>
          <p:cNvGraphicFramePr>
            <a:graphicFrameLocks noGrp="1"/>
          </p:cNvGraphicFramePr>
          <p:nvPr>
            <p:ph idx="1"/>
            <p:extLst>
              <p:ext uri="{D42A27DB-BD31-4B8C-83A1-F6EECF244321}">
                <p14:modId xmlns:p14="http://schemas.microsoft.com/office/powerpoint/2010/main" val="892582144"/>
              </p:ext>
            </p:extLst>
          </p:nvPr>
        </p:nvGraphicFramePr>
        <p:xfrm>
          <a:off x="0" y="-424876"/>
          <a:ext cx="11933381" cy="7167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287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9EEB9-072D-4399-8322-D3F021319209}"/>
              </a:ext>
            </a:extLst>
          </p:cNvPr>
          <p:cNvSpPr>
            <a:spLocks noGrp="1"/>
          </p:cNvSpPr>
          <p:nvPr>
            <p:ph idx="1"/>
          </p:nvPr>
        </p:nvSpPr>
        <p:spPr>
          <a:xfrm>
            <a:off x="838200" y="1313411"/>
            <a:ext cx="10515600" cy="4863552"/>
          </a:xfrm>
        </p:spPr>
        <p:txBody>
          <a:bodyPr>
            <a:normAutofit fontScale="92500"/>
          </a:bodyPr>
          <a:lstStyle/>
          <a:p>
            <a:r>
              <a:rPr lang="en-US" dirty="0"/>
              <a:t>It is a supervised multi-class classifier</a:t>
            </a:r>
          </a:p>
          <a:p>
            <a:endParaRPr lang="en-US" dirty="0"/>
          </a:p>
          <a:p>
            <a:r>
              <a:rPr lang="en-US" dirty="0"/>
              <a:t>It can be used for both classification (if we have to predict categorical variable) and regression (if we have to predict real number). Widely used in classification.</a:t>
            </a:r>
          </a:p>
          <a:p>
            <a:endParaRPr lang="en-US" dirty="0"/>
          </a:p>
          <a:p>
            <a:r>
              <a:rPr lang="en-US" dirty="0"/>
              <a:t>In this technique we split the population into two or more homogeneous sets based on most significant splitter using input variables</a:t>
            </a:r>
          </a:p>
          <a:p>
            <a:endParaRPr lang="en-US" dirty="0"/>
          </a:p>
          <a:p>
            <a:r>
              <a:rPr lang="en-US" dirty="0"/>
              <a:t>Pruning: to avoid over fitting. We allow the tree to grow completely first and then prune according to the cross-validation results.</a:t>
            </a:r>
          </a:p>
          <a:p>
            <a:endParaRPr lang="en-US" dirty="0"/>
          </a:p>
        </p:txBody>
      </p:sp>
      <p:sp>
        <p:nvSpPr>
          <p:cNvPr id="4" name="Title 1">
            <a:extLst>
              <a:ext uri="{FF2B5EF4-FFF2-40B4-BE49-F238E27FC236}">
                <a16:creationId xmlns:a16="http://schemas.microsoft.com/office/drawing/2014/main" id="{DB1C0EED-620F-4149-8B97-0C70FFC4C3B9}"/>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Decision Tree</a:t>
            </a:r>
          </a:p>
        </p:txBody>
      </p:sp>
    </p:spTree>
    <p:extLst>
      <p:ext uri="{BB962C8B-B14F-4D97-AF65-F5344CB8AC3E}">
        <p14:creationId xmlns:p14="http://schemas.microsoft.com/office/powerpoint/2010/main" val="2911365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9EEB9-072D-4399-8322-D3F021319209}"/>
              </a:ext>
            </a:extLst>
          </p:cNvPr>
          <p:cNvSpPr>
            <a:spLocks noGrp="1"/>
          </p:cNvSpPr>
          <p:nvPr>
            <p:ph idx="1"/>
          </p:nvPr>
        </p:nvSpPr>
        <p:spPr>
          <a:xfrm>
            <a:off x="838200" y="1313411"/>
            <a:ext cx="10515600" cy="4863552"/>
          </a:xfrm>
        </p:spPr>
        <p:txBody>
          <a:bodyPr>
            <a:normAutofit/>
          </a:bodyPr>
          <a:lstStyle/>
          <a:p>
            <a:pPr fontAlgn="base"/>
            <a:r>
              <a:rPr lang="en-US" b="1" dirty="0"/>
              <a:t>Gini Index:</a:t>
            </a:r>
            <a:r>
              <a:rPr lang="en-US" dirty="0"/>
              <a:t> measures the quality of split</a:t>
            </a:r>
          </a:p>
          <a:p>
            <a:pPr lvl="1" fontAlgn="base"/>
            <a:r>
              <a:rPr lang="en-US" dirty="0"/>
              <a:t>Measures the amount of randomness in the data.</a:t>
            </a:r>
          </a:p>
          <a:p>
            <a:pPr lvl="1" fontAlgn="base"/>
            <a:r>
              <a:rPr lang="en-US" dirty="0"/>
              <a:t>Minimizes the misclassification, Tend to find the largest class.</a:t>
            </a:r>
          </a:p>
          <a:p>
            <a:pPr lvl="1" fontAlgn="base"/>
            <a:r>
              <a:rPr lang="en-US" dirty="0"/>
              <a:t>Gini index for a node is sum of squares of probability of the class.</a:t>
            </a:r>
          </a:p>
          <a:p>
            <a:pPr fontAlgn="base"/>
            <a:endParaRPr lang="en-US" dirty="0"/>
          </a:p>
          <a:p>
            <a:pPr fontAlgn="base"/>
            <a:r>
              <a:rPr lang="en-US" b="1" dirty="0"/>
              <a:t>Entropy:</a:t>
            </a:r>
            <a:r>
              <a:rPr lang="en-US" dirty="0"/>
              <a:t> amount of uncertainty in the data</a:t>
            </a:r>
          </a:p>
          <a:p>
            <a:pPr lvl="1" fontAlgn="base"/>
            <a:r>
              <a:rPr lang="en-US" dirty="0"/>
              <a:t>Measure of information gain, how much information is explained by each variable</a:t>
            </a:r>
          </a:p>
          <a:p>
            <a:pPr lvl="1" fontAlgn="base"/>
            <a:r>
              <a:rPr lang="en-US" dirty="0"/>
              <a:t>Finds the group of classes that make up less than 50% of the data.</a:t>
            </a:r>
          </a:p>
          <a:p>
            <a:pPr lvl="1" fontAlgn="base"/>
            <a:r>
              <a:rPr lang="en-US" dirty="0"/>
              <a:t>Entropy for exploratory analysis.</a:t>
            </a:r>
          </a:p>
          <a:p>
            <a:pPr fontAlgn="base"/>
            <a:endParaRPr lang="en-US" dirty="0"/>
          </a:p>
        </p:txBody>
      </p:sp>
      <p:sp>
        <p:nvSpPr>
          <p:cNvPr id="4" name="Title 1">
            <a:extLst>
              <a:ext uri="{FF2B5EF4-FFF2-40B4-BE49-F238E27FC236}">
                <a16:creationId xmlns:a16="http://schemas.microsoft.com/office/drawing/2014/main" id="{DB1C0EED-620F-4149-8B97-0C70FFC4C3B9}"/>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solidFill>
                  <a:schemeClr val="bg1"/>
                </a:solidFill>
              </a:rPr>
              <a:t>Decision Tree</a:t>
            </a:r>
            <a:endParaRPr lang="en-IN" b="1" dirty="0">
              <a:solidFill>
                <a:schemeClr val="bg1"/>
              </a:solidFill>
            </a:endParaRPr>
          </a:p>
        </p:txBody>
      </p:sp>
      <p:pic>
        <p:nvPicPr>
          <p:cNvPr id="5" name="Picture 2" descr="https://4.bp.blogspot.com/-YJ69UmYUx50/WSlQ9YX4TwI/AAAAAAAAGSU/Ds5OJQ_nCx0SnqYEbDqXBRI3p0Xtqt4WwCLcB/s1600/Gini%2BIndex.png">
            <a:extLst>
              <a:ext uri="{FF2B5EF4-FFF2-40B4-BE49-F238E27FC236}">
                <a16:creationId xmlns:a16="http://schemas.microsoft.com/office/drawing/2014/main" id="{1734CB4A-349F-42BB-8FA9-91F88A38F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7868" y="1313411"/>
            <a:ext cx="2172259" cy="7552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1.bp.blogspot.com/-dIZOYHiMj7Y/WSlUUEIWdCI/AAAAAAAAGSg/nY7Finf7Iu0H7tGliQz9Xr9R65ZvbjC1wCLcB/s320/entropy.png">
            <a:extLst>
              <a:ext uri="{FF2B5EF4-FFF2-40B4-BE49-F238E27FC236}">
                <a16:creationId xmlns:a16="http://schemas.microsoft.com/office/drawing/2014/main" id="{A77FD45F-228D-452B-ADF1-292EFC2D2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2127" y="5215976"/>
            <a:ext cx="304800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526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DB8E6-3D28-474E-B654-89B2A923FDC5}"/>
              </a:ext>
            </a:extLst>
          </p:cNvPr>
          <p:cNvSpPr>
            <a:spLocks noGrp="1"/>
          </p:cNvSpPr>
          <p:nvPr>
            <p:ph idx="1"/>
          </p:nvPr>
        </p:nvSpPr>
        <p:spPr/>
        <p:txBody>
          <a:bodyPr>
            <a:normAutofit/>
          </a:bodyPr>
          <a:lstStyle/>
          <a:p>
            <a:r>
              <a:rPr lang="en-US" b="1" dirty="0"/>
              <a:t>Variance (Regression Tree): - </a:t>
            </a:r>
            <a:r>
              <a:rPr lang="en-US" dirty="0"/>
              <a:t>Measures the variance in a continuous parameter</a:t>
            </a:r>
          </a:p>
          <a:p>
            <a:pPr lvl="1"/>
            <a:r>
              <a:rPr lang="en-US" dirty="0"/>
              <a:t>The impurity of a node is measured by the Least-Squared Deviation (LSD).</a:t>
            </a:r>
          </a:p>
          <a:p>
            <a:pPr lvl="1"/>
            <a:r>
              <a:rPr lang="en-US" dirty="0"/>
              <a:t>Calculate variance for each node.</a:t>
            </a:r>
          </a:p>
          <a:p>
            <a:pPr lvl="1"/>
            <a:r>
              <a:rPr lang="en-US" dirty="0"/>
              <a:t>Calculate variance for each split as weighted average of each node variance.</a:t>
            </a:r>
          </a:p>
        </p:txBody>
      </p:sp>
      <p:sp>
        <p:nvSpPr>
          <p:cNvPr id="4" name="Title 1">
            <a:extLst>
              <a:ext uri="{FF2B5EF4-FFF2-40B4-BE49-F238E27FC236}">
                <a16:creationId xmlns:a16="http://schemas.microsoft.com/office/drawing/2014/main" id="{6B901BEA-AA1A-4F25-960F-62ED7265D56C}"/>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Decision Tree</a:t>
            </a:r>
          </a:p>
        </p:txBody>
      </p:sp>
      <p:pic>
        <p:nvPicPr>
          <p:cNvPr id="7" name="Picture 6">
            <a:extLst>
              <a:ext uri="{FF2B5EF4-FFF2-40B4-BE49-F238E27FC236}">
                <a16:creationId xmlns:a16="http://schemas.microsoft.com/office/drawing/2014/main" id="{281C65B8-4DD6-4573-94C2-4FD303B145E7}"/>
              </a:ext>
            </a:extLst>
          </p:cNvPr>
          <p:cNvPicPr>
            <a:picLocks noChangeAspect="1"/>
          </p:cNvPicPr>
          <p:nvPr/>
        </p:nvPicPr>
        <p:blipFill>
          <a:blip r:embed="rId2"/>
          <a:stretch>
            <a:fillRect/>
          </a:stretch>
        </p:blipFill>
        <p:spPr>
          <a:xfrm>
            <a:off x="4156364" y="4182898"/>
            <a:ext cx="2962275" cy="1123950"/>
          </a:xfrm>
          <a:prstGeom prst="rect">
            <a:avLst/>
          </a:prstGeom>
        </p:spPr>
      </p:pic>
    </p:spTree>
    <p:extLst>
      <p:ext uri="{BB962C8B-B14F-4D97-AF65-F5344CB8AC3E}">
        <p14:creationId xmlns:p14="http://schemas.microsoft.com/office/powerpoint/2010/main" val="1912326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5256-982C-46ED-A4E7-929DE8841065}"/>
              </a:ext>
            </a:extLst>
          </p:cNvPr>
          <p:cNvSpPr>
            <a:spLocks noGrp="1"/>
          </p:cNvSpPr>
          <p:nvPr>
            <p:ph type="title"/>
          </p:nvPr>
        </p:nvSpPr>
        <p:spPr>
          <a:xfrm>
            <a:off x="838200" y="942110"/>
            <a:ext cx="10515600" cy="748578"/>
          </a:xfrm>
        </p:spPr>
        <p:txBody>
          <a:bodyPr/>
          <a:lstStyle/>
          <a:p>
            <a:r>
              <a:rPr lang="en-US" b="1" dirty="0"/>
              <a:t>Advantages</a:t>
            </a:r>
            <a:endParaRPr lang="en-IN" dirty="0"/>
          </a:p>
        </p:txBody>
      </p:sp>
      <p:sp>
        <p:nvSpPr>
          <p:cNvPr id="3" name="Content Placeholder 2">
            <a:extLst>
              <a:ext uri="{FF2B5EF4-FFF2-40B4-BE49-F238E27FC236}">
                <a16:creationId xmlns:a16="http://schemas.microsoft.com/office/drawing/2014/main" id="{EB8DB8E6-3D28-474E-B654-89B2A923FDC5}"/>
              </a:ext>
            </a:extLst>
          </p:cNvPr>
          <p:cNvSpPr>
            <a:spLocks noGrp="1"/>
          </p:cNvSpPr>
          <p:nvPr>
            <p:ph idx="1"/>
          </p:nvPr>
        </p:nvSpPr>
        <p:spPr/>
        <p:txBody>
          <a:bodyPr>
            <a:normAutofit fontScale="92500" lnSpcReduction="10000"/>
          </a:bodyPr>
          <a:lstStyle/>
          <a:p>
            <a:r>
              <a:rPr lang="en-US" dirty="0"/>
              <a:t>Easy to interpret and explain. Trees can be visualized.</a:t>
            </a:r>
          </a:p>
          <a:p>
            <a:endParaRPr lang="en-US" dirty="0"/>
          </a:p>
          <a:p>
            <a:r>
              <a:rPr lang="en-US" dirty="0"/>
              <a:t>The cost of using the tree (i.e., predicting data) is logarithmic in the number of data points used to train the tree.</a:t>
            </a:r>
          </a:p>
          <a:p>
            <a:endParaRPr lang="en-US" dirty="0"/>
          </a:p>
          <a:p>
            <a:r>
              <a:rPr lang="en-US" dirty="0"/>
              <a:t>They easily handle feature interactions and they’re non-parametric, so you don’t have to worry about outliers or whether the data is linearly separable </a:t>
            </a:r>
          </a:p>
          <a:p>
            <a:endParaRPr lang="en-US" dirty="0"/>
          </a:p>
          <a:p>
            <a:r>
              <a:rPr lang="en-US" dirty="0"/>
              <a:t>Possible to validate a model using statistical tests. That makes it possible to account for the reliability of the model.</a:t>
            </a:r>
          </a:p>
          <a:p>
            <a:pPr marL="0" indent="0">
              <a:buNone/>
            </a:pPr>
            <a:endParaRPr lang="en-US" dirty="0"/>
          </a:p>
          <a:p>
            <a:pPr marL="0" indent="0">
              <a:buNone/>
            </a:pPr>
            <a:endParaRPr lang="en-US" dirty="0"/>
          </a:p>
        </p:txBody>
      </p:sp>
      <p:sp>
        <p:nvSpPr>
          <p:cNvPr id="4" name="Title 1">
            <a:extLst>
              <a:ext uri="{FF2B5EF4-FFF2-40B4-BE49-F238E27FC236}">
                <a16:creationId xmlns:a16="http://schemas.microsoft.com/office/drawing/2014/main" id="{6B901BEA-AA1A-4F25-960F-62ED7265D56C}"/>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Decision Tree</a:t>
            </a:r>
          </a:p>
        </p:txBody>
      </p:sp>
    </p:spTree>
    <p:extLst>
      <p:ext uri="{BB962C8B-B14F-4D97-AF65-F5344CB8AC3E}">
        <p14:creationId xmlns:p14="http://schemas.microsoft.com/office/powerpoint/2010/main" val="2811359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CF7F-7A89-46B9-89AD-416711CB56C4}"/>
              </a:ext>
            </a:extLst>
          </p:cNvPr>
          <p:cNvSpPr>
            <a:spLocks noGrp="1"/>
          </p:cNvSpPr>
          <p:nvPr>
            <p:ph type="title"/>
          </p:nvPr>
        </p:nvSpPr>
        <p:spPr>
          <a:xfrm>
            <a:off x="838200" y="942110"/>
            <a:ext cx="10515600" cy="628506"/>
          </a:xfrm>
        </p:spPr>
        <p:txBody>
          <a:bodyPr/>
          <a:lstStyle/>
          <a:p>
            <a:r>
              <a:rPr lang="en-US" sz="3600" b="1" dirty="0"/>
              <a:t>Disadvantages</a:t>
            </a:r>
            <a:endParaRPr lang="en-IN" sz="3600" dirty="0"/>
          </a:p>
        </p:txBody>
      </p:sp>
      <p:sp>
        <p:nvSpPr>
          <p:cNvPr id="3" name="Content Placeholder 2">
            <a:extLst>
              <a:ext uri="{FF2B5EF4-FFF2-40B4-BE49-F238E27FC236}">
                <a16:creationId xmlns:a16="http://schemas.microsoft.com/office/drawing/2014/main" id="{677D645B-841C-48EC-9FC9-7DAC45AD4559}"/>
              </a:ext>
            </a:extLst>
          </p:cNvPr>
          <p:cNvSpPr>
            <a:spLocks noGrp="1"/>
          </p:cNvSpPr>
          <p:nvPr>
            <p:ph idx="1"/>
          </p:nvPr>
        </p:nvSpPr>
        <p:spPr>
          <a:xfrm>
            <a:off x="838200" y="1570616"/>
            <a:ext cx="10515600" cy="4606347"/>
          </a:xfrm>
        </p:spPr>
        <p:txBody>
          <a:bodyPr>
            <a:normAutofit/>
          </a:bodyPr>
          <a:lstStyle/>
          <a:p>
            <a:r>
              <a:rPr lang="en-US" sz="2400" dirty="0"/>
              <a:t>Decision Trees don’t support online learning, so you have to rebuild your tree when new examples come on. </a:t>
            </a:r>
          </a:p>
          <a:p>
            <a:endParaRPr lang="en-US" sz="2400" dirty="0"/>
          </a:p>
          <a:p>
            <a:r>
              <a:rPr lang="en-US" sz="2400" dirty="0"/>
              <a:t>Decision-tree learners can create over-complex trees that do not </a:t>
            </a:r>
            <a:r>
              <a:rPr lang="en-US" sz="2400" dirty="0" err="1"/>
              <a:t>generalise</a:t>
            </a:r>
            <a:r>
              <a:rPr lang="en-US" sz="2400" dirty="0"/>
              <a:t> the data well. This is called overfitting. Mechanisms such as pruning (not currently supported), setting the minimum number of samples required at a leaf node or setting the maximum depth of the tree are necessary to avoid this problem.</a:t>
            </a:r>
          </a:p>
          <a:p>
            <a:endParaRPr lang="en-US" sz="2400" dirty="0"/>
          </a:p>
          <a:p>
            <a:r>
              <a:rPr lang="en-US" sz="2400" dirty="0"/>
              <a:t>Decision trees can be unstable because small variations in the data might result in a completely different tree being generated.</a:t>
            </a:r>
          </a:p>
        </p:txBody>
      </p:sp>
      <p:sp>
        <p:nvSpPr>
          <p:cNvPr id="4" name="Title 1">
            <a:extLst>
              <a:ext uri="{FF2B5EF4-FFF2-40B4-BE49-F238E27FC236}">
                <a16:creationId xmlns:a16="http://schemas.microsoft.com/office/drawing/2014/main" id="{A886B755-DC73-4DBF-BADD-D253B72AC8BE}"/>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Decision Tree</a:t>
            </a:r>
          </a:p>
        </p:txBody>
      </p:sp>
    </p:spTree>
    <p:extLst>
      <p:ext uri="{BB962C8B-B14F-4D97-AF65-F5344CB8AC3E}">
        <p14:creationId xmlns:p14="http://schemas.microsoft.com/office/powerpoint/2010/main" val="2239110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CF7F-7A89-46B9-89AD-416711CB56C4}"/>
              </a:ext>
            </a:extLst>
          </p:cNvPr>
          <p:cNvSpPr>
            <a:spLocks noGrp="1"/>
          </p:cNvSpPr>
          <p:nvPr>
            <p:ph type="title"/>
          </p:nvPr>
        </p:nvSpPr>
        <p:spPr>
          <a:xfrm>
            <a:off x="838200" y="942110"/>
            <a:ext cx="10515600" cy="628506"/>
          </a:xfrm>
        </p:spPr>
        <p:txBody>
          <a:bodyPr/>
          <a:lstStyle/>
          <a:p>
            <a:r>
              <a:rPr lang="en-US" sz="3600" b="1" dirty="0"/>
              <a:t>Business Scenarios</a:t>
            </a:r>
            <a:endParaRPr lang="en-IN" sz="3600" dirty="0"/>
          </a:p>
        </p:txBody>
      </p:sp>
      <p:sp>
        <p:nvSpPr>
          <p:cNvPr id="3" name="Content Placeholder 2">
            <a:extLst>
              <a:ext uri="{FF2B5EF4-FFF2-40B4-BE49-F238E27FC236}">
                <a16:creationId xmlns:a16="http://schemas.microsoft.com/office/drawing/2014/main" id="{677D645B-841C-48EC-9FC9-7DAC45AD4559}"/>
              </a:ext>
            </a:extLst>
          </p:cNvPr>
          <p:cNvSpPr>
            <a:spLocks noGrp="1"/>
          </p:cNvSpPr>
          <p:nvPr>
            <p:ph idx="1"/>
          </p:nvPr>
        </p:nvSpPr>
        <p:spPr>
          <a:xfrm>
            <a:off x="838200" y="1570616"/>
            <a:ext cx="10515600" cy="4606347"/>
          </a:xfrm>
        </p:spPr>
        <p:txBody>
          <a:bodyPr>
            <a:normAutofit fontScale="92500" lnSpcReduction="10000"/>
          </a:bodyPr>
          <a:lstStyle/>
          <a:p>
            <a:r>
              <a:rPr lang="en-US" sz="2400" dirty="0"/>
              <a:t>Among patients profile, who will respond better with such treatment</a:t>
            </a:r>
          </a:p>
          <a:p>
            <a:endParaRPr lang="en-US" sz="2400" dirty="0"/>
          </a:p>
          <a:p>
            <a:r>
              <a:rPr lang="en-US" sz="2400" dirty="0"/>
              <a:t>Among customers, Find profile of those who will attrite vs. those will stay with the business</a:t>
            </a:r>
          </a:p>
          <a:p>
            <a:endParaRPr lang="en-US" sz="2400" dirty="0"/>
          </a:p>
          <a:p>
            <a:r>
              <a:rPr lang="en-US" sz="2400" dirty="0"/>
              <a:t>Among applicants, Find which are the applicants, who can be fraud (such as cases of account take over)</a:t>
            </a:r>
          </a:p>
          <a:p>
            <a:endParaRPr lang="en-US" sz="2400" dirty="0"/>
          </a:p>
          <a:p>
            <a:r>
              <a:rPr lang="en-US" sz="2400" dirty="0"/>
              <a:t>Among prospect of home loan pool, Find who are the prospects customer, who will switch over their home loan</a:t>
            </a:r>
          </a:p>
          <a:p>
            <a:endParaRPr lang="en-US" sz="2400" dirty="0"/>
          </a:p>
          <a:p>
            <a:r>
              <a:rPr lang="en-US" sz="2400" dirty="0"/>
              <a:t>Find who among current base will move into delinquency</a:t>
            </a:r>
          </a:p>
        </p:txBody>
      </p:sp>
      <p:sp>
        <p:nvSpPr>
          <p:cNvPr id="4" name="Title 1">
            <a:extLst>
              <a:ext uri="{FF2B5EF4-FFF2-40B4-BE49-F238E27FC236}">
                <a16:creationId xmlns:a16="http://schemas.microsoft.com/office/drawing/2014/main" id="{A886B755-DC73-4DBF-BADD-D253B72AC8BE}"/>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Decision Tree</a:t>
            </a:r>
          </a:p>
        </p:txBody>
      </p:sp>
    </p:spTree>
    <p:extLst>
      <p:ext uri="{BB962C8B-B14F-4D97-AF65-F5344CB8AC3E}">
        <p14:creationId xmlns:p14="http://schemas.microsoft.com/office/powerpoint/2010/main" val="2953034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E216-21C3-4C0A-A9C7-5BBE42A5C6B5}"/>
              </a:ext>
            </a:extLst>
          </p:cNvPr>
          <p:cNvSpPr>
            <a:spLocks noGrp="1"/>
          </p:cNvSpPr>
          <p:nvPr>
            <p:ph type="title"/>
          </p:nvPr>
        </p:nvSpPr>
        <p:spPr>
          <a:xfrm>
            <a:off x="579582" y="78798"/>
            <a:ext cx="10515600" cy="623166"/>
          </a:xfrm>
        </p:spPr>
        <p:txBody>
          <a:bodyPr>
            <a:normAutofit fontScale="90000"/>
          </a:bodyPr>
          <a:lstStyle/>
          <a:p>
            <a:r>
              <a:rPr lang="en-IN" dirty="0"/>
              <a:t>Algorithms tuning parameters</a:t>
            </a:r>
          </a:p>
        </p:txBody>
      </p:sp>
      <p:graphicFrame>
        <p:nvGraphicFramePr>
          <p:cNvPr id="5" name="Content Placeholder 4">
            <a:extLst>
              <a:ext uri="{FF2B5EF4-FFF2-40B4-BE49-F238E27FC236}">
                <a16:creationId xmlns:a16="http://schemas.microsoft.com/office/drawing/2014/main" id="{15908AA6-65FB-4CE7-A8A6-B0FB108844A6}"/>
              </a:ext>
            </a:extLst>
          </p:cNvPr>
          <p:cNvGraphicFramePr>
            <a:graphicFrameLocks noGrp="1"/>
          </p:cNvGraphicFramePr>
          <p:nvPr>
            <p:ph idx="1"/>
          </p:nvPr>
        </p:nvGraphicFramePr>
        <p:xfrm>
          <a:off x="579582" y="701964"/>
          <a:ext cx="11159836" cy="5902960"/>
        </p:xfrm>
        <a:graphic>
          <a:graphicData uri="http://schemas.openxmlformats.org/drawingml/2006/table">
            <a:tbl>
              <a:tblPr firstRow="1" bandRow="1">
                <a:tableStyleId>{5C22544A-7EE6-4342-B048-85BDC9FD1C3A}</a:tableStyleId>
              </a:tblPr>
              <a:tblGrid>
                <a:gridCol w="2976418">
                  <a:extLst>
                    <a:ext uri="{9D8B030D-6E8A-4147-A177-3AD203B41FA5}">
                      <a16:colId xmlns:a16="http://schemas.microsoft.com/office/drawing/2014/main" val="3752978479"/>
                    </a:ext>
                  </a:extLst>
                </a:gridCol>
                <a:gridCol w="8183418">
                  <a:extLst>
                    <a:ext uri="{9D8B030D-6E8A-4147-A177-3AD203B41FA5}">
                      <a16:colId xmlns:a16="http://schemas.microsoft.com/office/drawing/2014/main" val="1243425114"/>
                    </a:ext>
                  </a:extLst>
                </a:gridCol>
              </a:tblGrid>
              <a:tr h="370840">
                <a:tc gridSpan="2">
                  <a:txBody>
                    <a:bodyPr/>
                    <a:lstStyle/>
                    <a:p>
                      <a:r>
                        <a:rPr lang="en-IN" dirty="0"/>
                        <a:t>Decision Tree</a:t>
                      </a:r>
                    </a:p>
                  </a:txBody>
                  <a:tcPr/>
                </a:tc>
                <a:tc hMerge="1">
                  <a:txBody>
                    <a:bodyPr/>
                    <a:lstStyle/>
                    <a:p>
                      <a:endParaRPr lang="en-IN" dirty="0"/>
                    </a:p>
                  </a:txBody>
                  <a:tcPr/>
                </a:tc>
                <a:extLst>
                  <a:ext uri="{0D108BD9-81ED-4DB2-BD59-A6C34878D82A}">
                    <a16:rowId xmlns:a16="http://schemas.microsoft.com/office/drawing/2014/main" val="609630884"/>
                  </a:ext>
                </a:extLst>
              </a:tr>
              <a:tr h="370840">
                <a:tc>
                  <a:txBody>
                    <a:bodyPr/>
                    <a:lstStyle/>
                    <a:p>
                      <a:r>
                        <a:rPr lang="en-US" sz="1600" b="1" dirty="0">
                          <a:effectLst/>
                        </a:rPr>
                        <a:t>criterion</a:t>
                      </a:r>
                      <a:r>
                        <a:rPr lang="en-US" sz="1600" dirty="0">
                          <a:effectLst/>
                        </a:rPr>
                        <a:t> : </a:t>
                      </a:r>
                      <a:r>
                        <a:rPr lang="en-US" sz="1600" i="1" dirty="0">
                          <a:effectLst/>
                        </a:rPr>
                        <a:t>string, optional (default=”</a:t>
                      </a:r>
                      <a:r>
                        <a:rPr lang="en-US" sz="1600" i="1" dirty="0" err="1">
                          <a:effectLst/>
                        </a:rPr>
                        <a:t>gini</a:t>
                      </a:r>
                      <a:r>
                        <a:rPr lang="en-US" sz="1600" i="1" dirty="0">
                          <a:effectLst/>
                        </a:rPr>
                        <a:t>”)</a:t>
                      </a:r>
                      <a:endParaRPr lang="en-IN" sz="1600" dirty="0"/>
                    </a:p>
                  </a:txBody>
                  <a:tcPr/>
                </a:tc>
                <a:tc>
                  <a:txBody>
                    <a:bodyPr/>
                    <a:lstStyle/>
                    <a:p>
                      <a:pPr algn="l"/>
                      <a:r>
                        <a:rPr lang="en-US" sz="1600" dirty="0">
                          <a:effectLst/>
                        </a:rPr>
                        <a:t>The function to measure the quality of a split. Supported criteria are “</a:t>
                      </a:r>
                      <a:r>
                        <a:rPr lang="en-US" sz="1600" dirty="0" err="1">
                          <a:effectLst/>
                        </a:rPr>
                        <a:t>gini</a:t>
                      </a:r>
                      <a:r>
                        <a:rPr lang="en-US" sz="1600" dirty="0">
                          <a:effectLst/>
                        </a:rPr>
                        <a:t>” for the Gini impurity and “entropy” for the information gain.</a:t>
                      </a:r>
                    </a:p>
                  </a:txBody>
                  <a:tcPr marL="38100" marR="60960" marT="7620" marB="7620" anchor="ctr"/>
                </a:tc>
                <a:extLst>
                  <a:ext uri="{0D108BD9-81ED-4DB2-BD59-A6C34878D82A}">
                    <a16:rowId xmlns:a16="http://schemas.microsoft.com/office/drawing/2014/main" val="1349471796"/>
                  </a:ext>
                </a:extLst>
              </a:tr>
              <a:tr h="370840">
                <a:tc>
                  <a:txBody>
                    <a:bodyPr/>
                    <a:lstStyle/>
                    <a:p>
                      <a:r>
                        <a:rPr lang="en-US" sz="1600" b="1" dirty="0" err="1">
                          <a:effectLst/>
                        </a:rPr>
                        <a:t>max_depth</a:t>
                      </a:r>
                      <a:r>
                        <a:rPr lang="en-US" sz="1600" dirty="0">
                          <a:effectLst/>
                        </a:rPr>
                        <a:t> : </a:t>
                      </a:r>
                      <a:r>
                        <a:rPr lang="en-US" sz="1600" i="1" dirty="0">
                          <a:effectLst/>
                        </a:rPr>
                        <a:t>int or None, optional (default=None)</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The maximum depth of the tree. If None, then nodes are expanded until all leaves are pure or until all leaves contain less than </a:t>
                      </a:r>
                      <a:r>
                        <a:rPr lang="en-US" sz="1600" dirty="0" err="1">
                          <a:effectLst/>
                        </a:rPr>
                        <a:t>min_samples_split</a:t>
                      </a:r>
                      <a:r>
                        <a:rPr lang="en-US" sz="1600" dirty="0">
                          <a:effectLst/>
                        </a:rPr>
                        <a:t> samples.</a:t>
                      </a:r>
                    </a:p>
                  </a:txBody>
                  <a:tcPr marL="38100" marR="60960" marT="7620" marB="7620" anchor="ctr"/>
                </a:tc>
                <a:extLst>
                  <a:ext uri="{0D108BD9-81ED-4DB2-BD59-A6C34878D82A}">
                    <a16:rowId xmlns:a16="http://schemas.microsoft.com/office/drawing/2014/main" val="3489563499"/>
                  </a:ext>
                </a:extLst>
              </a:tr>
              <a:tr h="370840">
                <a:tc>
                  <a:txBody>
                    <a:bodyPr/>
                    <a:lstStyle/>
                    <a:p>
                      <a:r>
                        <a:rPr lang="en-US" sz="1600" b="1" dirty="0" err="1">
                          <a:effectLst/>
                        </a:rPr>
                        <a:t>min_samples_split</a:t>
                      </a:r>
                      <a:r>
                        <a:rPr lang="en-US" sz="1600" dirty="0">
                          <a:effectLst/>
                        </a:rPr>
                        <a:t> : </a:t>
                      </a:r>
                      <a:r>
                        <a:rPr lang="en-US" sz="1600" i="1" dirty="0">
                          <a:effectLst/>
                        </a:rPr>
                        <a:t>int, float, optional (default=2)</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The minimum number of samples required to split an internal node</a:t>
                      </a:r>
                    </a:p>
                    <a:p>
                      <a:pPr algn="l"/>
                      <a:endParaRPr lang="en-US" sz="1600" dirty="0">
                        <a:effectLst/>
                      </a:endParaRPr>
                    </a:p>
                  </a:txBody>
                  <a:tcPr marL="38100" marR="60960" marT="7620" marB="7620" anchor="ctr"/>
                </a:tc>
                <a:extLst>
                  <a:ext uri="{0D108BD9-81ED-4DB2-BD59-A6C34878D82A}">
                    <a16:rowId xmlns:a16="http://schemas.microsoft.com/office/drawing/2014/main" val="1516500098"/>
                  </a:ext>
                </a:extLst>
              </a:tr>
              <a:tr h="370840">
                <a:tc>
                  <a:txBody>
                    <a:bodyPr/>
                    <a:lstStyle/>
                    <a:p>
                      <a:r>
                        <a:rPr lang="en-US" sz="1600" b="1" dirty="0" err="1">
                          <a:effectLst/>
                        </a:rPr>
                        <a:t>min_samples_leaf</a:t>
                      </a:r>
                      <a:r>
                        <a:rPr lang="en-US" sz="1600" dirty="0">
                          <a:effectLst/>
                        </a:rPr>
                        <a:t> : </a:t>
                      </a:r>
                      <a:r>
                        <a:rPr lang="en-US" sz="1600" i="1" dirty="0">
                          <a:effectLst/>
                        </a:rPr>
                        <a:t>int, float, optional (default=1)</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The minimum number of samples required to be at a leaf node. A split point at any depth will only be considered if it leaves at least </a:t>
                      </a:r>
                      <a:r>
                        <a:rPr lang="en-US" sz="1600" dirty="0" err="1">
                          <a:effectLst/>
                        </a:rPr>
                        <a:t>min_samples_leaf</a:t>
                      </a:r>
                      <a:r>
                        <a:rPr lang="en-US" sz="1600" dirty="0">
                          <a:effectLst/>
                        </a:rPr>
                        <a:t> training samples in each of the left and right branches. This may have the effect of smoothing the model, especially in regression.</a:t>
                      </a:r>
                    </a:p>
                  </a:txBody>
                  <a:tcPr marL="38100" marR="60960" marT="7620" marB="7620" anchor="ctr"/>
                </a:tc>
                <a:extLst>
                  <a:ext uri="{0D108BD9-81ED-4DB2-BD59-A6C34878D82A}">
                    <a16:rowId xmlns:a16="http://schemas.microsoft.com/office/drawing/2014/main" val="385888226"/>
                  </a:ext>
                </a:extLst>
              </a:tr>
              <a:tr h="370840">
                <a:tc>
                  <a:txBody>
                    <a:bodyPr/>
                    <a:lstStyle/>
                    <a:p>
                      <a:r>
                        <a:rPr lang="en-US" sz="1600" b="1" dirty="0" err="1">
                          <a:effectLst/>
                        </a:rPr>
                        <a:t>max_features</a:t>
                      </a:r>
                      <a:r>
                        <a:rPr lang="en-US" sz="1600" dirty="0">
                          <a:effectLst/>
                        </a:rPr>
                        <a:t> : </a:t>
                      </a:r>
                      <a:r>
                        <a:rPr lang="en-US" sz="1600" i="1" dirty="0">
                          <a:effectLst/>
                        </a:rPr>
                        <a:t>int, float, string or None, optional (default=None)</a:t>
                      </a:r>
                      <a:endParaRPr lang="en-IN" sz="1600" dirty="0"/>
                    </a:p>
                  </a:txBody>
                  <a:tcPr/>
                </a:tc>
                <a:tc>
                  <a:txBody>
                    <a:bodyPr/>
                    <a:lstStyle/>
                    <a:p>
                      <a:pPr algn="l"/>
                      <a:r>
                        <a:rPr lang="en-US" sz="1600" dirty="0">
                          <a:effectLst/>
                        </a:rPr>
                        <a:t>The number of features to consider when looking for the best split:</a:t>
                      </a:r>
                    </a:p>
                    <a:p>
                      <a:pPr algn="l">
                        <a:buFont typeface="Arial" panose="020B0604020202020204" pitchFamily="34" charset="0"/>
                        <a:buChar char="•"/>
                      </a:pPr>
                      <a:r>
                        <a:rPr lang="en-US" sz="1600" dirty="0">
                          <a:effectLst/>
                        </a:rPr>
                        <a:t>If “auto”, then </a:t>
                      </a:r>
                      <a:r>
                        <a:rPr lang="en-US" sz="1600" i="0" dirty="0" err="1">
                          <a:effectLst/>
                        </a:rPr>
                        <a:t>max_features</a:t>
                      </a:r>
                      <a:r>
                        <a:rPr lang="en-US" sz="1600" i="0" dirty="0">
                          <a:effectLst/>
                        </a:rPr>
                        <a:t>=sqrt(</a:t>
                      </a:r>
                      <a:r>
                        <a:rPr lang="en-US" sz="1600" i="0" dirty="0" err="1">
                          <a:effectLst/>
                        </a:rPr>
                        <a:t>n_features</a:t>
                      </a:r>
                      <a:r>
                        <a:rPr lang="en-US" sz="1600" i="0" dirty="0">
                          <a:effectLst/>
                        </a:rPr>
                        <a:t>)</a:t>
                      </a:r>
                      <a:r>
                        <a:rPr lang="en-US" sz="1600" dirty="0">
                          <a:effectLst/>
                        </a:rPr>
                        <a:t>.</a:t>
                      </a:r>
                    </a:p>
                    <a:p>
                      <a:pPr algn="l">
                        <a:buFont typeface="Arial" panose="020B0604020202020204" pitchFamily="34" charset="0"/>
                        <a:buChar char="•"/>
                      </a:pPr>
                      <a:r>
                        <a:rPr lang="en-US" sz="1600" dirty="0">
                          <a:effectLst/>
                        </a:rPr>
                        <a:t>If “sqrt”, then </a:t>
                      </a:r>
                      <a:r>
                        <a:rPr lang="en-US" sz="1600" i="0" dirty="0" err="1">
                          <a:effectLst/>
                        </a:rPr>
                        <a:t>max_features</a:t>
                      </a:r>
                      <a:r>
                        <a:rPr lang="en-US" sz="1600" i="0" dirty="0">
                          <a:effectLst/>
                        </a:rPr>
                        <a:t>=sqrt(</a:t>
                      </a:r>
                      <a:r>
                        <a:rPr lang="en-US" sz="1600" i="0" dirty="0" err="1">
                          <a:effectLst/>
                        </a:rPr>
                        <a:t>n_features</a:t>
                      </a:r>
                      <a:r>
                        <a:rPr lang="en-US" sz="1600" i="0" dirty="0">
                          <a:effectLst/>
                        </a:rPr>
                        <a:t>)</a:t>
                      </a:r>
                      <a:r>
                        <a:rPr lang="en-US" sz="1600" dirty="0">
                          <a:effectLst/>
                        </a:rPr>
                        <a:t>.</a:t>
                      </a:r>
                    </a:p>
                    <a:p>
                      <a:pPr algn="l">
                        <a:buFont typeface="Arial" panose="020B0604020202020204" pitchFamily="34" charset="0"/>
                        <a:buChar char="•"/>
                      </a:pPr>
                      <a:r>
                        <a:rPr lang="en-US" sz="1600" dirty="0">
                          <a:effectLst/>
                        </a:rPr>
                        <a:t>If “log2”, then </a:t>
                      </a:r>
                      <a:r>
                        <a:rPr lang="en-US" sz="1600" i="0" dirty="0" err="1">
                          <a:effectLst/>
                        </a:rPr>
                        <a:t>max_features</a:t>
                      </a:r>
                      <a:r>
                        <a:rPr lang="en-US" sz="1600" i="0" dirty="0">
                          <a:effectLst/>
                        </a:rPr>
                        <a:t>=log2(</a:t>
                      </a:r>
                      <a:r>
                        <a:rPr lang="en-US" sz="1600" i="0" dirty="0" err="1">
                          <a:effectLst/>
                        </a:rPr>
                        <a:t>n_features</a:t>
                      </a:r>
                      <a:r>
                        <a:rPr lang="en-US" sz="1600" i="0" dirty="0">
                          <a:effectLst/>
                        </a:rPr>
                        <a:t>)</a:t>
                      </a:r>
                      <a:r>
                        <a:rPr lang="en-US" sz="1600" dirty="0">
                          <a:effectLst/>
                        </a:rPr>
                        <a:t>.</a:t>
                      </a:r>
                    </a:p>
                    <a:p>
                      <a:pPr algn="l">
                        <a:buFont typeface="Arial" panose="020B0604020202020204" pitchFamily="34" charset="0"/>
                        <a:buChar char="•"/>
                      </a:pPr>
                      <a:r>
                        <a:rPr lang="en-US" sz="1600" dirty="0">
                          <a:effectLst/>
                        </a:rPr>
                        <a:t>If None, then </a:t>
                      </a:r>
                      <a:r>
                        <a:rPr lang="en-US" sz="1600" i="0" dirty="0" err="1">
                          <a:effectLst/>
                        </a:rPr>
                        <a:t>max_features</a:t>
                      </a:r>
                      <a:r>
                        <a:rPr lang="en-US" sz="1600" i="0" dirty="0">
                          <a:effectLst/>
                        </a:rPr>
                        <a:t>=</a:t>
                      </a:r>
                      <a:r>
                        <a:rPr lang="en-US" sz="1600" i="0" dirty="0" err="1">
                          <a:effectLst/>
                        </a:rPr>
                        <a:t>n_features</a:t>
                      </a:r>
                      <a:r>
                        <a:rPr lang="en-US" sz="1600" dirty="0">
                          <a:effectLst/>
                        </a:rPr>
                        <a:t>.</a:t>
                      </a:r>
                    </a:p>
                  </a:txBody>
                  <a:tcPr/>
                </a:tc>
                <a:extLst>
                  <a:ext uri="{0D108BD9-81ED-4DB2-BD59-A6C34878D82A}">
                    <a16:rowId xmlns:a16="http://schemas.microsoft.com/office/drawing/2014/main" val="2140752594"/>
                  </a:ext>
                </a:extLst>
              </a:tr>
              <a:tr h="370840">
                <a:tc>
                  <a:txBody>
                    <a:bodyPr/>
                    <a:lstStyle/>
                    <a:p>
                      <a:r>
                        <a:rPr lang="en-US" sz="1600" b="1" dirty="0" err="1">
                          <a:effectLst/>
                        </a:rPr>
                        <a:t>max_leaf_nodes</a:t>
                      </a:r>
                      <a:r>
                        <a:rPr lang="en-US" sz="1600" dirty="0">
                          <a:effectLst/>
                        </a:rPr>
                        <a:t> : </a:t>
                      </a:r>
                      <a:r>
                        <a:rPr lang="en-US" sz="1600" i="1" dirty="0">
                          <a:effectLst/>
                        </a:rPr>
                        <a:t>int or None, optional (default=None)</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Grow a tree with </a:t>
                      </a:r>
                      <a:r>
                        <a:rPr lang="en-US" sz="1600" dirty="0" err="1">
                          <a:effectLst/>
                        </a:rPr>
                        <a:t>max_leaf_nodes</a:t>
                      </a:r>
                      <a:r>
                        <a:rPr lang="en-US" sz="1600" dirty="0">
                          <a:effectLst/>
                        </a:rPr>
                        <a:t> in best-first fashion. Best nodes are defined as relative reduction in impurity. If None then unlimited number of leaf nodes.</a:t>
                      </a:r>
                    </a:p>
                  </a:txBody>
                  <a:tcPr/>
                </a:tc>
                <a:extLst>
                  <a:ext uri="{0D108BD9-81ED-4DB2-BD59-A6C34878D82A}">
                    <a16:rowId xmlns:a16="http://schemas.microsoft.com/office/drawing/2014/main" val="2998661729"/>
                  </a:ext>
                </a:extLst>
              </a:tr>
              <a:tr h="370840">
                <a:tc>
                  <a:txBody>
                    <a:bodyPr/>
                    <a:lstStyle/>
                    <a:p>
                      <a:r>
                        <a:rPr lang="en-US" sz="1600" b="1" dirty="0" err="1">
                          <a:effectLst/>
                        </a:rPr>
                        <a:t>min_impurity_decrease</a:t>
                      </a:r>
                      <a:r>
                        <a:rPr lang="en-US" sz="1600" dirty="0">
                          <a:effectLst/>
                        </a:rPr>
                        <a:t> : </a:t>
                      </a:r>
                      <a:r>
                        <a:rPr lang="en-US" sz="1600" i="1" dirty="0">
                          <a:effectLst/>
                        </a:rPr>
                        <a:t>float, optional (default=0.)</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A node will be split if this split induces a decrease of the impurity greater than or equal to this value.</a:t>
                      </a:r>
                    </a:p>
                  </a:txBody>
                  <a:tcPr/>
                </a:tc>
                <a:extLst>
                  <a:ext uri="{0D108BD9-81ED-4DB2-BD59-A6C34878D82A}">
                    <a16:rowId xmlns:a16="http://schemas.microsoft.com/office/drawing/2014/main" val="880506102"/>
                  </a:ext>
                </a:extLst>
              </a:tr>
              <a:tr h="370840">
                <a:tc>
                  <a:txBody>
                    <a:bodyPr/>
                    <a:lstStyle/>
                    <a:p>
                      <a:r>
                        <a:rPr lang="en-US" sz="1600" b="1" dirty="0" err="1">
                          <a:effectLst/>
                        </a:rPr>
                        <a:t>class_weight</a:t>
                      </a:r>
                      <a:r>
                        <a:rPr lang="en-US" sz="1600" dirty="0">
                          <a:effectLst/>
                        </a:rPr>
                        <a:t> : </a:t>
                      </a:r>
                      <a:r>
                        <a:rPr lang="en-US" sz="1600" i="1" dirty="0" err="1">
                          <a:effectLst/>
                        </a:rPr>
                        <a:t>dict</a:t>
                      </a:r>
                      <a:r>
                        <a:rPr lang="en-US" sz="1600" i="1" dirty="0">
                          <a:effectLst/>
                        </a:rPr>
                        <a:t>, list of </a:t>
                      </a:r>
                      <a:r>
                        <a:rPr lang="en-US" sz="1600" i="1" dirty="0" err="1">
                          <a:effectLst/>
                        </a:rPr>
                        <a:t>dicts</a:t>
                      </a:r>
                      <a:r>
                        <a:rPr lang="en-US" sz="1600" i="1" dirty="0">
                          <a:effectLst/>
                        </a:rPr>
                        <a:t>, “balanced”, default=None</a:t>
                      </a:r>
                      <a:endParaRPr lang="en-IN" sz="1600" dirty="0"/>
                    </a:p>
                  </a:txBody>
                  <a:tcPr/>
                </a:tc>
                <a:tc>
                  <a:txBody>
                    <a:bodyPr/>
                    <a:lstStyle/>
                    <a:p>
                      <a:r>
                        <a:rPr lang="en-US" sz="1600" dirty="0">
                          <a:effectLst/>
                        </a:rPr>
                        <a:t>Weights associated with classes in the form {</a:t>
                      </a:r>
                      <a:r>
                        <a:rPr lang="en-US" sz="1600" dirty="0" err="1">
                          <a:effectLst/>
                        </a:rPr>
                        <a:t>class_label</a:t>
                      </a:r>
                      <a:r>
                        <a:rPr lang="en-US" sz="1600" dirty="0">
                          <a:effectLst/>
                        </a:rPr>
                        <a:t>: weight}. If not given, all classes are supposed to have weight one. </a:t>
                      </a:r>
                      <a:endParaRPr lang="en-IN" sz="1600" dirty="0"/>
                    </a:p>
                  </a:txBody>
                  <a:tcPr/>
                </a:tc>
                <a:extLst>
                  <a:ext uri="{0D108BD9-81ED-4DB2-BD59-A6C34878D82A}">
                    <a16:rowId xmlns:a16="http://schemas.microsoft.com/office/drawing/2014/main" val="1054197605"/>
                  </a:ext>
                </a:extLst>
              </a:tr>
            </a:tbl>
          </a:graphicData>
        </a:graphic>
      </p:graphicFrame>
    </p:spTree>
    <p:extLst>
      <p:ext uri="{BB962C8B-B14F-4D97-AF65-F5344CB8AC3E}">
        <p14:creationId xmlns:p14="http://schemas.microsoft.com/office/powerpoint/2010/main" val="916802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407-24DF-4E73-B6B4-770C97D9A787}"/>
              </a:ext>
            </a:extLst>
          </p:cNvPr>
          <p:cNvSpPr>
            <a:spLocks noGrp="1"/>
          </p:cNvSpPr>
          <p:nvPr>
            <p:ph type="title"/>
          </p:nvPr>
        </p:nvSpPr>
        <p:spPr>
          <a:xfrm>
            <a:off x="661220" y="2852687"/>
            <a:ext cx="10515600" cy="1325563"/>
          </a:xfrm>
        </p:spPr>
        <p:txBody>
          <a:bodyPr/>
          <a:lstStyle/>
          <a:p>
            <a:pPr algn="ctr"/>
            <a:r>
              <a:rPr lang="en-IN" b="1" dirty="0">
                <a:solidFill>
                  <a:schemeClr val="bg1"/>
                </a:solidFill>
              </a:rPr>
              <a:t>Supervised Learning</a:t>
            </a:r>
            <a:br>
              <a:rPr lang="en-IN" b="1" dirty="0">
                <a:solidFill>
                  <a:schemeClr val="bg1"/>
                </a:solidFill>
              </a:rPr>
            </a:br>
            <a:r>
              <a:rPr lang="en-IN" sz="3200" b="1" dirty="0">
                <a:solidFill>
                  <a:schemeClr val="bg1"/>
                </a:solidFill>
              </a:rPr>
              <a:t>Random Forest</a:t>
            </a:r>
            <a:endParaRPr lang="en-IN" b="1" dirty="0">
              <a:solidFill>
                <a:schemeClr val="bg1"/>
              </a:solidFill>
            </a:endParaRPr>
          </a:p>
        </p:txBody>
      </p:sp>
    </p:spTree>
    <p:extLst>
      <p:ext uri="{BB962C8B-B14F-4D97-AF65-F5344CB8AC3E}">
        <p14:creationId xmlns:p14="http://schemas.microsoft.com/office/powerpoint/2010/main" val="1375382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77CF9-0284-4C9D-A9FC-F872AC2D789B}"/>
              </a:ext>
            </a:extLst>
          </p:cNvPr>
          <p:cNvSpPr>
            <a:spLocks noGrp="1"/>
          </p:cNvSpPr>
          <p:nvPr>
            <p:ph idx="1"/>
          </p:nvPr>
        </p:nvSpPr>
        <p:spPr>
          <a:xfrm>
            <a:off x="838200" y="1180407"/>
            <a:ext cx="10515600" cy="4996556"/>
          </a:xfrm>
        </p:spPr>
        <p:txBody>
          <a:bodyPr>
            <a:normAutofit fontScale="92500" lnSpcReduction="10000"/>
          </a:bodyPr>
          <a:lstStyle/>
          <a:p>
            <a:pPr fontAlgn="base"/>
            <a:r>
              <a:rPr lang="en-US" dirty="0"/>
              <a:t>It is a supervised multi-class classifier. A black box model.</a:t>
            </a:r>
          </a:p>
          <a:p>
            <a:pPr fontAlgn="base"/>
            <a:endParaRPr lang="en-US" dirty="0"/>
          </a:p>
          <a:p>
            <a:pPr fontAlgn="base"/>
            <a:r>
              <a:rPr lang="en-US" dirty="0"/>
              <a:t>It can be used for both classification and regression. Widely used in classification.</a:t>
            </a:r>
          </a:p>
          <a:p>
            <a:pPr fontAlgn="base"/>
            <a:endParaRPr lang="en-US" dirty="0"/>
          </a:p>
          <a:p>
            <a:pPr fontAlgn="base"/>
            <a:r>
              <a:rPr lang="en-US" dirty="0"/>
              <a:t>Implements ensemble: method for combining weak learners in an attempt to produce strong learners. (</a:t>
            </a:r>
            <a:r>
              <a:rPr lang="en-US" dirty="0" err="1"/>
              <a:t>eg</a:t>
            </a:r>
            <a:r>
              <a:rPr lang="en-US" dirty="0"/>
              <a:t>: 1 ant cannot kill an elephant, but 1000 ants can). Here week learners are decision trees (multiple decision trees are built).</a:t>
            </a:r>
          </a:p>
          <a:p>
            <a:pPr fontAlgn="base"/>
            <a:endParaRPr lang="en-US" dirty="0"/>
          </a:p>
          <a:p>
            <a:pPr fontAlgn="base"/>
            <a:r>
              <a:rPr lang="en-US" dirty="0"/>
              <a:t>In Random Forest, we grow multiple trees as opposed to a single tree as in decision tree model. Each tree will give an output. The majority of that output is considered as classification, Average in regression.</a:t>
            </a:r>
          </a:p>
          <a:p>
            <a:endParaRPr lang="en-IN" dirty="0"/>
          </a:p>
        </p:txBody>
      </p:sp>
      <p:sp>
        <p:nvSpPr>
          <p:cNvPr id="4" name="Title 1">
            <a:extLst>
              <a:ext uri="{FF2B5EF4-FFF2-40B4-BE49-F238E27FC236}">
                <a16:creationId xmlns:a16="http://schemas.microsoft.com/office/drawing/2014/main" id="{FC0CCFE5-CF28-4965-9B34-3210DDB3C145}"/>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Random Forest</a:t>
            </a:r>
          </a:p>
        </p:txBody>
      </p:sp>
    </p:spTree>
    <p:extLst>
      <p:ext uri="{BB962C8B-B14F-4D97-AF65-F5344CB8AC3E}">
        <p14:creationId xmlns:p14="http://schemas.microsoft.com/office/powerpoint/2010/main" val="2754019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5256-982C-46ED-A4E7-929DE8841065}"/>
              </a:ext>
            </a:extLst>
          </p:cNvPr>
          <p:cNvSpPr>
            <a:spLocks noGrp="1"/>
          </p:cNvSpPr>
          <p:nvPr>
            <p:ph type="title"/>
          </p:nvPr>
        </p:nvSpPr>
        <p:spPr>
          <a:xfrm>
            <a:off x="838200" y="942110"/>
            <a:ext cx="10515600" cy="748578"/>
          </a:xfrm>
        </p:spPr>
        <p:txBody>
          <a:bodyPr/>
          <a:lstStyle/>
          <a:p>
            <a:r>
              <a:rPr lang="en-US" b="1" dirty="0"/>
              <a:t>Advantages</a:t>
            </a:r>
            <a:endParaRPr lang="en-IN" dirty="0"/>
          </a:p>
        </p:txBody>
      </p:sp>
      <p:sp>
        <p:nvSpPr>
          <p:cNvPr id="3" name="Content Placeholder 2">
            <a:extLst>
              <a:ext uri="{FF2B5EF4-FFF2-40B4-BE49-F238E27FC236}">
                <a16:creationId xmlns:a16="http://schemas.microsoft.com/office/drawing/2014/main" id="{EB8DB8E6-3D28-474E-B654-89B2A923FDC5}"/>
              </a:ext>
            </a:extLst>
          </p:cNvPr>
          <p:cNvSpPr>
            <a:spLocks noGrp="1"/>
          </p:cNvSpPr>
          <p:nvPr>
            <p:ph idx="1"/>
          </p:nvPr>
        </p:nvSpPr>
        <p:spPr/>
        <p:txBody>
          <a:bodyPr>
            <a:normAutofit fontScale="92500" lnSpcReduction="20000"/>
          </a:bodyPr>
          <a:lstStyle/>
          <a:p>
            <a:r>
              <a:rPr lang="en-US" dirty="0"/>
              <a:t>It runs efficiently on large databases.</a:t>
            </a:r>
          </a:p>
          <a:p>
            <a:endParaRPr lang="en-US" dirty="0"/>
          </a:p>
          <a:p>
            <a:r>
              <a:rPr lang="en-US" dirty="0"/>
              <a:t>It can handle thousands of input variables without variable deletion.</a:t>
            </a:r>
          </a:p>
          <a:p>
            <a:endParaRPr lang="en-US" dirty="0"/>
          </a:p>
          <a:p>
            <a:r>
              <a:rPr lang="en-US" dirty="0"/>
              <a:t>It gives estimates of what variables are important in the classification.</a:t>
            </a:r>
          </a:p>
          <a:p>
            <a:endParaRPr lang="en-US" dirty="0"/>
          </a:p>
          <a:p>
            <a:r>
              <a:rPr lang="en-US" dirty="0"/>
              <a:t>It generates an internal unbiased estimate of the generalization error as the forest building progresses.</a:t>
            </a:r>
          </a:p>
          <a:p>
            <a:endParaRPr lang="en-US" dirty="0"/>
          </a:p>
          <a:p>
            <a:r>
              <a:rPr lang="en-US" dirty="0"/>
              <a:t>It has an effective method for estimating missing data and maintains accuracy when a large proportion of the data are missing.</a:t>
            </a:r>
          </a:p>
        </p:txBody>
      </p:sp>
      <p:sp>
        <p:nvSpPr>
          <p:cNvPr id="4" name="Title 1">
            <a:extLst>
              <a:ext uri="{FF2B5EF4-FFF2-40B4-BE49-F238E27FC236}">
                <a16:creationId xmlns:a16="http://schemas.microsoft.com/office/drawing/2014/main" id="{6B901BEA-AA1A-4F25-960F-62ED7265D56C}"/>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Random Forest</a:t>
            </a:r>
          </a:p>
        </p:txBody>
      </p:sp>
    </p:spTree>
    <p:extLst>
      <p:ext uri="{BB962C8B-B14F-4D97-AF65-F5344CB8AC3E}">
        <p14:creationId xmlns:p14="http://schemas.microsoft.com/office/powerpoint/2010/main" val="385968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407-24DF-4E73-B6B4-770C97D9A787}"/>
              </a:ext>
            </a:extLst>
          </p:cNvPr>
          <p:cNvSpPr>
            <a:spLocks noGrp="1"/>
          </p:cNvSpPr>
          <p:nvPr>
            <p:ph type="title"/>
          </p:nvPr>
        </p:nvSpPr>
        <p:spPr>
          <a:xfrm>
            <a:off x="661220" y="2852687"/>
            <a:ext cx="10515600" cy="1325563"/>
          </a:xfrm>
        </p:spPr>
        <p:txBody>
          <a:bodyPr/>
          <a:lstStyle/>
          <a:p>
            <a:pPr algn="ctr"/>
            <a:r>
              <a:rPr lang="en-IN" b="1" dirty="0">
                <a:solidFill>
                  <a:schemeClr val="bg1"/>
                </a:solidFill>
              </a:rPr>
              <a:t>Supervised Learning</a:t>
            </a:r>
          </a:p>
        </p:txBody>
      </p:sp>
    </p:spTree>
    <p:extLst>
      <p:ext uri="{BB962C8B-B14F-4D97-AF65-F5344CB8AC3E}">
        <p14:creationId xmlns:p14="http://schemas.microsoft.com/office/powerpoint/2010/main" val="1350688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407-24DF-4E73-B6B4-770C97D9A787}"/>
              </a:ext>
            </a:extLst>
          </p:cNvPr>
          <p:cNvSpPr>
            <a:spLocks noGrp="1"/>
          </p:cNvSpPr>
          <p:nvPr>
            <p:ph type="title"/>
          </p:nvPr>
        </p:nvSpPr>
        <p:spPr>
          <a:xfrm>
            <a:off x="661220" y="2852687"/>
            <a:ext cx="10515600" cy="1325563"/>
          </a:xfrm>
        </p:spPr>
        <p:txBody>
          <a:bodyPr/>
          <a:lstStyle/>
          <a:p>
            <a:pPr algn="ctr"/>
            <a:r>
              <a:rPr lang="en-IN" b="1" dirty="0">
                <a:solidFill>
                  <a:schemeClr val="bg1"/>
                </a:solidFill>
              </a:rPr>
              <a:t>Supervised Learning</a:t>
            </a:r>
            <a:br>
              <a:rPr lang="en-IN" b="1" dirty="0">
                <a:solidFill>
                  <a:schemeClr val="bg1"/>
                </a:solidFill>
              </a:rPr>
            </a:br>
            <a:r>
              <a:rPr lang="en-IN" sz="3200" b="1" dirty="0">
                <a:solidFill>
                  <a:schemeClr val="bg1"/>
                </a:solidFill>
              </a:rPr>
              <a:t>Artificial Neural Network</a:t>
            </a:r>
            <a:endParaRPr lang="en-IN" b="1" dirty="0">
              <a:solidFill>
                <a:schemeClr val="bg1"/>
              </a:solidFill>
            </a:endParaRPr>
          </a:p>
        </p:txBody>
      </p:sp>
    </p:spTree>
    <p:extLst>
      <p:ext uri="{BB962C8B-B14F-4D97-AF65-F5344CB8AC3E}">
        <p14:creationId xmlns:p14="http://schemas.microsoft.com/office/powerpoint/2010/main" val="2258295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C534-A8CC-405E-8AF8-0A4BD243A31A}"/>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ANN</a:t>
            </a:r>
          </a:p>
        </p:txBody>
      </p:sp>
      <p:sp>
        <p:nvSpPr>
          <p:cNvPr id="4" name="Content Placeholder 3">
            <a:extLst>
              <a:ext uri="{FF2B5EF4-FFF2-40B4-BE49-F238E27FC236}">
                <a16:creationId xmlns:a16="http://schemas.microsoft.com/office/drawing/2014/main" id="{4682464B-4BE8-486C-8D8E-79A4A36DDBF1}"/>
              </a:ext>
            </a:extLst>
          </p:cNvPr>
          <p:cNvSpPr>
            <a:spLocks noGrp="1"/>
          </p:cNvSpPr>
          <p:nvPr>
            <p:ph idx="1"/>
          </p:nvPr>
        </p:nvSpPr>
        <p:spPr>
          <a:xfrm>
            <a:off x="838200" y="1180407"/>
            <a:ext cx="10515600" cy="4996556"/>
          </a:xfrm>
        </p:spPr>
        <p:txBody>
          <a:bodyPr/>
          <a:lstStyle/>
          <a:p>
            <a:pPr fontAlgn="base"/>
            <a:r>
              <a:rPr lang="en-US" dirty="0"/>
              <a:t>Artificial Neural Networks are models that are inspired by the structure and/or function of biological neural networks.</a:t>
            </a:r>
          </a:p>
          <a:p>
            <a:pPr fontAlgn="base"/>
            <a:endParaRPr lang="en-US" dirty="0"/>
          </a:p>
          <a:p>
            <a:pPr fontAlgn="base"/>
            <a:r>
              <a:rPr lang="en-US" dirty="0"/>
              <a:t>They are a class of pattern matching that are commonly used for regression and classification problems but are really an enormous subfield comprised of hundreds of algorithms and variations for all manner of problem types.</a:t>
            </a:r>
          </a:p>
          <a:p>
            <a:endParaRPr lang="en-IN" dirty="0"/>
          </a:p>
        </p:txBody>
      </p:sp>
    </p:spTree>
    <p:extLst>
      <p:ext uri="{BB962C8B-B14F-4D97-AF65-F5344CB8AC3E}">
        <p14:creationId xmlns:p14="http://schemas.microsoft.com/office/powerpoint/2010/main" val="2343780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A sigmoidal unit with three inputs \(\vec{x} = (x_1, x_2, x_3)\), weight vector \(\vec{w}\), and bias \(b\).">
            <a:extLst>
              <a:ext uri="{FF2B5EF4-FFF2-40B4-BE49-F238E27FC236}">
                <a16:creationId xmlns:a16="http://schemas.microsoft.com/office/drawing/2014/main" id="{679CF76E-5815-403E-B59E-442ED236779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74246" y="1740724"/>
            <a:ext cx="7615655" cy="36929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284F31-9246-4F49-9770-C5D6B7576719}"/>
              </a:ext>
            </a:extLst>
          </p:cNvPr>
          <p:cNvSpPr>
            <a:spLocks noGrp="1"/>
          </p:cNvSpPr>
          <p:nvPr>
            <p:ph type="title" idx="4294967295"/>
          </p:nvPr>
        </p:nvSpPr>
        <p:spPr>
          <a:xfrm>
            <a:off x="430212" y="991424"/>
            <a:ext cx="5665788" cy="1498600"/>
          </a:xfrm>
        </p:spPr>
        <p:txBody>
          <a:bodyPr vert="horz" lIns="91440" tIns="45720" rIns="91440" bIns="45720" rtlCol="0" anchor="ctr">
            <a:normAutofit fontScale="90000"/>
          </a:bodyPr>
          <a:lstStyle/>
          <a:p>
            <a:r>
              <a:rPr lang="en-US" sz="4000" b="1" cap="none" spc="-73" dirty="0">
                <a:solidFill>
                  <a:srgbClr val="203864"/>
                </a:solidFill>
                <a:latin typeface="Calibri"/>
                <a:ea typeface="+mn-ea"/>
                <a:cs typeface="Calibri"/>
              </a:rPr>
              <a:t>Elements of Neural Networks</a:t>
            </a:r>
            <a:br>
              <a:rPr lang="en-US" sz="3700" cap="all" dirty="0">
                <a:solidFill>
                  <a:srgbClr val="203864"/>
                </a:solidFill>
              </a:rPr>
            </a:br>
            <a:endParaRPr lang="en-US" sz="3700" cap="all" dirty="0">
              <a:solidFill>
                <a:srgbClr val="203864"/>
              </a:solidFill>
            </a:endParaRPr>
          </a:p>
        </p:txBody>
      </p:sp>
      <p:sp>
        <p:nvSpPr>
          <p:cNvPr id="16" name="Content Placeholder 15">
            <a:extLst>
              <a:ext uri="{FF2B5EF4-FFF2-40B4-BE49-F238E27FC236}">
                <a16:creationId xmlns:a16="http://schemas.microsoft.com/office/drawing/2014/main" id="{C82F8B24-D42E-49DA-88B1-16C25844622B}"/>
              </a:ext>
            </a:extLst>
          </p:cNvPr>
          <p:cNvSpPr>
            <a:spLocks noGrp="1"/>
          </p:cNvSpPr>
          <p:nvPr>
            <p:ph sz="quarter" idx="4294967295"/>
          </p:nvPr>
        </p:nvSpPr>
        <p:spPr>
          <a:xfrm>
            <a:off x="1023505" y="2202873"/>
            <a:ext cx="3613150" cy="757238"/>
          </a:xfrm>
          <a:prstGeom prst="rect">
            <a:avLst/>
          </a:prstGeom>
          <a:solidFill>
            <a:srgbClr val="203864"/>
          </a:solidFill>
        </p:spPr>
        <p:txBody>
          <a:bodyPr wrap="square">
            <a:spAutoFit/>
          </a:bodyPr>
          <a:lstStyle/>
          <a:p>
            <a:pPr marL="0" indent="0">
              <a:buNone/>
            </a:pPr>
            <a:r>
              <a:rPr lang="en-IN" altLang="en-US" sz="2400" dirty="0">
                <a:solidFill>
                  <a:schemeClr val="bg1"/>
                </a:solidFill>
              </a:rPr>
              <a:t>1. No Computation on Input layer Neurons</a:t>
            </a:r>
          </a:p>
        </p:txBody>
      </p:sp>
      <p:sp>
        <p:nvSpPr>
          <p:cNvPr id="4" name="Rectangle 3">
            <a:extLst>
              <a:ext uri="{FF2B5EF4-FFF2-40B4-BE49-F238E27FC236}">
                <a16:creationId xmlns:a16="http://schemas.microsoft.com/office/drawing/2014/main" id="{7F529D69-C643-4FE4-8BD9-6A398E296C00}"/>
              </a:ext>
            </a:extLst>
          </p:cNvPr>
          <p:cNvSpPr/>
          <p:nvPr/>
        </p:nvSpPr>
        <p:spPr>
          <a:xfrm>
            <a:off x="1023938" y="3438237"/>
            <a:ext cx="3612717" cy="1815882"/>
          </a:xfrm>
          <a:prstGeom prst="rect">
            <a:avLst/>
          </a:prstGeom>
          <a:solidFill>
            <a:srgbClr val="203864"/>
          </a:solidFill>
        </p:spPr>
        <p:txBody>
          <a:bodyPr wrap="square">
            <a:spAutoFit/>
          </a:bodyPr>
          <a:lstStyle/>
          <a:p>
            <a:r>
              <a:rPr lang="en-IN" altLang="en-US" sz="2400" dirty="0">
                <a:solidFill>
                  <a:schemeClr val="bg1"/>
                </a:solidFill>
              </a:rPr>
              <a:t>2. Two process on every computational Neuron.</a:t>
            </a:r>
          </a:p>
          <a:p>
            <a:pPr marL="630936" lvl="1" indent="-457200">
              <a:buFont typeface="Wingdings" panose="05000000000000000000" pitchFamily="2" charset="2"/>
              <a:buChar char="§"/>
            </a:pPr>
            <a:r>
              <a:rPr lang="en-IN" altLang="en-US" sz="2000" dirty="0">
                <a:solidFill>
                  <a:schemeClr val="bg1"/>
                </a:solidFill>
              </a:rPr>
              <a:t>Weighted Sum</a:t>
            </a:r>
          </a:p>
          <a:p>
            <a:pPr marL="630936" lvl="1" indent="-457200">
              <a:buFont typeface="Wingdings" panose="05000000000000000000" pitchFamily="2" charset="2"/>
              <a:buChar char="§"/>
            </a:pPr>
            <a:r>
              <a:rPr lang="en-IN" altLang="en-US" sz="2000" dirty="0">
                <a:solidFill>
                  <a:schemeClr val="bg1"/>
                </a:solidFill>
              </a:rPr>
              <a:t>Activation Function</a:t>
            </a:r>
            <a:endParaRPr lang="en-US" altLang="en-US" sz="2000" dirty="0">
              <a:solidFill>
                <a:schemeClr val="bg1"/>
              </a:solidFill>
            </a:endParaRPr>
          </a:p>
        </p:txBody>
      </p:sp>
      <p:sp>
        <p:nvSpPr>
          <p:cNvPr id="6" name="Title 1">
            <a:extLst>
              <a:ext uri="{FF2B5EF4-FFF2-40B4-BE49-F238E27FC236}">
                <a16:creationId xmlns:a16="http://schemas.microsoft.com/office/drawing/2014/main" id="{D08EE43C-E937-410C-A1DA-559EA100ECF7}"/>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ANN</a:t>
            </a:r>
          </a:p>
        </p:txBody>
      </p:sp>
    </p:spTree>
    <p:extLst>
      <p:ext uri="{BB962C8B-B14F-4D97-AF65-F5344CB8AC3E}">
        <p14:creationId xmlns:p14="http://schemas.microsoft.com/office/powerpoint/2010/main" val="108250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8795-2853-468C-B635-32E8978C4D98}"/>
              </a:ext>
            </a:extLst>
          </p:cNvPr>
          <p:cNvSpPr>
            <a:spLocks noGrp="1"/>
          </p:cNvSpPr>
          <p:nvPr>
            <p:ph type="title"/>
          </p:nvPr>
        </p:nvSpPr>
        <p:spPr>
          <a:xfrm>
            <a:off x="838200" y="882998"/>
            <a:ext cx="10515600" cy="807690"/>
          </a:xfrm>
        </p:spPr>
        <p:txBody>
          <a:bodyPr>
            <a:normAutofit/>
          </a:bodyPr>
          <a:lstStyle/>
          <a:p>
            <a:r>
              <a:rPr lang="en-IN" sz="3600" b="1" spc="-73" dirty="0">
                <a:solidFill>
                  <a:srgbClr val="203864"/>
                </a:solidFill>
                <a:latin typeface="Calibri"/>
                <a:ea typeface="+mn-ea"/>
                <a:cs typeface="Calibri"/>
              </a:rPr>
              <a:t>Advantages of Neural Networks</a:t>
            </a:r>
          </a:p>
        </p:txBody>
      </p:sp>
      <p:sp>
        <p:nvSpPr>
          <p:cNvPr id="3" name="Content Placeholder 2">
            <a:extLst>
              <a:ext uri="{FF2B5EF4-FFF2-40B4-BE49-F238E27FC236}">
                <a16:creationId xmlns:a16="http://schemas.microsoft.com/office/drawing/2014/main" id="{EFFC8137-CA27-4E2F-9857-247E76E9860A}"/>
              </a:ext>
            </a:extLst>
          </p:cNvPr>
          <p:cNvSpPr>
            <a:spLocks noGrp="1"/>
          </p:cNvSpPr>
          <p:nvPr>
            <p:ph idx="1"/>
          </p:nvPr>
        </p:nvSpPr>
        <p:spPr/>
        <p:txBody>
          <a:bodyPr/>
          <a:lstStyle/>
          <a:p>
            <a:pPr>
              <a:buFont typeface="Wingdings" panose="05000000000000000000" pitchFamily="2" charset="2"/>
              <a:buChar char="§"/>
            </a:pPr>
            <a:r>
              <a:rPr lang="en-US" dirty="0"/>
              <a:t>A neural network can perform tasks that a linear program can not.</a:t>
            </a:r>
          </a:p>
          <a:p>
            <a:pPr>
              <a:buFont typeface="Wingdings" panose="05000000000000000000" pitchFamily="2" charset="2"/>
              <a:buChar char="§"/>
            </a:pPr>
            <a:r>
              <a:rPr lang="en-US" dirty="0"/>
              <a:t>When an element of the neural network fails, it can continue without any problem by their parallel nature.</a:t>
            </a:r>
          </a:p>
          <a:p>
            <a:pPr>
              <a:buFont typeface="Wingdings" panose="05000000000000000000" pitchFamily="2" charset="2"/>
              <a:buChar char="§"/>
            </a:pPr>
            <a:r>
              <a:rPr lang="en-US" dirty="0"/>
              <a:t>A neural network learns and does not need to be reprogrammed.</a:t>
            </a:r>
          </a:p>
          <a:p>
            <a:pPr>
              <a:buFont typeface="Wingdings" panose="05000000000000000000" pitchFamily="2" charset="2"/>
              <a:buChar char="§"/>
            </a:pPr>
            <a:r>
              <a:rPr lang="en-US" dirty="0"/>
              <a:t>It can be implemented in any application.</a:t>
            </a:r>
          </a:p>
          <a:p>
            <a:pPr>
              <a:buFont typeface="Wingdings" panose="05000000000000000000" pitchFamily="2" charset="2"/>
              <a:buChar char="§"/>
            </a:pPr>
            <a:r>
              <a:rPr lang="en-US" dirty="0"/>
              <a:t>It can be performed without any problem.</a:t>
            </a:r>
          </a:p>
        </p:txBody>
      </p:sp>
      <p:sp>
        <p:nvSpPr>
          <p:cNvPr id="4" name="Title 1">
            <a:extLst>
              <a:ext uri="{FF2B5EF4-FFF2-40B4-BE49-F238E27FC236}">
                <a16:creationId xmlns:a16="http://schemas.microsoft.com/office/drawing/2014/main" id="{DBA47B91-6D58-414F-B54A-099F2B1C9D19}"/>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ANN</a:t>
            </a:r>
          </a:p>
        </p:txBody>
      </p:sp>
    </p:spTree>
    <p:extLst>
      <p:ext uri="{BB962C8B-B14F-4D97-AF65-F5344CB8AC3E}">
        <p14:creationId xmlns:p14="http://schemas.microsoft.com/office/powerpoint/2010/main" val="1045527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86A1-0760-487E-9603-BC7B5EB712D5}"/>
              </a:ext>
            </a:extLst>
          </p:cNvPr>
          <p:cNvSpPr>
            <a:spLocks noGrp="1"/>
          </p:cNvSpPr>
          <p:nvPr>
            <p:ph type="title"/>
          </p:nvPr>
        </p:nvSpPr>
        <p:spPr>
          <a:xfrm>
            <a:off x="838200" y="1182255"/>
            <a:ext cx="10515600" cy="508433"/>
          </a:xfrm>
        </p:spPr>
        <p:txBody>
          <a:bodyPr>
            <a:normAutofit fontScale="90000"/>
          </a:bodyPr>
          <a:lstStyle/>
          <a:p>
            <a:r>
              <a:rPr lang="en-IN" sz="3600" b="1" spc="-73" dirty="0">
                <a:solidFill>
                  <a:srgbClr val="203864"/>
                </a:solidFill>
                <a:latin typeface="Calibri"/>
                <a:ea typeface="+mn-ea"/>
                <a:cs typeface="Calibri"/>
              </a:rPr>
              <a:t>Limitations of Neural Networks</a:t>
            </a:r>
          </a:p>
        </p:txBody>
      </p:sp>
      <p:sp>
        <p:nvSpPr>
          <p:cNvPr id="3" name="Content Placeholder 2">
            <a:extLst>
              <a:ext uri="{FF2B5EF4-FFF2-40B4-BE49-F238E27FC236}">
                <a16:creationId xmlns:a16="http://schemas.microsoft.com/office/drawing/2014/main" id="{E453F7B9-9BC8-40F7-95AB-3B00DA7A4246}"/>
              </a:ext>
            </a:extLst>
          </p:cNvPr>
          <p:cNvSpPr>
            <a:spLocks noGrp="1"/>
          </p:cNvSpPr>
          <p:nvPr>
            <p:ph idx="1"/>
          </p:nvPr>
        </p:nvSpPr>
        <p:spPr/>
        <p:txBody>
          <a:bodyPr/>
          <a:lstStyle/>
          <a:p>
            <a:pPr>
              <a:buFont typeface="Wingdings" panose="05000000000000000000" pitchFamily="2" charset="2"/>
              <a:buChar char="§"/>
            </a:pPr>
            <a:r>
              <a:rPr lang="en-US" dirty="0"/>
              <a:t>The neural network needs the training to operate.</a:t>
            </a:r>
          </a:p>
          <a:p>
            <a:pPr>
              <a:buFont typeface="Wingdings" panose="05000000000000000000" pitchFamily="2" charset="2"/>
              <a:buChar char="§"/>
            </a:pPr>
            <a:r>
              <a:rPr lang="en-US" dirty="0"/>
              <a:t>The architecture of a neural network is different from the architecture of microprocessors, therefore, needs to be emulated.</a:t>
            </a:r>
          </a:p>
          <a:p>
            <a:pPr>
              <a:buFont typeface="Wingdings" panose="05000000000000000000" pitchFamily="2" charset="2"/>
              <a:buChar char="§"/>
            </a:pPr>
            <a:r>
              <a:rPr lang="en-US" dirty="0"/>
              <a:t>Requires high processing time for large neural networks.</a:t>
            </a:r>
          </a:p>
          <a:p>
            <a:pPr>
              <a:buFont typeface="Wingdings" panose="05000000000000000000" pitchFamily="2" charset="2"/>
              <a:buChar char="§"/>
            </a:pPr>
            <a:endParaRPr lang="en-IN" dirty="0"/>
          </a:p>
        </p:txBody>
      </p:sp>
      <p:sp>
        <p:nvSpPr>
          <p:cNvPr id="4" name="Title 1">
            <a:extLst>
              <a:ext uri="{FF2B5EF4-FFF2-40B4-BE49-F238E27FC236}">
                <a16:creationId xmlns:a16="http://schemas.microsoft.com/office/drawing/2014/main" id="{AA0407ED-155E-4E06-A5E3-58047D916618}"/>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ANN</a:t>
            </a:r>
          </a:p>
        </p:txBody>
      </p:sp>
    </p:spTree>
    <p:extLst>
      <p:ext uri="{BB962C8B-B14F-4D97-AF65-F5344CB8AC3E}">
        <p14:creationId xmlns:p14="http://schemas.microsoft.com/office/powerpoint/2010/main" val="3604045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5848-B79F-4A94-A864-0F447C837B55}"/>
              </a:ext>
            </a:extLst>
          </p:cNvPr>
          <p:cNvSpPr>
            <a:spLocks noGrp="1"/>
          </p:cNvSpPr>
          <p:nvPr>
            <p:ph type="title"/>
          </p:nvPr>
        </p:nvSpPr>
        <p:spPr>
          <a:xfrm>
            <a:off x="838200" y="1099127"/>
            <a:ext cx="10515600" cy="591561"/>
          </a:xfrm>
        </p:spPr>
        <p:txBody>
          <a:bodyPr>
            <a:normAutofit/>
          </a:bodyPr>
          <a:lstStyle/>
          <a:p>
            <a:r>
              <a:rPr lang="en-IN" sz="3600" b="1" spc="-73" dirty="0">
                <a:solidFill>
                  <a:srgbClr val="203864"/>
                </a:solidFill>
                <a:latin typeface="Calibri"/>
                <a:ea typeface="+mn-ea"/>
                <a:cs typeface="Calibri"/>
              </a:rPr>
              <a:t>Applications of Neural Networks</a:t>
            </a:r>
          </a:p>
        </p:txBody>
      </p:sp>
      <p:graphicFrame>
        <p:nvGraphicFramePr>
          <p:cNvPr id="4" name="Content Placeholder 3">
            <a:extLst>
              <a:ext uri="{FF2B5EF4-FFF2-40B4-BE49-F238E27FC236}">
                <a16:creationId xmlns:a16="http://schemas.microsoft.com/office/drawing/2014/main" id="{B168B296-BB77-4FE7-8F99-F64629667080}"/>
              </a:ext>
            </a:extLst>
          </p:cNvPr>
          <p:cNvGraphicFramePr>
            <a:graphicFrameLocks noGrp="1"/>
          </p:cNvGraphicFramePr>
          <p:nvPr>
            <p:ph idx="1"/>
            <p:extLst>
              <p:ext uri="{D42A27DB-BD31-4B8C-83A1-F6EECF244321}">
                <p14:modId xmlns:p14="http://schemas.microsoft.com/office/powerpoint/2010/main" val="2303701697"/>
              </p:ext>
            </p:extLst>
          </p:nvPr>
        </p:nvGraphicFramePr>
        <p:xfrm>
          <a:off x="838200" y="1825625"/>
          <a:ext cx="10516113" cy="3806510"/>
        </p:xfrm>
        <a:graphic>
          <a:graphicData uri="http://schemas.openxmlformats.org/drawingml/2006/table">
            <a:tbl>
              <a:tblPr>
                <a:tableStyleId>{69CF1AB2-1976-4502-BF36-3FF5EA218861}</a:tableStyleId>
              </a:tblPr>
              <a:tblGrid>
                <a:gridCol w="3505371">
                  <a:extLst>
                    <a:ext uri="{9D8B030D-6E8A-4147-A177-3AD203B41FA5}">
                      <a16:colId xmlns:a16="http://schemas.microsoft.com/office/drawing/2014/main" val="3590158361"/>
                    </a:ext>
                  </a:extLst>
                </a:gridCol>
                <a:gridCol w="3505371">
                  <a:extLst>
                    <a:ext uri="{9D8B030D-6E8A-4147-A177-3AD203B41FA5}">
                      <a16:colId xmlns:a16="http://schemas.microsoft.com/office/drawing/2014/main" val="4019208876"/>
                    </a:ext>
                  </a:extLst>
                </a:gridCol>
                <a:gridCol w="3505371">
                  <a:extLst>
                    <a:ext uri="{9D8B030D-6E8A-4147-A177-3AD203B41FA5}">
                      <a16:colId xmlns:a16="http://schemas.microsoft.com/office/drawing/2014/main" val="3816444816"/>
                    </a:ext>
                  </a:extLst>
                </a:gridCol>
              </a:tblGrid>
              <a:tr h="425414">
                <a:tc>
                  <a:txBody>
                    <a:bodyPr/>
                    <a:lstStyle/>
                    <a:p>
                      <a:pPr marL="0" algn="ctr" defTabSz="914400" rtl="0" eaLnBrk="1" latinLnBrk="0" hangingPunct="1"/>
                      <a:r>
                        <a:rPr lang="en-IN" sz="2000" b="1" kern="1200" dirty="0">
                          <a:effectLst/>
                        </a:rPr>
                        <a:t>Application</a:t>
                      </a:r>
                      <a:endParaRPr lang="en-IN" sz="2000" b="1" kern="1200" dirty="0">
                        <a:solidFill>
                          <a:schemeClr val="dk1"/>
                        </a:solidFill>
                        <a:effectLst/>
                        <a:latin typeface="+mn-lt"/>
                        <a:ea typeface="+mn-ea"/>
                        <a:cs typeface="+mn-cs"/>
                      </a:endParaRPr>
                    </a:p>
                  </a:txBody>
                  <a:tcPr marL="3489" marR="3489" marT="3269" marB="3269" anchor="ctr">
                    <a:solidFill>
                      <a:schemeClr val="accent1">
                        <a:lumMod val="60000"/>
                        <a:lumOff val="40000"/>
                      </a:schemeClr>
                    </a:solidFill>
                  </a:tcPr>
                </a:tc>
                <a:tc>
                  <a:txBody>
                    <a:bodyPr/>
                    <a:lstStyle/>
                    <a:p>
                      <a:pPr marL="0" algn="ctr" defTabSz="914400" rtl="0" eaLnBrk="1" latinLnBrk="0" hangingPunct="1"/>
                      <a:r>
                        <a:rPr lang="en-IN" sz="2000" b="1" kern="1200" dirty="0">
                          <a:effectLst/>
                        </a:rPr>
                        <a:t>Architecture / Algorithm</a:t>
                      </a:r>
                      <a:endParaRPr lang="en-IN" sz="2000" b="1" kern="1200" dirty="0">
                        <a:solidFill>
                          <a:schemeClr val="dk1"/>
                        </a:solidFill>
                        <a:effectLst/>
                        <a:latin typeface="+mn-lt"/>
                        <a:ea typeface="+mn-ea"/>
                        <a:cs typeface="+mn-cs"/>
                      </a:endParaRPr>
                    </a:p>
                  </a:txBody>
                  <a:tcPr marL="3489" marR="3489" marT="3269" marB="3269" anchor="ctr">
                    <a:solidFill>
                      <a:schemeClr val="accent1">
                        <a:lumMod val="60000"/>
                        <a:lumOff val="40000"/>
                      </a:schemeClr>
                    </a:solidFill>
                  </a:tcPr>
                </a:tc>
                <a:tc>
                  <a:txBody>
                    <a:bodyPr/>
                    <a:lstStyle/>
                    <a:p>
                      <a:pPr marL="0" algn="ctr" defTabSz="914400" rtl="0" eaLnBrk="1" latinLnBrk="0" hangingPunct="1"/>
                      <a:r>
                        <a:rPr lang="en-IN" sz="2000" b="1" kern="1200" dirty="0">
                          <a:effectLst/>
                        </a:rPr>
                        <a:t>Activation Function</a:t>
                      </a:r>
                      <a:endParaRPr lang="en-IN" sz="2000" b="1" kern="1200" dirty="0">
                        <a:solidFill>
                          <a:schemeClr val="dk1"/>
                        </a:solidFill>
                        <a:effectLst/>
                        <a:latin typeface="+mn-lt"/>
                        <a:ea typeface="+mn-ea"/>
                        <a:cs typeface="+mn-cs"/>
                      </a:endParaRPr>
                    </a:p>
                  </a:txBody>
                  <a:tcPr marL="3489" marR="3489" marT="3269" marB="3269" anchor="ctr">
                    <a:solidFill>
                      <a:schemeClr val="accent1">
                        <a:lumMod val="60000"/>
                        <a:lumOff val="40000"/>
                      </a:schemeClr>
                    </a:solidFill>
                  </a:tcPr>
                </a:tc>
                <a:extLst>
                  <a:ext uri="{0D108BD9-81ED-4DB2-BD59-A6C34878D82A}">
                    <a16:rowId xmlns:a16="http://schemas.microsoft.com/office/drawing/2014/main" val="2324091849"/>
                  </a:ext>
                </a:extLst>
              </a:tr>
              <a:tr h="425414">
                <a:tc>
                  <a:txBody>
                    <a:bodyPr/>
                    <a:lstStyle/>
                    <a:p>
                      <a:pPr marL="0" algn="ctr" defTabSz="914400" rtl="0" eaLnBrk="1" latinLnBrk="0" hangingPunct="1"/>
                      <a:r>
                        <a:rPr lang="en-IN" sz="1600" kern="1200" dirty="0">
                          <a:effectLst/>
                        </a:rPr>
                        <a:t>Process </a:t>
                      </a:r>
                      <a:r>
                        <a:rPr lang="en-IN" sz="1600" kern="1200" dirty="0" err="1">
                          <a:effectLst/>
                        </a:rPr>
                        <a:t>modeling</a:t>
                      </a:r>
                      <a:r>
                        <a:rPr lang="en-IN" sz="1600" kern="1200" dirty="0">
                          <a:effectLst/>
                        </a:rPr>
                        <a:t> and control</a:t>
                      </a:r>
                      <a:endParaRPr lang="en-IN" sz="1600" b="0" kern="1200" dirty="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a:effectLst/>
                        </a:rPr>
                        <a:t>Radial Basis Network</a:t>
                      </a:r>
                      <a:endParaRPr lang="en-IN" sz="1600" b="0" kern="120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a:effectLst/>
                        </a:rPr>
                        <a:t>Radial Basis</a:t>
                      </a:r>
                      <a:endParaRPr lang="en-IN" sz="1600" b="0" kern="1200">
                        <a:solidFill>
                          <a:schemeClr val="dk1"/>
                        </a:solidFill>
                        <a:effectLst/>
                        <a:latin typeface="+mn-lt"/>
                        <a:ea typeface="+mn-ea"/>
                        <a:cs typeface="+mn-cs"/>
                      </a:endParaRPr>
                    </a:p>
                  </a:txBody>
                  <a:tcPr marL="3489" marR="3489" marT="3269" marB="3269" anchor="ctr"/>
                </a:tc>
                <a:extLst>
                  <a:ext uri="{0D108BD9-81ED-4DB2-BD59-A6C34878D82A}">
                    <a16:rowId xmlns:a16="http://schemas.microsoft.com/office/drawing/2014/main" val="2128511184"/>
                  </a:ext>
                </a:extLst>
              </a:tr>
              <a:tr h="425414">
                <a:tc>
                  <a:txBody>
                    <a:bodyPr/>
                    <a:lstStyle/>
                    <a:p>
                      <a:pPr marL="0" algn="ctr" defTabSz="914400" rtl="0" eaLnBrk="1" latinLnBrk="0" hangingPunct="1"/>
                      <a:r>
                        <a:rPr lang="en-IN" sz="1600" kern="1200" dirty="0">
                          <a:effectLst/>
                        </a:rPr>
                        <a:t>Machine Diagnostics</a:t>
                      </a:r>
                      <a:endParaRPr lang="en-IN" sz="1600" b="0" kern="1200" dirty="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dirty="0">
                          <a:effectLst/>
                        </a:rPr>
                        <a:t>Multilayer Perceptron</a:t>
                      </a:r>
                      <a:endParaRPr lang="en-IN" sz="1600" b="0" kern="1200" dirty="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a:effectLst/>
                        </a:rPr>
                        <a:t>Tan- Sigmoid Function</a:t>
                      </a:r>
                      <a:endParaRPr lang="en-IN" sz="1600" b="0" kern="1200">
                        <a:solidFill>
                          <a:schemeClr val="dk1"/>
                        </a:solidFill>
                        <a:effectLst/>
                        <a:latin typeface="+mn-lt"/>
                        <a:ea typeface="+mn-ea"/>
                        <a:cs typeface="+mn-cs"/>
                      </a:endParaRPr>
                    </a:p>
                  </a:txBody>
                  <a:tcPr marL="3489" marR="3489" marT="3269" marB="3269" anchor="ctr"/>
                </a:tc>
                <a:extLst>
                  <a:ext uri="{0D108BD9-81ED-4DB2-BD59-A6C34878D82A}">
                    <a16:rowId xmlns:a16="http://schemas.microsoft.com/office/drawing/2014/main" val="3387639674"/>
                  </a:ext>
                </a:extLst>
              </a:tr>
              <a:tr h="632567">
                <a:tc>
                  <a:txBody>
                    <a:bodyPr/>
                    <a:lstStyle/>
                    <a:p>
                      <a:pPr marL="0" algn="ctr" defTabSz="914400" rtl="0" eaLnBrk="1" latinLnBrk="0" hangingPunct="1"/>
                      <a:r>
                        <a:rPr lang="en-IN" sz="1600" kern="1200" dirty="0">
                          <a:effectLst/>
                        </a:rPr>
                        <a:t>Portfolio Management</a:t>
                      </a:r>
                      <a:endParaRPr lang="en-IN" sz="1600" b="0" kern="1200" dirty="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dirty="0">
                          <a:effectLst/>
                        </a:rPr>
                        <a:t>Classification Supervised Algorithm</a:t>
                      </a:r>
                      <a:endParaRPr lang="en-IN" sz="1600" b="0" kern="1200" dirty="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a:effectLst/>
                        </a:rPr>
                        <a:t>Tan- Sigmoid Function</a:t>
                      </a:r>
                      <a:endParaRPr lang="en-IN" sz="1600" b="0" kern="1200">
                        <a:solidFill>
                          <a:schemeClr val="dk1"/>
                        </a:solidFill>
                        <a:effectLst/>
                        <a:latin typeface="+mn-lt"/>
                        <a:ea typeface="+mn-ea"/>
                        <a:cs typeface="+mn-cs"/>
                      </a:endParaRPr>
                    </a:p>
                  </a:txBody>
                  <a:tcPr marL="3489" marR="3489" marT="3269" marB="3269" anchor="ctr"/>
                </a:tc>
                <a:extLst>
                  <a:ext uri="{0D108BD9-81ED-4DB2-BD59-A6C34878D82A}">
                    <a16:rowId xmlns:a16="http://schemas.microsoft.com/office/drawing/2014/main" val="1710705621"/>
                  </a:ext>
                </a:extLst>
              </a:tr>
              <a:tr h="425414">
                <a:tc>
                  <a:txBody>
                    <a:bodyPr/>
                    <a:lstStyle/>
                    <a:p>
                      <a:pPr marL="0" algn="ctr" defTabSz="914400" rtl="0" eaLnBrk="1" latinLnBrk="0" hangingPunct="1"/>
                      <a:r>
                        <a:rPr lang="en-IN" sz="1600" kern="1200">
                          <a:effectLst/>
                        </a:rPr>
                        <a:t>Target Recognition</a:t>
                      </a:r>
                      <a:endParaRPr lang="en-IN" sz="1600" b="0" kern="120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dirty="0">
                          <a:effectLst/>
                        </a:rPr>
                        <a:t>Modular Neural Network</a:t>
                      </a:r>
                      <a:endParaRPr lang="en-IN" sz="1600" b="0" kern="1200" dirty="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dirty="0">
                          <a:effectLst/>
                        </a:rPr>
                        <a:t>Tan- Sigmoid Function</a:t>
                      </a:r>
                      <a:endParaRPr lang="en-IN" sz="1600" b="0" kern="1200" dirty="0">
                        <a:solidFill>
                          <a:schemeClr val="dk1"/>
                        </a:solidFill>
                        <a:effectLst/>
                        <a:latin typeface="+mn-lt"/>
                        <a:ea typeface="+mn-ea"/>
                        <a:cs typeface="+mn-cs"/>
                      </a:endParaRPr>
                    </a:p>
                  </a:txBody>
                  <a:tcPr marL="3489" marR="3489" marT="3269" marB="3269" anchor="ctr"/>
                </a:tc>
                <a:extLst>
                  <a:ext uri="{0D108BD9-81ED-4DB2-BD59-A6C34878D82A}">
                    <a16:rowId xmlns:a16="http://schemas.microsoft.com/office/drawing/2014/main" val="2500637767"/>
                  </a:ext>
                </a:extLst>
              </a:tr>
              <a:tr h="425414">
                <a:tc>
                  <a:txBody>
                    <a:bodyPr/>
                    <a:lstStyle/>
                    <a:p>
                      <a:pPr marL="0" algn="ctr" defTabSz="914400" rtl="0" eaLnBrk="1" latinLnBrk="0" hangingPunct="1"/>
                      <a:r>
                        <a:rPr lang="en-IN" sz="1600" kern="1200">
                          <a:effectLst/>
                        </a:rPr>
                        <a:t>Medical Diagnosis</a:t>
                      </a:r>
                      <a:endParaRPr lang="en-IN" sz="1600" b="0" kern="120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a:effectLst/>
                        </a:rPr>
                        <a:t>Multilayer Perceptron</a:t>
                      </a:r>
                      <a:endParaRPr lang="en-IN" sz="1600" b="0" kern="120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dirty="0">
                          <a:effectLst/>
                        </a:rPr>
                        <a:t>Tan- Sigmoid Function</a:t>
                      </a:r>
                      <a:endParaRPr lang="en-IN" sz="1600" b="0" kern="1200" dirty="0">
                        <a:solidFill>
                          <a:schemeClr val="dk1"/>
                        </a:solidFill>
                        <a:effectLst/>
                        <a:latin typeface="+mn-lt"/>
                        <a:ea typeface="+mn-ea"/>
                        <a:cs typeface="+mn-cs"/>
                      </a:endParaRPr>
                    </a:p>
                  </a:txBody>
                  <a:tcPr marL="3489" marR="3489" marT="3269" marB="3269" anchor="ctr"/>
                </a:tc>
                <a:extLst>
                  <a:ext uri="{0D108BD9-81ED-4DB2-BD59-A6C34878D82A}">
                    <a16:rowId xmlns:a16="http://schemas.microsoft.com/office/drawing/2014/main" val="2819682716"/>
                  </a:ext>
                </a:extLst>
              </a:tr>
              <a:tr h="1046873">
                <a:tc>
                  <a:txBody>
                    <a:bodyPr/>
                    <a:lstStyle/>
                    <a:p>
                      <a:pPr marL="0" algn="ctr" defTabSz="914400" rtl="0" eaLnBrk="1" latinLnBrk="0" hangingPunct="1"/>
                      <a:r>
                        <a:rPr lang="en-IN" sz="1600" kern="1200" dirty="0">
                          <a:effectLst/>
                        </a:rPr>
                        <a:t>Credit Rating</a:t>
                      </a:r>
                      <a:endParaRPr lang="en-IN" sz="1600" b="0" kern="1200" dirty="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US" sz="1600" kern="1200" dirty="0">
                          <a:effectLst/>
                        </a:rPr>
                        <a:t>Logistic Discriminant Analysis with ANN, Support Vector Machine</a:t>
                      </a:r>
                      <a:endParaRPr lang="en-US" sz="1600" b="0" kern="1200" dirty="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dirty="0">
                          <a:effectLst/>
                        </a:rPr>
                        <a:t>Logistic function</a:t>
                      </a:r>
                      <a:endParaRPr lang="en-IN" sz="1600" b="0" kern="1200" dirty="0">
                        <a:solidFill>
                          <a:schemeClr val="dk1"/>
                        </a:solidFill>
                        <a:effectLst/>
                        <a:latin typeface="+mn-lt"/>
                        <a:ea typeface="+mn-ea"/>
                        <a:cs typeface="+mn-cs"/>
                      </a:endParaRPr>
                    </a:p>
                  </a:txBody>
                  <a:tcPr marL="3489" marR="3489" marT="3269" marB="3269" anchor="ctr"/>
                </a:tc>
                <a:extLst>
                  <a:ext uri="{0D108BD9-81ED-4DB2-BD59-A6C34878D82A}">
                    <a16:rowId xmlns:a16="http://schemas.microsoft.com/office/drawing/2014/main" val="835126524"/>
                  </a:ext>
                </a:extLst>
              </a:tr>
            </a:tbl>
          </a:graphicData>
        </a:graphic>
      </p:graphicFrame>
      <p:sp>
        <p:nvSpPr>
          <p:cNvPr id="5" name="Title 1">
            <a:extLst>
              <a:ext uri="{FF2B5EF4-FFF2-40B4-BE49-F238E27FC236}">
                <a16:creationId xmlns:a16="http://schemas.microsoft.com/office/drawing/2014/main" id="{5DBC6123-2041-47E3-A925-CE3750F85081}"/>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ANN</a:t>
            </a:r>
          </a:p>
        </p:txBody>
      </p:sp>
    </p:spTree>
    <p:extLst>
      <p:ext uri="{BB962C8B-B14F-4D97-AF65-F5344CB8AC3E}">
        <p14:creationId xmlns:p14="http://schemas.microsoft.com/office/powerpoint/2010/main" val="1931965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cdn-images-1.medium.com/max/2000/1*gccuMDV8fXjcvz1RSk4kgQ.png">
            <a:extLst>
              <a:ext uri="{FF2B5EF4-FFF2-40B4-BE49-F238E27FC236}">
                <a16:creationId xmlns:a16="http://schemas.microsoft.com/office/drawing/2014/main" id="{8E28EB57-A8BD-43A6-9D08-1E933F5595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423"/>
          <a:stretch/>
        </p:blipFill>
        <p:spPr bwMode="auto">
          <a:xfrm>
            <a:off x="456562" y="439570"/>
            <a:ext cx="9598798" cy="597885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C8E0FEC-666B-4D5F-976F-56D3FE749307}"/>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366693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cdn-images-1.medium.com/max/2000/1*gccuMDV8fXjcvz1RSk4kgQ.png">
            <a:extLst>
              <a:ext uri="{FF2B5EF4-FFF2-40B4-BE49-F238E27FC236}">
                <a16:creationId xmlns:a16="http://schemas.microsoft.com/office/drawing/2014/main" id="{8E28EB57-A8BD-43A6-9D08-1E933F5595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 t="42246" r="205" b="28882"/>
          <a:stretch/>
        </p:blipFill>
        <p:spPr bwMode="auto">
          <a:xfrm>
            <a:off x="315872" y="1538545"/>
            <a:ext cx="11138593" cy="481780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73094302-EA0D-4EFB-B0FC-297DC275F440}"/>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2260306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cdn-images-1.medium.com/max/2000/1*gccuMDV8fXjcvz1RSk4kgQ.png">
            <a:extLst>
              <a:ext uri="{FF2B5EF4-FFF2-40B4-BE49-F238E27FC236}">
                <a16:creationId xmlns:a16="http://schemas.microsoft.com/office/drawing/2014/main" id="{8E28EB57-A8BD-43A6-9D08-1E933F5595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 t="71237" r="205" b="-109"/>
          <a:stretch/>
        </p:blipFill>
        <p:spPr bwMode="auto">
          <a:xfrm>
            <a:off x="405076" y="1839093"/>
            <a:ext cx="10865813" cy="469981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6AA4F2D3-4AB6-4104-9263-F014E7E208EB}"/>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2511826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E216-21C3-4C0A-A9C7-5BBE42A5C6B5}"/>
              </a:ext>
            </a:extLst>
          </p:cNvPr>
          <p:cNvSpPr>
            <a:spLocks noGrp="1"/>
          </p:cNvSpPr>
          <p:nvPr>
            <p:ph type="title"/>
          </p:nvPr>
        </p:nvSpPr>
        <p:spPr>
          <a:xfrm>
            <a:off x="625763" y="152689"/>
            <a:ext cx="10515600" cy="650875"/>
          </a:xfrm>
        </p:spPr>
        <p:txBody>
          <a:bodyPr>
            <a:normAutofit fontScale="90000"/>
          </a:bodyPr>
          <a:lstStyle/>
          <a:p>
            <a:r>
              <a:rPr lang="en-IN" dirty="0"/>
              <a:t>Algorithms tuning parameters</a:t>
            </a:r>
          </a:p>
        </p:txBody>
      </p:sp>
      <p:graphicFrame>
        <p:nvGraphicFramePr>
          <p:cNvPr id="5" name="Content Placeholder 4">
            <a:extLst>
              <a:ext uri="{FF2B5EF4-FFF2-40B4-BE49-F238E27FC236}">
                <a16:creationId xmlns:a16="http://schemas.microsoft.com/office/drawing/2014/main" id="{15908AA6-65FB-4CE7-A8A6-B0FB108844A6}"/>
              </a:ext>
            </a:extLst>
          </p:cNvPr>
          <p:cNvGraphicFramePr>
            <a:graphicFrameLocks noGrp="1"/>
          </p:cNvGraphicFramePr>
          <p:nvPr>
            <p:ph idx="1"/>
          </p:nvPr>
        </p:nvGraphicFramePr>
        <p:xfrm>
          <a:off x="736599" y="763447"/>
          <a:ext cx="10984345" cy="6050280"/>
        </p:xfrm>
        <a:graphic>
          <a:graphicData uri="http://schemas.openxmlformats.org/drawingml/2006/table">
            <a:tbl>
              <a:tblPr firstRow="1" bandRow="1">
                <a:tableStyleId>{5C22544A-7EE6-4342-B048-85BDC9FD1C3A}</a:tableStyleId>
              </a:tblPr>
              <a:tblGrid>
                <a:gridCol w="3364346">
                  <a:extLst>
                    <a:ext uri="{9D8B030D-6E8A-4147-A177-3AD203B41FA5}">
                      <a16:colId xmlns:a16="http://schemas.microsoft.com/office/drawing/2014/main" val="3752978479"/>
                    </a:ext>
                  </a:extLst>
                </a:gridCol>
                <a:gridCol w="7619999">
                  <a:extLst>
                    <a:ext uri="{9D8B030D-6E8A-4147-A177-3AD203B41FA5}">
                      <a16:colId xmlns:a16="http://schemas.microsoft.com/office/drawing/2014/main" val="1243425114"/>
                    </a:ext>
                  </a:extLst>
                </a:gridCol>
              </a:tblGrid>
              <a:tr h="370840">
                <a:tc gridSpan="2">
                  <a:txBody>
                    <a:bodyPr/>
                    <a:lstStyle/>
                    <a:p>
                      <a:r>
                        <a:rPr lang="en-IN" sz="1600" dirty="0"/>
                        <a:t>Artificial Neural Network</a:t>
                      </a:r>
                    </a:p>
                  </a:txBody>
                  <a:tcPr/>
                </a:tc>
                <a:tc hMerge="1">
                  <a:txBody>
                    <a:bodyPr/>
                    <a:lstStyle/>
                    <a:p>
                      <a:endParaRPr lang="en-IN" dirty="0"/>
                    </a:p>
                  </a:txBody>
                  <a:tcPr/>
                </a:tc>
                <a:extLst>
                  <a:ext uri="{0D108BD9-81ED-4DB2-BD59-A6C34878D82A}">
                    <a16:rowId xmlns:a16="http://schemas.microsoft.com/office/drawing/2014/main" val="609630884"/>
                  </a:ext>
                </a:extLst>
              </a:tr>
              <a:tr h="370840">
                <a:tc>
                  <a:txBody>
                    <a:bodyPr/>
                    <a:lstStyle/>
                    <a:p>
                      <a:r>
                        <a:rPr lang="en-US" sz="1600" b="1" dirty="0" err="1">
                          <a:effectLst/>
                        </a:rPr>
                        <a:t>hidden_layer_sizes</a:t>
                      </a:r>
                      <a:r>
                        <a:rPr lang="en-US" sz="1600" dirty="0"/>
                        <a:t> : </a:t>
                      </a:r>
                      <a:r>
                        <a:rPr lang="en-US" sz="1600" i="1" dirty="0">
                          <a:effectLst/>
                        </a:rPr>
                        <a:t>tuple, length = </a:t>
                      </a:r>
                      <a:r>
                        <a:rPr lang="en-US" sz="1600" i="1" dirty="0" err="1">
                          <a:effectLst/>
                        </a:rPr>
                        <a:t>n_layers</a:t>
                      </a:r>
                      <a:r>
                        <a:rPr lang="en-US" sz="1600" i="1" dirty="0">
                          <a:effectLst/>
                        </a:rPr>
                        <a:t> - 2, default (100,)</a:t>
                      </a:r>
                      <a:endParaRPr lang="en-IN" sz="1600" dirty="0"/>
                    </a:p>
                  </a:txBody>
                  <a:tcPr/>
                </a:tc>
                <a:tc>
                  <a:txBody>
                    <a:bodyPr/>
                    <a:lstStyle/>
                    <a:p>
                      <a:r>
                        <a:rPr lang="en-US" sz="1600" dirty="0">
                          <a:effectLst/>
                        </a:rPr>
                        <a:t>The </a:t>
                      </a:r>
                      <a:r>
                        <a:rPr lang="en-US" sz="1600" dirty="0" err="1">
                          <a:effectLst/>
                        </a:rPr>
                        <a:t>ith</a:t>
                      </a:r>
                      <a:r>
                        <a:rPr lang="en-US" sz="1600" dirty="0">
                          <a:effectLst/>
                        </a:rPr>
                        <a:t> element represents the number of neurons in the </a:t>
                      </a:r>
                      <a:r>
                        <a:rPr lang="en-US" sz="1600" dirty="0" err="1">
                          <a:effectLst/>
                        </a:rPr>
                        <a:t>ith</a:t>
                      </a:r>
                      <a:r>
                        <a:rPr lang="en-US" sz="1600" dirty="0">
                          <a:effectLst/>
                        </a:rPr>
                        <a:t> hidden layer.</a:t>
                      </a:r>
                    </a:p>
                    <a:p>
                      <a:r>
                        <a:rPr lang="en-US" sz="1600" dirty="0">
                          <a:effectLst/>
                        </a:rPr>
                        <a:t> </a:t>
                      </a:r>
                    </a:p>
                  </a:txBody>
                  <a:tcPr/>
                </a:tc>
                <a:extLst>
                  <a:ext uri="{0D108BD9-81ED-4DB2-BD59-A6C34878D82A}">
                    <a16:rowId xmlns:a16="http://schemas.microsoft.com/office/drawing/2014/main" val="1349471796"/>
                  </a:ext>
                </a:extLst>
              </a:tr>
              <a:tr h="136178">
                <a:tc>
                  <a:txBody>
                    <a:bodyPr/>
                    <a:lstStyle/>
                    <a:p>
                      <a:r>
                        <a:rPr lang="en-US" sz="1600" b="1" dirty="0">
                          <a:effectLst/>
                        </a:rPr>
                        <a:t>activation</a:t>
                      </a:r>
                      <a:r>
                        <a:rPr lang="en-US" sz="1600" dirty="0"/>
                        <a:t> : </a:t>
                      </a:r>
                      <a:r>
                        <a:rPr lang="en-US" sz="1600" i="1" dirty="0">
                          <a:effectLst/>
                        </a:rPr>
                        <a:t>{‘identity’, ‘logistic’, ‘tanh’, ‘</a:t>
                      </a:r>
                      <a:r>
                        <a:rPr lang="en-US" sz="1600" i="1" dirty="0" err="1">
                          <a:effectLst/>
                        </a:rPr>
                        <a:t>relu</a:t>
                      </a:r>
                      <a:r>
                        <a:rPr lang="en-US" sz="1600" i="1" dirty="0">
                          <a:effectLst/>
                        </a:rPr>
                        <a:t>’}, default ‘</a:t>
                      </a:r>
                      <a:r>
                        <a:rPr lang="en-US" sz="1600" i="1" dirty="0" err="1">
                          <a:effectLst/>
                        </a:rPr>
                        <a:t>relu</a:t>
                      </a:r>
                      <a:r>
                        <a:rPr lang="en-US" sz="1600" i="1"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Activation function for the hidden layer.</a:t>
                      </a:r>
                    </a:p>
                  </a:txBody>
                  <a:tcPr/>
                </a:tc>
                <a:tc>
                  <a:txBody>
                    <a:bodyPr/>
                    <a:lstStyle/>
                    <a:p>
                      <a:r>
                        <a:rPr lang="en-US" sz="1600" dirty="0">
                          <a:effectLst/>
                        </a:rPr>
                        <a:t>‘identity’, no-op activation, useful to implement linear bottleneck, returns f(x) = x</a:t>
                      </a:r>
                    </a:p>
                    <a:p>
                      <a:r>
                        <a:rPr lang="en-US" sz="1600" dirty="0">
                          <a:effectLst/>
                        </a:rPr>
                        <a:t>‘logistic’, the logistic sigmoid function, returns f(x) = 1 / (1 + exp(-x)).</a:t>
                      </a:r>
                    </a:p>
                    <a:p>
                      <a:r>
                        <a:rPr lang="en-US" sz="1600" dirty="0">
                          <a:effectLst/>
                        </a:rPr>
                        <a:t>‘tanh’, the hyperbolic tan function, returns f(x) = tanh(x).</a:t>
                      </a:r>
                    </a:p>
                    <a:p>
                      <a:r>
                        <a:rPr lang="en-US" sz="1600" dirty="0">
                          <a:effectLst/>
                        </a:rPr>
                        <a:t>‘</a:t>
                      </a:r>
                      <a:r>
                        <a:rPr lang="en-US" sz="1600" dirty="0" err="1">
                          <a:effectLst/>
                        </a:rPr>
                        <a:t>relu</a:t>
                      </a:r>
                      <a:r>
                        <a:rPr lang="en-US" sz="1600" dirty="0">
                          <a:effectLst/>
                        </a:rPr>
                        <a:t>’, the rectified linear unit function, returns f(x) = max(0, x)</a:t>
                      </a:r>
                    </a:p>
                  </a:txBody>
                  <a:tcPr/>
                </a:tc>
                <a:extLst>
                  <a:ext uri="{0D108BD9-81ED-4DB2-BD59-A6C34878D82A}">
                    <a16:rowId xmlns:a16="http://schemas.microsoft.com/office/drawing/2014/main" val="4161434245"/>
                  </a:ext>
                </a:extLst>
              </a:tr>
              <a:tr h="370840">
                <a:tc>
                  <a:txBody>
                    <a:bodyPr/>
                    <a:lstStyle/>
                    <a:p>
                      <a:r>
                        <a:rPr lang="en-US" sz="1600" b="1" dirty="0" err="1">
                          <a:effectLst/>
                        </a:rPr>
                        <a:t>learning_rate</a:t>
                      </a:r>
                      <a:r>
                        <a:rPr lang="en-US" sz="1600" dirty="0"/>
                        <a:t> : </a:t>
                      </a:r>
                      <a:r>
                        <a:rPr lang="en-US" sz="1600" i="1" dirty="0">
                          <a:effectLst/>
                        </a:rPr>
                        <a:t>{‘constant’, ‘</a:t>
                      </a:r>
                      <a:r>
                        <a:rPr lang="en-US" sz="1600" i="1" dirty="0" err="1">
                          <a:effectLst/>
                        </a:rPr>
                        <a:t>invscaling</a:t>
                      </a:r>
                      <a:r>
                        <a:rPr lang="en-US" sz="1600" i="1" dirty="0">
                          <a:effectLst/>
                        </a:rPr>
                        <a:t>’, ‘adaptive’}, default ‘constant’</a:t>
                      </a:r>
                    </a:p>
                    <a:p>
                      <a:endParaRPr lang="en-US" sz="1600" i="1" dirty="0">
                        <a:effectLst/>
                      </a:endParaRPr>
                    </a:p>
                    <a:p>
                      <a:r>
                        <a:rPr lang="en-US" sz="1600" dirty="0">
                          <a:effectLst/>
                        </a:rPr>
                        <a:t>Learning rate schedule for weight updates.</a:t>
                      </a:r>
                      <a:endParaRPr lang="en-IN" sz="1600" dirty="0"/>
                    </a:p>
                  </a:txBody>
                  <a:tcPr/>
                </a:tc>
                <a:tc>
                  <a:txBody>
                    <a:bodyPr/>
                    <a:lstStyle/>
                    <a:p>
                      <a:r>
                        <a:rPr lang="en-US" sz="1600" dirty="0">
                          <a:effectLst/>
                        </a:rPr>
                        <a:t>‘constant’ is a constant learning rate given by ‘</a:t>
                      </a:r>
                      <a:r>
                        <a:rPr lang="en-US" sz="1600" dirty="0" err="1">
                          <a:effectLst/>
                        </a:rPr>
                        <a:t>learning_rate_init</a:t>
                      </a:r>
                      <a:r>
                        <a:rPr lang="en-US" sz="1600" dirty="0">
                          <a:effectLst/>
                        </a:rPr>
                        <a:t>’.</a:t>
                      </a:r>
                    </a:p>
                    <a:p>
                      <a:r>
                        <a:rPr lang="en-US" sz="1600" dirty="0">
                          <a:effectLst/>
                        </a:rPr>
                        <a:t>‘</a:t>
                      </a:r>
                      <a:r>
                        <a:rPr lang="en-US" sz="1600" dirty="0" err="1">
                          <a:effectLst/>
                        </a:rPr>
                        <a:t>invscaling</a:t>
                      </a:r>
                      <a:r>
                        <a:rPr lang="en-US" sz="1600" dirty="0">
                          <a:effectLst/>
                        </a:rPr>
                        <a:t>’ gradually decreases the learning rate </a:t>
                      </a:r>
                      <a:r>
                        <a:rPr lang="en-US" sz="1600" dirty="0" err="1">
                          <a:effectLst/>
                        </a:rPr>
                        <a:t>learning_rate</a:t>
                      </a:r>
                      <a:r>
                        <a:rPr lang="en-US" sz="1600" dirty="0">
                          <a:effectLst/>
                        </a:rPr>
                        <a:t>_ at each time step ‘t’ using an inverse scaling exponent of ‘</a:t>
                      </a:r>
                      <a:r>
                        <a:rPr lang="en-US" sz="1600" dirty="0" err="1">
                          <a:effectLst/>
                        </a:rPr>
                        <a:t>power_t</a:t>
                      </a:r>
                      <a:r>
                        <a:rPr lang="en-US" sz="1600" dirty="0">
                          <a:effectLst/>
                        </a:rPr>
                        <a:t>’. </a:t>
                      </a:r>
                    </a:p>
                    <a:p>
                      <a:r>
                        <a:rPr lang="en-US" sz="1600" dirty="0">
                          <a:effectLst/>
                        </a:rPr>
                        <a:t>‘adaptive’ keeps the learning rate constant to ‘</a:t>
                      </a:r>
                      <a:r>
                        <a:rPr lang="en-US" sz="1600" dirty="0" err="1">
                          <a:effectLst/>
                        </a:rPr>
                        <a:t>learning_rate_init</a:t>
                      </a:r>
                      <a:r>
                        <a:rPr lang="en-US" sz="1600" dirty="0">
                          <a:effectLst/>
                        </a:rPr>
                        <a:t>’ as long as training loss keeps decreasing.</a:t>
                      </a:r>
                    </a:p>
                  </a:txBody>
                  <a:tcPr/>
                </a:tc>
                <a:extLst>
                  <a:ext uri="{0D108BD9-81ED-4DB2-BD59-A6C34878D82A}">
                    <a16:rowId xmlns:a16="http://schemas.microsoft.com/office/drawing/2014/main" val="238903922"/>
                  </a:ext>
                </a:extLst>
              </a:tr>
              <a:tr h="370840">
                <a:tc>
                  <a:txBody>
                    <a:bodyPr/>
                    <a:lstStyle/>
                    <a:p>
                      <a:r>
                        <a:rPr lang="en-US" sz="1600" b="1" dirty="0">
                          <a:effectLst/>
                        </a:rPr>
                        <a:t>solver</a:t>
                      </a:r>
                      <a:r>
                        <a:rPr lang="en-US" sz="1600" dirty="0"/>
                        <a:t> : </a:t>
                      </a:r>
                      <a:r>
                        <a:rPr lang="en-US" sz="1600" i="1" dirty="0">
                          <a:effectLst/>
                        </a:rPr>
                        <a:t>{‘</a:t>
                      </a:r>
                      <a:r>
                        <a:rPr lang="en-US" sz="1600" i="1" dirty="0" err="1">
                          <a:effectLst/>
                        </a:rPr>
                        <a:t>lbfgs</a:t>
                      </a:r>
                      <a:r>
                        <a:rPr lang="en-US" sz="1600" i="1" dirty="0">
                          <a:effectLst/>
                        </a:rPr>
                        <a:t>’, ‘</a:t>
                      </a:r>
                      <a:r>
                        <a:rPr lang="en-US" sz="1600" i="1" dirty="0" err="1">
                          <a:effectLst/>
                        </a:rPr>
                        <a:t>sgd</a:t>
                      </a:r>
                      <a:r>
                        <a:rPr lang="en-US" sz="1600" i="1" dirty="0">
                          <a:effectLst/>
                        </a:rPr>
                        <a:t>’, ‘</a:t>
                      </a:r>
                      <a:r>
                        <a:rPr lang="en-US" sz="1600" i="1" dirty="0" err="1">
                          <a:effectLst/>
                        </a:rPr>
                        <a:t>adam</a:t>
                      </a:r>
                      <a:r>
                        <a:rPr lang="en-US" sz="1600" i="1" dirty="0">
                          <a:effectLst/>
                        </a:rPr>
                        <a:t>’}, default ‘</a:t>
                      </a:r>
                      <a:r>
                        <a:rPr lang="en-US" sz="1600" i="1" dirty="0" err="1">
                          <a:effectLst/>
                        </a:rPr>
                        <a:t>adam</a:t>
                      </a:r>
                      <a:r>
                        <a:rPr lang="en-US" sz="1600" i="1" dirty="0">
                          <a:effectLst/>
                        </a:rPr>
                        <a:t>’</a:t>
                      </a:r>
                      <a:endParaRPr lang="en-IN" sz="1600" dirty="0"/>
                    </a:p>
                  </a:txBody>
                  <a:tcPr/>
                </a:tc>
                <a:tc>
                  <a:txBody>
                    <a:bodyPr/>
                    <a:lstStyle/>
                    <a:p>
                      <a:r>
                        <a:rPr lang="en-US" sz="1600" dirty="0">
                          <a:effectLst/>
                        </a:rPr>
                        <a:t>The solver for weight optimization. ‘</a:t>
                      </a:r>
                      <a:r>
                        <a:rPr lang="en-US" sz="1600" dirty="0" err="1">
                          <a:effectLst/>
                        </a:rPr>
                        <a:t>lbfgs</a:t>
                      </a:r>
                      <a:r>
                        <a:rPr lang="en-US" sz="1600" dirty="0">
                          <a:effectLst/>
                        </a:rPr>
                        <a:t>’ is an optimizer in the family of quasi-Newton methods. ‘</a:t>
                      </a:r>
                      <a:r>
                        <a:rPr lang="en-US" sz="1600" dirty="0" err="1">
                          <a:effectLst/>
                        </a:rPr>
                        <a:t>sgd</a:t>
                      </a:r>
                      <a:r>
                        <a:rPr lang="en-US" sz="1600" dirty="0">
                          <a:effectLst/>
                        </a:rPr>
                        <a:t>’ refers to stochastic gradient descent.</a:t>
                      </a:r>
                    </a:p>
                    <a:p>
                      <a:r>
                        <a:rPr lang="en-US" sz="1600" dirty="0">
                          <a:effectLst/>
                        </a:rPr>
                        <a:t>‘</a:t>
                      </a:r>
                      <a:r>
                        <a:rPr lang="en-US" sz="1600" dirty="0" err="1">
                          <a:effectLst/>
                        </a:rPr>
                        <a:t>adam</a:t>
                      </a:r>
                      <a:r>
                        <a:rPr lang="en-US" sz="1600" dirty="0">
                          <a:effectLst/>
                        </a:rPr>
                        <a:t>’ refers to a stochastic gradient-based optimizer</a:t>
                      </a:r>
                    </a:p>
                  </a:txBody>
                  <a:tcPr/>
                </a:tc>
                <a:extLst>
                  <a:ext uri="{0D108BD9-81ED-4DB2-BD59-A6C34878D82A}">
                    <a16:rowId xmlns:a16="http://schemas.microsoft.com/office/drawing/2014/main" val="906198291"/>
                  </a:ext>
                </a:extLst>
              </a:tr>
              <a:tr h="370840">
                <a:tc>
                  <a:txBody>
                    <a:bodyPr/>
                    <a:lstStyle/>
                    <a:p>
                      <a:r>
                        <a:rPr lang="en-US" sz="1600" b="1" dirty="0" err="1">
                          <a:effectLst/>
                        </a:rPr>
                        <a:t>learning_rate_init</a:t>
                      </a:r>
                      <a:r>
                        <a:rPr lang="en-US" sz="1600" dirty="0"/>
                        <a:t> : </a:t>
                      </a:r>
                      <a:r>
                        <a:rPr lang="en-US" sz="1600" i="1" dirty="0">
                          <a:effectLst/>
                        </a:rPr>
                        <a:t>double, optional, default 0.001</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The initial learning rate used. It controls the step-size in updating the weights. Only used when solver=’</a:t>
                      </a:r>
                      <a:r>
                        <a:rPr lang="en-US" sz="1600" dirty="0" err="1">
                          <a:effectLst/>
                        </a:rPr>
                        <a:t>sgd</a:t>
                      </a:r>
                      <a:r>
                        <a:rPr lang="en-US" sz="1600" dirty="0">
                          <a:effectLst/>
                        </a:rPr>
                        <a:t>’ or ‘</a:t>
                      </a:r>
                      <a:r>
                        <a:rPr lang="en-US" sz="1600" dirty="0" err="1">
                          <a:effectLst/>
                        </a:rPr>
                        <a:t>adam</a:t>
                      </a:r>
                      <a:r>
                        <a:rPr lang="en-US" sz="1600" dirty="0">
                          <a:effectLst/>
                        </a:rPr>
                        <a:t>’. </a:t>
                      </a:r>
                    </a:p>
                  </a:txBody>
                  <a:tcPr/>
                </a:tc>
                <a:extLst>
                  <a:ext uri="{0D108BD9-81ED-4DB2-BD59-A6C34878D82A}">
                    <a16:rowId xmlns:a16="http://schemas.microsoft.com/office/drawing/2014/main" val="2140752594"/>
                  </a:ext>
                </a:extLst>
              </a:tr>
              <a:tr h="370840">
                <a:tc>
                  <a:txBody>
                    <a:bodyPr/>
                    <a:lstStyle/>
                    <a:p>
                      <a:r>
                        <a:rPr lang="en-US" sz="1600" b="1" dirty="0" err="1">
                          <a:effectLst/>
                        </a:rPr>
                        <a:t>max_iter</a:t>
                      </a:r>
                      <a:r>
                        <a:rPr lang="en-US" sz="1600" dirty="0"/>
                        <a:t> : </a:t>
                      </a:r>
                      <a:r>
                        <a:rPr lang="en-US" sz="1600" i="1" dirty="0">
                          <a:effectLst/>
                        </a:rPr>
                        <a:t>int, optional, default 200</a:t>
                      </a:r>
                      <a:endParaRPr lang="en-IN" sz="1600" dirty="0"/>
                    </a:p>
                  </a:txBody>
                  <a:tcPr/>
                </a:tc>
                <a:tc>
                  <a:txBody>
                    <a:bodyPr/>
                    <a:lstStyle/>
                    <a:p>
                      <a:r>
                        <a:rPr lang="en-US" sz="1600" dirty="0">
                          <a:effectLst/>
                        </a:rPr>
                        <a:t>Maximum number of iterations.</a:t>
                      </a:r>
                      <a:endParaRPr lang="en-IN" sz="1600" dirty="0"/>
                    </a:p>
                  </a:txBody>
                  <a:tcPr/>
                </a:tc>
                <a:extLst>
                  <a:ext uri="{0D108BD9-81ED-4DB2-BD59-A6C34878D82A}">
                    <a16:rowId xmlns:a16="http://schemas.microsoft.com/office/drawing/2014/main" val="2998661729"/>
                  </a:ext>
                </a:extLst>
              </a:tr>
              <a:tr h="370840">
                <a:tc>
                  <a:txBody>
                    <a:bodyPr/>
                    <a:lstStyle/>
                    <a:p>
                      <a:r>
                        <a:rPr lang="en-US" sz="1600" b="1" dirty="0" err="1">
                          <a:effectLst/>
                        </a:rPr>
                        <a:t>tol</a:t>
                      </a:r>
                      <a:r>
                        <a:rPr lang="en-US" sz="1600" dirty="0"/>
                        <a:t> : </a:t>
                      </a:r>
                      <a:r>
                        <a:rPr lang="en-US" sz="1600" i="1" dirty="0">
                          <a:effectLst/>
                        </a:rPr>
                        <a:t>float, optional, default 1e-4 </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Tolerance for the optimization. When the loss or score is not improving by at least </a:t>
                      </a:r>
                      <a:r>
                        <a:rPr lang="en-US" sz="1600" dirty="0" err="1">
                          <a:effectLst/>
                        </a:rPr>
                        <a:t>tol</a:t>
                      </a:r>
                      <a:r>
                        <a:rPr lang="en-US" sz="1600" dirty="0">
                          <a:effectLst/>
                        </a:rPr>
                        <a:t> for </a:t>
                      </a:r>
                      <a:r>
                        <a:rPr lang="en-US" sz="1600" dirty="0" err="1">
                          <a:effectLst/>
                        </a:rPr>
                        <a:t>n_iter_no_change</a:t>
                      </a:r>
                      <a:r>
                        <a:rPr lang="en-US" sz="1600" dirty="0">
                          <a:effectLst/>
                        </a:rPr>
                        <a:t> consecutive iterations, </a:t>
                      </a:r>
                    </a:p>
                  </a:txBody>
                  <a:tcPr/>
                </a:tc>
                <a:extLst>
                  <a:ext uri="{0D108BD9-81ED-4DB2-BD59-A6C34878D82A}">
                    <a16:rowId xmlns:a16="http://schemas.microsoft.com/office/drawing/2014/main" val="880506102"/>
                  </a:ext>
                </a:extLst>
              </a:tr>
              <a:tr h="370840">
                <a:tc>
                  <a:txBody>
                    <a:bodyPr/>
                    <a:lstStyle/>
                    <a:p>
                      <a:r>
                        <a:rPr lang="en-US" sz="1600" b="1" dirty="0">
                          <a:effectLst/>
                        </a:rPr>
                        <a:t>verbose</a:t>
                      </a:r>
                      <a:r>
                        <a:rPr lang="en-US" sz="1600" dirty="0"/>
                        <a:t> : </a:t>
                      </a:r>
                      <a:r>
                        <a:rPr lang="en-US" sz="1600" i="1" dirty="0">
                          <a:effectLst/>
                        </a:rPr>
                        <a:t>bool, optional, default False</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Whether to print progress messages to </a:t>
                      </a:r>
                      <a:r>
                        <a:rPr lang="en-US" sz="1600" dirty="0" err="1">
                          <a:effectLst/>
                        </a:rPr>
                        <a:t>stdout</a:t>
                      </a:r>
                      <a:r>
                        <a:rPr lang="en-US" sz="1600" dirty="0">
                          <a:effectLst/>
                        </a:rPr>
                        <a:t>.</a:t>
                      </a:r>
                    </a:p>
                  </a:txBody>
                  <a:tcPr/>
                </a:tc>
                <a:extLst>
                  <a:ext uri="{0D108BD9-81ED-4DB2-BD59-A6C34878D82A}">
                    <a16:rowId xmlns:a16="http://schemas.microsoft.com/office/drawing/2014/main" val="1054197605"/>
                  </a:ext>
                </a:extLst>
              </a:tr>
            </a:tbl>
          </a:graphicData>
        </a:graphic>
      </p:graphicFrame>
    </p:spTree>
    <p:extLst>
      <p:ext uri="{BB962C8B-B14F-4D97-AF65-F5344CB8AC3E}">
        <p14:creationId xmlns:p14="http://schemas.microsoft.com/office/powerpoint/2010/main" val="52327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5D2052-EB2F-4028-B043-CC6CADC0B2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42451"/>
            <a:ext cx="12192000" cy="6211869"/>
          </a:xfrm>
        </p:spPr>
      </p:pic>
    </p:spTree>
    <p:extLst>
      <p:ext uri="{BB962C8B-B14F-4D97-AF65-F5344CB8AC3E}">
        <p14:creationId xmlns:p14="http://schemas.microsoft.com/office/powerpoint/2010/main" val="2121012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E216-21C3-4C0A-A9C7-5BBE42A5C6B5}"/>
              </a:ext>
            </a:extLst>
          </p:cNvPr>
          <p:cNvSpPr>
            <a:spLocks noGrp="1"/>
          </p:cNvSpPr>
          <p:nvPr>
            <p:ph type="title"/>
          </p:nvPr>
        </p:nvSpPr>
        <p:spPr>
          <a:xfrm>
            <a:off x="838200" y="124980"/>
            <a:ext cx="10515600" cy="697057"/>
          </a:xfrm>
        </p:spPr>
        <p:txBody>
          <a:bodyPr/>
          <a:lstStyle/>
          <a:p>
            <a:r>
              <a:rPr lang="en-IN" dirty="0"/>
              <a:t>Algorithms tuning parameters</a:t>
            </a:r>
          </a:p>
        </p:txBody>
      </p:sp>
      <p:graphicFrame>
        <p:nvGraphicFramePr>
          <p:cNvPr id="5" name="Content Placeholder 4">
            <a:extLst>
              <a:ext uri="{FF2B5EF4-FFF2-40B4-BE49-F238E27FC236}">
                <a16:creationId xmlns:a16="http://schemas.microsoft.com/office/drawing/2014/main" id="{15908AA6-65FB-4CE7-A8A6-B0FB108844A6}"/>
              </a:ext>
            </a:extLst>
          </p:cNvPr>
          <p:cNvGraphicFramePr>
            <a:graphicFrameLocks noGrp="1"/>
          </p:cNvGraphicFramePr>
          <p:nvPr>
            <p:ph idx="1"/>
          </p:nvPr>
        </p:nvGraphicFramePr>
        <p:xfrm>
          <a:off x="838200" y="1277620"/>
          <a:ext cx="10515600" cy="4302760"/>
        </p:xfrm>
        <a:graphic>
          <a:graphicData uri="http://schemas.openxmlformats.org/drawingml/2006/table">
            <a:tbl>
              <a:tblPr firstRow="1" bandRow="1">
                <a:tableStyleId>{5C22544A-7EE6-4342-B048-85BDC9FD1C3A}</a:tableStyleId>
              </a:tblPr>
              <a:tblGrid>
                <a:gridCol w="2459182">
                  <a:extLst>
                    <a:ext uri="{9D8B030D-6E8A-4147-A177-3AD203B41FA5}">
                      <a16:colId xmlns:a16="http://schemas.microsoft.com/office/drawing/2014/main" val="3752978479"/>
                    </a:ext>
                  </a:extLst>
                </a:gridCol>
                <a:gridCol w="8056418">
                  <a:extLst>
                    <a:ext uri="{9D8B030D-6E8A-4147-A177-3AD203B41FA5}">
                      <a16:colId xmlns:a16="http://schemas.microsoft.com/office/drawing/2014/main" val="1243425114"/>
                    </a:ext>
                  </a:extLst>
                </a:gridCol>
              </a:tblGrid>
              <a:tr h="370840">
                <a:tc gridSpan="2">
                  <a:txBody>
                    <a:bodyPr/>
                    <a:lstStyle/>
                    <a:p>
                      <a:r>
                        <a:rPr lang="en-IN" sz="1800" dirty="0"/>
                        <a:t>Support Vector Machine</a:t>
                      </a:r>
                    </a:p>
                  </a:txBody>
                  <a:tcPr/>
                </a:tc>
                <a:tc hMerge="1">
                  <a:txBody>
                    <a:bodyPr/>
                    <a:lstStyle/>
                    <a:p>
                      <a:endParaRPr lang="en-IN" dirty="0"/>
                    </a:p>
                  </a:txBody>
                  <a:tcPr/>
                </a:tc>
                <a:extLst>
                  <a:ext uri="{0D108BD9-81ED-4DB2-BD59-A6C34878D82A}">
                    <a16:rowId xmlns:a16="http://schemas.microsoft.com/office/drawing/2014/main" val="609630884"/>
                  </a:ext>
                </a:extLst>
              </a:tr>
              <a:tr h="370840">
                <a:tc>
                  <a:txBody>
                    <a:bodyPr/>
                    <a:lstStyle/>
                    <a:p>
                      <a:r>
                        <a:rPr lang="en-US" sz="1800" b="1" dirty="0">
                          <a:effectLst/>
                        </a:rPr>
                        <a:t>C</a:t>
                      </a:r>
                      <a:r>
                        <a:rPr lang="en-US" sz="1800" dirty="0"/>
                        <a:t> : </a:t>
                      </a:r>
                      <a:r>
                        <a:rPr lang="en-US" sz="1800" i="1" dirty="0">
                          <a:effectLst/>
                        </a:rPr>
                        <a:t>float, optional (default=1.0)</a:t>
                      </a:r>
                      <a:endParaRPr lang="en-IN" sz="1800" dirty="0"/>
                    </a:p>
                  </a:txBody>
                  <a:tcPr/>
                </a:tc>
                <a:tc>
                  <a:txBody>
                    <a:bodyPr/>
                    <a:lstStyle/>
                    <a:p>
                      <a:r>
                        <a:rPr lang="en-US" sz="1800" dirty="0">
                          <a:effectLst/>
                        </a:rPr>
                        <a:t>Penalty parameter C of the error term.</a:t>
                      </a:r>
                    </a:p>
                  </a:txBody>
                  <a:tcPr/>
                </a:tc>
                <a:extLst>
                  <a:ext uri="{0D108BD9-81ED-4DB2-BD59-A6C34878D82A}">
                    <a16:rowId xmlns:a16="http://schemas.microsoft.com/office/drawing/2014/main" val="1349471796"/>
                  </a:ext>
                </a:extLst>
              </a:tr>
              <a:tr h="370840">
                <a:tc>
                  <a:txBody>
                    <a:bodyPr/>
                    <a:lstStyle/>
                    <a:p>
                      <a:r>
                        <a:rPr lang="en-US" sz="1800" b="1" dirty="0">
                          <a:effectLst/>
                        </a:rPr>
                        <a:t>kernel</a:t>
                      </a:r>
                      <a:r>
                        <a:rPr lang="en-US" sz="1800" dirty="0"/>
                        <a:t> : </a:t>
                      </a:r>
                      <a:r>
                        <a:rPr lang="en-US" sz="1800" i="1" dirty="0">
                          <a:effectLst/>
                        </a:rPr>
                        <a:t>string, optional (default=’</a:t>
                      </a:r>
                      <a:r>
                        <a:rPr lang="en-US" sz="1800" i="1" dirty="0" err="1">
                          <a:effectLst/>
                        </a:rPr>
                        <a:t>rbf</a:t>
                      </a:r>
                      <a:r>
                        <a:rPr lang="en-US" sz="1800" i="1" dirty="0">
                          <a:effectLst/>
                        </a:rPr>
                        <a:t>’)</a:t>
                      </a:r>
                      <a:endParaRPr lang="en-I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Specifies the kernel type to be used in the algorithm. It must be one of ‘linear’, ‘poly’, ‘</a:t>
                      </a:r>
                      <a:r>
                        <a:rPr lang="en-US" sz="1800" dirty="0" err="1">
                          <a:effectLst/>
                        </a:rPr>
                        <a:t>rbf</a:t>
                      </a:r>
                      <a:r>
                        <a:rPr lang="en-US" sz="1800" dirty="0">
                          <a:effectLst/>
                        </a:rPr>
                        <a:t>’, ‘sigmoid’, ‘precomputed’ or a callable. If none is given, ‘</a:t>
                      </a:r>
                      <a:r>
                        <a:rPr lang="en-US" sz="1800" dirty="0" err="1">
                          <a:effectLst/>
                        </a:rPr>
                        <a:t>rbf</a:t>
                      </a:r>
                      <a:r>
                        <a:rPr lang="en-US" sz="1800" dirty="0">
                          <a:effectLst/>
                        </a:rPr>
                        <a:t>’ will be used. If a callable is given it is used to pre-compute the kernel matrix from data matrices; that matrix should be an array of shape (</a:t>
                      </a:r>
                      <a:r>
                        <a:rPr lang="en-US" sz="1800" dirty="0" err="1">
                          <a:effectLst/>
                        </a:rPr>
                        <a:t>n_samples</a:t>
                      </a:r>
                      <a:r>
                        <a:rPr lang="en-US" sz="1800" dirty="0">
                          <a:effectLst/>
                        </a:rPr>
                        <a:t>, </a:t>
                      </a:r>
                      <a:r>
                        <a:rPr lang="en-US" sz="1800" dirty="0" err="1">
                          <a:effectLst/>
                        </a:rPr>
                        <a:t>n_samples</a:t>
                      </a:r>
                      <a:r>
                        <a:rPr lang="en-US" sz="1800" dirty="0">
                          <a:effectLst/>
                        </a:rPr>
                        <a:t>).</a:t>
                      </a:r>
                    </a:p>
                  </a:txBody>
                  <a:tcPr/>
                </a:tc>
                <a:extLst>
                  <a:ext uri="{0D108BD9-81ED-4DB2-BD59-A6C34878D82A}">
                    <a16:rowId xmlns:a16="http://schemas.microsoft.com/office/drawing/2014/main" val="2998661729"/>
                  </a:ext>
                </a:extLst>
              </a:tr>
              <a:tr h="370840">
                <a:tc>
                  <a:txBody>
                    <a:bodyPr/>
                    <a:lstStyle/>
                    <a:p>
                      <a:r>
                        <a:rPr lang="en-US" sz="1800" b="1" dirty="0">
                          <a:effectLst/>
                        </a:rPr>
                        <a:t>degree</a:t>
                      </a:r>
                      <a:r>
                        <a:rPr lang="en-US" sz="1800" dirty="0"/>
                        <a:t> : </a:t>
                      </a:r>
                      <a:r>
                        <a:rPr lang="en-US" sz="1800" i="1" dirty="0">
                          <a:effectLst/>
                        </a:rPr>
                        <a:t>int, optional (default=3)</a:t>
                      </a:r>
                      <a:endParaRPr lang="en-IN" sz="1800" dirty="0"/>
                    </a:p>
                  </a:txBody>
                  <a:tcPr/>
                </a:tc>
                <a:tc>
                  <a:txBody>
                    <a:bodyPr/>
                    <a:lstStyle/>
                    <a:p>
                      <a:r>
                        <a:rPr lang="en-US" sz="1800" dirty="0">
                          <a:effectLst/>
                        </a:rPr>
                        <a:t>Degree of the polynomial kernel function (‘poly’). Ignored by all other kernels.</a:t>
                      </a:r>
                    </a:p>
                  </a:txBody>
                  <a:tcPr/>
                </a:tc>
                <a:extLst>
                  <a:ext uri="{0D108BD9-81ED-4DB2-BD59-A6C34878D82A}">
                    <a16:rowId xmlns:a16="http://schemas.microsoft.com/office/drawing/2014/main" val="8805061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rPr>
                        <a:t>gamma</a:t>
                      </a:r>
                      <a:r>
                        <a:rPr lang="en-US" sz="1800" dirty="0"/>
                        <a:t> : </a:t>
                      </a:r>
                      <a:r>
                        <a:rPr lang="en-US" sz="1800" i="1" dirty="0">
                          <a:effectLst/>
                        </a:rPr>
                        <a:t>float, optional (default=’auto’)</a:t>
                      </a:r>
                      <a:r>
                        <a:rPr lang="en-US" sz="1800" dirty="0">
                          <a:effectLst/>
                        </a:rPr>
                        <a:t>Kernel coefficient for ‘</a:t>
                      </a:r>
                      <a:r>
                        <a:rPr lang="en-US" sz="1800" dirty="0" err="1">
                          <a:effectLst/>
                        </a:rPr>
                        <a:t>rbf</a:t>
                      </a:r>
                      <a:r>
                        <a:rPr lang="en-US" sz="1800" dirty="0">
                          <a:effectLst/>
                        </a:rPr>
                        <a:t>’, ‘poly’ and ‘sigmoid’.</a:t>
                      </a:r>
                    </a:p>
                    <a:p>
                      <a:endParaRPr lang="en-IN" sz="1800" dirty="0"/>
                    </a:p>
                  </a:txBody>
                  <a:tcPr/>
                </a:tc>
                <a:tc>
                  <a:txBody>
                    <a:bodyPr/>
                    <a:lstStyle/>
                    <a:p>
                      <a:r>
                        <a:rPr lang="en-US" sz="1800" dirty="0">
                          <a:effectLst/>
                        </a:rPr>
                        <a:t>Current default is ‘auto’ which uses 1 / </a:t>
                      </a:r>
                      <a:r>
                        <a:rPr lang="en-US" sz="1800" dirty="0" err="1">
                          <a:effectLst/>
                        </a:rPr>
                        <a:t>n_features</a:t>
                      </a:r>
                      <a:r>
                        <a:rPr lang="en-US" sz="1800" dirty="0">
                          <a:effectLst/>
                        </a:rPr>
                        <a:t>, if gamma='scale' is passed then it uses 1 / (</a:t>
                      </a:r>
                      <a:r>
                        <a:rPr lang="en-US" sz="1800" dirty="0" err="1">
                          <a:effectLst/>
                        </a:rPr>
                        <a:t>n_features</a:t>
                      </a:r>
                      <a:r>
                        <a:rPr lang="en-US" sz="1800" dirty="0">
                          <a:effectLst/>
                        </a:rPr>
                        <a:t> * </a:t>
                      </a:r>
                      <a:r>
                        <a:rPr lang="en-US" sz="1800" dirty="0" err="1">
                          <a:effectLst/>
                        </a:rPr>
                        <a:t>X.std</a:t>
                      </a:r>
                      <a:r>
                        <a:rPr lang="en-US" sz="1800" dirty="0">
                          <a:effectLst/>
                        </a:rPr>
                        <a:t>()) as value of gamma. The current default of gamma, ‘auto’, will change to ‘scale’ in version 0.22. ‘</a:t>
                      </a:r>
                      <a:r>
                        <a:rPr lang="en-US" sz="1800" dirty="0" err="1">
                          <a:effectLst/>
                        </a:rPr>
                        <a:t>auto_deprecated</a:t>
                      </a:r>
                      <a:r>
                        <a:rPr lang="en-US" sz="1800" dirty="0">
                          <a:effectLst/>
                        </a:rPr>
                        <a:t>’, a deprecated version of ‘auto’ is used as a default indicating that no explicit value of gamma was passed.</a:t>
                      </a:r>
                    </a:p>
                  </a:txBody>
                  <a:tcPr/>
                </a:tc>
                <a:extLst>
                  <a:ext uri="{0D108BD9-81ED-4DB2-BD59-A6C34878D82A}">
                    <a16:rowId xmlns:a16="http://schemas.microsoft.com/office/drawing/2014/main" val="1054197605"/>
                  </a:ext>
                </a:extLst>
              </a:tr>
            </a:tbl>
          </a:graphicData>
        </a:graphic>
      </p:graphicFrame>
    </p:spTree>
    <p:extLst>
      <p:ext uri="{BB962C8B-B14F-4D97-AF65-F5344CB8AC3E}">
        <p14:creationId xmlns:p14="http://schemas.microsoft.com/office/powerpoint/2010/main" val="768369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407-24DF-4E73-B6B4-770C97D9A787}"/>
              </a:ext>
            </a:extLst>
          </p:cNvPr>
          <p:cNvSpPr>
            <a:spLocks noGrp="1"/>
          </p:cNvSpPr>
          <p:nvPr>
            <p:ph type="title"/>
          </p:nvPr>
        </p:nvSpPr>
        <p:spPr>
          <a:xfrm>
            <a:off x="661220" y="2852687"/>
            <a:ext cx="10515600" cy="1325563"/>
          </a:xfrm>
        </p:spPr>
        <p:txBody>
          <a:bodyPr/>
          <a:lstStyle/>
          <a:p>
            <a:pPr algn="ctr"/>
            <a:r>
              <a:rPr lang="en-IN" b="1" dirty="0">
                <a:solidFill>
                  <a:schemeClr val="bg1"/>
                </a:solidFill>
              </a:rPr>
              <a:t>Unsupervised Learning</a:t>
            </a:r>
            <a:br>
              <a:rPr lang="en-IN" b="1" dirty="0">
                <a:solidFill>
                  <a:schemeClr val="bg1"/>
                </a:solidFill>
              </a:rPr>
            </a:br>
            <a:r>
              <a:rPr lang="en-IN" sz="3200" b="1" dirty="0">
                <a:solidFill>
                  <a:schemeClr val="bg1"/>
                </a:solidFill>
              </a:rPr>
              <a:t>K Means Clustering</a:t>
            </a:r>
            <a:endParaRPr lang="en-IN" b="1" dirty="0">
              <a:solidFill>
                <a:schemeClr val="bg1"/>
              </a:solidFill>
            </a:endParaRPr>
          </a:p>
        </p:txBody>
      </p:sp>
    </p:spTree>
    <p:extLst>
      <p:ext uri="{BB962C8B-B14F-4D97-AF65-F5344CB8AC3E}">
        <p14:creationId xmlns:p14="http://schemas.microsoft.com/office/powerpoint/2010/main" val="401889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9A73E-BE84-453D-979F-627D0F68B22E}"/>
              </a:ext>
            </a:extLst>
          </p:cNvPr>
          <p:cNvSpPr>
            <a:spLocks noGrp="1"/>
          </p:cNvSpPr>
          <p:nvPr>
            <p:ph idx="1"/>
          </p:nvPr>
        </p:nvSpPr>
        <p:spPr>
          <a:xfrm>
            <a:off x="838200" y="1113905"/>
            <a:ext cx="10515600" cy="5063058"/>
          </a:xfrm>
        </p:spPr>
        <p:txBody>
          <a:bodyPr/>
          <a:lstStyle/>
          <a:p>
            <a:r>
              <a:rPr lang="en-US" dirty="0"/>
              <a:t>Categorizes given data set into ‘K’ number of clusters. Each cluster has cluster center called centroid. This clustering is done in such a way that variation with in the cluster should be less and between the clusters should be high. Here we specify K (we know what K value is prior to building model).</a:t>
            </a:r>
          </a:p>
          <a:p>
            <a:endParaRPr lang="en-US" dirty="0"/>
          </a:p>
          <a:p>
            <a:pPr lvl="1" fontAlgn="base"/>
            <a:r>
              <a:rPr lang="en-US" dirty="0"/>
              <a:t>Randomly choose ‘K’ data points to be initial centroid.</a:t>
            </a:r>
          </a:p>
          <a:p>
            <a:pPr lvl="1" fontAlgn="base"/>
            <a:r>
              <a:rPr lang="en-US" dirty="0"/>
              <a:t>Assign each data point to the closest centroid.</a:t>
            </a:r>
          </a:p>
          <a:p>
            <a:pPr lvl="1" fontAlgn="base"/>
            <a:r>
              <a:rPr lang="en-US" dirty="0"/>
              <a:t>Re-compute centroids using current cluster membership.</a:t>
            </a:r>
          </a:p>
          <a:p>
            <a:pPr lvl="1" fontAlgn="base"/>
            <a:r>
              <a:rPr lang="en-US" dirty="0"/>
              <a:t>Repeat these steps till the convergence condition met</a:t>
            </a:r>
          </a:p>
          <a:p>
            <a:endParaRPr lang="en-IN" dirty="0"/>
          </a:p>
        </p:txBody>
      </p:sp>
      <p:sp>
        <p:nvSpPr>
          <p:cNvPr id="4" name="Title 1">
            <a:extLst>
              <a:ext uri="{FF2B5EF4-FFF2-40B4-BE49-F238E27FC236}">
                <a16:creationId xmlns:a16="http://schemas.microsoft.com/office/drawing/2014/main" id="{EF96131D-A965-41A6-91AE-C9C6111AD61C}"/>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K Means Clustering</a:t>
            </a:r>
          </a:p>
        </p:txBody>
      </p:sp>
    </p:spTree>
    <p:extLst>
      <p:ext uri="{BB962C8B-B14F-4D97-AF65-F5344CB8AC3E}">
        <p14:creationId xmlns:p14="http://schemas.microsoft.com/office/powerpoint/2010/main" val="2797261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9A73E-BE84-453D-979F-627D0F68B22E}"/>
              </a:ext>
            </a:extLst>
          </p:cNvPr>
          <p:cNvSpPr>
            <a:spLocks noGrp="1"/>
          </p:cNvSpPr>
          <p:nvPr>
            <p:ph idx="1"/>
          </p:nvPr>
        </p:nvSpPr>
        <p:spPr>
          <a:xfrm>
            <a:off x="838200" y="1113905"/>
            <a:ext cx="10515600" cy="5063058"/>
          </a:xfrm>
        </p:spPr>
        <p:txBody>
          <a:bodyPr/>
          <a:lstStyle/>
          <a:p>
            <a:pPr fontAlgn="base"/>
            <a:r>
              <a:rPr lang="en-US" dirty="0"/>
              <a:t>Convergence/ stopping condition:</a:t>
            </a:r>
          </a:p>
          <a:p>
            <a:pPr lvl="1" fontAlgn="base"/>
            <a:r>
              <a:rPr lang="en-US" dirty="0"/>
              <a:t>Until no/ minimum number of re-arrangements of data points to different clusters.</a:t>
            </a:r>
          </a:p>
          <a:p>
            <a:pPr lvl="1" fontAlgn="base"/>
            <a:r>
              <a:rPr lang="en-US" dirty="0"/>
              <a:t>Until no/minimum change of centroid.</a:t>
            </a:r>
          </a:p>
          <a:p>
            <a:pPr lvl="1" fontAlgn="base"/>
            <a:r>
              <a:rPr lang="en-US" dirty="0"/>
              <a:t>Minimum decrease in sum of square distance within cluster.</a:t>
            </a:r>
          </a:p>
          <a:p>
            <a:pPr marL="0" indent="0" fontAlgn="base">
              <a:buNone/>
            </a:pPr>
            <a:endParaRPr lang="en-US" dirty="0"/>
          </a:p>
          <a:p>
            <a:pPr fontAlgn="base"/>
            <a:r>
              <a:rPr lang="en-US" dirty="0"/>
              <a:t>New Centroid Computation </a:t>
            </a:r>
          </a:p>
          <a:p>
            <a:pPr fontAlgn="base"/>
            <a:endParaRPr lang="en-US" dirty="0"/>
          </a:p>
          <a:p>
            <a:pPr fontAlgn="base"/>
            <a:endParaRPr lang="en-US" dirty="0"/>
          </a:p>
          <a:p>
            <a:pPr fontAlgn="base"/>
            <a:r>
              <a:rPr lang="en-US" dirty="0"/>
              <a:t>Cluster Assignment </a:t>
            </a:r>
          </a:p>
          <a:p>
            <a:pPr marL="0" indent="0" fontAlgn="base">
              <a:buNone/>
            </a:pPr>
            <a:endParaRPr lang="en-US" dirty="0"/>
          </a:p>
          <a:p>
            <a:pPr marL="0" indent="0" fontAlgn="base">
              <a:buNone/>
            </a:pPr>
            <a:endParaRPr lang="en-US" dirty="0"/>
          </a:p>
          <a:p>
            <a:pPr lvl="1" fontAlgn="base"/>
            <a:endParaRPr lang="en-US" dirty="0"/>
          </a:p>
          <a:p>
            <a:pPr lvl="1" fontAlgn="base"/>
            <a:endParaRPr lang="en-US" dirty="0"/>
          </a:p>
          <a:p>
            <a:pPr lvl="1" fontAlgn="base"/>
            <a:endParaRPr lang="en-US" dirty="0"/>
          </a:p>
        </p:txBody>
      </p:sp>
      <p:sp>
        <p:nvSpPr>
          <p:cNvPr id="4" name="Title 1">
            <a:extLst>
              <a:ext uri="{FF2B5EF4-FFF2-40B4-BE49-F238E27FC236}">
                <a16:creationId xmlns:a16="http://schemas.microsoft.com/office/drawing/2014/main" id="{EF96131D-A965-41A6-91AE-C9C6111AD61C}"/>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K Means Clustering</a:t>
            </a:r>
          </a:p>
        </p:txBody>
      </p:sp>
      <p:graphicFrame>
        <p:nvGraphicFramePr>
          <p:cNvPr id="5" name="Object 4">
            <a:extLst>
              <a:ext uri="{FF2B5EF4-FFF2-40B4-BE49-F238E27FC236}">
                <a16:creationId xmlns:a16="http://schemas.microsoft.com/office/drawing/2014/main" id="{67970955-7BE6-452D-8BEA-5357D577123E}"/>
              </a:ext>
            </a:extLst>
          </p:cNvPr>
          <p:cNvGraphicFramePr>
            <a:graphicFrameLocks noChangeAspect="1"/>
          </p:cNvGraphicFramePr>
          <p:nvPr>
            <p:extLst>
              <p:ext uri="{D42A27DB-BD31-4B8C-83A1-F6EECF244321}">
                <p14:modId xmlns:p14="http://schemas.microsoft.com/office/powerpoint/2010/main" val="2664924624"/>
              </p:ext>
            </p:extLst>
          </p:nvPr>
        </p:nvGraphicFramePr>
        <p:xfrm>
          <a:off x="6597982" y="3312622"/>
          <a:ext cx="3085898" cy="1128987"/>
        </p:xfrm>
        <a:graphic>
          <a:graphicData uri="http://schemas.openxmlformats.org/presentationml/2006/ole">
            <mc:AlternateContent xmlns:mc="http://schemas.openxmlformats.org/markup-compatibility/2006">
              <mc:Choice xmlns:v="urn:schemas-microsoft-com:vml" Requires="v">
                <p:oleObj spid="_x0000_s1068" name="Equation" r:id="rId3" imgW="1562040" imgH="571320" progId="Equation.3">
                  <p:embed/>
                </p:oleObj>
              </mc:Choice>
              <mc:Fallback>
                <p:oleObj name="Equation" r:id="rId3" imgW="1562040" imgH="571320" progId="Equation.3">
                  <p:embed/>
                  <p:pic>
                    <p:nvPicPr>
                      <p:cNvPr id="61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7982" y="3312622"/>
                        <a:ext cx="3085898" cy="1128987"/>
                      </a:xfrm>
                      <a:prstGeom prst="rect">
                        <a:avLst/>
                      </a:prstGeom>
                      <a:noFill/>
                      <a:ln>
                        <a:noFill/>
                      </a:ln>
                      <a:effectLst/>
                      <a:extLst/>
                    </p:spPr>
                  </p:pic>
                </p:oleObj>
              </mc:Fallback>
            </mc:AlternateContent>
          </a:graphicData>
        </a:graphic>
      </p:graphicFrame>
      <p:graphicFrame>
        <p:nvGraphicFramePr>
          <p:cNvPr id="6" name="Object 6">
            <a:extLst>
              <a:ext uri="{FF2B5EF4-FFF2-40B4-BE49-F238E27FC236}">
                <a16:creationId xmlns:a16="http://schemas.microsoft.com/office/drawing/2014/main" id="{36421B7E-2120-4480-9E24-BE3B6D8A9B40}"/>
              </a:ext>
            </a:extLst>
          </p:cNvPr>
          <p:cNvGraphicFramePr>
            <a:graphicFrameLocks noChangeAspect="1"/>
          </p:cNvGraphicFramePr>
          <p:nvPr>
            <p:extLst>
              <p:ext uri="{D42A27DB-BD31-4B8C-83A1-F6EECF244321}">
                <p14:modId xmlns:p14="http://schemas.microsoft.com/office/powerpoint/2010/main" val="1651403589"/>
              </p:ext>
            </p:extLst>
          </p:nvPr>
        </p:nvGraphicFramePr>
        <p:xfrm>
          <a:off x="5397341" y="5087970"/>
          <a:ext cx="4973638" cy="833437"/>
        </p:xfrm>
        <a:graphic>
          <a:graphicData uri="http://schemas.openxmlformats.org/presentationml/2006/ole">
            <mc:AlternateContent xmlns:mc="http://schemas.openxmlformats.org/markup-compatibility/2006">
              <mc:Choice xmlns:v="urn:schemas-microsoft-com:vml" Requires="v">
                <p:oleObj spid="_x0000_s1069" name="Equation" r:id="rId5" imgW="2197080" imgH="368280" progId="Equation.3">
                  <p:embed/>
                </p:oleObj>
              </mc:Choice>
              <mc:Fallback>
                <p:oleObj name="Equation" r:id="rId5" imgW="2197080" imgH="368280" progId="Equation.3">
                  <p:embed/>
                  <p:pic>
                    <p:nvPicPr>
                      <p:cNvPr id="614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341" y="5087970"/>
                        <a:ext cx="4973638" cy="83343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558033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0225-9BC9-4156-B5D2-E0E572223E59}"/>
              </a:ext>
            </a:extLst>
          </p:cNvPr>
          <p:cNvSpPr>
            <a:spLocks noGrp="1"/>
          </p:cNvSpPr>
          <p:nvPr>
            <p:ph type="title"/>
          </p:nvPr>
        </p:nvSpPr>
        <p:spPr>
          <a:xfrm>
            <a:off x="838200" y="1089891"/>
            <a:ext cx="10515600" cy="600797"/>
          </a:xfrm>
        </p:spPr>
        <p:txBody>
          <a:bodyPr>
            <a:normAutofit fontScale="90000"/>
          </a:bodyPr>
          <a:lstStyle/>
          <a:p>
            <a:r>
              <a:rPr lang="en-IN" dirty="0"/>
              <a:t>Applications</a:t>
            </a:r>
          </a:p>
        </p:txBody>
      </p:sp>
      <p:sp>
        <p:nvSpPr>
          <p:cNvPr id="3" name="Content Placeholder 2">
            <a:extLst>
              <a:ext uri="{FF2B5EF4-FFF2-40B4-BE49-F238E27FC236}">
                <a16:creationId xmlns:a16="http://schemas.microsoft.com/office/drawing/2014/main" id="{DB02FB37-A28F-417F-9576-DFA0002DAB3A}"/>
              </a:ext>
            </a:extLst>
          </p:cNvPr>
          <p:cNvSpPr>
            <a:spLocks noGrp="1"/>
          </p:cNvSpPr>
          <p:nvPr>
            <p:ph idx="1"/>
          </p:nvPr>
        </p:nvSpPr>
        <p:spPr/>
        <p:txBody>
          <a:bodyPr>
            <a:normAutofit fontScale="92500" lnSpcReduction="10000"/>
          </a:bodyPr>
          <a:lstStyle/>
          <a:p>
            <a:r>
              <a:rPr lang="en-US" dirty="0"/>
              <a:t>K Means Clustering algorithm is used by most of the search engines like Yahoo, Google to cluster web pages by similarity and identify the ‘relevance rate’ of search results. This helps search engines reduce the computational time for the users.</a:t>
            </a:r>
          </a:p>
          <a:p>
            <a:endParaRPr lang="en-US" dirty="0"/>
          </a:p>
          <a:p>
            <a:r>
              <a:rPr lang="en-US" dirty="0"/>
              <a:t>Used on acoustic data in speech understanding to convert waveforms into one of k categories (known as Vector Quantization or Image Segmentation).</a:t>
            </a:r>
          </a:p>
          <a:p>
            <a:endParaRPr lang="en-US" dirty="0"/>
          </a:p>
          <a:p>
            <a:r>
              <a:rPr lang="en-US" dirty="0"/>
              <a:t>Also used for choosing color palettes on old fashioned graphical display devices and Image Quantization. </a:t>
            </a:r>
          </a:p>
          <a:p>
            <a:endParaRPr lang="en-US" dirty="0"/>
          </a:p>
          <a:p>
            <a:endParaRPr lang="en-US" dirty="0"/>
          </a:p>
          <a:p>
            <a:endParaRPr lang="en-IN" dirty="0"/>
          </a:p>
        </p:txBody>
      </p:sp>
      <p:sp>
        <p:nvSpPr>
          <p:cNvPr id="4" name="Title 1">
            <a:extLst>
              <a:ext uri="{FF2B5EF4-FFF2-40B4-BE49-F238E27FC236}">
                <a16:creationId xmlns:a16="http://schemas.microsoft.com/office/drawing/2014/main" id="{E623514F-9C87-4BED-ABDD-865278CE1BAE}"/>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solidFill>
                  <a:schemeClr val="bg1"/>
                </a:solidFill>
              </a:rPr>
              <a:t>K Means Clustering</a:t>
            </a:r>
            <a:endParaRPr lang="en-IN" b="1" dirty="0">
              <a:solidFill>
                <a:schemeClr val="bg1"/>
              </a:solidFill>
            </a:endParaRPr>
          </a:p>
        </p:txBody>
      </p:sp>
    </p:spTree>
    <p:extLst>
      <p:ext uri="{BB962C8B-B14F-4D97-AF65-F5344CB8AC3E}">
        <p14:creationId xmlns:p14="http://schemas.microsoft.com/office/powerpoint/2010/main" val="1443295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E216-21C3-4C0A-A9C7-5BBE42A5C6B5}"/>
              </a:ext>
            </a:extLst>
          </p:cNvPr>
          <p:cNvSpPr>
            <a:spLocks noGrp="1"/>
          </p:cNvSpPr>
          <p:nvPr>
            <p:ph type="title"/>
          </p:nvPr>
        </p:nvSpPr>
        <p:spPr>
          <a:xfrm>
            <a:off x="524164" y="235817"/>
            <a:ext cx="10515600" cy="364548"/>
          </a:xfrm>
        </p:spPr>
        <p:txBody>
          <a:bodyPr>
            <a:normAutofit fontScale="90000"/>
          </a:bodyPr>
          <a:lstStyle/>
          <a:p>
            <a:r>
              <a:rPr lang="en-IN" dirty="0"/>
              <a:t>Algorithms tuning parameters</a:t>
            </a:r>
          </a:p>
        </p:txBody>
      </p:sp>
      <p:graphicFrame>
        <p:nvGraphicFramePr>
          <p:cNvPr id="5" name="Content Placeholder 4">
            <a:extLst>
              <a:ext uri="{FF2B5EF4-FFF2-40B4-BE49-F238E27FC236}">
                <a16:creationId xmlns:a16="http://schemas.microsoft.com/office/drawing/2014/main" id="{15908AA6-65FB-4CE7-A8A6-B0FB108844A6}"/>
              </a:ext>
            </a:extLst>
          </p:cNvPr>
          <p:cNvGraphicFramePr>
            <a:graphicFrameLocks noGrp="1"/>
          </p:cNvGraphicFramePr>
          <p:nvPr>
            <p:ph idx="1"/>
          </p:nvPr>
        </p:nvGraphicFramePr>
        <p:xfrm>
          <a:off x="838200" y="1077480"/>
          <a:ext cx="10515600" cy="5135880"/>
        </p:xfrm>
        <a:graphic>
          <a:graphicData uri="http://schemas.openxmlformats.org/drawingml/2006/table">
            <a:tbl>
              <a:tblPr firstRow="1" bandRow="1">
                <a:tableStyleId>{5C22544A-7EE6-4342-B048-85BDC9FD1C3A}</a:tableStyleId>
              </a:tblPr>
              <a:tblGrid>
                <a:gridCol w="2459182">
                  <a:extLst>
                    <a:ext uri="{9D8B030D-6E8A-4147-A177-3AD203B41FA5}">
                      <a16:colId xmlns:a16="http://schemas.microsoft.com/office/drawing/2014/main" val="3752978479"/>
                    </a:ext>
                  </a:extLst>
                </a:gridCol>
                <a:gridCol w="8056418">
                  <a:extLst>
                    <a:ext uri="{9D8B030D-6E8A-4147-A177-3AD203B41FA5}">
                      <a16:colId xmlns:a16="http://schemas.microsoft.com/office/drawing/2014/main" val="1243425114"/>
                    </a:ext>
                  </a:extLst>
                </a:gridCol>
              </a:tblGrid>
              <a:tr h="370840">
                <a:tc gridSpan="2">
                  <a:txBody>
                    <a:bodyPr/>
                    <a:lstStyle/>
                    <a:p>
                      <a:r>
                        <a:rPr lang="en-IN" dirty="0"/>
                        <a:t>K Means Clustering</a:t>
                      </a:r>
                    </a:p>
                  </a:txBody>
                  <a:tcPr/>
                </a:tc>
                <a:tc hMerge="1">
                  <a:txBody>
                    <a:bodyPr/>
                    <a:lstStyle/>
                    <a:p>
                      <a:endParaRPr lang="en-IN" dirty="0"/>
                    </a:p>
                  </a:txBody>
                  <a:tcPr/>
                </a:tc>
                <a:extLst>
                  <a:ext uri="{0D108BD9-81ED-4DB2-BD59-A6C34878D82A}">
                    <a16:rowId xmlns:a16="http://schemas.microsoft.com/office/drawing/2014/main" val="609630884"/>
                  </a:ext>
                </a:extLst>
              </a:tr>
              <a:tr h="370840">
                <a:tc>
                  <a:txBody>
                    <a:bodyPr/>
                    <a:lstStyle/>
                    <a:p>
                      <a:r>
                        <a:rPr lang="en-US" b="1" dirty="0" err="1">
                          <a:effectLst/>
                        </a:rPr>
                        <a:t>n_clusters</a:t>
                      </a:r>
                      <a:r>
                        <a:rPr lang="en-US" dirty="0"/>
                        <a:t> : </a:t>
                      </a:r>
                      <a:r>
                        <a:rPr lang="en-US" i="1" dirty="0">
                          <a:effectLst/>
                        </a:rPr>
                        <a:t>int, optional, default: 8</a:t>
                      </a:r>
                      <a:endParaRPr lang="en-IN" dirty="0"/>
                    </a:p>
                  </a:txBody>
                  <a:tcPr/>
                </a:tc>
                <a:tc>
                  <a:txBody>
                    <a:bodyPr/>
                    <a:lstStyle/>
                    <a:p>
                      <a:r>
                        <a:rPr lang="en-US" dirty="0">
                          <a:effectLst/>
                        </a:rPr>
                        <a:t>The number of clusters to form as well as the number of centroids to generate.</a:t>
                      </a:r>
                    </a:p>
                  </a:txBody>
                  <a:tcPr/>
                </a:tc>
                <a:extLst>
                  <a:ext uri="{0D108BD9-81ED-4DB2-BD59-A6C34878D82A}">
                    <a16:rowId xmlns:a16="http://schemas.microsoft.com/office/drawing/2014/main" val="1349471796"/>
                  </a:ext>
                </a:extLst>
              </a:tr>
              <a:tr h="370840">
                <a:tc>
                  <a:txBody>
                    <a:bodyPr/>
                    <a:lstStyle/>
                    <a:p>
                      <a:r>
                        <a:rPr lang="en-US" b="1" dirty="0" err="1">
                          <a:effectLst/>
                        </a:rPr>
                        <a:t>init</a:t>
                      </a:r>
                      <a:r>
                        <a:rPr lang="en-US" dirty="0"/>
                        <a:t> : </a:t>
                      </a:r>
                      <a:r>
                        <a:rPr lang="en-US" i="1" dirty="0">
                          <a:effectLst/>
                        </a:rPr>
                        <a:t>{‘k-means++’, ‘random’ or an ndarray}</a:t>
                      </a:r>
                      <a:r>
                        <a:rPr lang="en-US" dirty="0">
                          <a:effectLst/>
                        </a:rPr>
                        <a:t>Method for initialization, defaults to ‘k-means++’</a:t>
                      </a:r>
                      <a:endParaRPr lang="en-IN" dirty="0"/>
                    </a:p>
                  </a:txBody>
                  <a:tcPr/>
                </a:tc>
                <a:tc>
                  <a:txBody>
                    <a:bodyPr/>
                    <a:lstStyle/>
                    <a:p>
                      <a:r>
                        <a:rPr lang="en-US" dirty="0">
                          <a:effectLst/>
                        </a:rPr>
                        <a:t>‘k-means++’ : selects initial cluster centers for k-mean clustering in a smart way to speed up convergence. See section Notes in </a:t>
                      </a:r>
                      <a:r>
                        <a:rPr lang="en-US" dirty="0" err="1">
                          <a:effectLst/>
                        </a:rPr>
                        <a:t>k_init</a:t>
                      </a:r>
                      <a:r>
                        <a:rPr lang="en-US" dirty="0">
                          <a:effectLst/>
                        </a:rPr>
                        <a:t> for more details.</a:t>
                      </a:r>
                    </a:p>
                    <a:p>
                      <a:r>
                        <a:rPr lang="en-US" dirty="0">
                          <a:effectLst/>
                        </a:rPr>
                        <a:t>‘random’: choose k observations (rows) at random from data for the initial centroids.</a:t>
                      </a:r>
                    </a:p>
                    <a:p>
                      <a:r>
                        <a:rPr lang="en-US" dirty="0">
                          <a:effectLst/>
                        </a:rPr>
                        <a:t>If an ndarray is passed, it should be of shape (</a:t>
                      </a:r>
                      <a:r>
                        <a:rPr lang="en-US" dirty="0" err="1">
                          <a:effectLst/>
                        </a:rPr>
                        <a:t>n_clusters</a:t>
                      </a:r>
                      <a:r>
                        <a:rPr lang="en-US" dirty="0">
                          <a:effectLst/>
                        </a:rPr>
                        <a:t>, </a:t>
                      </a:r>
                      <a:r>
                        <a:rPr lang="en-US" dirty="0" err="1">
                          <a:effectLst/>
                        </a:rPr>
                        <a:t>n_features</a:t>
                      </a:r>
                      <a:r>
                        <a:rPr lang="en-US" dirty="0">
                          <a:effectLst/>
                        </a:rPr>
                        <a:t>) and gives the initial centers.</a:t>
                      </a:r>
                    </a:p>
                  </a:txBody>
                  <a:tcPr/>
                </a:tc>
                <a:extLst>
                  <a:ext uri="{0D108BD9-81ED-4DB2-BD59-A6C34878D82A}">
                    <a16:rowId xmlns:a16="http://schemas.microsoft.com/office/drawing/2014/main" val="3652744558"/>
                  </a:ext>
                </a:extLst>
              </a:tr>
              <a:tr h="370840">
                <a:tc>
                  <a:txBody>
                    <a:bodyPr/>
                    <a:lstStyle/>
                    <a:p>
                      <a:r>
                        <a:rPr lang="en-US" b="1" dirty="0" err="1">
                          <a:effectLst/>
                        </a:rPr>
                        <a:t>n_init</a:t>
                      </a:r>
                      <a:r>
                        <a:rPr lang="en-US" dirty="0"/>
                        <a:t> : </a:t>
                      </a:r>
                      <a:r>
                        <a:rPr lang="en-US" i="1" dirty="0">
                          <a:effectLst/>
                        </a:rPr>
                        <a:t>int, default: 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Number of time the k-means algorithm will be run with different centroid seeds. The final results will be the best output of </a:t>
                      </a:r>
                      <a:r>
                        <a:rPr lang="en-US" dirty="0" err="1">
                          <a:effectLst/>
                        </a:rPr>
                        <a:t>n_init</a:t>
                      </a:r>
                      <a:r>
                        <a:rPr lang="en-US" dirty="0">
                          <a:effectLst/>
                        </a:rPr>
                        <a:t> consecutive runs in terms of inertia.</a:t>
                      </a:r>
                    </a:p>
                  </a:txBody>
                  <a:tcPr/>
                </a:tc>
                <a:extLst>
                  <a:ext uri="{0D108BD9-81ED-4DB2-BD59-A6C34878D82A}">
                    <a16:rowId xmlns:a16="http://schemas.microsoft.com/office/drawing/2014/main" val="3640398640"/>
                  </a:ext>
                </a:extLst>
              </a:tr>
              <a:tr h="370840">
                <a:tc>
                  <a:txBody>
                    <a:bodyPr/>
                    <a:lstStyle/>
                    <a:p>
                      <a:r>
                        <a:rPr lang="en-US" b="1" dirty="0" err="1">
                          <a:effectLst/>
                        </a:rPr>
                        <a:t>max_iter</a:t>
                      </a:r>
                      <a:r>
                        <a:rPr lang="en-US" dirty="0"/>
                        <a:t> : </a:t>
                      </a:r>
                      <a:r>
                        <a:rPr lang="en-US" i="1" dirty="0">
                          <a:effectLst/>
                        </a:rPr>
                        <a:t>int, default: 300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Maximum number of iterations of the k-means algorithm for a single run.</a:t>
                      </a:r>
                    </a:p>
                  </a:txBody>
                  <a:tcPr/>
                </a:tc>
                <a:extLst>
                  <a:ext uri="{0D108BD9-81ED-4DB2-BD59-A6C34878D82A}">
                    <a16:rowId xmlns:a16="http://schemas.microsoft.com/office/drawing/2014/main" val="2140752594"/>
                  </a:ext>
                </a:extLst>
              </a:tr>
              <a:tr h="370840">
                <a:tc>
                  <a:txBody>
                    <a:bodyPr/>
                    <a:lstStyle/>
                    <a:p>
                      <a:r>
                        <a:rPr lang="en-US" b="1" dirty="0" err="1">
                          <a:effectLst/>
                        </a:rPr>
                        <a:t>tol</a:t>
                      </a:r>
                      <a:r>
                        <a:rPr lang="en-US" dirty="0"/>
                        <a:t> : </a:t>
                      </a:r>
                      <a:r>
                        <a:rPr lang="en-US" i="1" dirty="0">
                          <a:effectLst/>
                        </a:rPr>
                        <a:t>float, default: 1e-4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Relative tolerance with regards to inertia to declare convergence</a:t>
                      </a:r>
                    </a:p>
                  </a:txBody>
                  <a:tcPr/>
                </a:tc>
                <a:extLst>
                  <a:ext uri="{0D108BD9-81ED-4DB2-BD59-A6C34878D82A}">
                    <a16:rowId xmlns:a16="http://schemas.microsoft.com/office/drawing/2014/main" val="2998661729"/>
                  </a:ext>
                </a:extLst>
              </a:tr>
              <a:tr h="370840">
                <a:tc>
                  <a:txBody>
                    <a:bodyPr/>
                    <a:lstStyle/>
                    <a:p>
                      <a:r>
                        <a:rPr lang="en-US" b="1" dirty="0">
                          <a:effectLst/>
                        </a:rPr>
                        <a:t>verbose</a:t>
                      </a:r>
                      <a:r>
                        <a:rPr lang="en-US" dirty="0"/>
                        <a:t> : </a:t>
                      </a:r>
                      <a:r>
                        <a:rPr lang="en-US" i="1" dirty="0">
                          <a:effectLst/>
                        </a:rPr>
                        <a:t>int, default 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Verbosity mode.</a:t>
                      </a:r>
                    </a:p>
                  </a:txBody>
                  <a:tcPr/>
                </a:tc>
                <a:extLst>
                  <a:ext uri="{0D108BD9-81ED-4DB2-BD59-A6C34878D82A}">
                    <a16:rowId xmlns:a16="http://schemas.microsoft.com/office/drawing/2014/main" val="880506102"/>
                  </a:ext>
                </a:extLst>
              </a:tr>
              <a:tr h="370840">
                <a:tc>
                  <a:txBody>
                    <a:bodyPr/>
                    <a:lstStyle/>
                    <a:p>
                      <a:r>
                        <a:rPr lang="en-US" b="1" dirty="0" err="1">
                          <a:effectLst/>
                        </a:rPr>
                        <a:t>n_jobs</a:t>
                      </a:r>
                      <a:r>
                        <a:rPr lang="en-US" dirty="0"/>
                        <a:t> : </a:t>
                      </a:r>
                      <a:r>
                        <a:rPr lang="en-US" i="1" dirty="0">
                          <a:effectLst/>
                        </a:rPr>
                        <a:t>int or None, optional (default=None)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The number of jobs to use for the computation. This works by computing each of the </a:t>
                      </a:r>
                      <a:r>
                        <a:rPr lang="en-US" dirty="0" err="1">
                          <a:effectLst/>
                        </a:rPr>
                        <a:t>n_init</a:t>
                      </a:r>
                      <a:r>
                        <a:rPr lang="en-US" dirty="0">
                          <a:effectLst/>
                        </a:rPr>
                        <a:t> runs in parallel.</a:t>
                      </a:r>
                    </a:p>
                  </a:txBody>
                  <a:tcPr/>
                </a:tc>
                <a:extLst>
                  <a:ext uri="{0D108BD9-81ED-4DB2-BD59-A6C34878D82A}">
                    <a16:rowId xmlns:a16="http://schemas.microsoft.com/office/drawing/2014/main" val="1054197605"/>
                  </a:ext>
                </a:extLst>
              </a:tr>
            </a:tbl>
          </a:graphicData>
        </a:graphic>
      </p:graphicFrame>
    </p:spTree>
    <p:extLst>
      <p:ext uri="{BB962C8B-B14F-4D97-AF65-F5344CB8AC3E}">
        <p14:creationId xmlns:p14="http://schemas.microsoft.com/office/powerpoint/2010/main" val="42458240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407-24DF-4E73-B6B4-770C97D9A787}"/>
              </a:ext>
            </a:extLst>
          </p:cNvPr>
          <p:cNvSpPr>
            <a:spLocks noGrp="1"/>
          </p:cNvSpPr>
          <p:nvPr>
            <p:ph type="title"/>
          </p:nvPr>
        </p:nvSpPr>
        <p:spPr>
          <a:xfrm>
            <a:off x="661220" y="2852687"/>
            <a:ext cx="10515600" cy="1325563"/>
          </a:xfrm>
        </p:spPr>
        <p:txBody>
          <a:bodyPr/>
          <a:lstStyle/>
          <a:p>
            <a:pPr algn="ctr"/>
            <a:r>
              <a:rPr lang="en-IN" b="1">
                <a:solidFill>
                  <a:schemeClr val="bg1"/>
                </a:solidFill>
              </a:rPr>
              <a:t>Cheatshets</a:t>
            </a:r>
            <a:endParaRPr lang="en-IN" b="1" dirty="0">
              <a:solidFill>
                <a:schemeClr val="bg1"/>
              </a:solidFill>
            </a:endParaRPr>
          </a:p>
        </p:txBody>
      </p:sp>
    </p:spTree>
    <p:extLst>
      <p:ext uri="{BB962C8B-B14F-4D97-AF65-F5344CB8AC3E}">
        <p14:creationId xmlns:p14="http://schemas.microsoft.com/office/powerpoint/2010/main" val="21241241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C12BAE4C-417D-4B38-A004-CFC43288FC41}"/>
              </a:ext>
            </a:extLst>
          </p:cNvPr>
          <p:cNvGraphicFramePr>
            <a:graphicFrameLocks noGrp="1"/>
          </p:cNvGraphicFramePr>
          <p:nvPr>
            <p:ph idx="1"/>
            <p:extLst>
              <p:ext uri="{D42A27DB-BD31-4B8C-83A1-F6EECF244321}">
                <p14:modId xmlns:p14="http://schemas.microsoft.com/office/powerpoint/2010/main" val="1872724143"/>
              </p:ext>
            </p:extLst>
          </p:nvPr>
        </p:nvGraphicFramePr>
        <p:xfrm>
          <a:off x="661939" y="1023122"/>
          <a:ext cx="10477116" cy="4639243"/>
        </p:xfrm>
        <a:graphic>
          <a:graphicData uri="http://schemas.openxmlformats.org/drawingml/2006/table">
            <a:tbl>
              <a:tblPr firstRow="1" firstCol="1">
                <a:tableStyleId>{7DF18680-E054-41AD-8BC1-D1AEF772440D}</a:tableStyleId>
              </a:tblPr>
              <a:tblGrid>
                <a:gridCol w="1254497">
                  <a:extLst>
                    <a:ext uri="{9D8B030D-6E8A-4147-A177-3AD203B41FA5}">
                      <a16:colId xmlns:a16="http://schemas.microsoft.com/office/drawing/2014/main" val="3030859871"/>
                    </a:ext>
                  </a:extLst>
                </a:gridCol>
                <a:gridCol w="1302747">
                  <a:extLst>
                    <a:ext uri="{9D8B030D-6E8A-4147-A177-3AD203B41FA5}">
                      <a16:colId xmlns:a16="http://schemas.microsoft.com/office/drawing/2014/main" val="1038962500"/>
                    </a:ext>
                  </a:extLst>
                </a:gridCol>
                <a:gridCol w="1261389">
                  <a:extLst>
                    <a:ext uri="{9D8B030D-6E8A-4147-A177-3AD203B41FA5}">
                      <a16:colId xmlns:a16="http://schemas.microsoft.com/office/drawing/2014/main" val="462811054"/>
                    </a:ext>
                  </a:extLst>
                </a:gridCol>
                <a:gridCol w="1282068">
                  <a:extLst>
                    <a:ext uri="{9D8B030D-6E8A-4147-A177-3AD203B41FA5}">
                      <a16:colId xmlns:a16="http://schemas.microsoft.com/office/drawing/2014/main" val="4218195389"/>
                    </a:ext>
                  </a:extLst>
                </a:gridCol>
                <a:gridCol w="1075283">
                  <a:extLst>
                    <a:ext uri="{9D8B030D-6E8A-4147-A177-3AD203B41FA5}">
                      <a16:colId xmlns:a16="http://schemas.microsoft.com/office/drawing/2014/main" val="2967624089"/>
                    </a:ext>
                  </a:extLst>
                </a:gridCol>
                <a:gridCol w="1468175">
                  <a:extLst>
                    <a:ext uri="{9D8B030D-6E8A-4147-A177-3AD203B41FA5}">
                      <a16:colId xmlns:a16="http://schemas.microsoft.com/office/drawing/2014/main" val="1773620537"/>
                    </a:ext>
                  </a:extLst>
                </a:gridCol>
                <a:gridCol w="1085622">
                  <a:extLst>
                    <a:ext uri="{9D8B030D-6E8A-4147-A177-3AD203B41FA5}">
                      <a16:colId xmlns:a16="http://schemas.microsoft.com/office/drawing/2014/main" val="2693638327"/>
                    </a:ext>
                  </a:extLst>
                </a:gridCol>
                <a:gridCol w="1747335">
                  <a:extLst>
                    <a:ext uri="{9D8B030D-6E8A-4147-A177-3AD203B41FA5}">
                      <a16:colId xmlns:a16="http://schemas.microsoft.com/office/drawing/2014/main" val="4015919312"/>
                    </a:ext>
                  </a:extLst>
                </a:gridCol>
              </a:tblGrid>
              <a:tr h="742233">
                <a:tc>
                  <a:txBody>
                    <a:bodyPr/>
                    <a:lstStyle/>
                    <a:p>
                      <a:pPr rtl="0" fontAlgn="b"/>
                      <a:r>
                        <a:rPr lang="en-IN" sz="1600" b="0" dirty="0">
                          <a:effectLst/>
                        </a:rPr>
                        <a:t>Algorithm</a:t>
                      </a:r>
                    </a:p>
                  </a:txBody>
                  <a:tcPr marL="10221" marR="10221" marT="6815" marB="6815" anchor="b"/>
                </a:tc>
                <a:tc>
                  <a:txBody>
                    <a:bodyPr/>
                    <a:lstStyle/>
                    <a:p>
                      <a:pPr rtl="0" fontAlgn="b"/>
                      <a:r>
                        <a:rPr lang="en-IN" sz="1600" b="0">
                          <a:effectLst/>
                        </a:rPr>
                        <a:t>Problem Type</a:t>
                      </a:r>
                    </a:p>
                  </a:txBody>
                  <a:tcPr marL="10221" marR="10221" marT="6815" marB="6815" anchor="b"/>
                </a:tc>
                <a:tc>
                  <a:txBody>
                    <a:bodyPr/>
                    <a:lstStyle/>
                    <a:p>
                      <a:pPr rtl="0" fontAlgn="b"/>
                      <a:r>
                        <a:rPr lang="en-IN" sz="1600" b="0" dirty="0">
                          <a:effectLst/>
                        </a:rPr>
                        <a:t>Results interpretable by you?</a:t>
                      </a:r>
                    </a:p>
                  </a:txBody>
                  <a:tcPr marL="10221" marR="10221" marT="6815" marB="6815" anchor="b"/>
                </a:tc>
                <a:tc>
                  <a:txBody>
                    <a:bodyPr/>
                    <a:lstStyle/>
                    <a:p>
                      <a:pPr rtl="0" fontAlgn="b"/>
                      <a:r>
                        <a:rPr lang="en-US" sz="1600" b="0" dirty="0">
                          <a:effectLst/>
                        </a:rPr>
                        <a:t>Easy to explain algorithm to others?</a:t>
                      </a:r>
                    </a:p>
                  </a:txBody>
                  <a:tcPr marL="10221" marR="10221" marT="6815" marB="6815" anchor="b"/>
                </a:tc>
                <a:tc>
                  <a:txBody>
                    <a:bodyPr/>
                    <a:lstStyle/>
                    <a:p>
                      <a:pPr rtl="0" fontAlgn="b"/>
                      <a:r>
                        <a:rPr lang="en-IN" sz="1600" b="0">
                          <a:effectLst/>
                        </a:rPr>
                        <a:t>Average predictive accuracy</a:t>
                      </a:r>
                    </a:p>
                  </a:txBody>
                  <a:tcPr marL="10221" marR="10221" marT="6815" marB="6815" anchor="b"/>
                </a:tc>
                <a:tc>
                  <a:txBody>
                    <a:bodyPr/>
                    <a:lstStyle/>
                    <a:p>
                      <a:pPr rtl="0" fontAlgn="b"/>
                      <a:r>
                        <a:rPr lang="en-IN" sz="1600" b="0" dirty="0">
                          <a:effectLst/>
                        </a:rPr>
                        <a:t>Training speed</a:t>
                      </a:r>
                    </a:p>
                  </a:txBody>
                  <a:tcPr marL="10221" marR="10221" marT="6815" marB="6815" anchor="b"/>
                </a:tc>
                <a:tc>
                  <a:txBody>
                    <a:bodyPr/>
                    <a:lstStyle/>
                    <a:p>
                      <a:pPr rtl="0" fontAlgn="b"/>
                      <a:r>
                        <a:rPr lang="en-IN" sz="1600" b="0">
                          <a:effectLst/>
                        </a:rPr>
                        <a:t>Prediction speed</a:t>
                      </a:r>
                    </a:p>
                  </a:txBody>
                  <a:tcPr marL="10221" marR="10221" marT="6815" marB="6815" anchor="b"/>
                </a:tc>
                <a:tc>
                  <a:txBody>
                    <a:bodyPr/>
                    <a:lstStyle/>
                    <a:p>
                      <a:pPr rtl="0" fontAlgn="b"/>
                      <a:r>
                        <a:rPr lang="en-US" sz="1600" b="0">
                          <a:effectLst/>
                        </a:rPr>
                        <a:t>Amount of parameter tuning needed (excluding feature selection)</a:t>
                      </a:r>
                    </a:p>
                  </a:txBody>
                  <a:tcPr marL="10221" marR="10221" marT="6815" marB="6815" anchor="b"/>
                </a:tc>
                <a:extLst>
                  <a:ext uri="{0D108BD9-81ED-4DB2-BD59-A6C34878D82A}">
                    <a16:rowId xmlns:a16="http://schemas.microsoft.com/office/drawing/2014/main" val="3963542244"/>
                  </a:ext>
                </a:extLst>
              </a:tr>
              <a:tr h="398553">
                <a:tc>
                  <a:txBody>
                    <a:bodyPr/>
                    <a:lstStyle/>
                    <a:p>
                      <a:pPr rtl="0" fontAlgn="b"/>
                      <a:r>
                        <a:rPr lang="en-IN" sz="1600" b="0">
                          <a:effectLst/>
                        </a:rPr>
                        <a:t>KNN</a:t>
                      </a:r>
                    </a:p>
                  </a:txBody>
                  <a:tcPr marL="10221" marR="10221" marT="6815" marB="6815" anchor="b"/>
                </a:tc>
                <a:tc>
                  <a:txBody>
                    <a:bodyPr/>
                    <a:lstStyle/>
                    <a:p>
                      <a:pPr rtl="0" fontAlgn="b"/>
                      <a:r>
                        <a:rPr lang="en-IN" sz="1600" b="0">
                          <a:effectLst/>
                        </a:rPr>
                        <a:t>Either</a:t>
                      </a:r>
                      <a:endParaRPr lang="en-IN" sz="1600" b="0">
                        <a:solidFill>
                          <a:srgbClr val="000000"/>
                        </a:solidFill>
                        <a:effectLst/>
                      </a:endParaRPr>
                    </a:p>
                  </a:txBody>
                  <a:tcPr marL="10221" marR="10221" marT="6815" marB="6815"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dirty="0">
                          <a:effectLst/>
                        </a:rPr>
                        <a:t>Lower</a:t>
                      </a:r>
                      <a:endParaRPr lang="en-IN" sz="1600" b="0" dirty="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a:effectLst/>
                        </a:rPr>
                        <a:t>Depends on n</a:t>
                      </a:r>
                      <a:endParaRPr lang="en-IN" sz="1600" b="0">
                        <a:solidFill>
                          <a:srgbClr val="000000"/>
                        </a:solidFill>
                        <a:effectLst/>
                      </a:endParaRPr>
                    </a:p>
                  </a:txBody>
                  <a:tcPr marL="10221" marR="10221" marT="6815" marB="6815" anchor="b"/>
                </a:tc>
                <a:tc>
                  <a:txBody>
                    <a:bodyPr/>
                    <a:lstStyle/>
                    <a:p>
                      <a:pPr rtl="0" fontAlgn="b"/>
                      <a:r>
                        <a:rPr lang="en-IN" sz="1600" b="0" dirty="0">
                          <a:effectLst/>
                        </a:rPr>
                        <a:t>Minimal</a:t>
                      </a:r>
                      <a:endParaRPr lang="en-IN" sz="1600" b="0" dirty="0">
                        <a:solidFill>
                          <a:srgbClr val="000000"/>
                        </a:solidFill>
                        <a:effectLst/>
                      </a:endParaRPr>
                    </a:p>
                  </a:txBody>
                  <a:tcPr marL="10221" marR="10221" marT="6815" marB="6815" anchor="b"/>
                </a:tc>
                <a:extLst>
                  <a:ext uri="{0D108BD9-81ED-4DB2-BD59-A6C34878D82A}">
                    <a16:rowId xmlns:a16="http://schemas.microsoft.com/office/drawing/2014/main" val="3280307953"/>
                  </a:ext>
                </a:extLst>
              </a:tr>
              <a:tr h="398553">
                <a:tc>
                  <a:txBody>
                    <a:bodyPr/>
                    <a:lstStyle/>
                    <a:p>
                      <a:pPr rtl="0" fontAlgn="b"/>
                      <a:r>
                        <a:rPr lang="en-IN" sz="1600" b="0">
                          <a:effectLst/>
                        </a:rPr>
                        <a:t>Linear regression</a:t>
                      </a:r>
                    </a:p>
                  </a:txBody>
                  <a:tcPr marL="10221" marR="10221" marT="6815" marB="6815" anchor="b"/>
                </a:tc>
                <a:tc>
                  <a:txBody>
                    <a:bodyPr/>
                    <a:lstStyle/>
                    <a:p>
                      <a:pPr rtl="0" fontAlgn="b"/>
                      <a:r>
                        <a:rPr lang="en-IN" sz="1600" b="0">
                          <a:effectLst/>
                        </a:rPr>
                        <a:t>Regression</a:t>
                      </a:r>
                      <a:endParaRPr lang="en-IN" sz="1600" b="0">
                        <a:solidFill>
                          <a:srgbClr val="000000"/>
                        </a:solidFill>
                        <a:effectLst/>
                      </a:endParaRPr>
                    </a:p>
                  </a:txBody>
                  <a:tcPr marL="10221" marR="10221" marT="6815" marB="6815"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a:effectLst/>
                        </a:rPr>
                        <a:t>Yes</a:t>
                      </a:r>
                      <a:endParaRPr lang="en-IN" sz="1600" b="0">
                        <a:solidFill>
                          <a:srgbClr val="000000"/>
                        </a:solidFill>
                        <a:effectLst/>
                      </a:endParaRPr>
                    </a:p>
                  </a:txBody>
                  <a:tcPr marL="10221" marR="10221" marT="6815" marB="6815" anchor="b"/>
                </a:tc>
                <a:tc>
                  <a:txBody>
                    <a:bodyPr/>
                    <a:lstStyle/>
                    <a:p>
                      <a:pPr rtl="0" fontAlgn="b"/>
                      <a:r>
                        <a:rPr lang="en-IN" sz="1600" b="0">
                          <a:effectLst/>
                        </a:rPr>
                        <a:t>Lower</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a:effectLst/>
                        </a:rPr>
                        <a:t>None (excluding regularization)</a:t>
                      </a:r>
                      <a:endParaRPr lang="en-IN" sz="1600" b="0">
                        <a:solidFill>
                          <a:srgbClr val="000000"/>
                        </a:solidFill>
                        <a:effectLst/>
                      </a:endParaRPr>
                    </a:p>
                  </a:txBody>
                  <a:tcPr marL="10221" marR="10221" marT="6815" marB="6815" anchor="b"/>
                </a:tc>
                <a:extLst>
                  <a:ext uri="{0D108BD9-81ED-4DB2-BD59-A6C34878D82A}">
                    <a16:rowId xmlns:a16="http://schemas.microsoft.com/office/drawing/2014/main" val="3905481690"/>
                  </a:ext>
                </a:extLst>
              </a:tr>
              <a:tr h="398553">
                <a:tc>
                  <a:txBody>
                    <a:bodyPr/>
                    <a:lstStyle/>
                    <a:p>
                      <a:pPr rtl="0" fontAlgn="b"/>
                      <a:r>
                        <a:rPr lang="en-IN" sz="1600" b="0">
                          <a:effectLst/>
                        </a:rPr>
                        <a:t>Logistic regression</a:t>
                      </a:r>
                    </a:p>
                  </a:txBody>
                  <a:tcPr marL="10221" marR="10221" marT="6815" marB="6815" anchor="b"/>
                </a:tc>
                <a:tc>
                  <a:txBody>
                    <a:bodyPr/>
                    <a:lstStyle/>
                    <a:p>
                      <a:pPr rtl="0" fontAlgn="b"/>
                      <a:r>
                        <a:rPr lang="en-IN" sz="1600" b="0">
                          <a:effectLst/>
                        </a:rPr>
                        <a:t>Classification</a:t>
                      </a:r>
                      <a:endParaRPr lang="en-IN" sz="1600" b="0">
                        <a:solidFill>
                          <a:srgbClr val="000000"/>
                        </a:solidFill>
                        <a:effectLst/>
                      </a:endParaRPr>
                    </a:p>
                  </a:txBody>
                  <a:tcPr marL="10221" marR="10221" marT="6815" marB="6815" anchor="b"/>
                </a:tc>
                <a:tc>
                  <a:txBody>
                    <a:bodyPr/>
                    <a:lstStyle/>
                    <a:p>
                      <a:pPr rtl="0" fontAlgn="b"/>
                      <a:r>
                        <a:rPr lang="en-IN" sz="1600" b="0">
                          <a:effectLst/>
                        </a:rPr>
                        <a:t>Somewhat</a:t>
                      </a:r>
                      <a:endParaRPr lang="en-IN" sz="1600" b="0">
                        <a:solidFill>
                          <a:srgbClr val="000000"/>
                        </a:solidFill>
                        <a:effectLst/>
                      </a:endParaRPr>
                    </a:p>
                  </a:txBody>
                  <a:tcPr marL="10221" marR="10221" marT="6815" marB="6815"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a:effectLst/>
                        </a:rPr>
                        <a:t>Lower</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dirty="0">
                          <a:effectLst/>
                        </a:rPr>
                        <a:t>None (excluding regularization)</a:t>
                      </a:r>
                      <a:endParaRPr lang="en-IN" sz="1600" b="0" dirty="0">
                        <a:solidFill>
                          <a:srgbClr val="000000"/>
                        </a:solidFill>
                        <a:effectLst/>
                      </a:endParaRPr>
                    </a:p>
                  </a:txBody>
                  <a:tcPr marL="10221" marR="10221" marT="6815" marB="6815" anchor="b"/>
                </a:tc>
                <a:extLst>
                  <a:ext uri="{0D108BD9-81ED-4DB2-BD59-A6C34878D82A}">
                    <a16:rowId xmlns:a16="http://schemas.microsoft.com/office/drawing/2014/main" val="4177875933"/>
                  </a:ext>
                </a:extLst>
              </a:tr>
              <a:tr h="398553">
                <a:tc>
                  <a:txBody>
                    <a:bodyPr/>
                    <a:lstStyle/>
                    <a:p>
                      <a:pPr rtl="0" fontAlgn="b"/>
                      <a:r>
                        <a:rPr lang="en-IN" sz="1600" b="0">
                          <a:effectLst/>
                        </a:rPr>
                        <a:t>Naive Bayes</a:t>
                      </a:r>
                    </a:p>
                  </a:txBody>
                  <a:tcPr marL="10221" marR="10221" marT="6815" marB="6815" anchor="b"/>
                </a:tc>
                <a:tc>
                  <a:txBody>
                    <a:bodyPr/>
                    <a:lstStyle/>
                    <a:p>
                      <a:pPr rtl="0" fontAlgn="b"/>
                      <a:r>
                        <a:rPr lang="en-IN" sz="1600" b="0">
                          <a:effectLst/>
                        </a:rPr>
                        <a:t>Classification</a:t>
                      </a:r>
                      <a:endParaRPr lang="en-IN" sz="1600" b="0">
                        <a:solidFill>
                          <a:srgbClr val="000000"/>
                        </a:solidFill>
                        <a:effectLst/>
                      </a:endParaRPr>
                    </a:p>
                  </a:txBody>
                  <a:tcPr marL="10221" marR="10221" marT="6815" marB="6815" anchor="b"/>
                </a:tc>
                <a:tc>
                  <a:txBody>
                    <a:bodyPr/>
                    <a:lstStyle/>
                    <a:p>
                      <a:pPr rtl="0" fontAlgn="b"/>
                      <a:r>
                        <a:rPr lang="en-IN" sz="1600" b="0">
                          <a:effectLst/>
                        </a:rPr>
                        <a:t>Somewhat</a:t>
                      </a:r>
                      <a:endParaRPr lang="en-IN" sz="1600" b="0">
                        <a:solidFill>
                          <a:srgbClr val="000000"/>
                        </a:solidFill>
                        <a:effectLst/>
                      </a:endParaRPr>
                    </a:p>
                  </a:txBody>
                  <a:tcPr marL="10221" marR="10221" marT="6815" marB="6815" anchor="b"/>
                </a:tc>
                <a:tc>
                  <a:txBody>
                    <a:bodyPr/>
                    <a:lstStyle/>
                    <a:p>
                      <a:pPr rtl="0" fontAlgn="b"/>
                      <a:r>
                        <a:rPr lang="en-IN" sz="1600" b="0">
                          <a:effectLst/>
                        </a:rPr>
                        <a:t>Somewhat</a:t>
                      </a:r>
                      <a:endParaRPr lang="en-IN" sz="1600" b="0">
                        <a:solidFill>
                          <a:srgbClr val="000000"/>
                        </a:solidFill>
                        <a:effectLst/>
                      </a:endParaRPr>
                    </a:p>
                  </a:txBody>
                  <a:tcPr marL="10221" marR="10221" marT="6815" marB="6815" anchor="b"/>
                </a:tc>
                <a:tc>
                  <a:txBody>
                    <a:bodyPr/>
                    <a:lstStyle/>
                    <a:p>
                      <a:pPr rtl="0" fontAlgn="b"/>
                      <a:r>
                        <a:rPr lang="en-IN" sz="1600" b="0">
                          <a:effectLst/>
                        </a:rPr>
                        <a:t>Lower</a:t>
                      </a:r>
                      <a:endParaRPr lang="en-IN" sz="1600" b="0">
                        <a:solidFill>
                          <a:srgbClr val="000000"/>
                        </a:solidFill>
                        <a:effectLst/>
                      </a:endParaRPr>
                    </a:p>
                  </a:txBody>
                  <a:tcPr marL="10221" marR="10221" marT="6815" marB="6815" anchor="b"/>
                </a:tc>
                <a:tc>
                  <a:txBody>
                    <a:bodyPr/>
                    <a:lstStyle/>
                    <a:p>
                      <a:pPr rtl="0" fontAlgn="b"/>
                      <a:r>
                        <a:rPr lang="en-IN" sz="1600" b="0">
                          <a:effectLst/>
                        </a:rPr>
                        <a:t>Fast (excluding feature extraction)</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dirty="0">
                          <a:effectLst/>
                        </a:rPr>
                        <a:t>Some for feature extraction</a:t>
                      </a:r>
                      <a:endParaRPr lang="en-IN" sz="1600" b="0" dirty="0">
                        <a:solidFill>
                          <a:srgbClr val="000000"/>
                        </a:solidFill>
                        <a:effectLst/>
                      </a:endParaRPr>
                    </a:p>
                  </a:txBody>
                  <a:tcPr marL="10221" marR="10221" marT="6815" marB="6815" anchor="b"/>
                </a:tc>
                <a:extLst>
                  <a:ext uri="{0D108BD9-81ED-4DB2-BD59-A6C34878D82A}">
                    <a16:rowId xmlns:a16="http://schemas.microsoft.com/office/drawing/2014/main" val="1455111495"/>
                  </a:ext>
                </a:extLst>
              </a:tr>
              <a:tr h="398553">
                <a:tc>
                  <a:txBody>
                    <a:bodyPr/>
                    <a:lstStyle/>
                    <a:p>
                      <a:pPr rtl="0" fontAlgn="b"/>
                      <a:r>
                        <a:rPr lang="en-IN" sz="1600" b="0">
                          <a:effectLst/>
                        </a:rPr>
                        <a:t>Decision trees</a:t>
                      </a:r>
                    </a:p>
                  </a:txBody>
                  <a:tcPr marL="10221" marR="10221" marT="6815" marB="6815" anchor="b"/>
                </a:tc>
                <a:tc>
                  <a:txBody>
                    <a:bodyPr/>
                    <a:lstStyle/>
                    <a:p>
                      <a:pPr rtl="0" fontAlgn="b"/>
                      <a:r>
                        <a:rPr lang="en-IN" sz="1600" b="0">
                          <a:effectLst/>
                        </a:rPr>
                        <a:t>Either</a:t>
                      </a:r>
                      <a:endParaRPr lang="en-IN" sz="1600" b="0">
                        <a:solidFill>
                          <a:srgbClr val="000000"/>
                        </a:solidFill>
                        <a:effectLst/>
                      </a:endParaRPr>
                    </a:p>
                  </a:txBody>
                  <a:tcPr marL="10221" marR="10221" marT="6815" marB="6815" anchor="b"/>
                </a:tc>
                <a:tc>
                  <a:txBody>
                    <a:bodyPr/>
                    <a:lstStyle/>
                    <a:p>
                      <a:pPr rtl="0" fontAlgn="b"/>
                      <a:r>
                        <a:rPr lang="en-IN" sz="1600" b="0">
                          <a:effectLst/>
                        </a:rPr>
                        <a:t>Somewhat</a:t>
                      </a:r>
                      <a:endParaRPr lang="en-IN" sz="1600" b="0">
                        <a:solidFill>
                          <a:srgbClr val="000000"/>
                        </a:solidFill>
                        <a:effectLst/>
                      </a:endParaRPr>
                    </a:p>
                  </a:txBody>
                  <a:tcPr marL="10221" marR="10221" marT="6815" marB="6815"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dirty="0">
                          <a:solidFill>
                            <a:srgbClr val="000000"/>
                          </a:solidFill>
                          <a:effectLst/>
                        </a:rPr>
                        <a:t>Average</a:t>
                      </a: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a:effectLst/>
                        </a:rPr>
                        <a:t>Some</a:t>
                      </a:r>
                      <a:endParaRPr lang="en-IN" sz="1600" b="0">
                        <a:solidFill>
                          <a:srgbClr val="000000"/>
                        </a:solidFill>
                        <a:effectLst/>
                      </a:endParaRPr>
                    </a:p>
                  </a:txBody>
                  <a:tcPr marL="10221" marR="10221" marT="6815" marB="6815" anchor="b"/>
                </a:tc>
                <a:extLst>
                  <a:ext uri="{0D108BD9-81ED-4DB2-BD59-A6C34878D82A}">
                    <a16:rowId xmlns:a16="http://schemas.microsoft.com/office/drawing/2014/main" val="453982147"/>
                  </a:ext>
                </a:extLst>
              </a:tr>
              <a:tr h="398553">
                <a:tc>
                  <a:txBody>
                    <a:bodyPr/>
                    <a:lstStyle/>
                    <a:p>
                      <a:pPr rtl="0" fontAlgn="b"/>
                      <a:r>
                        <a:rPr lang="en-IN" sz="1600" b="0">
                          <a:effectLst/>
                        </a:rPr>
                        <a:t>Random Forests</a:t>
                      </a:r>
                    </a:p>
                  </a:txBody>
                  <a:tcPr marL="10221" marR="10221" marT="6815" marB="6815" anchor="b"/>
                </a:tc>
                <a:tc>
                  <a:txBody>
                    <a:bodyPr/>
                    <a:lstStyle/>
                    <a:p>
                      <a:pPr rtl="0" fontAlgn="b"/>
                      <a:r>
                        <a:rPr lang="en-IN" sz="1600" b="0">
                          <a:effectLst/>
                        </a:rPr>
                        <a:t>Either</a:t>
                      </a:r>
                      <a:endParaRPr lang="en-IN" sz="1600" b="0">
                        <a:solidFill>
                          <a:srgbClr val="000000"/>
                        </a:solidFill>
                        <a:effectLst/>
                      </a:endParaRPr>
                    </a:p>
                  </a:txBody>
                  <a:tcPr marL="10221" marR="10221" marT="6815" marB="6815" anchor="b"/>
                </a:tc>
                <a:tc>
                  <a:txBody>
                    <a:bodyPr/>
                    <a:lstStyle/>
                    <a:p>
                      <a:pPr rtl="0" fontAlgn="b"/>
                      <a:r>
                        <a:rPr lang="en-IN" sz="1600" b="0">
                          <a:effectLst/>
                        </a:rPr>
                        <a:t>A little</a:t>
                      </a:r>
                      <a:endParaRPr lang="en-IN" sz="1600" b="0">
                        <a:solidFill>
                          <a:srgbClr val="000000"/>
                        </a:solidFill>
                        <a:effectLst/>
                      </a:endParaRPr>
                    </a:p>
                  </a:txBody>
                  <a:tcPr marL="10221" marR="10221" marT="6815" marB="6815" anchor="b"/>
                </a:tc>
                <a:tc>
                  <a:txBody>
                    <a:bodyPr/>
                    <a:lstStyle/>
                    <a:p>
                      <a:pPr rtl="0" fontAlgn="b"/>
                      <a:r>
                        <a:rPr lang="en-IN" sz="1600" b="0">
                          <a:effectLst/>
                        </a:rPr>
                        <a:t>No</a:t>
                      </a:r>
                      <a:endParaRPr lang="en-IN" sz="1600" b="0">
                        <a:solidFill>
                          <a:srgbClr val="000000"/>
                        </a:solidFill>
                        <a:effectLst/>
                      </a:endParaRPr>
                    </a:p>
                  </a:txBody>
                  <a:tcPr marL="10221" marR="10221" marT="6815" marB="6815" anchor="b"/>
                </a:tc>
                <a:tc>
                  <a:txBody>
                    <a:bodyPr/>
                    <a:lstStyle/>
                    <a:p>
                      <a:pPr rtl="0" fontAlgn="b"/>
                      <a:r>
                        <a:rPr lang="en-IN" sz="1600" b="0">
                          <a:effectLst/>
                        </a:rPr>
                        <a:t>Higher</a:t>
                      </a:r>
                      <a:endParaRPr lang="en-IN" sz="1600" b="0">
                        <a:solidFill>
                          <a:srgbClr val="000000"/>
                        </a:solidFill>
                        <a:effectLst/>
                      </a:endParaRPr>
                    </a:p>
                  </a:txBody>
                  <a:tcPr marL="10221" marR="10221" marT="6815" marB="6815" anchor="b"/>
                </a:tc>
                <a:tc>
                  <a:txBody>
                    <a:bodyPr/>
                    <a:lstStyle/>
                    <a:p>
                      <a:pPr rtl="0" fontAlgn="b"/>
                      <a:r>
                        <a:rPr lang="en-IN" sz="1600" b="0">
                          <a:effectLst/>
                        </a:rPr>
                        <a:t>Slow</a:t>
                      </a:r>
                      <a:endParaRPr lang="en-IN" sz="1600" b="0">
                        <a:solidFill>
                          <a:srgbClr val="000000"/>
                        </a:solidFill>
                        <a:effectLst/>
                      </a:endParaRPr>
                    </a:p>
                  </a:txBody>
                  <a:tcPr marL="10221" marR="10221" marT="6815" marB="6815" anchor="b"/>
                </a:tc>
                <a:tc>
                  <a:txBody>
                    <a:bodyPr/>
                    <a:lstStyle/>
                    <a:p>
                      <a:pPr rtl="0" fontAlgn="b"/>
                      <a:r>
                        <a:rPr lang="en-IN" sz="1600" b="0">
                          <a:effectLst/>
                        </a:rPr>
                        <a:t>Moderate</a:t>
                      </a:r>
                      <a:endParaRPr lang="en-IN" sz="1600" b="0">
                        <a:solidFill>
                          <a:srgbClr val="000000"/>
                        </a:solidFill>
                        <a:effectLst/>
                      </a:endParaRPr>
                    </a:p>
                  </a:txBody>
                  <a:tcPr marL="10221" marR="10221" marT="6815" marB="6815" anchor="b"/>
                </a:tc>
                <a:tc>
                  <a:txBody>
                    <a:bodyPr/>
                    <a:lstStyle/>
                    <a:p>
                      <a:pPr rtl="0" fontAlgn="b"/>
                      <a:r>
                        <a:rPr lang="en-IN" sz="1600" b="0">
                          <a:effectLst/>
                        </a:rPr>
                        <a:t>Some</a:t>
                      </a:r>
                      <a:endParaRPr lang="en-IN" sz="1600" b="0">
                        <a:solidFill>
                          <a:srgbClr val="000000"/>
                        </a:solidFill>
                        <a:effectLst/>
                      </a:endParaRPr>
                    </a:p>
                  </a:txBody>
                  <a:tcPr marL="10221" marR="10221" marT="6815" marB="6815" anchor="b"/>
                </a:tc>
                <a:extLst>
                  <a:ext uri="{0D108BD9-81ED-4DB2-BD59-A6C34878D82A}">
                    <a16:rowId xmlns:a16="http://schemas.microsoft.com/office/drawing/2014/main" val="870555272"/>
                  </a:ext>
                </a:extLst>
              </a:tr>
              <a:tr h="398553">
                <a:tc>
                  <a:txBody>
                    <a:bodyPr/>
                    <a:lstStyle/>
                    <a:p>
                      <a:pPr rtl="0" fontAlgn="b"/>
                      <a:r>
                        <a:rPr lang="en-IN" sz="1600" b="0" dirty="0">
                          <a:effectLst/>
                        </a:rPr>
                        <a:t>Neural networks</a:t>
                      </a:r>
                    </a:p>
                  </a:txBody>
                  <a:tcPr marL="10221" marR="10221" marT="6815" marB="6815" anchor="b"/>
                </a:tc>
                <a:tc>
                  <a:txBody>
                    <a:bodyPr/>
                    <a:lstStyle/>
                    <a:p>
                      <a:pPr rtl="0" fontAlgn="b"/>
                      <a:r>
                        <a:rPr lang="en-IN" sz="1600" b="0">
                          <a:effectLst/>
                        </a:rPr>
                        <a:t>Either</a:t>
                      </a:r>
                      <a:endParaRPr lang="en-IN" sz="1600" b="0">
                        <a:solidFill>
                          <a:srgbClr val="000000"/>
                        </a:solidFill>
                        <a:effectLst/>
                      </a:endParaRPr>
                    </a:p>
                  </a:txBody>
                  <a:tcPr marL="10221" marR="10221" marT="6815" marB="6815" anchor="b"/>
                </a:tc>
                <a:tc>
                  <a:txBody>
                    <a:bodyPr/>
                    <a:lstStyle/>
                    <a:p>
                      <a:pPr rtl="0" fontAlgn="b"/>
                      <a:r>
                        <a:rPr lang="en-IN" sz="1600" b="0">
                          <a:effectLst/>
                        </a:rPr>
                        <a:t>No</a:t>
                      </a:r>
                      <a:endParaRPr lang="en-IN" sz="1600" b="0">
                        <a:solidFill>
                          <a:srgbClr val="000000"/>
                        </a:solidFill>
                        <a:effectLst/>
                      </a:endParaRPr>
                    </a:p>
                  </a:txBody>
                  <a:tcPr marL="10221" marR="10221" marT="6815" marB="6815" anchor="b"/>
                </a:tc>
                <a:tc>
                  <a:txBody>
                    <a:bodyPr/>
                    <a:lstStyle/>
                    <a:p>
                      <a:pPr rtl="0" fontAlgn="b"/>
                      <a:r>
                        <a:rPr lang="en-IN" sz="1600" b="0">
                          <a:effectLst/>
                        </a:rPr>
                        <a:t>No</a:t>
                      </a:r>
                      <a:endParaRPr lang="en-IN" sz="1600" b="0">
                        <a:solidFill>
                          <a:srgbClr val="000000"/>
                        </a:solidFill>
                        <a:effectLst/>
                      </a:endParaRPr>
                    </a:p>
                  </a:txBody>
                  <a:tcPr marL="10221" marR="10221" marT="6815" marB="6815" anchor="b"/>
                </a:tc>
                <a:tc>
                  <a:txBody>
                    <a:bodyPr/>
                    <a:lstStyle/>
                    <a:p>
                      <a:pPr rtl="0" fontAlgn="b"/>
                      <a:r>
                        <a:rPr lang="en-IN" sz="1600" b="0" dirty="0">
                          <a:effectLst/>
                        </a:rPr>
                        <a:t>Higher</a:t>
                      </a:r>
                      <a:endParaRPr lang="en-IN" sz="1600" b="0" dirty="0">
                        <a:solidFill>
                          <a:srgbClr val="000000"/>
                        </a:solidFill>
                        <a:effectLst/>
                      </a:endParaRPr>
                    </a:p>
                  </a:txBody>
                  <a:tcPr marL="10221" marR="10221" marT="6815" marB="6815" anchor="b"/>
                </a:tc>
                <a:tc>
                  <a:txBody>
                    <a:bodyPr/>
                    <a:lstStyle/>
                    <a:p>
                      <a:pPr rtl="0" fontAlgn="b"/>
                      <a:r>
                        <a:rPr lang="en-IN" sz="1600" b="0">
                          <a:effectLst/>
                        </a:rPr>
                        <a:t>Slow</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dirty="0">
                          <a:effectLst/>
                        </a:rPr>
                        <a:t>Lots</a:t>
                      </a:r>
                      <a:endParaRPr lang="en-IN" sz="1600" b="0" dirty="0">
                        <a:solidFill>
                          <a:srgbClr val="000000"/>
                        </a:solidFill>
                        <a:effectLst/>
                      </a:endParaRPr>
                    </a:p>
                  </a:txBody>
                  <a:tcPr marL="10221" marR="10221" marT="6815" marB="6815" anchor="b"/>
                </a:tc>
                <a:extLst>
                  <a:ext uri="{0D108BD9-81ED-4DB2-BD59-A6C34878D82A}">
                    <a16:rowId xmlns:a16="http://schemas.microsoft.com/office/drawing/2014/main" val="3611892418"/>
                  </a:ext>
                </a:extLst>
              </a:tr>
            </a:tbl>
          </a:graphicData>
        </a:graphic>
      </p:graphicFrame>
    </p:spTree>
    <p:extLst>
      <p:ext uri="{BB962C8B-B14F-4D97-AF65-F5344CB8AC3E}">
        <p14:creationId xmlns:p14="http://schemas.microsoft.com/office/powerpoint/2010/main" val="11127650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7E955CA-043F-48AE-BDA6-F995B0F35FD8}"/>
              </a:ext>
            </a:extLst>
          </p:cNvPr>
          <p:cNvGraphicFramePr>
            <a:graphicFrameLocks noGrp="1"/>
          </p:cNvGraphicFramePr>
          <p:nvPr>
            <p:ph idx="1"/>
            <p:extLst>
              <p:ext uri="{D42A27DB-BD31-4B8C-83A1-F6EECF244321}">
                <p14:modId xmlns:p14="http://schemas.microsoft.com/office/powerpoint/2010/main" val="1822600576"/>
              </p:ext>
            </p:extLst>
          </p:nvPr>
        </p:nvGraphicFramePr>
        <p:xfrm>
          <a:off x="754303" y="957221"/>
          <a:ext cx="10449406" cy="4356620"/>
        </p:xfrm>
        <a:graphic>
          <a:graphicData uri="http://schemas.openxmlformats.org/drawingml/2006/table">
            <a:tbl>
              <a:tblPr firstRow="1" firstCol="1">
                <a:tableStyleId>{7DF18680-E054-41AD-8BC1-D1AEF772440D}</a:tableStyleId>
              </a:tblPr>
              <a:tblGrid>
                <a:gridCol w="1688420">
                  <a:extLst>
                    <a:ext uri="{9D8B030D-6E8A-4147-A177-3AD203B41FA5}">
                      <a16:colId xmlns:a16="http://schemas.microsoft.com/office/drawing/2014/main" val="1709717348"/>
                    </a:ext>
                  </a:extLst>
                </a:gridCol>
                <a:gridCol w="1504469">
                  <a:extLst>
                    <a:ext uri="{9D8B030D-6E8A-4147-A177-3AD203B41FA5}">
                      <a16:colId xmlns:a16="http://schemas.microsoft.com/office/drawing/2014/main" val="2493025346"/>
                    </a:ext>
                  </a:extLst>
                </a:gridCol>
                <a:gridCol w="2268881">
                  <a:extLst>
                    <a:ext uri="{9D8B030D-6E8A-4147-A177-3AD203B41FA5}">
                      <a16:colId xmlns:a16="http://schemas.microsoft.com/office/drawing/2014/main" val="2136905155"/>
                    </a:ext>
                  </a:extLst>
                </a:gridCol>
                <a:gridCol w="1348509">
                  <a:extLst>
                    <a:ext uri="{9D8B030D-6E8A-4147-A177-3AD203B41FA5}">
                      <a16:colId xmlns:a16="http://schemas.microsoft.com/office/drawing/2014/main" val="1819484199"/>
                    </a:ext>
                  </a:extLst>
                </a:gridCol>
                <a:gridCol w="1413163">
                  <a:extLst>
                    <a:ext uri="{9D8B030D-6E8A-4147-A177-3AD203B41FA5}">
                      <a16:colId xmlns:a16="http://schemas.microsoft.com/office/drawing/2014/main" val="4079751315"/>
                    </a:ext>
                  </a:extLst>
                </a:gridCol>
                <a:gridCol w="1025237">
                  <a:extLst>
                    <a:ext uri="{9D8B030D-6E8A-4147-A177-3AD203B41FA5}">
                      <a16:colId xmlns:a16="http://schemas.microsoft.com/office/drawing/2014/main" val="392307269"/>
                    </a:ext>
                  </a:extLst>
                </a:gridCol>
                <a:gridCol w="1200727">
                  <a:extLst>
                    <a:ext uri="{9D8B030D-6E8A-4147-A177-3AD203B41FA5}">
                      <a16:colId xmlns:a16="http://schemas.microsoft.com/office/drawing/2014/main" val="1127887903"/>
                    </a:ext>
                  </a:extLst>
                </a:gridCol>
              </a:tblGrid>
              <a:tr h="729178">
                <a:tc>
                  <a:txBody>
                    <a:bodyPr/>
                    <a:lstStyle/>
                    <a:p>
                      <a:pPr rtl="0" fontAlgn="b"/>
                      <a:r>
                        <a:rPr lang="en-IN" sz="1600" b="0" dirty="0">
                          <a:effectLst/>
                        </a:rPr>
                        <a:t>Algorithm</a:t>
                      </a:r>
                    </a:p>
                  </a:txBody>
                  <a:tcPr marL="16745" marR="16745" marT="11163" marB="11163" anchor="b"/>
                </a:tc>
                <a:tc>
                  <a:txBody>
                    <a:bodyPr/>
                    <a:lstStyle/>
                    <a:p>
                      <a:pPr rtl="0" fontAlgn="b"/>
                      <a:r>
                        <a:rPr lang="en-US" sz="1600" b="0" dirty="0">
                          <a:effectLst/>
                        </a:rPr>
                        <a:t>Performs well with small number of observations?</a:t>
                      </a:r>
                    </a:p>
                  </a:txBody>
                  <a:tcPr marL="10221" marR="10221" marT="6815" marB="6815" anchor="b"/>
                </a:tc>
                <a:tc>
                  <a:txBody>
                    <a:bodyPr/>
                    <a:lstStyle/>
                    <a:p>
                      <a:pPr rtl="0" fontAlgn="b"/>
                      <a:r>
                        <a:rPr lang="en-US" sz="1600" b="0" dirty="0">
                          <a:effectLst/>
                        </a:rPr>
                        <a:t>Handles lots of irrelevant features well (separates signal from noise)?</a:t>
                      </a:r>
                    </a:p>
                  </a:txBody>
                  <a:tcPr marL="16745" marR="16745" marT="11163" marB="11163" anchor="b"/>
                </a:tc>
                <a:tc>
                  <a:txBody>
                    <a:bodyPr/>
                    <a:lstStyle/>
                    <a:p>
                      <a:pPr rtl="0" fontAlgn="b"/>
                      <a:r>
                        <a:rPr lang="en-IN" sz="1600" b="0">
                          <a:effectLst/>
                        </a:rPr>
                        <a:t>Automatically learns feature interactions?</a:t>
                      </a:r>
                    </a:p>
                  </a:txBody>
                  <a:tcPr marL="16745" marR="16745" marT="11163" marB="11163" anchor="b"/>
                </a:tc>
                <a:tc>
                  <a:txBody>
                    <a:bodyPr/>
                    <a:lstStyle/>
                    <a:p>
                      <a:pPr rtl="0" fontAlgn="b"/>
                      <a:r>
                        <a:rPr lang="en-US" sz="1600" b="0" dirty="0">
                          <a:effectLst/>
                        </a:rPr>
                        <a:t>Gives calibrated probabilities of class membership?</a:t>
                      </a:r>
                    </a:p>
                  </a:txBody>
                  <a:tcPr marL="16745" marR="16745" marT="11163" marB="11163" anchor="b"/>
                </a:tc>
                <a:tc>
                  <a:txBody>
                    <a:bodyPr/>
                    <a:lstStyle/>
                    <a:p>
                      <a:pPr rtl="0" fontAlgn="b"/>
                      <a:r>
                        <a:rPr lang="en-IN" sz="1600" b="0" dirty="0">
                          <a:effectLst/>
                        </a:rPr>
                        <a:t>Parametric? (Linear)</a:t>
                      </a:r>
                    </a:p>
                  </a:txBody>
                  <a:tcPr marL="16745" marR="16745" marT="11163" marB="11163" anchor="b"/>
                </a:tc>
                <a:tc>
                  <a:txBody>
                    <a:bodyPr/>
                    <a:lstStyle/>
                    <a:p>
                      <a:pPr rtl="0" fontAlgn="b"/>
                      <a:r>
                        <a:rPr lang="en-IN" sz="1600" b="0">
                          <a:effectLst/>
                        </a:rPr>
                        <a:t>Features might need scaling?</a:t>
                      </a:r>
                    </a:p>
                  </a:txBody>
                  <a:tcPr marL="16745" marR="16745" marT="11163" marB="11163" anchor="b"/>
                </a:tc>
                <a:extLst>
                  <a:ext uri="{0D108BD9-81ED-4DB2-BD59-A6C34878D82A}">
                    <a16:rowId xmlns:a16="http://schemas.microsoft.com/office/drawing/2014/main" val="671409491"/>
                  </a:ext>
                </a:extLst>
              </a:tr>
              <a:tr h="292850">
                <a:tc>
                  <a:txBody>
                    <a:bodyPr/>
                    <a:lstStyle/>
                    <a:p>
                      <a:pPr rtl="0" fontAlgn="b"/>
                      <a:r>
                        <a:rPr lang="en-IN" sz="1600" b="0">
                          <a:effectLst/>
                        </a:rPr>
                        <a:t>KNN</a:t>
                      </a: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a:effectLst/>
                        </a:rPr>
                        <a:t>Yes</a:t>
                      </a:r>
                      <a:endParaRPr lang="en-IN" sz="1600" b="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extLst>
                  <a:ext uri="{0D108BD9-81ED-4DB2-BD59-A6C34878D82A}">
                    <a16:rowId xmlns:a16="http://schemas.microsoft.com/office/drawing/2014/main" val="4754695"/>
                  </a:ext>
                </a:extLst>
              </a:tr>
              <a:tr h="511014">
                <a:tc>
                  <a:txBody>
                    <a:bodyPr/>
                    <a:lstStyle/>
                    <a:p>
                      <a:pPr rtl="0" fontAlgn="b"/>
                      <a:r>
                        <a:rPr lang="en-IN" sz="1600" b="0">
                          <a:effectLst/>
                        </a:rPr>
                        <a:t>Linear regression</a:t>
                      </a:r>
                    </a:p>
                  </a:txBody>
                  <a:tcPr marL="16745" marR="16745" marT="11163" marB="11163" anchor="b"/>
                </a:tc>
                <a:tc>
                  <a:txBody>
                    <a:bodyPr/>
                    <a:lstStyle/>
                    <a:p>
                      <a:pPr rtl="0" fontAlgn="b"/>
                      <a:r>
                        <a:rPr lang="en-IN" sz="1600" b="0">
                          <a:effectLst/>
                        </a:rPr>
                        <a:t>Yes</a:t>
                      </a:r>
                      <a:endParaRPr lang="en-IN" sz="1600" b="0">
                        <a:solidFill>
                          <a:srgbClr val="000000"/>
                        </a:solidFill>
                        <a:effectLst/>
                      </a:endParaRPr>
                    </a:p>
                  </a:txBody>
                  <a:tcPr marL="10221" marR="10221" marT="6815" marB="6815"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a:effectLst/>
                        </a:rPr>
                        <a:t>N/A</a:t>
                      </a:r>
                      <a:endParaRPr lang="en-IN" sz="1600" b="0">
                        <a:solidFill>
                          <a:srgbClr val="000000"/>
                        </a:solidFill>
                        <a:effectLst/>
                      </a:endParaRP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tc>
                  <a:txBody>
                    <a:bodyPr/>
                    <a:lstStyle/>
                    <a:p>
                      <a:pPr rtl="0" fontAlgn="b"/>
                      <a:r>
                        <a:rPr lang="en-IN" sz="1600" b="0" dirty="0">
                          <a:effectLst/>
                        </a:rPr>
                        <a:t>No (unless regularized)</a:t>
                      </a:r>
                      <a:endParaRPr lang="en-IN" sz="1600" b="0" dirty="0">
                        <a:solidFill>
                          <a:srgbClr val="000000"/>
                        </a:solidFill>
                        <a:effectLst/>
                      </a:endParaRPr>
                    </a:p>
                  </a:txBody>
                  <a:tcPr marL="16745" marR="16745" marT="11163" marB="11163" anchor="b"/>
                </a:tc>
                <a:extLst>
                  <a:ext uri="{0D108BD9-81ED-4DB2-BD59-A6C34878D82A}">
                    <a16:rowId xmlns:a16="http://schemas.microsoft.com/office/drawing/2014/main" val="1759348543"/>
                  </a:ext>
                </a:extLst>
              </a:tr>
              <a:tr h="511014">
                <a:tc>
                  <a:txBody>
                    <a:bodyPr/>
                    <a:lstStyle/>
                    <a:p>
                      <a:pPr rtl="0" fontAlgn="b"/>
                      <a:r>
                        <a:rPr lang="en-IN" sz="1600" b="0">
                          <a:effectLst/>
                        </a:rPr>
                        <a:t>Logistic regression</a:t>
                      </a: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dirty="0">
                          <a:effectLst/>
                        </a:rPr>
                        <a:t>No</a:t>
                      </a:r>
                      <a:endParaRPr lang="en-IN" sz="1600" b="0" dirty="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a:effectLst/>
                        </a:rPr>
                        <a:t>Yes</a:t>
                      </a:r>
                      <a:endParaRPr lang="en-IN" sz="1600" b="0">
                        <a:solidFill>
                          <a:srgbClr val="000000"/>
                        </a:solidFill>
                        <a:effectLst/>
                      </a:endParaRP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tc>
                  <a:txBody>
                    <a:bodyPr/>
                    <a:lstStyle/>
                    <a:p>
                      <a:pPr rtl="0" fontAlgn="b"/>
                      <a:r>
                        <a:rPr lang="en-IN" sz="1600" b="0" dirty="0">
                          <a:effectLst/>
                        </a:rPr>
                        <a:t>No (unless regularized)</a:t>
                      </a:r>
                      <a:endParaRPr lang="en-IN" sz="1600" b="0" dirty="0">
                        <a:solidFill>
                          <a:srgbClr val="000000"/>
                        </a:solidFill>
                        <a:effectLst/>
                      </a:endParaRPr>
                    </a:p>
                  </a:txBody>
                  <a:tcPr marL="16745" marR="16745" marT="11163" marB="11163" anchor="b"/>
                </a:tc>
                <a:extLst>
                  <a:ext uri="{0D108BD9-81ED-4DB2-BD59-A6C34878D82A}">
                    <a16:rowId xmlns:a16="http://schemas.microsoft.com/office/drawing/2014/main" val="1283276492"/>
                  </a:ext>
                </a:extLst>
              </a:tr>
              <a:tr h="511014">
                <a:tc>
                  <a:txBody>
                    <a:bodyPr/>
                    <a:lstStyle/>
                    <a:p>
                      <a:pPr rtl="0" fontAlgn="b"/>
                      <a:r>
                        <a:rPr lang="en-IN" sz="1600" b="0" dirty="0">
                          <a:effectLst/>
                        </a:rPr>
                        <a:t>Naive Bayes</a:t>
                      </a: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a:effectLst/>
                        </a:rPr>
                        <a:t>Yes</a:t>
                      </a:r>
                      <a:endParaRPr lang="en-IN" sz="1600" b="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tc>
                  <a:txBody>
                    <a:bodyPr/>
                    <a:lstStyle/>
                    <a:p>
                      <a:pPr rtl="0" fontAlgn="b"/>
                      <a:r>
                        <a:rPr lang="en-IN" sz="1600" b="0" dirty="0">
                          <a:effectLst/>
                        </a:rPr>
                        <a:t>No</a:t>
                      </a:r>
                      <a:endParaRPr lang="en-IN" sz="1600" b="0" dirty="0">
                        <a:solidFill>
                          <a:srgbClr val="000000"/>
                        </a:solidFill>
                        <a:effectLst/>
                      </a:endParaRPr>
                    </a:p>
                  </a:txBody>
                  <a:tcPr marL="16745" marR="16745" marT="11163" marB="11163" anchor="b"/>
                </a:tc>
                <a:extLst>
                  <a:ext uri="{0D108BD9-81ED-4DB2-BD59-A6C34878D82A}">
                    <a16:rowId xmlns:a16="http://schemas.microsoft.com/office/drawing/2014/main" val="555788278"/>
                  </a:ext>
                </a:extLst>
              </a:tr>
              <a:tr h="511014">
                <a:tc>
                  <a:txBody>
                    <a:bodyPr/>
                    <a:lstStyle/>
                    <a:p>
                      <a:pPr rtl="0" fontAlgn="b"/>
                      <a:r>
                        <a:rPr lang="en-IN" sz="1600" b="0">
                          <a:effectLst/>
                        </a:rPr>
                        <a:t>Decision trees</a:t>
                      </a:r>
                    </a:p>
                  </a:txBody>
                  <a:tcPr marL="16745" marR="16745" marT="11163" marB="11163" anchor="b"/>
                </a:tc>
                <a:tc>
                  <a:txBody>
                    <a:bodyPr/>
                    <a:lstStyle/>
                    <a:p>
                      <a:pPr rtl="0" fontAlgn="b"/>
                      <a:r>
                        <a:rPr lang="en-IN" sz="1600" b="0" dirty="0">
                          <a:effectLst/>
                        </a:rPr>
                        <a:t>No</a:t>
                      </a:r>
                      <a:endParaRPr lang="en-IN" sz="1600" b="0" dirty="0">
                        <a:solidFill>
                          <a:srgbClr val="000000"/>
                        </a:solidFill>
                        <a:effectLst/>
                      </a:endParaRPr>
                    </a:p>
                  </a:txBody>
                  <a:tcPr marL="10221" marR="10221" marT="6815" marB="6815" anchor="b"/>
                </a:tc>
                <a:tc>
                  <a:txBody>
                    <a:bodyPr/>
                    <a:lstStyle/>
                    <a:p>
                      <a:pPr rtl="0" fontAlgn="b"/>
                      <a:r>
                        <a:rPr lang="en-IN" sz="1600" b="0" dirty="0">
                          <a:effectLst/>
                        </a:rPr>
                        <a:t>No</a:t>
                      </a:r>
                      <a:endParaRPr lang="en-IN" sz="1600" b="0" dirty="0">
                        <a:solidFill>
                          <a:srgbClr val="000000"/>
                        </a:solidFill>
                        <a:effectLst/>
                      </a:endParaRPr>
                    </a:p>
                  </a:txBody>
                  <a:tcPr marL="16745" marR="16745" marT="11163" marB="11163" anchor="b"/>
                </a:tc>
                <a:tc>
                  <a:txBody>
                    <a:bodyPr/>
                    <a:lstStyle/>
                    <a:p>
                      <a:pPr rtl="0" fontAlgn="b"/>
                      <a:r>
                        <a:rPr lang="en-IN" sz="1600" b="0">
                          <a:effectLst/>
                        </a:rPr>
                        <a:t>Yes</a:t>
                      </a:r>
                      <a:endParaRPr lang="en-IN" sz="1600" b="0">
                        <a:solidFill>
                          <a:srgbClr val="000000"/>
                        </a:solidFill>
                        <a:effectLst/>
                      </a:endParaRPr>
                    </a:p>
                  </a:txBody>
                  <a:tcPr marL="16745" marR="16745" marT="11163" marB="11163" anchor="b"/>
                </a:tc>
                <a:tc>
                  <a:txBody>
                    <a:bodyPr/>
                    <a:lstStyle/>
                    <a:p>
                      <a:pPr rtl="0" fontAlgn="b"/>
                      <a:r>
                        <a:rPr lang="en-IN" sz="1600" b="0">
                          <a:effectLst/>
                        </a:rPr>
                        <a:t>Possibly</a:t>
                      </a:r>
                      <a:endParaRPr lang="en-IN" sz="1600" b="0">
                        <a:solidFill>
                          <a:srgbClr val="000000"/>
                        </a:solidFill>
                        <a:effectLst/>
                      </a:endParaRPr>
                    </a:p>
                  </a:txBody>
                  <a:tcPr marL="16745" marR="16745" marT="11163" marB="11163" anchor="b"/>
                </a:tc>
                <a:tc>
                  <a:txBody>
                    <a:bodyPr/>
                    <a:lstStyle/>
                    <a:p>
                      <a:pPr rtl="0" fontAlgn="b"/>
                      <a:r>
                        <a:rPr lang="en-IN" sz="1600" b="0" dirty="0">
                          <a:solidFill>
                            <a:srgbClr val="000000"/>
                          </a:solidFill>
                          <a:effectLst/>
                        </a:rPr>
                        <a:t>No</a:t>
                      </a: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extLst>
                  <a:ext uri="{0D108BD9-81ED-4DB2-BD59-A6C34878D82A}">
                    <a16:rowId xmlns:a16="http://schemas.microsoft.com/office/drawing/2014/main" val="43171844"/>
                  </a:ext>
                </a:extLst>
              </a:tr>
              <a:tr h="511014">
                <a:tc>
                  <a:txBody>
                    <a:bodyPr/>
                    <a:lstStyle/>
                    <a:p>
                      <a:pPr rtl="0" fontAlgn="b"/>
                      <a:r>
                        <a:rPr lang="en-IN" sz="1600" b="0">
                          <a:effectLst/>
                        </a:rPr>
                        <a:t>Random Forests</a:t>
                      </a:r>
                    </a:p>
                  </a:txBody>
                  <a:tcPr marL="16745" marR="16745" marT="11163" marB="11163" anchor="b"/>
                </a:tc>
                <a:tc>
                  <a:txBody>
                    <a:bodyPr/>
                    <a:lstStyle/>
                    <a:p>
                      <a:pPr rtl="0" fontAlgn="b"/>
                      <a:r>
                        <a:rPr lang="en-IN" sz="1600" b="0" dirty="0">
                          <a:effectLst/>
                        </a:rPr>
                        <a:t>No</a:t>
                      </a:r>
                      <a:endParaRPr lang="en-IN" sz="1600" b="0" dirty="0">
                        <a:solidFill>
                          <a:srgbClr val="000000"/>
                        </a:solidFill>
                        <a:effectLst/>
                      </a:endParaRPr>
                    </a:p>
                  </a:txBody>
                  <a:tcPr marL="10221" marR="10221" marT="6815" marB="6815" anchor="b"/>
                </a:tc>
                <a:tc>
                  <a:txBody>
                    <a:bodyPr/>
                    <a:lstStyle/>
                    <a:p>
                      <a:pPr rtl="0" fontAlgn="b"/>
                      <a:r>
                        <a:rPr lang="en-US" sz="1600" b="0">
                          <a:effectLst/>
                        </a:rPr>
                        <a:t>Yes (unless noise ratio is very high)</a:t>
                      </a:r>
                      <a:endParaRPr lang="en-US" sz="1600" b="0">
                        <a:solidFill>
                          <a:srgbClr val="000000"/>
                        </a:solidFill>
                        <a:effectLst/>
                      </a:endParaRP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tc>
                  <a:txBody>
                    <a:bodyPr/>
                    <a:lstStyle/>
                    <a:p>
                      <a:pPr rtl="0" fontAlgn="b"/>
                      <a:r>
                        <a:rPr lang="en-IN" sz="1600" b="0">
                          <a:effectLst/>
                        </a:rPr>
                        <a:t>Possibly</a:t>
                      </a:r>
                      <a:endParaRPr lang="en-IN" sz="1600" b="0">
                        <a:solidFill>
                          <a:srgbClr val="000000"/>
                        </a:solidFill>
                        <a:effectLst/>
                      </a:endParaRPr>
                    </a:p>
                  </a:txBody>
                  <a:tcPr marL="16745" marR="16745" marT="11163" marB="11163" anchor="b"/>
                </a:tc>
                <a:tc>
                  <a:txBody>
                    <a:bodyPr/>
                    <a:lstStyle/>
                    <a:p>
                      <a:pPr rtl="0" fontAlgn="b"/>
                      <a:r>
                        <a:rPr lang="en-IN" sz="1600" b="0" dirty="0">
                          <a:effectLst/>
                        </a:rPr>
                        <a:t>No</a:t>
                      </a:r>
                      <a:endParaRPr lang="en-IN" sz="1600" b="0" dirty="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extLst>
                  <a:ext uri="{0D108BD9-81ED-4DB2-BD59-A6C34878D82A}">
                    <a16:rowId xmlns:a16="http://schemas.microsoft.com/office/drawing/2014/main" val="3747575815"/>
                  </a:ext>
                </a:extLst>
              </a:tr>
              <a:tr h="511014">
                <a:tc>
                  <a:txBody>
                    <a:bodyPr/>
                    <a:lstStyle/>
                    <a:p>
                      <a:pPr rtl="0" fontAlgn="b"/>
                      <a:r>
                        <a:rPr lang="en-IN" sz="1600" b="0" dirty="0">
                          <a:effectLst/>
                        </a:rPr>
                        <a:t>Neural networks</a:t>
                      </a:r>
                    </a:p>
                  </a:txBody>
                  <a:tcPr marL="16745" marR="16745" marT="11163" marB="11163" anchor="b"/>
                </a:tc>
                <a:tc>
                  <a:txBody>
                    <a:bodyPr/>
                    <a:lstStyle/>
                    <a:p>
                      <a:pPr rtl="0" fontAlgn="b"/>
                      <a:r>
                        <a:rPr lang="en-IN" sz="1600" b="0" dirty="0">
                          <a:effectLst/>
                        </a:rPr>
                        <a:t>No</a:t>
                      </a:r>
                      <a:endParaRPr lang="en-IN" sz="1600" b="0" dirty="0">
                        <a:solidFill>
                          <a:srgbClr val="000000"/>
                        </a:solidFill>
                        <a:effectLst/>
                      </a:endParaRPr>
                    </a:p>
                  </a:txBody>
                  <a:tcPr marL="10221" marR="10221" marT="6815" marB="6815"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tc>
                  <a:txBody>
                    <a:bodyPr/>
                    <a:lstStyle/>
                    <a:p>
                      <a:pPr rtl="0" fontAlgn="b"/>
                      <a:r>
                        <a:rPr lang="en-IN" sz="1600" b="0">
                          <a:effectLst/>
                        </a:rPr>
                        <a:t>Yes</a:t>
                      </a:r>
                      <a:endParaRPr lang="en-IN" sz="1600" b="0">
                        <a:solidFill>
                          <a:srgbClr val="000000"/>
                        </a:solidFill>
                        <a:effectLst/>
                      </a:endParaRPr>
                    </a:p>
                  </a:txBody>
                  <a:tcPr marL="16745" marR="16745" marT="11163" marB="11163" anchor="b"/>
                </a:tc>
                <a:tc>
                  <a:txBody>
                    <a:bodyPr/>
                    <a:lstStyle/>
                    <a:p>
                      <a:pPr rtl="0" fontAlgn="b"/>
                      <a:r>
                        <a:rPr lang="en-IN" sz="1600" b="0" dirty="0">
                          <a:effectLst/>
                        </a:rPr>
                        <a:t>Possibly</a:t>
                      </a:r>
                      <a:endParaRPr lang="en-IN" sz="1600" b="0" dirty="0">
                        <a:solidFill>
                          <a:srgbClr val="000000"/>
                        </a:solidFill>
                        <a:effectLst/>
                      </a:endParaRPr>
                    </a:p>
                  </a:txBody>
                  <a:tcPr marL="16745" marR="16745" marT="11163" marB="11163" anchor="b"/>
                </a:tc>
                <a:tc>
                  <a:txBody>
                    <a:bodyPr/>
                    <a:lstStyle/>
                    <a:p>
                      <a:pPr rtl="0" fontAlgn="b"/>
                      <a:r>
                        <a:rPr lang="en-IN" sz="1600" b="0" dirty="0">
                          <a:effectLst/>
                        </a:rPr>
                        <a:t>No</a:t>
                      </a:r>
                      <a:endParaRPr lang="en-IN" sz="1600" b="0" dirty="0">
                        <a:solidFill>
                          <a:srgbClr val="000000"/>
                        </a:solidFill>
                        <a:effectLst/>
                      </a:endParaRP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extLst>
                  <a:ext uri="{0D108BD9-81ED-4DB2-BD59-A6C34878D82A}">
                    <a16:rowId xmlns:a16="http://schemas.microsoft.com/office/drawing/2014/main" val="1911528416"/>
                  </a:ext>
                </a:extLst>
              </a:tr>
            </a:tbl>
          </a:graphicData>
        </a:graphic>
      </p:graphicFrame>
    </p:spTree>
    <p:extLst>
      <p:ext uri="{BB962C8B-B14F-4D97-AF65-F5344CB8AC3E}">
        <p14:creationId xmlns:p14="http://schemas.microsoft.com/office/powerpoint/2010/main" val="426631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61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ove mouse over image">
            <a:extLst>
              <a:ext uri="{FF2B5EF4-FFF2-40B4-BE49-F238E27FC236}">
                <a16:creationId xmlns:a16="http://schemas.microsoft.com/office/drawing/2014/main" id="{2E8367C9-2F4E-41E2-80D1-4206C0677C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8747" y="480060"/>
            <a:ext cx="9474506" cy="5897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665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93554F4-469C-4707-8658-225668788B0F}"/>
              </a:ext>
            </a:extLst>
          </p:cNvPr>
          <p:cNvGraphicFramePr>
            <a:graphicFrameLocks noGrp="1"/>
          </p:cNvGraphicFramePr>
          <p:nvPr>
            <p:ph idx="1"/>
            <p:extLst>
              <p:ext uri="{D42A27DB-BD31-4B8C-83A1-F6EECF244321}">
                <p14:modId xmlns:p14="http://schemas.microsoft.com/office/powerpoint/2010/main" val="1293226189"/>
              </p:ext>
            </p:extLst>
          </p:nvPr>
        </p:nvGraphicFramePr>
        <p:xfrm>
          <a:off x="838200" y="323273"/>
          <a:ext cx="10515600" cy="6317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8213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61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AC1FAC8-7553-495A-8503-DA7B20EBA080}"/>
              </a:ext>
            </a:extLst>
          </p:cNvPr>
          <p:cNvSpPr>
            <a:spLocks noGrp="1"/>
          </p:cNvSpPr>
          <p:nvPr>
            <p:ph idx="1"/>
          </p:nvPr>
        </p:nvSpPr>
        <p:spPr/>
        <p:txBody>
          <a:bodyPr/>
          <a:lstStyle/>
          <a:p>
            <a:endParaRPr lang="en-IN"/>
          </a:p>
        </p:txBody>
      </p:sp>
      <p:pic>
        <p:nvPicPr>
          <p:cNvPr id="7" name="Picture 2" descr="https://cdn-images-1.medium.com/max/1350/1*67Eg9qiRuLvXWFCZ-ckLlA.png">
            <a:extLst>
              <a:ext uri="{FF2B5EF4-FFF2-40B4-BE49-F238E27FC236}">
                <a16:creationId xmlns:a16="http://schemas.microsoft.com/office/drawing/2014/main" id="{C8567CE4-757F-4C4B-A94E-CB9E34ADE4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9180"/>
          <a:stretch/>
        </p:blipFill>
        <p:spPr bwMode="auto">
          <a:xfrm>
            <a:off x="643467" y="643467"/>
            <a:ext cx="1090506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974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61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AC1FAC8-7553-495A-8503-DA7B20EBA080}"/>
              </a:ext>
            </a:extLst>
          </p:cNvPr>
          <p:cNvSpPr>
            <a:spLocks noGrp="1"/>
          </p:cNvSpPr>
          <p:nvPr>
            <p:ph idx="1"/>
          </p:nvPr>
        </p:nvSpPr>
        <p:spPr/>
        <p:txBody>
          <a:bodyPr/>
          <a:lstStyle/>
          <a:p>
            <a:endParaRPr lang="en-IN"/>
          </a:p>
        </p:txBody>
      </p:sp>
      <p:pic>
        <p:nvPicPr>
          <p:cNvPr id="6" name="Picture 2" descr="https://cdn-images-1.medium.com/max/1575/1*fXm06pz5UGX_N_Y0j9X2IA.png">
            <a:extLst>
              <a:ext uri="{FF2B5EF4-FFF2-40B4-BE49-F238E27FC236}">
                <a16:creationId xmlns:a16="http://schemas.microsoft.com/office/drawing/2014/main" id="{A672660B-7C50-44A1-9CA2-8230AAFDC8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1102"/>
          <a:stretch/>
        </p:blipFill>
        <p:spPr bwMode="auto">
          <a:xfrm>
            <a:off x="643467" y="643467"/>
            <a:ext cx="1090506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3117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B956-1333-4163-8F51-AC0716745FE8}"/>
              </a:ext>
            </a:extLst>
          </p:cNvPr>
          <p:cNvSpPr>
            <a:spLocks noGrp="1"/>
          </p:cNvSpPr>
          <p:nvPr>
            <p:ph type="title"/>
          </p:nvPr>
        </p:nvSpPr>
        <p:spPr/>
        <p:txBody>
          <a:bodyPr/>
          <a:lstStyle/>
          <a:p>
            <a:r>
              <a:rPr lang="en-IN" dirty="0"/>
              <a:t>Algorithm Comparison</a:t>
            </a:r>
          </a:p>
        </p:txBody>
      </p:sp>
      <p:sp>
        <p:nvSpPr>
          <p:cNvPr id="3" name="Content Placeholder 2">
            <a:extLst>
              <a:ext uri="{FF2B5EF4-FFF2-40B4-BE49-F238E27FC236}">
                <a16:creationId xmlns:a16="http://schemas.microsoft.com/office/drawing/2014/main" id="{4725E23B-34EE-4C76-AAC8-B3F0E14140C3}"/>
              </a:ext>
            </a:extLst>
          </p:cNvPr>
          <p:cNvSpPr>
            <a:spLocks noGrp="1"/>
          </p:cNvSpPr>
          <p:nvPr>
            <p:ph idx="1"/>
          </p:nvPr>
        </p:nvSpPr>
        <p:spPr/>
        <p:txBody>
          <a:bodyPr/>
          <a:lstStyle/>
          <a:p>
            <a:r>
              <a:rPr lang="en-IN" dirty="0">
                <a:hlinkClick r:id="rId2"/>
              </a:rPr>
              <a:t>https://elitedatascience.com/machine-learning-algorithms</a:t>
            </a:r>
            <a:endParaRPr lang="en-IN" dirty="0"/>
          </a:p>
          <a:p>
            <a:endParaRPr lang="en-IN" dirty="0"/>
          </a:p>
          <a:p>
            <a:r>
              <a:rPr lang="en-IN" dirty="0">
                <a:hlinkClick r:id="rId3"/>
              </a:rPr>
              <a:t>https://medium.com/machine-learning-bites/machine-learning-supervised-learning-algorithms-summary-76adc41b8ecc</a:t>
            </a:r>
            <a:r>
              <a:rPr lang="en-IN" dirty="0"/>
              <a:t> </a:t>
            </a: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1168267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93554F4-469C-4707-8658-225668788B0F}"/>
              </a:ext>
            </a:extLst>
          </p:cNvPr>
          <p:cNvGraphicFramePr>
            <a:graphicFrameLocks noGrp="1"/>
          </p:cNvGraphicFramePr>
          <p:nvPr>
            <p:ph idx="1"/>
            <p:extLst>
              <p:ext uri="{D42A27DB-BD31-4B8C-83A1-F6EECF244321}">
                <p14:modId xmlns:p14="http://schemas.microsoft.com/office/powerpoint/2010/main" val="291582957"/>
              </p:ext>
            </p:extLst>
          </p:nvPr>
        </p:nvGraphicFramePr>
        <p:xfrm>
          <a:off x="838200" y="323273"/>
          <a:ext cx="10515600" cy="6317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49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93554F4-469C-4707-8658-225668788B0F}"/>
              </a:ext>
            </a:extLst>
          </p:cNvPr>
          <p:cNvGraphicFramePr>
            <a:graphicFrameLocks noGrp="1"/>
          </p:cNvGraphicFramePr>
          <p:nvPr>
            <p:ph idx="1"/>
            <p:extLst>
              <p:ext uri="{D42A27DB-BD31-4B8C-83A1-F6EECF244321}">
                <p14:modId xmlns:p14="http://schemas.microsoft.com/office/powerpoint/2010/main" val="932929006"/>
              </p:ext>
            </p:extLst>
          </p:nvPr>
        </p:nvGraphicFramePr>
        <p:xfrm>
          <a:off x="838200" y="323273"/>
          <a:ext cx="10515600" cy="6317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0084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407-24DF-4E73-B6B4-770C97D9A787}"/>
              </a:ext>
            </a:extLst>
          </p:cNvPr>
          <p:cNvSpPr>
            <a:spLocks noGrp="1"/>
          </p:cNvSpPr>
          <p:nvPr>
            <p:ph type="title"/>
          </p:nvPr>
        </p:nvSpPr>
        <p:spPr>
          <a:xfrm>
            <a:off x="661220" y="2852687"/>
            <a:ext cx="10515600" cy="1325563"/>
          </a:xfrm>
        </p:spPr>
        <p:txBody>
          <a:bodyPr/>
          <a:lstStyle/>
          <a:p>
            <a:pPr algn="ctr"/>
            <a:r>
              <a:rPr lang="en-IN" b="1" dirty="0">
                <a:solidFill>
                  <a:schemeClr val="bg1"/>
                </a:solidFill>
              </a:rPr>
              <a:t>Supervised Learning</a:t>
            </a:r>
            <a:br>
              <a:rPr lang="en-IN" b="1" dirty="0">
                <a:solidFill>
                  <a:schemeClr val="bg1"/>
                </a:solidFill>
              </a:rPr>
            </a:br>
            <a:r>
              <a:rPr lang="en-IN" sz="3200" b="1" dirty="0">
                <a:solidFill>
                  <a:schemeClr val="bg1"/>
                </a:solidFill>
              </a:rPr>
              <a:t>Linear Regression</a:t>
            </a:r>
            <a:endParaRPr lang="en-IN" b="1" dirty="0">
              <a:solidFill>
                <a:schemeClr val="bg1"/>
              </a:solidFill>
            </a:endParaRPr>
          </a:p>
        </p:txBody>
      </p:sp>
    </p:spTree>
    <p:extLst>
      <p:ext uri="{BB962C8B-B14F-4D97-AF65-F5344CB8AC3E}">
        <p14:creationId xmlns:p14="http://schemas.microsoft.com/office/powerpoint/2010/main" val="4064958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38C0-5103-480F-9C05-8CB2FD2BCB59}"/>
              </a:ext>
            </a:extLst>
          </p:cNvPr>
          <p:cNvSpPr>
            <a:spLocks noGrp="1"/>
          </p:cNvSpPr>
          <p:nvPr>
            <p:ph type="title"/>
          </p:nvPr>
        </p:nvSpPr>
        <p:spPr>
          <a:xfrm>
            <a:off x="361" y="134420"/>
            <a:ext cx="4156003" cy="807690"/>
          </a:xfrm>
          <a:solidFill>
            <a:schemeClr val="accent1">
              <a:lumMod val="50000"/>
            </a:schemeClr>
          </a:solidFill>
        </p:spPr>
        <p:txBody>
          <a:bodyPr/>
          <a:lstStyle/>
          <a:p>
            <a:r>
              <a:rPr lang="en-IN" b="1" dirty="0">
                <a:solidFill>
                  <a:schemeClr val="bg1"/>
                </a:solidFill>
              </a:rPr>
              <a:t>Linear Regression</a:t>
            </a:r>
          </a:p>
        </p:txBody>
      </p:sp>
      <p:sp>
        <p:nvSpPr>
          <p:cNvPr id="4" name="TextBox 3">
            <a:extLst>
              <a:ext uri="{FF2B5EF4-FFF2-40B4-BE49-F238E27FC236}">
                <a16:creationId xmlns:a16="http://schemas.microsoft.com/office/drawing/2014/main" id="{7002C84E-53CC-4147-9899-2E7DF23B0D7F}"/>
              </a:ext>
            </a:extLst>
          </p:cNvPr>
          <p:cNvSpPr txBox="1"/>
          <p:nvPr/>
        </p:nvSpPr>
        <p:spPr>
          <a:xfrm>
            <a:off x="881149" y="1895302"/>
            <a:ext cx="1928552" cy="1384995"/>
          </a:xfrm>
          <a:prstGeom prst="rect">
            <a:avLst/>
          </a:prstGeom>
          <a:solidFill>
            <a:schemeClr val="accent1">
              <a:lumMod val="50000"/>
            </a:schemeClr>
          </a:solidFill>
        </p:spPr>
        <p:txBody>
          <a:bodyPr wrap="square" rtlCol="0">
            <a:spAutoFit/>
          </a:bodyPr>
          <a:lstStyle/>
          <a:p>
            <a:pPr algn="ctr"/>
            <a:r>
              <a:rPr lang="en-IN" sz="2800" dirty="0">
                <a:solidFill>
                  <a:schemeClr val="bg1"/>
                </a:solidFill>
              </a:rPr>
              <a:t>Univariate Linear Regression</a:t>
            </a:r>
          </a:p>
        </p:txBody>
      </p:sp>
      <p:sp>
        <p:nvSpPr>
          <p:cNvPr id="5" name="TextBox 4">
            <a:extLst>
              <a:ext uri="{FF2B5EF4-FFF2-40B4-BE49-F238E27FC236}">
                <a16:creationId xmlns:a16="http://schemas.microsoft.com/office/drawing/2014/main" id="{BFE0FF09-E3B2-4AC1-A714-726AF6601E51}"/>
              </a:ext>
            </a:extLst>
          </p:cNvPr>
          <p:cNvSpPr txBox="1"/>
          <p:nvPr/>
        </p:nvSpPr>
        <p:spPr>
          <a:xfrm>
            <a:off x="881149" y="3388174"/>
            <a:ext cx="1928552" cy="1384995"/>
          </a:xfrm>
          <a:prstGeom prst="rect">
            <a:avLst/>
          </a:prstGeom>
          <a:solidFill>
            <a:schemeClr val="accent1">
              <a:lumMod val="50000"/>
            </a:schemeClr>
          </a:solidFill>
        </p:spPr>
        <p:txBody>
          <a:bodyPr wrap="square" rtlCol="0">
            <a:spAutoFit/>
          </a:bodyPr>
          <a:lstStyle/>
          <a:p>
            <a:pPr algn="ctr"/>
            <a:r>
              <a:rPr lang="en-IN" sz="2800" dirty="0">
                <a:solidFill>
                  <a:schemeClr val="bg1"/>
                </a:solidFill>
              </a:rPr>
              <a:t>Multiple Linear Regression</a:t>
            </a:r>
          </a:p>
        </p:txBody>
      </p:sp>
      <p:sp>
        <p:nvSpPr>
          <p:cNvPr id="6" name="TextBox 5">
            <a:extLst>
              <a:ext uri="{FF2B5EF4-FFF2-40B4-BE49-F238E27FC236}">
                <a16:creationId xmlns:a16="http://schemas.microsoft.com/office/drawing/2014/main" id="{0EF924EF-01E2-4538-A639-985D56ADE7FA}"/>
              </a:ext>
            </a:extLst>
          </p:cNvPr>
          <p:cNvSpPr txBox="1"/>
          <p:nvPr/>
        </p:nvSpPr>
        <p:spPr>
          <a:xfrm>
            <a:off x="881149" y="4887789"/>
            <a:ext cx="1928552" cy="1384995"/>
          </a:xfrm>
          <a:prstGeom prst="rect">
            <a:avLst/>
          </a:prstGeom>
          <a:solidFill>
            <a:schemeClr val="accent1">
              <a:lumMod val="50000"/>
            </a:schemeClr>
          </a:solidFill>
        </p:spPr>
        <p:txBody>
          <a:bodyPr wrap="square" rtlCol="0">
            <a:spAutoFit/>
          </a:bodyPr>
          <a:lstStyle/>
          <a:p>
            <a:pPr algn="ctr"/>
            <a:r>
              <a:rPr lang="en-IN" sz="2800" dirty="0">
                <a:solidFill>
                  <a:schemeClr val="bg1"/>
                </a:solidFill>
              </a:rPr>
              <a:t>Polynomial Linear Regression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CAD61D-E176-42D7-9CE7-9616315ADF7B}"/>
                  </a:ext>
                </a:extLst>
              </p:cNvPr>
              <p:cNvSpPr txBox="1"/>
              <p:nvPr/>
            </p:nvSpPr>
            <p:spPr>
              <a:xfrm>
                <a:off x="3738979" y="2356966"/>
                <a:ext cx="2072555" cy="461665"/>
              </a:xfrm>
              <a:prstGeom prst="rect">
                <a:avLst/>
              </a:prstGeom>
              <a:noFill/>
            </p:spPr>
            <p:txBody>
              <a:bodyPr wrap="none" lIns="0" tIns="0" rIns="0" bIns="0" rtlCol="0">
                <a:spAutoFit/>
              </a:bodyPr>
              <a:lstStyle/>
              <a:p>
                <a14:m>
                  <m:oMath xmlns:m="http://schemas.openxmlformats.org/officeDocument/2006/math">
                    <m:r>
                      <a:rPr lang="en-IN" sz="3000" b="0" i="1" smtClean="0">
                        <a:latin typeface="Cambria Math" panose="02040503050406030204" pitchFamily="18" charset="0"/>
                      </a:rPr>
                      <m:t>𝑦</m:t>
                    </m:r>
                    <m:r>
                      <a:rPr lang="en-IN" sz="3000" b="0" i="1" smtClean="0">
                        <a:latin typeface="Cambria Math" panose="02040503050406030204" pitchFamily="18" charset="0"/>
                      </a:rPr>
                      <m:t>= </m:t>
                    </m:r>
                    <m:sSub>
                      <m:sSubPr>
                        <m:ctrlPr>
                          <a:rPr lang="en-IN" sz="3000" b="0" i="1" smtClean="0">
                            <a:latin typeface="Cambria Math" panose="02040503050406030204" pitchFamily="18" charset="0"/>
                          </a:rPr>
                        </m:ctrlPr>
                      </m:sSubPr>
                      <m:e>
                        <m:r>
                          <a:rPr lang="en-IN" sz="3000" b="0" i="1" smtClean="0">
                            <a:latin typeface="Cambria Math" panose="02040503050406030204" pitchFamily="18" charset="0"/>
                          </a:rPr>
                          <m:t>𝑚</m:t>
                        </m:r>
                      </m:e>
                      <m:sub>
                        <m:r>
                          <a:rPr lang="en-IN" sz="3000" b="0" i="1" smtClean="0">
                            <a:latin typeface="Cambria Math" panose="02040503050406030204" pitchFamily="18" charset="0"/>
                          </a:rPr>
                          <m:t>1</m:t>
                        </m:r>
                      </m:sub>
                    </m:sSub>
                    <m:sSub>
                      <m:sSubPr>
                        <m:ctrlPr>
                          <a:rPr lang="en-IN" sz="3000" i="1">
                            <a:latin typeface="Cambria Math" panose="02040503050406030204" pitchFamily="18" charset="0"/>
                          </a:rPr>
                        </m:ctrlPr>
                      </m:sSubPr>
                      <m:e>
                        <m:r>
                          <a:rPr lang="en-IN" sz="3000" b="0" i="1" smtClean="0">
                            <a:latin typeface="Cambria Math" panose="02040503050406030204" pitchFamily="18" charset="0"/>
                          </a:rPr>
                          <m:t>𝑥</m:t>
                        </m:r>
                      </m:e>
                      <m:sub>
                        <m:r>
                          <a:rPr lang="en-IN" sz="3000" i="1">
                            <a:latin typeface="Cambria Math" panose="02040503050406030204" pitchFamily="18" charset="0"/>
                          </a:rPr>
                          <m:t>1</m:t>
                        </m:r>
                      </m:sub>
                    </m:sSub>
                  </m:oMath>
                </a14:m>
                <a:r>
                  <a:rPr lang="en-IN" sz="3000" dirty="0"/>
                  <a:t>+c</a:t>
                </a:r>
              </a:p>
            </p:txBody>
          </p:sp>
        </mc:Choice>
        <mc:Fallback xmlns="">
          <p:sp>
            <p:nvSpPr>
              <p:cNvPr id="7" name="TextBox 6">
                <a:extLst>
                  <a:ext uri="{FF2B5EF4-FFF2-40B4-BE49-F238E27FC236}">
                    <a16:creationId xmlns:a16="http://schemas.microsoft.com/office/drawing/2014/main" id="{0FCAD61D-E176-42D7-9CE7-9616315ADF7B}"/>
                  </a:ext>
                </a:extLst>
              </p:cNvPr>
              <p:cNvSpPr txBox="1">
                <a:spLocks noRot="1" noChangeAspect="1" noMove="1" noResize="1" noEditPoints="1" noAdjustHandles="1" noChangeArrowheads="1" noChangeShapeType="1" noTextEdit="1"/>
              </p:cNvSpPr>
              <p:nvPr/>
            </p:nvSpPr>
            <p:spPr>
              <a:xfrm>
                <a:off x="3738979" y="2356966"/>
                <a:ext cx="2072555" cy="461665"/>
              </a:xfrm>
              <a:prstGeom prst="rect">
                <a:avLst/>
              </a:prstGeom>
              <a:blipFill>
                <a:blip r:embed="rId2"/>
                <a:stretch>
                  <a:fillRect t="-26667" r="-8235" b="-52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B2D738A-CA6A-4916-B0AC-AD356371F7AC}"/>
                  </a:ext>
                </a:extLst>
              </p:cNvPr>
              <p:cNvSpPr txBox="1"/>
              <p:nvPr/>
            </p:nvSpPr>
            <p:spPr>
              <a:xfrm>
                <a:off x="3738979" y="3849838"/>
                <a:ext cx="6641626" cy="461665"/>
              </a:xfrm>
              <a:prstGeom prst="rect">
                <a:avLst/>
              </a:prstGeom>
              <a:noFill/>
            </p:spPr>
            <p:txBody>
              <a:bodyPr wrap="none" lIns="0" tIns="0" rIns="0" bIns="0" rtlCol="0">
                <a:spAutoFit/>
              </a:bodyPr>
              <a:lstStyle/>
              <a:p>
                <a14:m>
                  <m:oMath xmlns:m="http://schemas.openxmlformats.org/officeDocument/2006/math">
                    <m:r>
                      <a:rPr lang="en-IN" sz="3000" b="0" i="1" smtClean="0">
                        <a:latin typeface="Cambria Math" panose="02040503050406030204" pitchFamily="18" charset="0"/>
                      </a:rPr>
                      <m:t>𝑦</m:t>
                    </m:r>
                    <m:r>
                      <a:rPr lang="en-IN" sz="3000" b="0" i="1" smtClean="0">
                        <a:latin typeface="Cambria Math" panose="02040503050406030204" pitchFamily="18" charset="0"/>
                      </a:rPr>
                      <m:t>= </m:t>
                    </m:r>
                    <m:sSub>
                      <m:sSubPr>
                        <m:ctrlPr>
                          <a:rPr lang="en-IN" sz="3000" b="0" i="1" smtClean="0">
                            <a:latin typeface="Cambria Math" panose="02040503050406030204" pitchFamily="18" charset="0"/>
                          </a:rPr>
                        </m:ctrlPr>
                      </m:sSubPr>
                      <m:e>
                        <m:r>
                          <a:rPr lang="en-IN" sz="3000" b="0" i="1" smtClean="0">
                            <a:latin typeface="Cambria Math" panose="02040503050406030204" pitchFamily="18" charset="0"/>
                          </a:rPr>
                          <m:t>𝑚</m:t>
                        </m:r>
                      </m:e>
                      <m:sub>
                        <m:r>
                          <a:rPr lang="en-IN" sz="3000" b="0" i="1" smtClean="0">
                            <a:latin typeface="Cambria Math" panose="02040503050406030204" pitchFamily="18" charset="0"/>
                          </a:rPr>
                          <m:t>1</m:t>
                        </m:r>
                      </m:sub>
                    </m:sSub>
                    <m:sSub>
                      <m:sSubPr>
                        <m:ctrlPr>
                          <a:rPr lang="en-IN" sz="3000" i="1">
                            <a:latin typeface="Cambria Math" panose="02040503050406030204" pitchFamily="18" charset="0"/>
                          </a:rPr>
                        </m:ctrlPr>
                      </m:sSubPr>
                      <m:e>
                        <m:r>
                          <a:rPr lang="en-IN" sz="3000" b="0" i="1" smtClean="0">
                            <a:latin typeface="Cambria Math" panose="02040503050406030204" pitchFamily="18" charset="0"/>
                          </a:rPr>
                          <m:t>𝑥</m:t>
                        </m:r>
                      </m:e>
                      <m:sub>
                        <m:r>
                          <a:rPr lang="en-IN" sz="3000" i="1">
                            <a:latin typeface="Cambria Math" panose="02040503050406030204" pitchFamily="18" charset="0"/>
                          </a:rPr>
                          <m:t>1</m:t>
                        </m:r>
                      </m:sub>
                    </m:sSub>
                    <m:r>
                      <a:rPr lang="en-IN" sz="3000" b="0" i="1" smtClean="0">
                        <a:latin typeface="Cambria Math" panose="02040503050406030204" pitchFamily="18" charset="0"/>
                      </a:rPr>
                      <m:t>+</m:t>
                    </m:r>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2</m:t>
                        </m:r>
                      </m:sub>
                    </m:sSub>
                    <m:sSub>
                      <m:sSubPr>
                        <m:ctrlPr>
                          <a:rPr lang="en-IN" sz="3000" i="1">
                            <a:latin typeface="Cambria Math" panose="02040503050406030204" pitchFamily="18" charset="0"/>
                          </a:rPr>
                        </m:ctrlPr>
                      </m:sSubPr>
                      <m:e>
                        <m:r>
                          <a:rPr lang="en-IN" sz="3000" i="1">
                            <a:latin typeface="Cambria Math" panose="02040503050406030204" pitchFamily="18" charset="0"/>
                          </a:rPr>
                          <m:t>𝑥</m:t>
                        </m:r>
                      </m:e>
                      <m:sub>
                        <m:r>
                          <a:rPr lang="en-IN" sz="3000" b="0" i="1" smtClean="0">
                            <a:latin typeface="Cambria Math" panose="02040503050406030204" pitchFamily="18" charset="0"/>
                          </a:rPr>
                          <m:t>2</m:t>
                        </m:r>
                      </m:sub>
                    </m:sSub>
                  </m:oMath>
                </a14:m>
                <a:r>
                  <a:rPr lang="en-IN" sz="3000" dirty="0"/>
                  <a:t>+ </a:t>
                </a:r>
                <a14:m>
                  <m:oMath xmlns:m="http://schemas.openxmlformats.org/officeDocument/2006/math">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3</m:t>
                        </m:r>
                      </m:sub>
                    </m:sSub>
                    <m:sSub>
                      <m:sSubPr>
                        <m:ctrlPr>
                          <a:rPr lang="en-IN" sz="3000" i="1">
                            <a:latin typeface="Cambria Math" panose="02040503050406030204" pitchFamily="18" charset="0"/>
                          </a:rPr>
                        </m:ctrlPr>
                      </m:sSubPr>
                      <m:e>
                        <m:r>
                          <a:rPr lang="en-IN" sz="3000" i="1">
                            <a:latin typeface="Cambria Math" panose="02040503050406030204" pitchFamily="18" charset="0"/>
                          </a:rPr>
                          <m:t>𝑥</m:t>
                        </m:r>
                      </m:e>
                      <m:sub>
                        <m:r>
                          <a:rPr lang="en-IN" sz="3000" b="0" i="1" smtClean="0">
                            <a:latin typeface="Cambria Math" panose="02040503050406030204" pitchFamily="18" charset="0"/>
                          </a:rPr>
                          <m:t>3</m:t>
                        </m:r>
                      </m:sub>
                    </m:sSub>
                    <m:r>
                      <a:rPr lang="en-IN" sz="3000" b="0" i="1" smtClean="0">
                        <a:latin typeface="Cambria Math" panose="02040503050406030204" pitchFamily="18" charset="0"/>
                      </a:rPr>
                      <m:t>+.. .+</m:t>
                    </m:r>
                    <m:sSub>
                      <m:sSubPr>
                        <m:ctrlPr>
                          <a:rPr lang="en-IN" sz="3200" i="1">
                            <a:latin typeface="Cambria Math" panose="02040503050406030204" pitchFamily="18" charset="0"/>
                          </a:rPr>
                        </m:ctrlPr>
                      </m:sSubPr>
                      <m:e>
                        <m:r>
                          <a:rPr lang="en-IN" sz="3200" i="1">
                            <a:latin typeface="Cambria Math" panose="02040503050406030204" pitchFamily="18" charset="0"/>
                          </a:rPr>
                          <m:t>𝑚</m:t>
                        </m:r>
                      </m:e>
                      <m:sub>
                        <m:r>
                          <a:rPr lang="en-IN" sz="3200" b="0" i="1" smtClean="0">
                            <a:latin typeface="Cambria Math" panose="02040503050406030204" pitchFamily="18" charset="0"/>
                          </a:rPr>
                          <m:t>𝑛</m:t>
                        </m:r>
                      </m:sub>
                    </m:sSub>
                    <m:sSub>
                      <m:sSubPr>
                        <m:ctrlPr>
                          <a:rPr lang="en-IN" sz="3200" i="1">
                            <a:latin typeface="Cambria Math" panose="02040503050406030204" pitchFamily="18" charset="0"/>
                          </a:rPr>
                        </m:ctrlPr>
                      </m:sSubPr>
                      <m:e>
                        <m:r>
                          <a:rPr lang="en-IN" sz="3200" i="1">
                            <a:latin typeface="Cambria Math" panose="02040503050406030204" pitchFamily="18" charset="0"/>
                          </a:rPr>
                          <m:t>𝑥</m:t>
                        </m:r>
                      </m:e>
                      <m:sub>
                        <m:r>
                          <a:rPr lang="en-IN" sz="3200" b="0" i="1" smtClean="0">
                            <a:latin typeface="Cambria Math" panose="02040503050406030204" pitchFamily="18" charset="0"/>
                          </a:rPr>
                          <m:t>𝑛</m:t>
                        </m:r>
                      </m:sub>
                    </m:sSub>
                  </m:oMath>
                </a14:m>
                <a:r>
                  <a:rPr lang="en-IN" sz="3000" dirty="0"/>
                  <a:t>+c</a:t>
                </a:r>
              </a:p>
            </p:txBody>
          </p:sp>
        </mc:Choice>
        <mc:Fallback xmlns="">
          <p:sp>
            <p:nvSpPr>
              <p:cNvPr id="8" name="TextBox 7">
                <a:extLst>
                  <a:ext uri="{FF2B5EF4-FFF2-40B4-BE49-F238E27FC236}">
                    <a16:creationId xmlns:a16="http://schemas.microsoft.com/office/drawing/2014/main" id="{9B2D738A-CA6A-4916-B0AC-AD356371F7AC}"/>
                  </a:ext>
                </a:extLst>
              </p:cNvPr>
              <p:cNvSpPr txBox="1">
                <a:spLocks noRot="1" noChangeAspect="1" noMove="1" noResize="1" noEditPoints="1" noAdjustHandles="1" noChangeArrowheads="1" noChangeShapeType="1" noTextEdit="1"/>
              </p:cNvSpPr>
              <p:nvPr/>
            </p:nvSpPr>
            <p:spPr>
              <a:xfrm>
                <a:off x="3738979" y="3849838"/>
                <a:ext cx="6641626" cy="461665"/>
              </a:xfrm>
              <a:prstGeom prst="rect">
                <a:avLst/>
              </a:prstGeom>
              <a:blipFill>
                <a:blip r:embed="rId3"/>
                <a:stretch>
                  <a:fillRect t="-26667" r="-550" b="-52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C73401-3CF4-4911-8B59-AF5A819C8C36}"/>
                  </a:ext>
                </a:extLst>
              </p:cNvPr>
              <p:cNvSpPr txBox="1"/>
              <p:nvPr/>
            </p:nvSpPr>
            <p:spPr>
              <a:xfrm>
                <a:off x="3738978" y="5349453"/>
                <a:ext cx="6776983" cy="469359"/>
              </a:xfrm>
              <a:prstGeom prst="rect">
                <a:avLst/>
              </a:prstGeom>
              <a:noFill/>
            </p:spPr>
            <p:txBody>
              <a:bodyPr wrap="none" lIns="0" tIns="0" rIns="0" bIns="0" rtlCol="0">
                <a:spAutoFit/>
              </a:bodyPr>
              <a:lstStyle/>
              <a:p>
                <a14:m>
                  <m:oMath xmlns:m="http://schemas.openxmlformats.org/officeDocument/2006/math">
                    <m:r>
                      <a:rPr lang="en-IN" sz="3000" b="0" i="1" smtClean="0">
                        <a:latin typeface="Cambria Math" panose="02040503050406030204" pitchFamily="18" charset="0"/>
                      </a:rPr>
                      <m:t>𝑦</m:t>
                    </m:r>
                    <m:r>
                      <a:rPr lang="en-IN" sz="3000" b="0" i="1" smtClean="0">
                        <a:latin typeface="Cambria Math" panose="02040503050406030204" pitchFamily="18" charset="0"/>
                      </a:rPr>
                      <m:t>= </m:t>
                    </m:r>
                    <m:sSub>
                      <m:sSubPr>
                        <m:ctrlPr>
                          <a:rPr lang="en-IN" sz="3000" b="0" i="1" smtClean="0">
                            <a:latin typeface="Cambria Math" panose="02040503050406030204" pitchFamily="18" charset="0"/>
                          </a:rPr>
                        </m:ctrlPr>
                      </m:sSubPr>
                      <m:e>
                        <m:r>
                          <a:rPr lang="en-IN" sz="3000" b="0" i="1" smtClean="0">
                            <a:latin typeface="Cambria Math" panose="02040503050406030204" pitchFamily="18" charset="0"/>
                          </a:rPr>
                          <m:t>𝑚</m:t>
                        </m:r>
                      </m:e>
                      <m:sub>
                        <m:r>
                          <a:rPr lang="en-IN" sz="3000" b="0" i="1" smtClean="0">
                            <a:latin typeface="Cambria Math" panose="02040503050406030204" pitchFamily="18" charset="0"/>
                          </a:rPr>
                          <m:t>1</m:t>
                        </m:r>
                      </m:sub>
                    </m:sSub>
                    <m:sSub>
                      <m:sSubPr>
                        <m:ctrlPr>
                          <a:rPr lang="en-IN" sz="3000" i="1">
                            <a:latin typeface="Cambria Math" panose="02040503050406030204" pitchFamily="18" charset="0"/>
                          </a:rPr>
                        </m:ctrlPr>
                      </m:sSubPr>
                      <m:e>
                        <m:r>
                          <a:rPr lang="en-IN" sz="3000" b="0" i="1" smtClean="0">
                            <a:latin typeface="Cambria Math" panose="02040503050406030204" pitchFamily="18" charset="0"/>
                          </a:rPr>
                          <m:t>𝑥</m:t>
                        </m:r>
                      </m:e>
                      <m:sub>
                        <m:r>
                          <a:rPr lang="en-IN" sz="3000" i="1">
                            <a:latin typeface="Cambria Math" panose="02040503050406030204" pitchFamily="18" charset="0"/>
                          </a:rPr>
                          <m:t>1</m:t>
                        </m:r>
                      </m:sub>
                    </m:sSub>
                    <m:r>
                      <a:rPr lang="en-IN" sz="3000" b="0" i="1" smtClean="0">
                        <a:latin typeface="Cambria Math" panose="02040503050406030204" pitchFamily="18" charset="0"/>
                      </a:rPr>
                      <m:t>+</m:t>
                    </m:r>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2</m:t>
                        </m:r>
                      </m:sub>
                    </m:sSub>
                    <m:sSubSup>
                      <m:sSubSupPr>
                        <m:ctrlPr>
                          <a:rPr lang="en-IN" sz="3000" i="1" smtClean="0">
                            <a:latin typeface="Cambria Math" panose="02040503050406030204" pitchFamily="18" charset="0"/>
                          </a:rPr>
                        </m:ctrlPr>
                      </m:sSubSupPr>
                      <m:e>
                        <m:r>
                          <a:rPr lang="en-IN" sz="3000" b="0" i="1" smtClean="0">
                            <a:latin typeface="Cambria Math" panose="02040503050406030204" pitchFamily="18" charset="0"/>
                          </a:rPr>
                          <m:t>𝑥</m:t>
                        </m:r>
                      </m:e>
                      <m:sub>
                        <m:r>
                          <a:rPr lang="en-IN" sz="3000" b="0" i="1" smtClean="0">
                            <a:latin typeface="Cambria Math" panose="02040503050406030204" pitchFamily="18" charset="0"/>
                          </a:rPr>
                          <m:t>1</m:t>
                        </m:r>
                      </m:sub>
                      <m:sup>
                        <m:r>
                          <a:rPr lang="en-IN" sz="3000" b="0" i="1" smtClean="0">
                            <a:latin typeface="Cambria Math" panose="02040503050406030204" pitchFamily="18" charset="0"/>
                          </a:rPr>
                          <m:t>2</m:t>
                        </m:r>
                      </m:sup>
                    </m:sSubSup>
                  </m:oMath>
                </a14:m>
                <a:r>
                  <a:rPr lang="en-IN" sz="3000" dirty="0"/>
                  <a:t>+ </a:t>
                </a:r>
                <a14:m>
                  <m:oMath xmlns:m="http://schemas.openxmlformats.org/officeDocument/2006/math">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3</m:t>
                        </m:r>
                      </m:sub>
                    </m:sSub>
                    <m:sSubSup>
                      <m:sSubSupPr>
                        <m:ctrlPr>
                          <a:rPr lang="en-IN" sz="3000" i="1">
                            <a:latin typeface="Cambria Math" panose="02040503050406030204" pitchFamily="18" charset="0"/>
                          </a:rPr>
                        </m:ctrlPr>
                      </m:sSubSupPr>
                      <m:e>
                        <m:r>
                          <a:rPr lang="en-IN" sz="3000" i="1">
                            <a:latin typeface="Cambria Math" panose="02040503050406030204" pitchFamily="18" charset="0"/>
                          </a:rPr>
                          <m:t>𝑥</m:t>
                        </m:r>
                      </m:e>
                      <m:sub>
                        <m:r>
                          <a:rPr lang="en-IN" sz="3000" i="1">
                            <a:latin typeface="Cambria Math" panose="02040503050406030204" pitchFamily="18" charset="0"/>
                          </a:rPr>
                          <m:t>1</m:t>
                        </m:r>
                      </m:sub>
                      <m:sup>
                        <m:r>
                          <a:rPr lang="en-IN" sz="3000" b="0" i="1" smtClean="0">
                            <a:latin typeface="Cambria Math" panose="02040503050406030204" pitchFamily="18" charset="0"/>
                          </a:rPr>
                          <m:t>3</m:t>
                        </m:r>
                      </m:sup>
                    </m:sSubSup>
                    <m:r>
                      <a:rPr lang="en-IN" sz="3000" b="0" i="1" smtClean="0">
                        <a:latin typeface="Cambria Math" panose="02040503050406030204" pitchFamily="18" charset="0"/>
                      </a:rPr>
                      <m:t>+.. .+</m:t>
                    </m:r>
                    <m:sSub>
                      <m:sSubPr>
                        <m:ctrlPr>
                          <a:rPr lang="en-IN" sz="3200" i="1">
                            <a:latin typeface="Cambria Math" panose="02040503050406030204" pitchFamily="18" charset="0"/>
                          </a:rPr>
                        </m:ctrlPr>
                      </m:sSubPr>
                      <m:e>
                        <m:r>
                          <a:rPr lang="en-IN" sz="3200" i="1">
                            <a:latin typeface="Cambria Math" panose="02040503050406030204" pitchFamily="18" charset="0"/>
                          </a:rPr>
                          <m:t>𝑚</m:t>
                        </m:r>
                      </m:e>
                      <m:sub>
                        <m:r>
                          <a:rPr lang="en-IN" sz="3200" b="0" i="1" smtClean="0">
                            <a:latin typeface="Cambria Math" panose="02040503050406030204" pitchFamily="18" charset="0"/>
                          </a:rPr>
                          <m:t>𝑛</m:t>
                        </m:r>
                      </m:sub>
                    </m:sSub>
                    <m:sSubSup>
                      <m:sSubSupPr>
                        <m:ctrlPr>
                          <a:rPr lang="en-IN" sz="3000" i="1">
                            <a:latin typeface="Cambria Math" panose="02040503050406030204" pitchFamily="18" charset="0"/>
                          </a:rPr>
                        </m:ctrlPr>
                      </m:sSubSupPr>
                      <m:e>
                        <m:r>
                          <a:rPr lang="en-IN" sz="3000" i="1">
                            <a:latin typeface="Cambria Math" panose="02040503050406030204" pitchFamily="18" charset="0"/>
                          </a:rPr>
                          <m:t>𝑥</m:t>
                        </m:r>
                      </m:e>
                      <m:sub>
                        <m:r>
                          <a:rPr lang="en-IN" sz="3000" b="0" i="1" smtClean="0">
                            <a:latin typeface="Cambria Math" panose="02040503050406030204" pitchFamily="18" charset="0"/>
                          </a:rPr>
                          <m:t>1</m:t>
                        </m:r>
                      </m:sub>
                      <m:sup>
                        <m:r>
                          <a:rPr lang="en-IN" sz="3000" b="0" i="1" smtClean="0">
                            <a:latin typeface="Cambria Math" panose="02040503050406030204" pitchFamily="18" charset="0"/>
                          </a:rPr>
                          <m:t>𝑛</m:t>
                        </m:r>
                      </m:sup>
                    </m:sSubSup>
                  </m:oMath>
                </a14:m>
                <a:r>
                  <a:rPr lang="en-IN" sz="3000" dirty="0"/>
                  <a:t>+c</a:t>
                </a:r>
              </a:p>
            </p:txBody>
          </p:sp>
        </mc:Choice>
        <mc:Fallback xmlns="">
          <p:sp>
            <p:nvSpPr>
              <p:cNvPr id="9" name="TextBox 8">
                <a:extLst>
                  <a:ext uri="{FF2B5EF4-FFF2-40B4-BE49-F238E27FC236}">
                    <a16:creationId xmlns:a16="http://schemas.microsoft.com/office/drawing/2014/main" id="{36C73401-3CF4-4911-8B59-AF5A819C8C36}"/>
                  </a:ext>
                </a:extLst>
              </p:cNvPr>
              <p:cNvSpPr txBox="1">
                <a:spLocks noRot="1" noChangeAspect="1" noMove="1" noResize="1" noEditPoints="1" noAdjustHandles="1" noChangeArrowheads="1" noChangeShapeType="1" noTextEdit="1"/>
              </p:cNvSpPr>
              <p:nvPr/>
            </p:nvSpPr>
            <p:spPr>
              <a:xfrm>
                <a:off x="3738978" y="5349453"/>
                <a:ext cx="6776983" cy="469359"/>
              </a:xfrm>
              <a:prstGeom prst="rect">
                <a:avLst/>
              </a:prstGeom>
              <a:blipFill>
                <a:blip r:embed="rId4"/>
                <a:stretch>
                  <a:fillRect t="-24675" b="-49351"/>
                </a:stretch>
              </a:blipFill>
            </p:spPr>
            <p:txBody>
              <a:bodyPr/>
              <a:lstStyle/>
              <a:p>
                <a:r>
                  <a:rPr lang="en-IN">
                    <a:noFill/>
                  </a:rPr>
                  <a:t> </a:t>
                </a:r>
              </a:p>
            </p:txBody>
          </p:sp>
        </mc:Fallback>
      </mc:AlternateContent>
    </p:spTree>
    <p:extLst>
      <p:ext uri="{BB962C8B-B14F-4D97-AF65-F5344CB8AC3E}">
        <p14:creationId xmlns:p14="http://schemas.microsoft.com/office/powerpoint/2010/main" val="3196365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2710</Words>
  <Application>Microsoft Office PowerPoint</Application>
  <PresentationFormat>Widescreen</PresentationFormat>
  <Paragraphs>519</Paragraphs>
  <Slides>52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0" baseType="lpstr">
      <vt:lpstr>Arial</vt:lpstr>
      <vt:lpstr>Calibri</vt:lpstr>
      <vt:lpstr>Calibri Light</vt:lpstr>
      <vt:lpstr>Cambria Math</vt:lpstr>
      <vt:lpstr>Tw Cen MT</vt:lpstr>
      <vt:lpstr>Wingdings</vt:lpstr>
      <vt:lpstr>Office Theme</vt:lpstr>
      <vt:lpstr>Equation</vt:lpstr>
      <vt:lpstr>Machine Learning Notes</vt:lpstr>
      <vt:lpstr>PowerPoint Presentation</vt:lpstr>
      <vt:lpstr>Supervised Learning</vt:lpstr>
      <vt:lpstr>PowerPoint Presentation</vt:lpstr>
      <vt:lpstr>PowerPoint Presentation</vt:lpstr>
      <vt:lpstr>PowerPoint Presentation</vt:lpstr>
      <vt:lpstr>PowerPoint Presentation</vt:lpstr>
      <vt:lpstr>Supervised Learning Linear Regression</vt:lpstr>
      <vt:lpstr>Linear Regression</vt:lpstr>
      <vt:lpstr>PowerPoint Presentation</vt:lpstr>
      <vt:lpstr>Linear Regression</vt:lpstr>
      <vt:lpstr>Gradient Descent Algorithm</vt:lpstr>
      <vt:lpstr>Linear Regression</vt:lpstr>
      <vt:lpstr>PowerPoint Presentation</vt:lpstr>
      <vt:lpstr>Supervised Learning Logistic Regression</vt:lpstr>
      <vt:lpstr>PowerPoint Presentation</vt:lpstr>
      <vt:lpstr>Logistic Regression</vt:lpstr>
      <vt:lpstr>Advantages</vt:lpstr>
      <vt:lpstr>Supervised Learning Decision Tree</vt:lpstr>
      <vt:lpstr>PowerPoint Presentation</vt:lpstr>
      <vt:lpstr>PowerPoint Presentation</vt:lpstr>
      <vt:lpstr>PowerPoint Presentation</vt:lpstr>
      <vt:lpstr>Advantages</vt:lpstr>
      <vt:lpstr>Disadvantages</vt:lpstr>
      <vt:lpstr>Business Scenarios</vt:lpstr>
      <vt:lpstr>Algorithms tuning parameters</vt:lpstr>
      <vt:lpstr>Supervised Learning Random Forest</vt:lpstr>
      <vt:lpstr>PowerPoint Presentation</vt:lpstr>
      <vt:lpstr>Advantages</vt:lpstr>
      <vt:lpstr>Supervised Learning Artificial Neural Network</vt:lpstr>
      <vt:lpstr>PowerPoint Presentation</vt:lpstr>
      <vt:lpstr>Elements of Neural Networks </vt:lpstr>
      <vt:lpstr>Advantages of Neural Networks</vt:lpstr>
      <vt:lpstr>Limitations of Neural Networks</vt:lpstr>
      <vt:lpstr>Applications of Neural Networks</vt:lpstr>
      <vt:lpstr>PowerPoint Presentation</vt:lpstr>
      <vt:lpstr>PowerPoint Presentation</vt:lpstr>
      <vt:lpstr>PowerPoint Presentation</vt:lpstr>
      <vt:lpstr>Algorithms tuning parameters</vt:lpstr>
      <vt:lpstr>Algorithms tuning parameters</vt:lpstr>
      <vt:lpstr>Unsupervised Learning K Means Clustering</vt:lpstr>
      <vt:lpstr>PowerPoint Presentation</vt:lpstr>
      <vt:lpstr>PowerPoint Presentation</vt:lpstr>
      <vt:lpstr>Applications</vt:lpstr>
      <vt:lpstr>Algorithms tuning parameters</vt:lpstr>
      <vt:lpstr>Cheatshets</vt:lpstr>
      <vt:lpstr>PowerPoint Presentation</vt:lpstr>
      <vt:lpstr>PowerPoint Presentation</vt:lpstr>
      <vt:lpstr>PowerPoint Presentation</vt:lpstr>
      <vt:lpstr>PowerPoint Presentation</vt:lpstr>
      <vt:lpstr>PowerPoint Presentation</vt:lpstr>
      <vt:lpstr>Algorithm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Notes</dc:title>
  <dc:creator>Anshu Pandey</dc:creator>
  <cp:lastModifiedBy>Anshu Pandey</cp:lastModifiedBy>
  <cp:revision>59</cp:revision>
  <dcterms:created xsi:type="dcterms:W3CDTF">2018-09-15T13:12:50Z</dcterms:created>
  <dcterms:modified xsi:type="dcterms:W3CDTF">2018-10-28T08:54:38Z</dcterms:modified>
</cp:coreProperties>
</file>