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1" r:id="rId3"/>
    <p:sldId id="258" r:id="rId4"/>
    <p:sldId id="272" r:id="rId5"/>
    <p:sldId id="259" r:id="rId6"/>
    <p:sldId id="273" r:id="rId7"/>
    <p:sldId id="266" r:id="rId8"/>
    <p:sldId id="267" r:id="rId9"/>
    <p:sldId id="268" r:id="rId10"/>
    <p:sldId id="274" r:id="rId11"/>
    <p:sldId id="275" r:id="rId12"/>
    <p:sldId id="276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D39E4-0201-4B1E-8B88-CA058DA6F2A9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FAB44023-4139-47F2-8FEB-9C5850C3C298}">
      <dgm:prSet phldrT="[Текст]"/>
      <dgm:spPr/>
      <dgm:t>
        <a:bodyPr/>
        <a:lstStyle/>
        <a:p>
          <a:r>
            <a:rPr lang="en-US" dirty="0" smtClean="0"/>
            <a:t>Feature </a:t>
          </a:r>
          <a:r>
            <a:rPr lang="en-US" dirty="0" smtClean="0"/>
            <a:t>Engineering</a:t>
          </a:r>
          <a:endParaRPr lang="ru-RU" dirty="0"/>
        </a:p>
      </dgm:t>
    </dgm:pt>
    <dgm:pt modelId="{5DF0AD2A-1943-4345-B7FA-6E6A3E707E72}" type="parTrans" cxnId="{A44CC338-F1F3-476F-8F92-872298A508B0}">
      <dgm:prSet/>
      <dgm:spPr/>
      <dgm:t>
        <a:bodyPr/>
        <a:lstStyle/>
        <a:p>
          <a:endParaRPr lang="ru-RU"/>
        </a:p>
      </dgm:t>
    </dgm:pt>
    <dgm:pt modelId="{4E59BAD1-99C0-409E-859F-F1B3B098EE71}" type="sibTrans" cxnId="{A44CC338-F1F3-476F-8F92-872298A508B0}">
      <dgm:prSet/>
      <dgm:spPr/>
      <dgm:t>
        <a:bodyPr/>
        <a:lstStyle/>
        <a:p>
          <a:endParaRPr lang="ru-RU"/>
        </a:p>
      </dgm:t>
    </dgm:pt>
    <dgm:pt modelId="{6ADC6AF5-5ACC-41B3-8130-5A9B8321E854}">
      <dgm:prSet phldrT="[Текст]"/>
      <dgm:spPr/>
      <dgm:t>
        <a:bodyPr/>
        <a:lstStyle/>
        <a:p>
          <a:r>
            <a:rPr lang="en-US" dirty="0" smtClean="0"/>
            <a:t>Data Preprocessing</a:t>
          </a:r>
          <a:endParaRPr lang="ru-RU" dirty="0"/>
        </a:p>
      </dgm:t>
    </dgm:pt>
    <dgm:pt modelId="{2A086D06-0959-488C-B166-D2B8E089CC3E}" type="parTrans" cxnId="{188D4BA2-9919-464B-8AFE-1B2CD7FFE221}">
      <dgm:prSet/>
      <dgm:spPr/>
      <dgm:t>
        <a:bodyPr/>
        <a:lstStyle/>
        <a:p>
          <a:endParaRPr lang="ru-RU"/>
        </a:p>
      </dgm:t>
    </dgm:pt>
    <dgm:pt modelId="{6C4A17A4-3C34-4648-82AA-52EC33DC3925}" type="sibTrans" cxnId="{188D4BA2-9919-464B-8AFE-1B2CD7FFE221}">
      <dgm:prSet/>
      <dgm:spPr/>
      <dgm:t>
        <a:bodyPr/>
        <a:lstStyle/>
        <a:p>
          <a:endParaRPr lang="ru-RU"/>
        </a:p>
      </dgm:t>
    </dgm:pt>
    <dgm:pt modelId="{37ACDA70-61D2-454B-A75C-9194B878A515}">
      <dgm:prSet phldrT="[Текст]"/>
      <dgm:spPr/>
      <dgm:t>
        <a:bodyPr/>
        <a:lstStyle/>
        <a:p>
          <a:r>
            <a:rPr lang="en-US" dirty="0" smtClean="0"/>
            <a:t>Splitting the Data</a:t>
          </a:r>
          <a:endParaRPr lang="ru-RU" dirty="0"/>
        </a:p>
      </dgm:t>
    </dgm:pt>
    <dgm:pt modelId="{B676B838-33B6-44FF-8899-8876444A5CB0}" type="parTrans" cxnId="{1DD681F2-02DD-4434-9151-72F8B7381E3C}">
      <dgm:prSet/>
      <dgm:spPr/>
      <dgm:t>
        <a:bodyPr/>
        <a:lstStyle/>
        <a:p>
          <a:endParaRPr lang="ru-RU"/>
        </a:p>
      </dgm:t>
    </dgm:pt>
    <dgm:pt modelId="{AD7295E6-9B3D-45B8-B8CD-C455C2613356}" type="sibTrans" cxnId="{1DD681F2-02DD-4434-9151-72F8B7381E3C}">
      <dgm:prSet/>
      <dgm:spPr/>
      <dgm:t>
        <a:bodyPr/>
        <a:lstStyle/>
        <a:p>
          <a:endParaRPr lang="ru-RU"/>
        </a:p>
      </dgm:t>
    </dgm:pt>
    <dgm:pt modelId="{51B07600-E60B-4C20-8600-B1FD4FB13436}">
      <dgm:prSet phldrT="[Текст]"/>
      <dgm:spPr/>
      <dgm:t>
        <a:bodyPr/>
        <a:lstStyle/>
        <a:p>
          <a:r>
            <a:rPr lang="ru-RU" dirty="0" smtClean="0"/>
            <a:t>60% </a:t>
          </a:r>
          <a:r>
            <a:rPr lang="en-US" dirty="0" smtClean="0"/>
            <a:t>Training Data</a:t>
          </a:r>
          <a:endParaRPr lang="ru-RU" dirty="0"/>
        </a:p>
      </dgm:t>
    </dgm:pt>
    <dgm:pt modelId="{D16C134E-4DED-422F-B01C-2F5D13A0B199}" type="parTrans" cxnId="{56828F84-474A-413E-995D-E44A33BEB4EB}">
      <dgm:prSet/>
      <dgm:spPr/>
      <dgm:t>
        <a:bodyPr/>
        <a:lstStyle/>
        <a:p>
          <a:endParaRPr lang="ru-RU"/>
        </a:p>
      </dgm:t>
    </dgm:pt>
    <dgm:pt modelId="{38953D56-0FB1-4E0E-A2D3-C853E9CF1B19}" type="sibTrans" cxnId="{56828F84-474A-413E-995D-E44A33BEB4EB}">
      <dgm:prSet/>
      <dgm:spPr/>
      <dgm:t>
        <a:bodyPr/>
        <a:lstStyle/>
        <a:p>
          <a:endParaRPr lang="ru-RU"/>
        </a:p>
      </dgm:t>
    </dgm:pt>
    <dgm:pt modelId="{5478C8C3-2D55-40D9-AACE-2DDEF57BAB71}">
      <dgm:prSet phldrT="[Текст]"/>
      <dgm:spPr/>
      <dgm:t>
        <a:bodyPr/>
        <a:lstStyle/>
        <a:p>
          <a:r>
            <a:rPr lang="en-US" dirty="0" smtClean="0"/>
            <a:t>Hyper parameter Tuning</a:t>
          </a:r>
          <a:endParaRPr lang="ru-RU" dirty="0"/>
        </a:p>
      </dgm:t>
    </dgm:pt>
    <dgm:pt modelId="{84696173-90B2-4FC2-AB54-B5424F749178}" type="parTrans" cxnId="{E8F9514E-DB3B-45DA-B0D8-3CAC0A81099B}">
      <dgm:prSet/>
      <dgm:spPr/>
      <dgm:t>
        <a:bodyPr/>
        <a:lstStyle/>
        <a:p>
          <a:endParaRPr lang="ru-RU"/>
        </a:p>
      </dgm:t>
    </dgm:pt>
    <dgm:pt modelId="{E79DA4AD-92CD-4420-A956-A9D40262CDBA}" type="sibTrans" cxnId="{E8F9514E-DB3B-45DA-B0D8-3CAC0A81099B}">
      <dgm:prSet/>
      <dgm:spPr/>
      <dgm:t>
        <a:bodyPr/>
        <a:lstStyle/>
        <a:p>
          <a:endParaRPr lang="ru-RU"/>
        </a:p>
      </dgm:t>
    </dgm:pt>
    <dgm:pt modelId="{FEF26765-F8D4-4A06-B26C-683DA89195F3}">
      <dgm:prSet phldrT="[Текст]"/>
      <dgm:spPr/>
      <dgm:t>
        <a:bodyPr/>
        <a:lstStyle/>
        <a:p>
          <a:r>
            <a:rPr lang="en-US" dirty="0" smtClean="0"/>
            <a:t>Input layers</a:t>
          </a:r>
          <a:endParaRPr lang="ru-RU" dirty="0"/>
        </a:p>
      </dgm:t>
    </dgm:pt>
    <dgm:pt modelId="{3BD803BA-E04A-407A-9204-A490F193E33F}" type="parTrans" cxnId="{6753FB9A-7E24-4366-B985-B72A5A04B068}">
      <dgm:prSet/>
      <dgm:spPr/>
      <dgm:t>
        <a:bodyPr/>
        <a:lstStyle/>
        <a:p>
          <a:endParaRPr lang="ru-RU"/>
        </a:p>
      </dgm:t>
    </dgm:pt>
    <dgm:pt modelId="{9CF0545E-194B-429C-A645-FA4DBDAD8BF3}" type="sibTrans" cxnId="{6753FB9A-7E24-4366-B985-B72A5A04B068}">
      <dgm:prSet/>
      <dgm:spPr/>
      <dgm:t>
        <a:bodyPr/>
        <a:lstStyle/>
        <a:p>
          <a:endParaRPr lang="ru-RU"/>
        </a:p>
      </dgm:t>
    </dgm:pt>
    <dgm:pt modelId="{895E6D63-5891-4A7B-AC80-23B8B6EE5B83}">
      <dgm:prSet phldrT="[Текст]"/>
      <dgm:spPr/>
      <dgm:t>
        <a:bodyPr/>
        <a:lstStyle/>
        <a:p>
          <a:r>
            <a:rPr lang="en-US" dirty="0" smtClean="0"/>
            <a:t>20% Validation Data</a:t>
          </a:r>
          <a:endParaRPr lang="ru-RU" dirty="0"/>
        </a:p>
      </dgm:t>
    </dgm:pt>
    <dgm:pt modelId="{7C472FD0-0603-4A6C-B7FA-B41752CBC3D8}" type="parTrans" cxnId="{6BD03963-66A4-4CA0-BD70-5629C762785C}">
      <dgm:prSet/>
      <dgm:spPr/>
      <dgm:t>
        <a:bodyPr/>
        <a:lstStyle/>
        <a:p>
          <a:endParaRPr lang="ru-RU"/>
        </a:p>
      </dgm:t>
    </dgm:pt>
    <dgm:pt modelId="{919D0F71-0AAD-43BD-8AD8-F1F561BAFE0C}" type="sibTrans" cxnId="{6BD03963-66A4-4CA0-BD70-5629C762785C}">
      <dgm:prSet/>
      <dgm:spPr/>
      <dgm:t>
        <a:bodyPr/>
        <a:lstStyle/>
        <a:p>
          <a:endParaRPr lang="ru-RU"/>
        </a:p>
      </dgm:t>
    </dgm:pt>
    <dgm:pt modelId="{0A12A643-E75B-4076-97F3-1EBA78E9A441}">
      <dgm:prSet phldrT="[Текст]"/>
      <dgm:spPr/>
      <dgm:t>
        <a:bodyPr/>
        <a:lstStyle/>
        <a:p>
          <a:r>
            <a:rPr lang="en-US" dirty="0" smtClean="0"/>
            <a:t>20% Test Data</a:t>
          </a:r>
          <a:endParaRPr lang="ru-RU" dirty="0"/>
        </a:p>
      </dgm:t>
    </dgm:pt>
    <dgm:pt modelId="{A3646DAA-34FC-437D-9ABF-EF90E8F93C31}" type="parTrans" cxnId="{7934F9A5-BF36-4D5F-9CA5-16411ADEC5D1}">
      <dgm:prSet/>
      <dgm:spPr/>
      <dgm:t>
        <a:bodyPr/>
        <a:lstStyle/>
        <a:p>
          <a:endParaRPr lang="ru-RU"/>
        </a:p>
      </dgm:t>
    </dgm:pt>
    <dgm:pt modelId="{BE4CFD50-6C05-47C9-8A57-9F56C7CC8EF6}" type="sibTrans" cxnId="{7934F9A5-BF36-4D5F-9CA5-16411ADEC5D1}">
      <dgm:prSet/>
      <dgm:spPr/>
      <dgm:t>
        <a:bodyPr/>
        <a:lstStyle/>
        <a:p>
          <a:endParaRPr lang="ru-RU"/>
        </a:p>
      </dgm:t>
    </dgm:pt>
    <dgm:pt modelId="{D99127B3-2B09-4686-AF3B-27C5A770DDAE}">
      <dgm:prSet phldrT="[Текст]"/>
      <dgm:spPr/>
      <dgm:t>
        <a:bodyPr/>
        <a:lstStyle/>
        <a:p>
          <a:r>
            <a:rPr lang="en-US" dirty="0" smtClean="0"/>
            <a:t>3 hidden layers(LSTM 10 units, Adam optimizer, </a:t>
          </a:r>
          <a:r>
            <a:rPr lang="en-US" dirty="0" err="1" smtClean="0"/>
            <a:t>lr</a:t>
          </a:r>
          <a:r>
            <a:rPr lang="en-US" dirty="0" smtClean="0"/>
            <a:t>=0,001, Loss = MSE)</a:t>
          </a:r>
          <a:endParaRPr lang="ru-RU" dirty="0"/>
        </a:p>
      </dgm:t>
    </dgm:pt>
    <dgm:pt modelId="{B0E4A523-8B83-48BE-87AA-692713790D0F}" type="parTrans" cxnId="{64A66BAF-5243-4D13-A7AE-FEFC1E4019E6}">
      <dgm:prSet/>
      <dgm:spPr/>
      <dgm:t>
        <a:bodyPr/>
        <a:lstStyle/>
        <a:p>
          <a:endParaRPr lang="ru-RU"/>
        </a:p>
      </dgm:t>
    </dgm:pt>
    <dgm:pt modelId="{1513CDDF-2D7C-4932-8F7D-4E81A7B2AF57}" type="sibTrans" cxnId="{64A66BAF-5243-4D13-A7AE-FEFC1E4019E6}">
      <dgm:prSet/>
      <dgm:spPr/>
      <dgm:t>
        <a:bodyPr/>
        <a:lstStyle/>
        <a:p>
          <a:endParaRPr lang="ru-RU"/>
        </a:p>
      </dgm:t>
    </dgm:pt>
    <dgm:pt modelId="{20BE9DF9-CED7-42D8-9AC3-7A18E6092CD0}">
      <dgm:prSet phldrT="[Текст]"/>
      <dgm:spPr/>
      <dgm:t>
        <a:bodyPr/>
        <a:lstStyle/>
        <a:p>
          <a:r>
            <a:rPr lang="en-US" dirty="0" smtClean="0"/>
            <a:t>Dense layer(2 output layers)</a:t>
          </a:r>
          <a:endParaRPr lang="ru-RU" dirty="0"/>
        </a:p>
      </dgm:t>
    </dgm:pt>
    <dgm:pt modelId="{A9047C52-DCB3-43BF-9609-A70E4E622E8B}" type="parTrans" cxnId="{236B4787-EDFF-4BEF-A049-4A32E6AD0759}">
      <dgm:prSet/>
      <dgm:spPr/>
      <dgm:t>
        <a:bodyPr/>
        <a:lstStyle/>
        <a:p>
          <a:endParaRPr lang="ru-RU"/>
        </a:p>
      </dgm:t>
    </dgm:pt>
    <dgm:pt modelId="{E82E8A95-D8FB-4649-A485-A677A9DCAC8A}" type="sibTrans" cxnId="{236B4787-EDFF-4BEF-A049-4A32E6AD0759}">
      <dgm:prSet/>
      <dgm:spPr/>
      <dgm:t>
        <a:bodyPr/>
        <a:lstStyle/>
        <a:p>
          <a:endParaRPr lang="ru-RU"/>
        </a:p>
      </dgm:t>
    </dgm:pt>
    <dgm:pt modelId="{AF328AA4-414B-4394-BDFB-BBC5D427B166}">
      <dgm:prSet phldrT="[Текст]"/>
      <dgm:spPr/>
      <dgm:t>
        <a:bodyPr/>
        <a:lstStyle/>
        <a:p>
          <a:r>
            <a:rPr lang="en-US" dirty="0" smtClean="0"/>
            <a:t>Performance Evaluation</a:t>
          </a:r>
          <a:endParaRPr lang="ru-RU" dirty="0"/>
        </a:p>
      </dgm:t>
    </dgm:pt>
    <dgm:pt modelId="{4E3D0DC3-D70E-41FE-88AC-440A16E37DFE}" type="parTrans" cxnId="{8E23494E-58C9-4A45-AB0F-EC1854573978}">
      <dgm:prSet/>
      <dgm:spPr/>
      <dgm:t>
        <a:bodyPr/>
        <a:lstStyle/>
        <a:p>
          <a:endParaRPr lang="ru-RU"/>
        </a:p>
      </dgm:t>
    </dgm:pt>
    <dgm:pt modelId="{FDB9DA3B-AE65-49B3-B377-CCBEF9E84700}" type="sibTrans" cxnId="{8E23494E-58C9-4A45-AB0F-EC1854573978}">
      <dgm:prSet/>
      <dgm:spPr/>
      <dgm:t>
        <a:bodyPr/>
        <a:lstStyle/>
        <a:p>
          <a:endParaRPr lang="ru-RU"/>
        </a:p>
      </dgm:t>
    </dgm:pt>
    <dgm:pt modelId="{EA53672C-9E66-4057-A02A-5BF799A48E7F}">
      <dgm:prSet phldrT="[Текст]"/>
      <dgm:spPr/>
      <dgm:t>
        <a:bodyPr/>
        <a:lstStyle/>
        <a:p>
          <a:r>
            <a:rPr lang="en-US" dirty="0" smtClean="0"/>
            <a:t>Training and Validation Loss</a:t>
          </a:r>
          <a:endParaRPr lang="ru-RU" dirty="0"/>
        </a:p>
      </dgm:t>
    </dgm:pt>
    <dgm:pt modelId="{8CD46B2A-92FE-4701-B2FC-D56A0D14CA2D}" type="parTrans" cxnId="{894E8A2E-8045-4AB5-BCAE-C4E9C831C276}">
      <dgm:prSet/>
      <dgm:spPr/>
      <dgm:t>
        <a:bodyPr/>
        <a:lstStyle/>
        <a:p>
          <a:endParaRPr lang="ru-RU"/>
        </a:p>
      </dgm:t>
    </dgm:pt>
    <dgm:pt modelId="{189901CA-B44D-4478-9269-29D3CA939852}" type="sibTrans" cxnId="{894E8A2E-8045-4AB5-BCAE-C4E9C831C276}">
      <dgm:prSet/>
      <dgm:spPr/>
      <dgm:t>
        <a:bodyPr/>
        <a:lstStyle/>
        <a:p>
          <a:endParaRPr lang="ru-RU"/>
        </a:p>
      </dgm:t>
    </dgm:pt>
    <dgm:pt modelId="{BCE9262A-04B6-4B69-A655-2AFB77C457B0}">
      <dgm:prSet phldrT="[Текст]"/>
      <dgm:spPr/>
      <dgm:t>
        <a:bodyPr/>
        <a:lstStyle/>
        <a:p>
          <a:r>
            <a:rPr lang="en-US" dirty="0" smtClean="0"/>
            <a:t>Evaluation Metrics on Test Data(R-squared, RMSE,MAE)</a:t>
          </a:r>
          <a:endParaRPr lang="ru-RU" dirty="0"/>
        </a:p>
      </dgm:t>
    </dgm:pt>
    <dgm:pt modelId="{B610C66B-B812-4497-BD28-E09610C90EAD}" type="parTrans" cxnId="{BD9F24AE-FFFC-4890-856D-A5811FBD0C06}">
      <dgm:prSet/>
      <dgm:spPr/>
      <dgm:t>
        <a:bodyPr/>
        <a:lstStyle/>
        <a:p>
          <a:endParaRPr lang="ru-RU"/>
        </a:p>
      </dgm:t>
    </dgm:pt>
    <dgm:pt modelId="{C326A8A4-A5B4-4DB1-953B-EFA4DEE2DC3C}" type="sibTrans" cxnId="{BD9F24AE-FFFC-4890-856D-A5811FBD0C06}">
      <dgm:prSet/>
      <dgm:spPr/>
      <dgm:t>
        <a:bodyPr/>
        <a:lstStyle/>
        <a:p>
          <a:endParaRPr lang="ru-RU"/>
        </a:p>
      </dgm:t>
    </dgm:pt>
    <dgm:pt modelId="{7C36151D-FEFB-4EBE-A114-999159A17D2B}">
      <dgm:prSet phldrT="[Текст]"/>
      <dgm:spPr/>
      <dgm:t>
        <a:bodyPr/>
        <a:lstStyle/>
        <a:p>
          <a:r>
            <a:rPr lang="en-US" dirty="0" smtClean="0"/>
            <a:t>Plots: Actual vs Predicted</a:t>
          </a:r>
          <a:endParaRPr lang="ru-RU" dirty="0"/>
        </a:p>
      </dgm:t>
    </dgm:pt>
    <dgm:pt modelId="{0D91A563-18ED-416B-956C-77D3E6DD3199}" type="parTrans" cxnId="{A88FCA40-4B20-449B-9EB5-70F04AF3BBC2}">
      <dgm:prSet/>
      <dgm:spPr/>
      <dgm:t>
        <a:bodyPr/>
        <a:lstStyle/>
        <a:p>
          <a:endParaRPr lang="ru-RU"/>
        </a:p>
      </dgm:t>
    </dgm:pt>
    <dgm:pt modelId="{9090CD2D-D62C-4950-959D-B51DFB76BFC4}" type="sibTrans" cxnId="{A88FCA40-4B20-449B-9EB5-70F04AF3BBC2}">
      <dgm:prSet/>
      <dgm:spPr/>
      <dgm:t>
        <a:bodyPr/>
        <a:lstStyle/>
        <a:p>
          <a:endParaRPr lang="ru-RU"/>
        </a:p>
      </dgm:t>
    </dgm:pt>
    <dgm:pt modelId="{A4ADB297-8442-4970-BD1A-9C6737E91E22}">
      <dgm:prSet phldrT="[Текст]"/>
      <dgm:spPr/>
      <dgm:t>
        <a:bodyPr/>
        <a:lstStyle/>
        <a:p>
          <a:r>
            <a:rPr lang="en-US" dirty="0" smtClean="0"/>
            <a:t>Results</a:t>
          </a:r>
          <a:endParaRPr lang="ru-RU" dirty="0"/>
        </a:p>
      </dgm:t>
    </dgm:pt>
    <dgm:pt modelId="{831ABB84-3463-4A1B-B73B-439D927138A7}" type="sibTrans" cxnId="{61781858-78FB-49FA-ABEF-5CE30531D035}">
      <dgm:prSet/>
      <dgm:spPr/>
      <dgm:t>
        <a:bodyPr/>
        <a:lstStyle/>
        <a:p>
          <a:endParaRPr lang="ru-RU"/>
        </a:p>
      </dgm:t>
    </dgm:pt>
    <dgm:pt modelId="{7FD511E8-098B-4331-8D81-1EE58812BCE7}" type="parTrans" cxnId="{61781858-78FB-49FA-ABEF-5CE30531D035}">
      <dgm:prSet/>
      <dgm:spPr/>
      <dgm:t>
        <a:bodyPr/>
        <a:lstStyle/>
        <a:p>
          <a:endParaRPr lang="ru-RU"/>
        </a:p>
      </dgm:t>
    </dgm:pt>
    <dgm:pt modelId="{168A1697-E047-4B2E-90BF-3DBFD058B4D3}">
      <dgm:prSet phldrT="[Текст]"/>
      <dgm:spPr/>
      <dgm:t>
        <a:bodyPr/>
        <a:lstStyle/>
        <a:p>
          <a:r>
            <a:rPr lang="en-US" dirty="0" smtClean="0"/>
            <a:t>Plots: Forecasting of future values</a:t>
          </a:r>
          <a:endParaRPr lang="ru-RU" dirty="0"/>
        </a:p>
      </dgm:t>
    </dgm:pt>
    <dgm:pt modelId="{4F198FCA-1E4C-4E77-A102-7A0D9F8F7D12}" type="parTrans" cxnId="{D3E83443-C8EE-4789-8F04-719349E8F488}">
      <dgm:prSet/>
      <dgm:spPr/>
      <dgm:t>
        <a:bodyPr/>
        <a:lstStyle/>
        <a:p>
          <a:endParaRPr lang="ru-RU"/>
        </a:p>
      </dgm:t>
    </dgm:pt>
    <dgm:pt modelId="{8B52EE9B-E067-4D1A-946C-033C58B65CAF}" type="sibTrans" cxnId="{D3E83443-C8EE-4789-8F04-719349E8F488}">
      <dgm:prSet/>
      <dgm:spPr/>
      <dgm:t>
        <a:bodyPr/>
        <a:lstStyle/>
        <a:p>
          <a:endParaRPr lang="ru-RU"/>
        </a:p>
      </dgm:t>
    </dgm:pt>
    <dgm:pt modelId="{6159461A-CEAA-46F4-B4FB-53D0BAD8359A}">
      <dgm:prSet phldrT="[Текст]"/>
      <dgm:spPr/>
      <dgm:t>
        <a:bodyPr/>
        <a:lstStyle/>
        <a:p>
          <a:r>
            <a:rPr lang="en-US" dirty="0" smtClean="0"/>
            <a:t>Data Normalization</a:t>
          </a:r>
          <a:endParaRPr lang="ru-RU" dirty="0"/>
        </a:p>
      </dgm:t>
    </dgm:pt>
    <dgm:pt modelId="{4E1579D7-7606-4394-ADEE-4B4E493E654F}" type="parTrans" cxnId="{0FF8B959-86E2-458E-A388-4EF36291FF21}">
      <dgm:prSet/>
      <dgm:spPr/>
      <dgm:t>
        <a:bodyPr/>
        <a:lstStyle/>
        <a:p>
          <a:endParaRPr lang="ru-RU"/>
        </a:p>
      </dgm:t>
    </dgm:pt>
    <dgm:pt modelId="{D1795971-58F4-4E8D-A4FC-509992EF8C98}" type="sibTrans" cxnId="{0FF8B959-86E2-458E-A388-4EF36291FF21}">
      <dgm:prSet/>
      <dgm:spPr/>
      <dgm:t>
        <a:bodyPr/>
        <a:lstStyle/>
        <a:p>
          <a:endParaRPr lang="ru-RU"/>
        </a:p>
      </dgm:t>
    </dgm:pt>
    <dgm:pt modelId="{49CDC136-B753-4885-863D-89971E5EC81C}" type="pres">
      <dgm:prSet presAssocID="{25AD39E4-0201-4B1E-8B88-CA058DA6F2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313F734-C22D-41AD-A43A-541DC6048E16}" type="pres">
      <dgm:prSet presAssocID="{FAB44023-4139-47F2-8FEB-9C5850C3C298}" presName="composite" presStyleCnt="0"/>
      <dgm:spPr/>
    </dgm:pt>
    <dgm:pt modelId="{E0F8988C-CBCB-485A-94B1-206F71884315}" type="pres">
      <dgm:prSet presAssocID="{FAB44023-4139-47F2-8FEB-9C5850C3C298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0DB861-5492-458B-ABB1-AE45E46AB802}" type="pres">
      <dgm:prSet presAssocID="{FAB44023-4139-47F2-8FEB-9C5850C3C298}" presName="parSh" presStyleLbl="node1" presStyleIdx="0" presStyleCnt="5"/>
      <dgm:spPr/>
      <dgm:t>
        <a:bodyPr/>
        <a:lstStyle/>
        <a:p>
          <a:endParaRPr lang="ru-RU"/>
        </a:p>
      </dgm:t>
    </dgm:pt>
    <dgm:pt modelId="{D216D55F-A58E-40C1-9D01-2CAB185025DE}" type="pres">
      <dgm:prSet presAssocID="{FAB44023-4139-47F2-8FEB-9C5850C3C298}" presName="desTx" presStyleLbl="fgAcc1" presStyleIdx="0" presStyleCnt="5" custLinFactNeighborX="-20925" custLinFactNeighborY="112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7441F6-A053-41B7-883A-28A4C2A8A0AA}" type="pres">
      <dgm:prSet presAssocID="{4E59BAD1-99C0-409E-859F-F1B3B098EE71}" presName="sibTrans" presStyleLbl="sibTrans2D1" presStyleIdx="0" presStyleCnt="4"/>
      <dgm:spPr/>
      <dgm:t>
        <a:bodyPr/>
        <a:lstStyle/>
        <a:p>
          <a:endParaRPr lang="ru-RU"/>
        </a:p>
      </dgm:t>
    </dgm:pt>
    <dgm:pt modelId="{D2610E54-E0B5-4D49-81A8-D68038394924}" type="pres">
      <dgm:prSet presAssocID="{4E59BAD1-99C0-409E-859F-F1B3B098EE71}" presName="connTx" presStyleLbl="sibTrans2D1" presStyleIdx="0" presStyleCnt="4"/>
      <dgm:spPr/>
      <dgm:t>
        <a:bodyPr/>
        <a:lstStyle/>
        <a:p>
          <a:endParaRPr lang="ru-RU"/>
        </a:p>
      </dgm:t>
    </dgm:pt>
    <dgm:pt modelId="{E8E5CA90-A6D4-4C71-BE26-0337063DD050}" type="pres">
      <dgm:prSet presAssocID="{37ACDA70-61D2-454B-A75C-9194B878A515}" presName="composite" presStyleCnt="0"/>
      <dgm:spPr/>
    </dgm:pt>
    <dgm:pt modelId="{A3C2DB92-496E-4C5C-AE70-FB75A3947404}" type="pres">
      <dgm:prSet presAssocID="{37ACDA70-61D2-454B-A75C-9194B878A515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74A674-3070-4C52-A464-822B475A287A}" type="pres">
      <dgm:prSet presAssocID="{37ACDA70-61D2-454B-A75C-9194B878A515}" presName="parSh" presStyleLbl="node1" presStyleIdx="1" presStyleCnt="5" custLinFactNeighborX="601" custLinFactNeighborY="-3688"/>
      <dgm:spPr/>
      <dgm:t>
        <a:bodyPr/>
        <a:lstStyle/>
        <a:p>
          <a:endParaRPr lang="ru-RU"/>
        </a:p>
      </dgm:t>
    </dgm:pt>
    <dgm:pt modelId="{FE51F023-C267-47E4-941D-6458054B77E6}" type="pres">
      <dgm:prSet presAssocID="{37ACDA70-61D2-454B-A75C-9194B878A515}" presName="desTx" presStyleLbl="fgAcc1" presStyleIdx="1" presStyleCnt="5" custLinFactNeighborX="-19230" custLinFactNeighborY="98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713F35-B3D0-4CE2-97A1-405BFE89E9C2}" type="pres">
      <dgm:prSet presAssocID="{AD7295E6-9B3D-45B8-B8CD-C455C2613356}" presName="sibTrans" presStyleLbl="sibTrans2D1" presStyleIdx="1" presStyleCnt="4"/>
      <dgm:spPr/>
      <dgm:t>
        <a:bodyPr/>
        <a:lstStyle/>
        <a:p>
          <a:endParaRPr lang="ru-RU"/>
        </a:p>
      </dgm:t>
    </dgm:pt>
    <dgm:pt modelId="{8493C225-EC24-4700-90FD-E33471F5444B}" type="pres">
      <dgm:prSet presAssocID="{AD7295E6-9B3D-45B8-B8CD-C455C2613356}" presName="connTx" presStyleLbl="sibTrans2D1" presStyleIdx="1" presStyleCnt="4"/>
      <dgm:spPr/>
      <dgm:t>
        <a:bodyPr/>
        <a:lstStyle/>
        <a:p>
          <a:endParaRPr lang="ru-RU"/>
        </a:p>
      </dgm:t>
    </dgm:pt>
    <dgm:pt modelId="{3C04A873-7DAF-41D0-ABC3-D6798273D3E3}" type="pres">
      <dgm:prSet presAssocID="{5478C8C3-2D55-40D9-AACE-2DDEF57BAB71}" presName="composite" presStyleCnt="0"/>
      <dgm:spPr/>
    </dgm:pt>
    <dgm:pt modelId="{4BCC81EC-C3A5-4224-871E-D068D700E475}" type="pres">
      <dgm:prSet presAssocID="{5478C8C3-2D55-40D9-AACE-2DDEF57BAB71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D55E2F-D825-4E1D-A643-E54AC3637FA2}" type="pres">
      <dgm:prSet presAssocID="{5478C8C3-2D55-40D9-AACE-2DDEF57BAB71}" presName="parSh" presStyleLbl="node1" presStyleIdx="2" presStyleCnt="5"/>
      <dgm:spPr/>
      <dgm:t>
        <a:bodyPr/>
        <a:lstStyle/>
        <a:p>
          <a:endParaRPr lang="ru-RU"/>
        </a:p>
      </dgm:t>
    </dgm:pt>
    <dgm:pt modelId="{033D844C-8F89-4A7C-8235-C6AE33976861}" type="pres">
      <dgm:prSet presAssocID="{5478C8C3-2D55-40D9-AACE-2DDEF57BAB71}" presName="desTx" presStyleLbl="fgAcc1" presStyleIdx="2" presStyleCnt="5" custLinFactNeighborX="-19935" custLinFactNeighborY="122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2F45DD-8824-4108-80AA-C4E325629219}" type="pres">
      <dgm:prSet presAssocID="{E79DA4AD-92CD-4420-A956-A9D40262CDBA}" presName="sibTrans" presStyleLbl="sibTrans2D1" presStyleIdx="2" presStyleCnt="4"/>
      <dgm:spPr/>
      <dgm:t>
        <a:bodyPr/>
        <a:lstStyle/>
        <a:p>
          <a:endParaRPr lang="ru-RU"/>
        </a:p>
      </dgm:t>
    </dgm:pt>
    <dgm:pt modelId="{2A97A06F-D045-4148-9245-840FAB168A10}" type="pres">
      <dgm:prSet presAssocID="{E79DA4AD-92CD-4420-A956-A9D40262CDBA}" presName="connTx" presStyleLbl="sibTrans2D1" presStyleIdx="2" presStyleCnt="4"/>
      <dgm:spPr/>
      <dgm:t>
        <a:bodyPr/>
        <a:lstStyle/>
        <a:p>
          <a:endParaRPr lang="ru-RU"/>
        </a:p>
      </dgm:t>
    </dgm:pt>
    <dgm:pt modelId="{253FE8EC-069A-4104-B715-07FDD3887236}" type="pres">
      <dgm:prSet presAssocID="{AF328AA4-414B-4394-BDFB-BBC5D427B166}" presName="composite" presStyleCnt="0"/>
      <dgm:spPr/>
    </dgm:pt>
    <dgm:pt modelId="{32DEF38F-3A33-4183-AB12-35C89EE8A3C1}" type="pres">
      <dgm:prSet presAssocID="{AF328AA4-414B-4394-BDFB-BBC5D427B166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6E0974-B04D-42EA-8CB1-5070FC0ECC1B}" type="pres">
      <dgm:prSet presAssocID="{AF328AA4-414B-4394-BDFB-BBC5D427B166}" presName="parSh" presStyleLbl="node1" presStyleIdx="3" presStyleCnt="5"/>
      <dgm:spPr/>
      <dgm:t>
        <a:bodyPr/>
        <a:lstStyle/>
        <a:p>
          <a:endParaRPr lang="ru-RU"/>
        </a:p>
      </dgm:t>
    </dgm:pt>
    <dgm:pt modelId="{C3BB4C05-FE24-47ED-9169-7CEEEA38BCD7}" type="pres">
      <dgm:prSet presAssocID="{AF328AA4-414B-4394-BDFB-BBC5D427B166}" presName="desTx" presStyleLbl="fgAcc1" presStyleIdx="3" presStyleCnt="5" custLinFactNeighborX="-23437" custLinFactNeighborY="127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21DE24-87B3-4B00-A8C4-689114D35182}" type="pres">
      <dgm:prSet presAssocID="{FDB9DA3B-AE65-49B3-B377-CCBEF9E84700}" presName="sibTrans" presStyleLbl="sibTrans2D1" presStyleIdx="3" presStyleCnt="4"/>
      <dgm:spPr/>
      <dgm:t>
        <a:bodyPr/>
        <a:lstStyle/>
        <a:p>
          <a:endParaRPr lang="ru-RU"/>
        </a:p>
      </dgm:t>
    </dgm:pt>
    <dgm:pt modelId="{D6558623-B95A-498E-A914-FDB8AD32F01A}" type="pres">
      <dgm:prSet presAssocID="{FDB9DA3B-AE65-49B3-B377-CCBEF9E84700}" presName="connTx" presStyleLbl="sibTrans2D1" presStyleIdx="3" presStyleCnt="4"/>
      <dgm:spPr/>
      <dgm:t>
        <a:bodyPr/>
        <a:lstStyle/>
        <a:p>
          <a:endParaRPr lang="ru-RU"/>
        </a:p>
      </dgm:t>
    </dgm:pt>
    <dgm:pt modelId="{CE75A8FD-7B60-4A55-AB1F-B2319E6321FF}" type="pres">
      <dgm:prSet presAssocID="{A4ADB297-8442-4970-BD1A-9C6737E91E22}" presName="composite" presStyleCnt="0"/>
      <dgm:spPr/>
    </dgm:pt>
    <dgm:pt modelId="{D5FB44B2-B0C5-474C-A702-4379517D3435}" type="pres">
      <dgm:prSet presAssocID="{A4ADB297-8442-4970-BD1A-9C6737E91E22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3FE205-B600-48E8-9B2D-C1DCCA3872C3}" type="pres">
      <dgm:prSet presAssocID="{A4ADB297-8442-4970-BD1A-9C6737E91E22}" presName="parSh" presStyleLbl="node1" presStyleIdx="4" presStyleCnt="5"/>
      <dgm:spPr/>
      <dgm:t>
        <a:bodyPr/>
        <a:lstStyle/>
        <a:p>
          <a:endParaRPr lang="ru-RU"/>
        </a:p>
      </dgm:t>
    </dgm:pt>
    <dgm:pt modelId="{FD60CA26-42B7-490E-90E8-2746FB76AEC3}" type="pres">
      <dgm:prSet presAssocID="{A4ADB297-8442-4970-BD1A-9C6737E91E22}" presName="desTx" presStyleLbl="fgAcc1" presStyleIdx="4" presStyleCnt="5" custLinFactNeighborX="-21033" custLinFactNeighborY="131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766167F-391F-4E26-A2AB-48BB3DA9AF2E}" type="presOf" srcId="{51B07600-E60B-4C20-8600-B1FD4FB13436}" destId="{FE51F023-C267-47E4-941D-6458054B77E6}" srcOrd="0" destOrd="0" presId="urn:microsoft.com/office/officeart/2005/8/layout/process3"/>
    <dgm:cxn modelId="{8AA682AF-127E-4896-BC31-69D267774918}" type="presOf" srcId="{37ACDA70-61D2-454B-A75C-9194B878A515}" destId="{B974A674-3070-4C52-A464-822B475A287A}" srcOrd="1" destOrd="0" presId="urn:microsoft.com/office/officeart/2005/8/layout/process3"/>
    <dgm:cxn modelId="{A4B5A060-593F-4048-803F-CFD13FC08C42}" type="presOf" srcId="{E79DA4AD-92CD-4420-A956-A9D40262CDBA}" destId="{542F45DD-8824-4108-80AA-C4E325629219}" srcOrd="0" destOrd="0" presId="urn:microsoft.com/office/officeart/2005/8/layout/process3"/>
    <dgm:cxn modelId="{0FF8B959-86E2-458E-A388-4EF36291FF21}" srcId="{FAB44023-4139-47F2-8FEB-9C5850C3C298}" destId="{6159461A-CEAA-46F4-B4FB-53D0BAD8359A}" srcOrd="1" destOrd="0" parTransId="{4E1579D7-7606-4394-ADEE-4B4E493E654F}" sibTransId="{D1795971-58F4-4E8D-A4FC-509992EF8C98}"/>
    <dgm:cxn modelId="{20C19B90-8D4F-4D0A-BAB1-1718C65E0DE6}" type="presOf" srcId="{E79DA4AD-92CD-4420-A956-A9D40262CDBA}" destId="{2A97A06F-D045-4148-9245-840FAB168A10}" srcOrd="1" destOrd="0" presId="urn:microsoft.com/office/officeart/2005/8/layout/process3"/>
    <dgm:cxn modelId="{DB49A19A-9353-4CB5-9C94-FCF83255F4C7}" type="presOf" srcId="{EA53672C-9E66-4057-A02A-5BF799A48E7F}" destId="{C3BB4C05-FE24-47ED-9169-7CEEEA38BCD7}" srcOrd="0" destOrd="0" presId="urn:microsoft.com/office/officeart/2005/8/layout/process3"/>
    <dgm:cxn modelId="{F918AE58-8877-4298-B2C9-EA4C62447876}" type="presOf" srcId="{6159461A-CEAA-46F4-B4FB-53D0BAD8359A}" destId="{D216D55F-A58E-40C1-9D01-2CAB185025DE}" srcOrd="0" destOrd="1" presId="urn:microsoft.com/office/officeart/2005/8/layout/process3"/>
    <dgm:cxn modelId="{C47D973E-5762-426E-A877-858C0E1A9B10}" type="presOf" srcId="{FAB44023-4139-47F2-8FEB-9C5850C3C298}" destId="{E0F8988C-CBCB-485A-94B1-206F71884315}" srcOrd="0" destOrd="0" presId="urn:microsoft.com/office/officeart/2005/8/layout/process3"/>
    <dgm:cxn modelId="{6B7E31BF-6AD4-40C8-83F2-404B64C761A1}" type="presOf" srcId="{FDB9DA3B-AE65-49B3-B377-CCBEF9E84700}" destId="{D6558623-B95A-498E-A914-FDB8AD32F01A}" srcOrd="1" destOrd="0" presId="urn:microsoft.com/office/officeart/2005/8/layout/process3"/>
    <dgm:cxn modelId="{F2416DFF-E2EB-4862-A6E1-8C234600E943}" type="presOf" srcId="{6ADC6AF5-5ACC-41B3-8130-5A9B8321E854}" destId="{D216D55F-A58E-40C1-9D01-2CAB185025DE}" srcOrd="0" destOrd="0" presId="urn:microsoft.com/office/officeart/2005/8/layout/process3"/>
    <dgm:cxn modelId="{AFCCD67F-8B2D-4260-A52C-5E07F4739A79}" type="presOf" srcId="{20BE9DF9-CED7-42D8-9AC3-7A18E6092CD0}" destId="{033D844C-8F89-4A7C-8235-C6AE33976861}" srcOrd="0" destOrd="2" presId="urn:microsoft.com/office/officeart/2005/8/layout/process3"/>
    <dgm:cxn modelId="{BB10F59C-277B-48C0-82E9-79C1A310383B}" type="presOf" srcId="{A4ADB297-8442-4970-BD1A-9C6737E91E22}" destId="{D5FB44B2-B0C5-474C-A702-4379517D3435}" srcOrd="0" destOrd="0" presId="urn:microsoft.com/office/officeart/2005/8/layout/process3"/>
    <dgm:cxn modelId="{7934F9A5-BF36-4D5F-9CA5-16411ADEC5D1}" srcId="{37ACDA70-61D2-454B-A75C-9194B878A515}" destId="{0A12A643-E75B-4076-97F3-1EBA78E9A441}" srcOrd="2" destOrd="0" parTransId="{A3646DAA-34FC-437D-9ABF-EF90E8F93C31}" sibTransId="{BE4CFD50-6C05-47C9-8A57-9F56C7CC8EF6}"/>
    <dgm:cxn modelId="{188D4BA2-9919-464B-8AFE-1B2CD7FFE221}" srcId="{FAB44023-4139-47F2-8FEB-9C5850C3C298}" destId="{6ADC6AF5-5ACC-41B3-8130-5A9B8321E854}" srcOrd="0" destOrd="0" parTransId="{2A086D06-0959-488C-B166-D2B8E089CC3E}" sibTransId="{6C4A17A4-3C34-4648-82AA-52EC33DC3925}"/>
    <dgm:cxn modelId="{0D5E4015-393F-4B30-9AD6-607AA8177160}" type="presOf" srcId="{AF328AA4-414B-4394-BDFB-BBC5D427B166}" destId="{296E0974-B04D-42EA-8CB1-5070FC0ECC1B}" srcOrd="1" destOrd="0" presId="urn:microsoft.com/office/officeart/2005/8/layout/process3"/>
    <dgm:cxn modelId="{61645823-600D-4555-9C3C-76E54C818396}" type="presOf" srcId="{37ACDA70-61D2-454B-A75C-9194B878A515}" destId="{A3C2DB92-496E-4C5C-AE70-FB75A3947404}" srcOrd="0" destOrd="0" presId="urn:microsoft.com/office/officeart/2005/8/layout/process3"/>
    <dgm:cxn modelId="{6BD03963-66A4-4CA0-BD70-5629C762785C}" srcId="{37ACDA70-61D2-454B-A75C-9194B878A515}" destId="{895E6D63-5891-4A7B-AC80-23B8B6EE5B83}" srcOrd="1" destOrd="0" parTransId="{7C472FD0-0603-4A6C-B7FA-B41752CBC3D8}" sibTransId="{919D0F71-0AAD-43BD-8AD8-F1F561BAFE0C}"/>
    <dgm:cxn modelId="{B6C347D1-EF53-4A8B-9295-741083E89F8E}" type="presOf" srcId="{4E59BAD1-99C0-409E-859F-F1B3B098EE71}" destId="{C27441F6-A053-41B7-883A-28A4C2A8A0AA}" srcOrd="0" destOrd="0" presId="urn:microsoft.com/office/officeart/2005/8/layout/process3"/>
    <dgm:cxn modelId="{64A66BAF-5243-4D13-A7AE-FEFC1E4019E6}" srcId="{5478C8C3-2D55-40D9-AACE-2DDEF57BAB71}" destId="{D99127B3-2B09-4686-AF3B-27C5A770DDAE}" srcOrd="1" destOrd="0" parTransId="{B0E4A523-8B83-48BE-87AA-692713790D0F}" sibTransId="{1513CDDF-2D7C-4932-8F7D-4E81A7B2AF57}"/>
    <dgm:cxn modelId="{A44CC338-F1F3-476F-8F92-872298A508B0}" srcId="{25AD39E4-0201-4B1E-8B88-CA058DA6F2A9}" destId="{FAB44023-4139-47F2-8FEB-9C5850C3C298}" srcOrd="0" destOrd="0" parTransId="{5DF0AD2A-1943-4345-B7FA-6E6A3E707E72}" sibTransId="{4E59BAD1-99C0-409E-859F-F1B3B098EE71}"/>
    <dgm:cxn modelId="{61781858-78FB-49FA-ABEF-5CE30531D035}" srcId="{25AD39E4-0201-4B1E-8B88-CA058DA6F2A9}" destId="{A4ADB297-8442-4970-BD1A-9C6737E91E22}" srcOrd="4" destOrd="0" parTransId="{7FD511E8-098B-4331-8D81-1EE58812BCE7}" sibTransId="{831ABB84-3463-4A1B-B73B-439D927138A7}"/>
    <dgm:cxn modelId="{A88FCA40-4B20-449B-9EB5-70F04AF3BBC2}" srcId="{A4ADB297-8442-4970-BD1A-9C6737E91E22}" destId="{7C36151D-FEFB-4EBE-A114-999159A17D2B}" srcOrd="0" destOrd="0" parTransId="{0D91A563-18ED-416B-956C-77D3E6DD3199}" sibTransId="{9090CD2D-D62C-4950-959D-B51DFB76BFC4}"/>
    <dgm:cxn modelId="{E5E08157-05EB-43E8-B39D-8147B8865BF0}" type="presOf" srcId="{A4ADB297-8442-4970-BD1A-9C6737E91E22}" destId="{2F3FE205-B600-48E8-9B2D-C1DCCA3872C3}" srcOrd="1" destOrd="0" presId="urn:microsoft.com/office/officeart/2005/8/layout/process3"/>
    <dgm:cxn modelId="{236B4787-EDFF-4BEF-A049-4A32E6AD0759}" srcId="{5478C8C3-2D55-40D9-AACE-2DDEF57BAB71}" destId="{20BE9DF9-CED7-42D8-9AC3-7A18E6092CD0}" srcOrd="2" destOrd="0" parTransId="{A9047C52-DCB3-43BF-9609-A70E4E622E8B}" sibTransId="{E82E8A95-D8FB-4649-A485-A677A9DCAC8A}"/>
    <dgm:cxn modelId="{7A32CEED-2DD2-4F02-BEE7-8F4615CC8291}" type="presOf" srcId="{AD7295E6-9B3D-45B8-B8CD-C455C2613356}" destId="{8493C225-EC24-4700-90FD-E33471F5444B}" srcOrd="1" destOrd="0" presId="urn:microsoft.com/office/officeart/2005/8/layout/process3"/>
    <dgm:cxn modelId="{652151EA-192A-4023-989A-A42571FF5017}" type="presOf" srcId="{AD7295E6-9B3D-45B8-B8CD-C455C2613356}" destId="{5A713F35-B3D0-4CE2-97A1-405BFE89E9C2}" srcOrd="0" destOrd="0" presId="urn:microsoft.com/office/officeart/2005/8/layout/process3"/>
    <dgm:cxn modelId="{D3E83443-C8EE-4789-8F04-719349E8F488}" srcId="{A4ADB297-8442-4970-BD1A-9C6737E91E22}" destId="{168A1697-E047-4B2E-90BF-3DBFD058B4D3}" srcOrd="1" destOrd="0" parTransId="{4F198FCA-1E4C-4E77-A102-7A0D9F8F7D12}" sibTransId="{8B52EE9B-E067-4D1A-946C-033C58B65CAF}"/>
    <dgm:cxn modelId="{CAE4DFED-2C12-4448-9DF9-86A26CD42E06}" type="presOf" srcId="{0A12A643-E75B-4076-97F3-1EBA78E9A441}" destId="{FE51F023-C267-47E4-941D-6458054B77E6}" srcOrd="0" destOrd="2" presId="urn:microsoft.com/office/officeart/2005/8/layout/process3"/>
    <dgm:cxn modelId="{6753FB9A-7E24-4366-B985-B72A5A04B068}" srcId="{5478C8C3-2D55-40D9-AACE-2DDEF57BAB71}" destId="{FEF26765-F8D4-4A06-B26C-683DA89195F3}" srcOrd="0" destOrd="0" parTransId="{3BD803BA-E04A-407A-9204-A490F193E33F}" sibTransId="{9CF0545E-194B-429C-A645-FA4DBDAD8BF3}"/>
    <dgm:cxn modelId="{BD9F24AE-FFFC-4890-856D-A5811FBD0C06}" srcId="{AF328AA4-414B-4394-BDFB-BBC5D427B166}" destId="{BCE9262A-04B6-4B69-A655-2AFB77C457B0}" srcOrd="1" destOrd="0" parTransId="{B610C66B-B812-4497-BD28-E09610C90EAD}" sibTransId="{C326A8A4-A5B4-4DB1-953B-EFA4DEE2DC3C}"/>
    <dgm:cxn modelId="{291D8B85-7393-4207-B435-1B7A847334FB}" type="presOf" srcId="{5478C8C3-2D55-40D9-AACE-2DDEF57BAB71}" destId="{1CD55E2F-D825-4E1D-A643-E54AC3637FA2}" srcOrd="1" destOrd="0" presId="urn:microsoft.com/office/officeart/2005/8/layout/process3"/>
    <dgm:cxn modelId="{1F7B2477-8BC2-4478-A778-EFD4B8AB5E64}" type="presOf" srcId="{168A1697-E047-4B2E-90BF-3DBFD058B4D3}" destId="{FD60CA26-42B7-490E-90E8-2746FB76AEC3}" srcOrd="0" destOrd="1" presId="urn:microsoft.com/office/officeart/2005/8/layout/process3"/>
    <dgm:cxn modelId="{3609AD1F-0AD5-470D-B8BC-DA6E507BEB75}" type="presOf" srcId="{FAB44023-4139-47F2-8FEB-9C5850C3C298}" destId="{FE0DB861-5492-458B-ABB1-AE45E46AB802}" srcOrd="1" destOrd="0" presId="urn:microsoft.com/office/officeart/2005/8/layout/process3"/>
    <dgm:cxn modelId="{AC177138-0082-4E08-BA57-9556D7E88A74}" type="presOf" srcId="{BCE9262A-04B6-4B69-A655-2AFB77C457B0}" destId="{C3BB4C05-FE24-47ED-9169-7CEEEA38BCD7}" srcOrd="0" destOrd="1" presId="urn:microsoft.com/office/officeart/2005/8/layout/process3"/>
    <dgm:cxn modelId="{8E23494E-58C9-4A45-AB0F-EC1854573978}" srcId="{25AD39E4-0201-4B1E-8B88-CA058DA6F2A9}" destId="{AF328AA4-414B-4394-BDFB-BBC5D427B166}" srcOrd="3" destOrd="0" parTransId="{4E3D0DC3-D70E-41FE-88AC-440A16E37DFE}" sibTransId="{FDB9DA3B-AE65-49B3-B377-CCBEF9E84700}"/>
    <dgm:cxn modelId="{FB99E0F6-2D5A-4E44-883C-E570981269BA}" type="presOf" srcId="{FEF26765-F8D4-4A06-B26C-683DA89195F3}" destId="{033D844C-8F89-4A7C-8235-C6AE33976861}" srcOrd="0" destOrd="0" presId="urn:microsoft.com/office/officeart/2005/8/layout/process3"/>
    <dgm:cxn modelId="{1DD681F2-02DD-4434-9151-72F8B7381E3C}" srcId="{25AD39E4-0201-4B1E-8B88-CA058DA6F2A9}" destId="{37ACDA70-61D2-454B-A75C-9194B878A515}" srcOrd="1" destOrd="0" parTransId="{B676B838-33B6-44FF-8899-8876444A5CB0}" sibTransId="{AD7295E6-9B3D-45B8-B8CD-C455C2613356}"/>
    <dgm:cxn modelId="{D313D36B-BAED-491B-8AFE-85F50E40EE40}" type="presOf" srcId="{D99127B3-2B09-4686-AF3B-27C5A770DDAE}" destId="{033D844C-8F89-4A7C-8235-C6AE33976861}" srcOrd="0" destOrd="1" presId="urn:microsoft.com/office/officeart/2005/8/layout/process3"/>
    <dgm:cxn modelId="{894E8A2E-8045-4AB5-BCAE-C4E9C831C276}" srcId="{AF328AA4-414B-4394-BDFB-BBC5D427B166}" destId="{EA53672C-9E66-4057-A02A-5BF799A48E7F}" srcOrd="0" destOrd="0" parTransId="{8CD46B2A-92FE-4701-B2FC-D56A0D14CA2D}" sibTransId="{189901CA-B44D-4478-9269-29D3CA939852}"/>
    <dgm:cxn modelId="{81955C1D-0DEA-4574-8F8B-2D46B6B6C14F}" type="presOf" srcId="{25AD39E4-0201-4B1E-8B88-CA058DA6F2A9}" destId="{49CDC136-B753-4885-863D-89971E5EC81C}" srcOrd="0" destOrd="0" presId="urn:microsoft.com/office/officeart/2005/8/layout/process3"/>
    <dgm:cxn modelId="{D91F333B-502D-4561-AA7F-ECAD92D45477}" type="presOf" srcId="{AF328AA4-414B-4394-BDFB-BBC5D427B166}" destId="{32DEF38F-3A33-4183-AB12-35C89EE8A3C1}" srcOrd="0" destOrd="0" presId="urn:microsoft.com/office/officeart/2005/8/layout/process3"/>
    <dgm:cxn modelId="{29E14D9B-EF50-4E2A-B7F6-2B9083879284}" type="presOf" srcId="{5478C8C3-2D55-40D9-AACE-2DDEF57BAB71}" destId="{4BCC81EC-C3A5-4224-871E-D068D700E475}" srcOrd="0" destOrd="0" presId="urn:microsoft.com/office/officeart/2005/8/layout/process3"/>
    <dgm:cxn modelId="{56828F84-474A-413E-995D-E44A33BEB4EB}" srcId="{37ACDA70-61D2-454B-A75C-9194B878A515}" destId="{51B07600-E60B-4C20-8600-B1FD4FB13436}" srcOrd="0" destOrd="0" parTransId="{D16C134E-4DED-422F-B01C-2F5D13A0B199}" sibTransId="{38953D56-0FB1-4E0E-A2D3-C853E9CF1B19}"/>
    <dgm:cxn modelId="{B56F6638-2B6A-4FCA-968A-B545329EEFFC}" type="presOf" srcId="{895E6D63-5891-4A7B-AC80-23B8B6EE5B83}" destId="{FE51F023-C267-47E4-941D-6458054B77E6}" srcOrd="0" destOrd="1" presId="urn:microsoft.com/office/officeart/2005/8/layout/process3"/>
    <dgm:cxn modelId="{E8F9514E-DB3B-45DA-B0D8-3CAC0A81099B}" srcId="{25AD39E4-0201-4B1E-8B88-CA058DA6F2A9}" destId="{5478C8C3-2D55-40D9-AACE-2DDEF57BAB71}" srcOrd="2" destOrd="0" parTransId="{84696173-90B2-4FC2-AB54-B5424F749178}" sibTransId="{E79DA4AD-92CD-4420-A956-A9D40262CDBA}"/>
    <dgm:cxn modelId="{6204A490-4F2C-4E68-A9A1-8E8783345A09}" type="presOf" srcId="{4E59BAD1-99C0-409E-859F-F1B3B098EE71}" destId="{D2610E54-E0B5-4D49-81A8-D68038394924}" srcOrd="1" destOrd="0" presId="urn:microsoft.com/office/officeart/2005/8/layout/process3"/>
    <dgm:cxn modelId="{2BABDC59-A6A0-42B4-99EF-6BD266146D9C}" type="presOf" srcId="{FDB9DA3B-AE65-49B3-B377-CCBEF9E84700}" destId="{AD21DE24-87B3-4B00-A8C4-689114D35182}" srcOrd="0" destOrd="0" presId="urn:microsoft.com/office/officeart/2005/8/layout/process3"/>
    <dgm:cxn modelId="{44C7D97A-7FC4-4BCB-9821-3A2E616EB8CA}" type="presOf" srcId="{7C36151D-FEFB-4EBE-A114-999159A17D2B}" destId="{FD60CA26-42B7-490E-90E8-2746FB76AEC3}" srcOrd="0" destOrd="0" presId="urn:microsoft.com/office/officeart/2005/8/layout/process3"/>
    <dgm:cxn modelId="{A83462A1-6B99-4CE8-9D83-36CB9D436BEC}" type="presParOf" srcId="{49CDC136-B753-4885-863D-89971E5EC81C}" destId="{1313F734-C22D-41AD-A43A-541DC6048E16}" srcOrd="0" destOrd="0" presId="urn:microsoft.com/office/officeart/2005/8/layout/process3"/>
    <dgm:cxn modelId="{DF6E4926-753C-4BC1-9D07-1FE6F543EB05}" type="presParOf" srcId="{1313F734-C22D-41AD-A43A-541DC6048E16}" destId="{E0F8988C-CBCB-485A-94B1-206F71884315}" srcOrd="0" destOrd="0" presId="urn:microsoft.com/office/officeart/2005/8/layout/process3"/>
    <dgm:cxn modelId="{5567E600-5FE0-49E2-A127-E7918112B82E}" type="presParOf" srcId="{1313F734-C22D-41AD-A43A-541DC6048E16}" destId="{FE0DB861-5492-458B-ABB1-AE45E46AB802}" srcOrd="1" destOrd="0" presId="urn:microsoft.com/office/officeart/2005/8/layout/process3"/>
    <dgm:cxn modelId="{4DADDE55-9F25-4F1E-9149-636A1C11B009}" type="presParOf" srcId="{1313F734-C22D-41AD-A43A-541DC6048E16}" destId="{D216D55F-A58E-40C1-9D01-2CAB185025DE}" srcOrd="2" destOrd="0" presId="urn:microsoft.com/office/officeart/2005/8/layout/process3"/>
    <dgm:cxn modelId="{ABE597D5-DBB3-4499-BC5B-495EBC8C78C8}" type="presParOf" srcId="{49CDC136-B753-4885-863D-89971E5EC81C}" destId="{C27441F6-A053-41B7-883A-28A4C2A8A0AA}" srcOrd="1" destOrd="0" presId="urn:microsoft.com/office/officeart/2005/8/layout/process3"/>
    <dgm:cxn modelId="{C7709679-7599-4EB3-8B45-BB59A7AFCCC4}" type="presParOf" srcId="{C27441F6-A053-41B7-883A-28A4C2A8A0AA}" destId="{D2610E54-E0B5-4D49-81A8-D68038394924}" srcOrd="0" destOrd="0" presId="urn:microsoft.com/office/officeart/2005/8/layout/process3"/>
    <dgm:cxn modelId="{BD45301D-F395-49DF-BC91-C1602ED183CC}" type="presParOf" srcId="{49CDC136-B753-4885-863D-89971E5EC81C}" destId="{E8E5CA90-A6D4-4C71-BE26-0337063DD050}" srcOrd="2" destOrd="0" presId="urn:microsoft.com/office/officeart/2005/8/layout/process3"/>
    <dgm:cxn modelId="{7E095C16-64BF-4BBA-82DE-D73371491C4D}" type="presParOf" srcId="{E8E5CA90-A6D4-4C71-BE26-0337063DD050}" destId="{A3C2DB92-496E-4C5C-AE70-FB75A3947404}" srcOrd="0" destOrd="0" presId="urn:microsoft.com/office/officeart/2005/8/layout/process3"/>
    <dgm:cxn modelId="{ABD45AB2-7A86-4580-8CC6-6A8DAAC8D390}" type="presParOf" srcId="{E8E5CA90-A6D4-4C71-BE26-0337063DD050}" destId="{B974A674-3070-4C52-A464-822B475A287A}" srcOrd="1" destOrd="0" presId="urn:microsoft.com/office/officeart/2005/8/layout/process3"/>
    <dgm:cxn modelId="{B2154105-CEA4-4E44-BEC1-BD209540BB7F}" type="presParOf" srcId="{E8E5CA90-A6D4-4C71-BE26-0337063DD050}" destId="{FE51F023-C267-47E4-941D-6458054B77E6}" srcOrd="2" destOrd="0" presId="urn:microsoft.com/office/officeart/2005/8/layout/process3"/>
    <dgm:cxn modelId="{817002D3-5314-4C53-873F-727836DF5375}" type="presParOf" srcId="{49CDC136-B753-4885-863D-89971E5EC81C}" destId="{5A713F35-B3D0-4CE2-97A1-405BFE89E9C2}" srcOrd="3" destOrd="0" presId="urn:microsoft.com/office/officeart/2005/8/layout/process3"/>
    <dgm:cxn modelId="{11237114-5266-4E7F-85AF-EE67E9D7021E}" type="presParOf" srcId="{5A713F35-B3D0-4CE2-97A1-405BFE89E9C2}" destId="{8493C225-EC24-4700-90FD-E33471F5444B}" srcOrd="0" destOrd="0" presId="urn:microsoft.com/office/officeart/2005/8/layout/process3"/>
    <dgm:cxn modelId="{A3F6B69D-E033-4000-8C03-7E612D56C64D}" type="presParOf" srcId="{49CDC136-B753-4885-863D-89971E5EC81C}" destId="{3C04A873-7DAF-41D0-ABC3-D6798273D3E3}" srcOrd="4" destOrd="0" presId="urn:microsoft.com/office/officeart/2005/8/layout/process3"/>
    <dgm:cxn modelId="{EF2BA0F0-70A9-4CB5-BE3D-602B469BFB07}" type="presParOf" srcId="{3C04A873-7DAF-41D0-ABC3-D6798273D3E3}" destId="{4BCC81EC-C3A5-4224-871E-D068D700E475}" srcOrd="0" destOrd="0" presId="urn:microsoft.com/office/officeart/2005/8/layout/process3"/>
    <dgm:cxn modelId="{AB2F3F44-DDDD-4015-9ABE-C670E31D13C8}" type="presParOf" srcId="{3C04A873-7DAF-41D0-ABC3-D6798273D3E3}" destId="{1CD55E2F-D825-4E1D-A643-E54AC3637FA2}" srcOrd="1" destOrd="0" presId="urn:microsoft.com/office/officeart/2005/8/layout/process3"/>
    <dgm:cxn modelId="{EB4C3FF6-AB3F-45EA-ADE3-B49656126BB2}" type="presParOf" srcId="{3C04A873-7DAF-41D0-ABC3-D6798273D3E3}" destId="{033D844C-8F89-4A7C-8235-C6AE33976861}" srcOrd="2" destOrd="0" presId="urn:microsoft.com/office/officeart/2005/8/layout/process3"/>
    <dgm:cxn modelId="{BECE3714-3C9C-4E39-9806-B6A339BB6BC1}" type="presParOf" srcId="{49CDC136-B753-4885-863D-89971E5EC81C}" destId="{542F45DD-8824-4108-80AA-C4E325629219}" srcOrd="5" destOrd="0" presId="urn:microsoft.com/office/officeart/2005/8/layout/process3"/>
    <dgm:cxn modelId="{A6EC8C9B-DC7C-47F6-858F-2F7D92B94DE4}" type="presParOf" srcId="{542F45DD-8824-4108-80AA-C4E325629219}" destId="{2A97A06F-D045-4148-9245-840FAB168A10}" srcOrd="0" destOrd="0" presId="urn:microsoft.com/office/officeart/2005/8/layout/process3"/>
    <dgm:cxn modelId="{DE710B3C-99E7-4094-81E9-766FDD71675D}" type="presParOf" srcId="{49CDC136-B753-4885-863D-89971E5EC81C}" destId="{253FE8EC-069A-4104-B715-07FDD3887236}" srcOrd="6" destOrd="0" presId="urn:microsoft.com/office/officeart/2005/8/layout/process3"/>
    <dgm:cxn modelId="{2013703D-6516-496E-94C1-DB71FFFE9374}" type="presParOf" srcId="{253FE8EC-069A-4104-B715-07FDD3887236}" destId="{32DEF38F-3A33-4183-AB12-35C89EE8A3C1}" srcOrd="0" destOrd="0" presId="urn:microsoft.com/office/officeart/2005/8/layout/process3"/>
    <dgm:cxn modelId="{4EFBDE86-13B5-4C3E-8A8D-450C2B75069C}" type="presParOf" srcId="{253FE8EC-069A-4104-B715-07FDD3887236}" destId="{296E0974-B04D-42EA-8CB1-5070FC0ECC1B}" srcOrd="1" destOrd="0" presId="urn:microsoft.com/office/officeart/2005/8/layout/process3"/>
    <dgm:cxn modelId="{211F2893-C23E-4C9C-A861-8B5204D5F371}" type="presParOf" srcId="{253FE8EC-069A-4104-B715-07FDD3887236}" destId="{C3BB4C05-FE24-47ED-9169-7CEEEA38BCD7}" srcOrd="2" destOrd="0" presId="urn:microsoft.com/office/officeart/2005/8/layout/process3"/>
    <dgm:cxn modelId="{D9661624-B8E2-4B56-BF26-F10189998442}" type="presParOf" srcId="{49CDC136-B753-4885-863D-89971E5EC81C}" destId="{AD21DE24-87B3-4B00-A8C4-689114D35182}" srcOrd="7" destOrd="0" presId="urn:microsoft.com/office/officeart/2005/8/layout/process3"/>
    <dgm:cxn modelId="{0CDE1B9D-2BF2-4CBC-B6D9-D2704BE6CEE9}" type="presParOf" srcId="{AD21DE24-87B3-4B00-A8C4-689114D35182}" destId="{D6558623-B95A-498E-A914-FDB8AD32F01A}" srcOrd="0" destOrd="0" presId="urn:microsoft.com/office/officeart/2005/8/layout/process3"/>
    <dgm:cxn modelId="{108016C2-6470-40E5-BF86-A8E4E0CC0E95}" type="presParOf" srcId="{49CDC136-B753-4885-863D-89971E5EC81C}" destId="{CE75A8FD-7B60-4A55-AB1F-B2319E6321FF}" srcOrd="8" destOrd="0" presId="urn:microsoft.com/office/officeart/2005/8/layout/process3"/>
    <dgm:cxn modelId="{90DB3893-3B29-4E6E-9062-64D655B5FEA0}" type="presParOf" srcId="{CE75A8FD-7B60-4A55-AB1F-B2319E6321FF}" destId="{D5FB44B2-B0C5-474C-A702-4379517D3435}" srcOrd="0" destOrd="0" presId="urn:microsoft.com/office/officeart/2005/8/layout/process3"/>
    <dgm:cxn modelId="{B990F556-664D-427C-A01E-5498BFDD310E}" type="presParOf" srcId="{CE75A8FD-7B60-4A55-AB1F-B2319E6321FF}" destId="{2F3FE205-B600-48E8-9B2D-C1DCCA3872C3}" srcOrd="1" destOrd="0" presId="urn:microsoft.com/office/officeart/2005/8/layout/process3"/>
    <dgm:cxn modelId="{E4399C57-D609-4CE1-90F7-A83D19D3BED8}" type="presParOf" srcId="{CE75A8FD-7B60-4A55-AB1F-B2319E6321FF}" destId="{FD60CA26-42B7-490E-90E8-2746FB76AEC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DB861-5492-458B-ABB1-AE45E46AB802}">
      <dsp:nvSpPr>
        <dsp:cNvPr id="0" name=""/>
        <dsp:cNvSpPr/>
      </dsp:nvSpPr>
      <dsp:spPr>
        <a:xfrm>
          <a:off x="5070" y="638466"/>
          <a:ext cx="1144065" cy="559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Feature </a:t>
          </a:r>
          <a:r>
            <a:rPr lang="en-US" sz="1000" kern="1200" dirty="0" smtClean="0"/>
            <a:t>Engineering</a:t>
          </a:r>
          <a:endParaRPr lang="ru-RU" sz="1000" kern="1200" dirty="0"/>
        </a:p>
      </dsp:txBody>
      <dsp:txXfrm>
        <a:off x="5070" y="638466"/>
        <a:ext cx="1144065" cy="372813"/>
      </dsp:txXfrm>
    </dsp:sp>
    <dsp:sp modelId="{D216D55F-A58E-40C1-9D01-2CAB185025DE}">
      <dsp:nvSpPr>
        <dsp:cNvPr id="0" name=""/>
        <dsp:cNvSpPr/>
      </dsp:nvSpPr>
      <dsp:spPr>
        <a:xfrm>
          <a:off x="1" y="1176277"/>
          <a:ext cx="1144065" cy="14615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Data Preprocessing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Data Normalization</a:t>
          </a:r>
          <a:endParaRPr lang="ru-RU" sz="1000" kern="1200" dirty="0"/>
        </a:p>
      </dsp:txBody>
      <dsp:txXfrm>
        <a:off x="33510" y="1209786"/>
        <a:ext cx="1077047" cy="1394567"/>
      </dsp:txXfrm>
    </dsp:sp>
    <dsp:sp modelId="{C27441F6-A053-41B7-883A-28A4C2A8A0AA}">
      <dsp:nvSpPr>
        <dsp:cNvPr id="0" name=""/>
        <dsp:cNvSpPr/>
      </dsp:nvSpPr>
      <dsp:spPr>
        <a:xfrm rot="21561567">
          <a:off x="1324279" y="672023"/>
          <a:ext cx="371352" cy="28483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1324282" y="729469"/>
        <a:ext cx="285900" cy="170903"/>
      </dsp:txXfrm>
    </dsp:sp>
    <dsp:sp modelId="{B974A674-3070-4C52-A464-822B475A287A}">
      <dsp:nvSpPr>
        <dsp:cNvPr id="0" name=""/>
        <dsp:cNvSpPr/>
      </dsp:nvSpPr>
      <dsp:spPr>
        <a:xfrm>
          <a:off x="1849756" y="617842"/>
          <a:ext cx="1144065" cy="559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Splitting the Data</a:t>
          </a:r>
          <a:endParaRPr lang="ru-RU" sz="1000" kern="1200" dirty="0"/>
        </a:p>
      </dsp:txBody>
      <dsp:txXfrm>
        <a:off x="1849756" y="617842"/>
        <a:ext cx="1144065" cy="372813"/>
      </dsp:txXfrm>
    </dsp:sp>
    <dsp:sp modelId="{FE51F023-C267-47E4-941D-6458054B77E6}">
      <dsp:nvSpPr>
        <dsp:cNvPr id="0" name=""/>
        <dsp:cNvSpPr/>
      </dsp:nvSpPr>
      <dsp:spPr>
        <a:xfrm>
          <a:off x="1857203" y="1155669"/>
          <a:ext cx="1144065" cy="14615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60% </a:t>
          </a:r>
          <a:r>
            <a:rPr lang="en-US" sz="1000" kern="1200" dirty="0" smtClean="0"/>
            <a:t>Training Data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20% Validation Data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20% Test Data</a:t>
          </a:r>
          <a:endParaRPr lang="ru-RU" sz="1000" kern="1200" dirty="0"/>
        </a:p>
      </dsp:txBody>
      <dsp:txXfrm>
        <a:off x="1890712" y="1189178"/>
        <a:ext cx="1077047" cy="1394567"/>
      </dsp:txXfrm>
    </dsp:sp>
    <dsp:sp modelId="{5A713F35-B3D0-4CE2-97A1-405BFE89E9C2}">
      <dsp:nvSpPr>
        <dsp:cNvPr id="0" name=""/>
        <dsp:cNvSpPr/>
      </dsp:nvSpPr>
      <dsp:spPr>
        <a:xfrm rot="38722">
          <a:off x="3165527" y="672257"/>
          <a:ext cx="364063" cy="28483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3165530" y="728744"/>
        <a:ext cx="278611" cy="170903"/>
      </dsp:txXfrm>
    </dsp:sp>
    <dsp:sp modelId="{1CD55E2F-D825-4E1D-A643-E54AC3637FA2}">
      <dsp:nvSpPr>
        <dsp:cNvPr id="0" name=""/>
        <dsp:cNvSpPr/>
      </dsp:nvSpPr>
      <dsp:spPr>
        <a:xfrm>
          <a:off x="3680690" y="638466"/>
          <a:ext cx="1144065" cy="559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Hyper parameter Tuning</a:t>
          </a:r>
          <a:endParaRPr lang="ru-RU" sz="1000" kern="1200" dirty="0"/>
        </a:p>
      </dsp:txBody>
      <dsp:txXfrm>
        <a:off x="3680690" y="638466"/>
        <a:ext cx="1144065" cy="372813"/>
      </dsp:txXfrm>
    </dsp:sp>
    <dsp:sp modelId="{033D844C-8F89-4A7C-8235-C6AE33976861}">
      <dsp:nvSpPr>
        <dsp:cNvPr id="0" name=""/>
        <dsp:cNvSpPr/>
      </dsp:nvSpPr>
      <dsp:spPr>
        <a:xfrm>
          <a:off x="3686947" y="1190031"/>
          <a:ext cx="1144065" cy="14615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Input layers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3 hidden layers(LSTM 10 units, Adam optimizer, </a:t>
          </a:r>
          <a:r>
            <a:rPr lang="en-US" sz="1000" kern="1200" dirty="0" err="1" smtClean="0"/>
            <a:t>lr</a:t>
          </a:r>
          <a:r>
            <a:rPr lang="en-US" sz="1000" kern="1200" dirty="0" smtClean="0"/>
            <a:t>=0,001, Loss = MSE)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Dense layer(2 output layers)</a:t>
          </a:r>
          <a:endParaRPr lang="ru-RU" sz="1000" kern="1200" dirty="0"/>
        </a:p>
      </dsp:txBody>
      <dsp:txXfrm>
        <a:off x="3720456" y="1223540"/>
        <a:ext cx="1077047" cy="1394567"/>
      </dsp:txXfrm>
    </dsp:sp>
    <dsp:sp modelId="{542F45DD-8824-4108-80AA-C4E325629219}">
      <dsp:nvSpPr>
        <dsp:cNvPr id="0" name=""/>
        <dsp:cNvSpPr/>
      </dsp:nvSpPr>
      <dsp:spPr>
        <a:xfrm>
          <a:off x="4998191" y="682453"/>
          <a:ext cx="367684" cy="28483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4998191" y="739421"/>
        <a:ext cx="282232" cy="170903"/>
      </dsp:txXfrm>
    </dsp:sp>
    <dsp:sp modelId="{296E0974-B04D-42EA-8CB1-5070FC0ECC1B}">
      <dsp:nvSpPr>
        <dsp:cNvPr id="0" name=""/>
        <dsp:cNvSpPr/>
      </dsp:nvSpPr>
      <dsp:spPr>
        <a:xfrm>
          <a:off x="5518499" y="638466"/>
          <a:ext cx="1144065" cy="559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Performance Evaluation</a:t>
          </a:r>
          <a:endParaRPr lang="ru-RU" sz="1000" kern="1200" dirty="0"/>
        </a:p>
      </dsp:txBody>
      <dsp:txXfrm>
        <a:off x="5518499" y="638466"/>
        <a:ext cx="1144065" cy="372813"/>
      </dsp:txXfrm>
    </dsp:sp>
    <dsp:sp modelId="{C3BB4C05-FE24-47ED-9169-7CEEEA38BCD7}">
      <dsp:nvSpPr>
        <dsp:cNvPr id="0" name=""/>
        <dsp:cNvSpPr/>
      </dsp:nvSpPr>
      <dsp:spPr>
        <a:xfrm>
          <a:off x="5484691" y="1196915"/>
          <a:ext cx="1144065" cy="14615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Training and Validation Loss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Evaluation Metrics on Test Data(R-squared, RMSE,MAE)</a:t>
          </a:r>
          <a:endParaRPr lang="ru-RU" sz="1000" kern="1200" dirty="0"/>
        </a:p>
      </dsp:txBody>
      <dsp:txXfrm>
        <a:off x="5518200" y="1230424"/>
        <a:ext cx="1077047" cy="1394567"/>
      </dsp:txXfrm>
    </dsp:sp>
    <dsp:sp modelId="{AD21DE24-87B3-4B00-A8C4-689114D35182}">
      <dsp:nvSpPr>
        <dsp:cNvPr id="0" name=""/>
        <dsp:cNvSpPr/>
      </dsp:nvSpPr>
      <dsp:spPr>
        <a:xfrm>
          <a:off x="6836001" y="682453"/>
          <a:ext cx="367684" cy="28483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6836001" y="739421"/>
        <a:ext cx="282232" cy="170903"/>
      </dsp:txXfrm>
    </dsp:sp>
    <dsp:sp modelId="{2F3FE205-B600-48E8-9B2D-C1DCCA3872C3}">
      <dsp:nvSpPr>
        <dsp:cNvPr id="0" name=""/>
        <dsp:cNvSpPr/>
      </dsp:nvSpPr>
      <dsp:spPr>
        <a:xfrm>
          <a:off x="7356309" y="638466"/>
          <a:ext cx="1144065" cy="559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ru-RU" sz="1000" kern="1200" dirty="0"/>
        </a:p>
      </dsp:txBody>
      <dsp:txXfrm>
        <a:off x="7356309" y="638466"/>
        <a:ext cx="1144065" cy="372813"/>
      </dsp:txXfrm>
    </dsp:sp>
    <dsp:sp modelId="{FD60CA26-42B7-490E-90E8-2746FB76AEC3}">
      <dsp:nvSpPr>
        <dsp:cNvPr id="0" name=""/>
        <dsp:cNvSpPr/>
      </dsp:nvSpPr>
      <dsp:spPr>
        <a:xfrm>
          <a:off x="7350004" y="1203785"/>
          <a:ext cx="1144065" cy="14615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Plots: Actual vs Predicted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Plots: Forecasting of future values</a:t>
          </a:r>
          <a:endParaRPr lang="ru-RU" sz="1000" kern="1200" dirty="0"/>
        </a:p>
      </dsp:txBody>
      <dsp:txXfrm>
        <a:off x="7383513" y="1237294"/>
        <a:ext cx="1077047" cy="1394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b25aea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b25aea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07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b25aea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b25aea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24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b25aea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b25aea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86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c82dcade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c82dcade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31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82dcade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82dcade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82dcade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82dcade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06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c82dcade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c82dcade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c82dcade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c82dcade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54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b25aea6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b25aea6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cb25aea6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cb25aea6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b25aea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b25aea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1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1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95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1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95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1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95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6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 algn="ctr"/>
            <a:r>
              <a:rPr 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GreenPulseRNN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У</a:t>
            </a:r>
            <a:r>
              <a:rPr lang="ru-RU" sz="2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мная Модель </a:t>
            </a:r>
            <a:r>
              <a:rPr lang="ru-RU" sz="2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на базе </a:t>
            </a:r>
            <a:r>
              <a:rPr lang="ru-RU" sz="2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Рекурсивных Нейронные Сетей(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RNN</a:t>
            </a:r>
            <a:r>
              <a:rPr lang="ru-RU" sz="2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) </a:t>
            </a:r>
            <a:r>
              <a:rPr lang="ru-RU" sz="2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для </a:t>
            </a:r>
            <a:r>
              <a:rPr lang="kk-KZ" sz="2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управления Энергетическими Ресурсами</a:t>
            </a:r>
            <a:r>
              <a:rPr lang="ru-RU" sz="2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sz="2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44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/>
            <a:endParaRPr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/>
            <a:endParaRPr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/>
            <a:r>
              <a:rPr lang="ru" sz="2183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Presenter:</a:t>
            </a:r>
            <a:endParaRPr sz="2183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/>
            <a:endParaRPr sz="2183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/>
            <a:r>
              <a:rPr lang="ru" sz="2183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Samat </a:t>
            </a:r>
            <a:r>
              <a:rPr lang="ru" sz="2183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Kabdygali</a:t>
            </a:r>
            <a:endParaRPr sz="2183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7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" sz="2500" b="1" dirty="0"/>
              <a:t>Actual </a:t>
            </a:r>
            <a:r>
              <a:rPr lang="ru" sz="2500" b="1" dirty="0"/>
              <a:t>vs. Predicted plot</a:t>
            </a:r>
            <a:endParaRPr sz="25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647702"/>
            <a:ext cx="8143874" cy="44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7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500" b="1" dirty="0"/>
              <a:t>Forecasting of future demand</a:t>
            </a:r>
            <a:endParaRPr sz="25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9" y="666752"/>
            <a:ext cx="70580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7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500" b="1" dirty="0"/>
              <a:t>Forecasting of future demand</a:t>
            </a:r>
            <a:endParaRPr sz="25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7" y="745549"/>
            <a:ext cx="8708475" cy="41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699" y="116594"/>
            <a:ext cx="8976679" cy="59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ru-RU" b="1" dirty="0">
                <a:solidFill>
                  <a:schemeClr val="tx1"/>
                </a:solidFill>
                <a:latin typeface="+mn-lt"/>
              </a:rPr>
              <a:t>Почему важно точно прогнозировать производство и потребление энергии?</a:t>
            </a:r>
            <a:endParaRPr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2" y="1029900"/>
            <a:ext cx="8708547" cy="1958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200000"/>
              </a:lnSpc>
              <a:buClr>
                <a:schemeClr val="lt1"/>
              </a:buClr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Точное прогнозирование производства и потребления энергии критично важно для баланса предложения и спроса, поскольку электроэнергию сложно хранить. Ошибки в прогнозах могут привести к финансовым потерям и нестабильности электросети. Экономически, точные прогнозы позволяют избежать лишних затрат на избыточное производство или экстренное удовлетворение спроса. С точки зрения экологии, они помогают уменьшить негативное воздействие на окружающую среду, особенно при использовании </a:t>
            </a:r>
            <a:r>
              <a:rPr lang="ru-RU" sz="1100" dirty="0" err="1">
                <a:solidFill>
                  <a:schemeClr val="tx1"/>
                </a:solidFill>
                <a:latin typeface="+mn-lt"/>
              </a:rPr>
              <a:t>неэкологичных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 источников. С ростом доли возобновляемых источников, таких как солнечная и ветровая энергия, точность прогнозов становится ещё более важной для их эффективной интеграции в систему. Стратегическое планирование и развитие также зависят от точных данных для принятия обоснованных инвестиционных решений. Кроме того, точные прогнозы способствуют стабильности рынка и цен, что выгодно для всех участников. Наконец, они критически важны для обеспечения общественной безопасности, например, в системах жизнеобеспечения как больницы. В целом, точное прогнозирование является ключевым фактором для устойчивого развития, обеспечивая эффективность, экономическую выгоду, экологическую устойчивость и безопасность.</a:t>
            </a:r>
            <a:endParaRPr lang="kk-KZ" sz="11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31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13000" y="63101"/>
            <a:ext cx="89652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kk-KZ" b="1" dirty="0" smtClean="0">
                <a:solidFill>
                  <a:schemeClr val="tx1"/>
                </a:solidFill>
                <a:latin typeface="+mn-lt"/>
              </a:rPr>
              <a:t>Наше инновационное решение для этой сложной задачи 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endParaRPr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0" y="2783253"/>
            <a:ext cx="9144000" cy="2201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200000"/>
              </a:lnSpc>
              <a:buClr>
                <a:schemeClr val="lt1"/>
              </a:buClr>
              <a:buNone/>
            </a:pPr>
            <a:r>
              <a:rPr lang="kk-KZ" sz="1100" dirty="0" smtClean="0">
                <a:solidFill>
                  <a:schemeClr val="tx1"/>
                </a:solidFill>
                <a:latin typeface="+mn-lt"/>
              </a:rPr>
              <a:t>Для решения этой задачи мы разработали свою Нейронную сеть</a:t>
            </a:r>
            <a:r>
              <a:rPr lang="ru-RU" sz="1100" dirty="0" smtClean="0">
                <a:solidFill>
                  <a:schemeClr val="tx1"/>
                </a:solidFill>
                <a:latin typeface="+mn-lt"/>
              </a:rPr>
              <a:t>! Традиционные методы как регрессионный анализ,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не учитывают сложные нелинейные зависимости в </a:t>
            </a:r>
            <a:r>
              <a:rPr lang="ru-RU" sz="1100" dirty="0" smtClean="0">
                <a:solidFill>
                  <a:schemeClr val="tx1"/>
                </a:solidFill>
                <a:latin typeface="+mn-lt"/>
              </a:rPr>
              <a:t>данных, наша разработка эффективна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в анализе временных рядов, улавливая сложные зависимости и адаптируясь к </a:t>
            </a:r>
            <a:r>
              <a:rPr lang="ru-RU" sz="1100" dirty="0" smtClean="0">
                <a:solidFill>
                  <a:schemeClr val="tx1"/>
                </a:solidFill>
                <a:latin typeface="+mn-lt"/>
              </a:rPr>
              <a:t>изменениям.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Это критически важно для учета сезонных и дневных колебаний в энергопотреблении. </a:t>
            </a:r>
            <a:r>
              <a:rPr lang="ru-RU" sz="1100" dirty="0" smtClean="0">
                <a:solidFill>
                  <a:schemeClr val="tx1"/>
                </a:solidFill>
                <a:latin typeface="+mn-lt"/>
              </a:rPr>
              <a:t>Она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также </a:t>
            </a:r>
            <a:r>
              <a:rPr lang="ru-RU" sz="1100" dirty="0" smtClean="0">
                <a:solidFill>
                  <a:schemeClr val="tx1"/>
                </a:solidFill>
                <a:latin typeface="+mn-lt"/>
              </a:rPr>
              <a:t>полезна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при интеграции возобновляемых источников энергии, таких как солнечные и ветровые фермы, которые подвержены непредсказуемым колебаниям. Точные прогнозы, сделанные с использованием RNN, помогают в управлении загрузкой электросети, предотвращают сбои и поддерживают стабильность системы</a:t>
            </a:r>
            <a:r>
              <a:rPr lang="ru-RU" sz="1100" dirty="0" smtClean="0">
                <a:solidFill>
                  <a:schemeClr val="tx1"/>
                </a:solidFill>
                <a:latin typeface="+mn-lt"/>
              </a:rPr>
              <a:t>..</a:t>
            </a:r>
            <a:endParaRPr lang="ru-RU" sz="11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Рисунок 2" descr="DC passed the most ambitious clean &lt;strong&gt;energy&lt;/strong&gt; law in the US. Now what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37" y="1467677"/>
            <a:ext cx="2136678" cy="1260640"/>
          </a:xfrm>
          <a:prstGeom prst="rect">
            <a:avLst/>
          </a:prstGeom>
        </p:spPr>
      </p:pic>
      <p:pic>
        <p:nvPicPr>
          <p:cNvPr id="1026" name="Picture 2" descr="8,800+ Greenhouse Gas Emissions Icon Illustrations, Royalty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13" y="1412741"/>
            <a:ext cx="1736549" cy="137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Dataset for Neural Network Training </a:t>
            </a:r>
            <a:endParaRPr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3" y="1017725"/>
            <a:ext cx="8753474" cy="223090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11702" y="3248631"/>
            <a:ext cx="7572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Для обучения нашей </a:t>
            </a:r>
            <a:r>
              <a:rPr lang="ru-RU" sz="1200" dirty="0" err="1" smtClean="0"/>
              <a:t>нейросети</a:t>
            </a:r>
            <a:r>
              <a:rPr lang="ru-RU" sz="1200" dirty="0" smtClean="0"/>
              <a:t> мы использовали огромный набор </a:t>
            </a:r>
            <a:r>
              <a:rPr lang="ru-RU" sz="1200" dirty="0"/>
              <a:t>данных </a:t>
            </a:r>
            <a:r>
              <a:rPr lang="ru-RU" sz="1200" dirty="0" smtClean="0"/>
              <a:t>который собран </a:t>
            </a:r>
            <a:r>
              <a:rPr lang="ru-RU" sz="1200" dirty="0"/>
              <a:t>за период с декабря 2010 года по ноябрь 2018 года с разрешением временного шага один час и </a:t>
            </a:r>
            <a:r>
              <a:rPr lang="ru-RU" sz="1200" dirty="0" smtClean="0"/>
              <a:t>он содержит </a:t>
            </a:r>
            <a:r>
              <a:rPr lang="ru-RU" sz="1200" dirty="0"/>
              <a:t>70 080 измерений. </a:t>
            </a:r>
            <a:r>
              <a:rPr lang="ru-RU" sz="1200" dirty="0"/>
              <a:t>В дополнение к историческим значениям энергопотребления в набор включена совокупность метеорологических переменных. К метеорологическим переменным относятся атмосферное давление, температура и влажность воздуха, а также скорость ветра и солнечное излучение в заданном месте.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48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07975" y="302013"/>
            <a:ext cx="46222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  <a:latin typeface="+mn-lt"/>
              </a:rPr>
              <a:t>Recurrent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Neural 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Networks</a:t>
            </a:r>
            <a:endParaRPr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AutoShape 6" descr="Recurrent neural network(RNN) or Long Short Term Memory(LSTM) [5][6][16] |  Download Scientific Diagram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Recurrent neural network(RNN) or Long Short Term Memory(LSTM) [5][6][16] |  Download Scientific Diagram"/>
          <p:cNvSpPr>
            <a:spLocks noChangeAspect="1" noChangeArrowheads="1"/>
          </p:cNvSpPr>
          <p:nvPr/>
        </p:nvSpPr>
        <p:spPr bwMode="auto">
          <a:xfrm>
            <a:off x="307975" y="7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Recurrent Neural Network PowerPoint and Google Slides Template - PPT Slid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" t="17389" r="10069" b="17474"/>
          <a:stretch/>
        </p:blipFill>
        <p:spPr bwMode="auto">
          <a:xfrm>
            <a:off x="1482725" y="874715"/>
            <a:ext cx="6388100" cy="273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12775" y="3611341"/>
            <a:ext cx="7226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Наша </a:t>
            </a:r>
            <a:r>
              <a:rPr lang="en-US" dirty="0" smtClean="0"/>
              <a:t>RNN </a:t>
            </a:r>
            <a:r>
              <a:rPr lang="ru-RU" dirty="0" smtClean="0"/>
              <a:t>является</a:t>
            </a:r>
            <a:r>
              <a:rPr lang="en-US" dirty="0" smtClean="0"/>
              <a:t> </a:t>
            </a:r>
            <a:r>
              <a:rPr lang="ru-RU" dirty="0" smtClean="0"/>
              <a:t>наилучшим </a:t>
            </a:r>
            <a:r>
              <a:rPr lang="ru-RU" dirty="0"/>
              <a:t>выбором для работы с последовательными данными, поскольку они обладают внутренней памятью, в которой хранится информация о предыдущих шагах последовательности, что позволяет эффективно моделировать временные зависимости.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07975" y="302013"/>
            <a:ext cx="70691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b="1" dirty="0" smtClean="0">
                <a:solidFill>
                  <a:schemeClr val="tx1"/>
                </a:solidFill>
                <a:latin typeface="+mn-lt"/>
              </a:rPr>
              <a:t>Разработка 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RNN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kk-KZ" b="1" dirty="0" smtClean="0">
                <a:solidFill>
                  <a:schemeClr val="tx1"/>
                </a:solidFill>
                <a:latin typeface="+mn-lt"/>
              </a:rPr>
              <a:t>модели </a:t>
            </a:r>
            <a:endParaRPr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AutoShape 6" descr="Recurrent neural network(RNN) or Long Short Term Memory(LSTM) [5][6][16] |  Download Scientific Diagram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Recurrent neural network(RNN) or Long Short Term Memory(LSTM) [5][6][16] |  Download Scientific Diagram"/>
          <p:cNvSpPr>
            <a:spLocks noChangeAspect="1" noChangeArrowheads="1"/>
          </p:cNvSpPr>
          <p:nvPr/>
        </p:nvSpPr>
        <p:spPr bwMode="auto">
          <a:xfrm>
            <a:off x="307975" y="7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595506157"/>
              </p:ext>
            </p:extLst>
          </p:nvPr>
        </p:nvGraphicFramePr>
        <p:xfrm>
          <a:off x="155575" y="1219587"/>
          <a:ext cx="8739772" cy="311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12775" y="1016387"/>
            <a:ext cx="7226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dirty="0" smtClean="0"/>
              <a:t>Для обучения нейросети, мы использовали </a:t>
            </a:r>
            <a:r>
              <a:rPr lang="en-US" dirty="0" smtClean="0"/>
              <a:t>Python </a:t>
            </a:r>
            <a:r>
              <a:rPr lang="kk-KZ" dirty="0" smtClean="0"/>
              <a:t>и его фреймворки</a:t>
            </a:r>
            <a:r>
              <a:rPr lang="en-US" dirty="0" smtClean="0"/>
              <a:t>.</a:t>
            </a:r>
            <a:r>
              <a:rPr lang="kk-KZ" dirty="0" smtClean="0"/>
              <a:t> Ниже приведена последовательность обучения</a:t>
            </a:r>
            <a:r>
              <a:rPr lang="en-US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17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  <a:latin typeface="+mn-lt"/>
              </a:rPr>
              <a:t>Training and Validation Loss</a:t>
            </a:r>
            <a:endParaRPr lang="ru-RU" sz="24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146" y="745550"/>
            <a:ext cx="5901956" cy="36614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914400" y="4406993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dirty="0" smtClean="0"/>
              <a:t>На этом графике мы можем увидеть что с каждой итерацией наша нейронная сеть лучше обучается на данных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17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kk-KZ" sz="2500" b="1" dirty="0" smtClean="0">
                <a:latin typeface="+mn-lt"/>
              </a:rPr>
              <a:t>Расчет точности модели</a:t>
            </a:r>
            <a:endParaRPr sz="2500" b="1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805850"/>
            <a:ext cx="8520600" cy="37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# Evaluate and make predictions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y_pred = model.predict(X_test)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ru" sz="80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80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# Calculate RMSE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rmse_electricity = np.sqrt(mean_squared_error(y_test[:, 0], y_pred[:, 0]))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rmse_heat = np.sqrt(mean_squared_error(y_test[:, 1], y_pred[:, 1]))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print(f"RMSE for electricity demand: {rmse_electricity}")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print(f"RMSE for heat demand: {rmse_heat}")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sz="800" dirty="0">
              <a:solidFill>
                <a:srgbClr val="6A99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sz="800" dirty="0">
              <a:solidFill>
                <a:srgbClr val="6A99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mae_electricity = mean_absolute_error(y_test[:, 0], y_pred[:, 0])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mae_heat = mean_absolute_error(y_test[:, 1], y_pred[:, 1])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r2_electricity = r2_score(y_test[:, 0], y_pred[:, 0])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r2_heat = r2_score(y_test[:, 1], y_pred[:, 1])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print(f"R-squared for electricity demand: {r2_electricity}")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print(f"R-squared for heat demand: {r2_heat}")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print(f"MAE for electricity demand: {mae_electricity}")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print(f"MAE for heat demand: {mae_heat}")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sz="800" dirty="0">
              <a:solidFill>
                <a:srgbClr val="6A99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816025" y="1389150"/>
            <a:ext cx="322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" sz="800" dirty="0">
                <a:solidFill>
                  <a:schemeClr val="tx1"/>
                </a:solidFill>
              </a:rPr>
              <a:t>430/430 [==============================] - 3s 6ms/step RMSE for electricity demand: 0.037161836922155946 RMSE for heat demand: 0.04213834001561892</a:t>
            </a:r>
            <a:endParaRPr sz="800" dirty="0">
              <a:solidFill>
                <a:schemeClr val="tx1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816025" y="3105450"/>
            <a:ext cx="3119700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ru" sz="800" dirty="0">
                <a:solidFill>
                  <a:schemeClr val="tx1"/>
                </a:solidFill>
              </a:rPr>
              <a:t>R-squared for electricity demand: 0.9889429792699796 R-squared for heat demand: 0.9858063963234864</a:t>
            </a:r>
            <a:endParaRPr sz="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ru" sz="800" dirty="0">
                <a:solidFill>
                  <a:schemeClr val="tx1"/>
                </a:solidFill>
              </a:rPr>
              <a:t>MAE for electricity demand: 0.02075618024363022</a:t>
            </a:r>
            <a:endParaRPr sz="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ru" sz="800" dirty="0">
                <a:solidFill>
                  <a:schemeClr val="tx1"/>
                </a:solidFill>
              </a:rPr>
              <a:t>MAE for heat demand: 0.023384590770352022</a:t>
            </a:r>
            <a:endParaRPr sz="8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36425" y="3689351"/>
            <a:ext cx="4164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dirty="0" smtClean="0"/>
              <a:t>В расчете точности модели показазывается что</a:t>
            </a:r>
          </a:p>
          <a:p>
            <a:r>
              <a:rPr lang="kk-KZ" dirty="0" smtClean="0"/>
              <a:t>Точность модели 98</a:t>
            </a:r>
            <a:r>
              <a:rPr lang="ru-RU" dirty="0" smtClean="0"/>
              <a:t>%</a:t>
            </a:r>
            <a:r>
              <a:rPr lang="kk-KZ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7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" sz="2500" b="1" dirty="0"/>
              <a:t>Actual </a:t>
            </a:r>
            <a:r>
              <a:rPr lang="ru" sz="2500" b="1" dirty="0"/>
              <a:t>vs. Predicted plot</a:t>
            </a:r>
            <a:endParaRPr sz="25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64" y="745550"/>
            <a:ext cx="8022675" cy="405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586</Words>
  <Application>Microsoft Office PowerPoint</Application>
  <PresentationFormat>Экран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Proxima Nova</vt:lpstr>
      <vt:lpstr>Arial</vt:lpstr>
      <vt:lpstr>Times New Roman</vt:lpstr>
      <vt:lpstr>Spearmint</vt:lpstr>
      <vt:lpstr>GreenPulseRNN  Умная Модель на базе Рекурсивных Нейронные Сетей(RNN) для управления Энергетическими Ресурсами.</vt:lpstr>
      <vt:lpstr>Почему важно точно прогнозировать производство и потребление энергии?</vt:lpstr>
      <vt:lpstr>Наше инновационное решение для этой сложной задачи  </vt:lpstr>
      <vt:lpstr>Dataset for Neural Network Training </vt:lpstr>
      <vt:lpstr>Recurrent Neural Networks</vt:lpstr>
      <vt:lpstr>Разработка RNN модели </vt:lpstr>
      <vt:lpstr>Training and Validation Loss</vt:lpstr>
      <vt:lpstr>Расчет точности модели</vt:lpstr>
      <vt:lpstr>Actual vs. Predicted plot</vt:lpstr>
      <vt:lpstr>Actual vs. Predicted plot</vt:lpstr>
      <vt:lpstr>Forecasting of future demand</vt:lpstr>
      <vt:lpstr>Forecasting of future demand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GreenPulseRNN  умная экосистема на базе RNN для мониторинга и прогноза вашего энергопотребления.</dc:title>
  <dc:creator>Самат Қабдығали</dc:creator>
  <cp:lastModifiedBy>Самат Қабдығали</cp:lastModifiedBy>
  <cp:revision>26</cp:revision>
  <dcterms:modified xsi:type="dcterms:W3CDTF">2023-09-09T09:36:38Z</dcterms:modified>
</cp:coreProperties>
</file>