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4" r:id="rId5"/>
    <p:sldId id="284" r:id="rId6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EBB-19C1-4C99-1404-4D4CF4CC8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6A7DC-3017-06B7-E295-97F0AFAC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81B6-8CBD-02C3-7BC9-FCC23A8B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225C-067D-41FF-8A82-92D498CCDEF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7C621-C1DA-DB6A-1241-165243BB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03E9-26E4-51A2-A08F-6A1F615C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F04F-2B06-4D4C-96B3-F71837055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1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8759-979B-B926-ADA2-7F3F83D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3442F-8263-49F8-E4BD-EF09B0E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ACD8-5381-E474-C7C2-F65068AF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225C-067D-41FF-8A82-92D498CCDEF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3D9B-AF29-3E6E-B639-B557E1BE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9481-911E-7F17-3276-C25DB612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F04F-2B06-4D4C-96B3-F71837055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2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EC006-36F2-3C77-3CD8-CD54E1AF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F4245-53A8-8905-F2A7-959501CA8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CEF1-AA98-A068-8FBF-B5B8E86F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225C-067D-41FF-8A82-92D498CCDEF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190AF-3325-CF06-8A26-C779B169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E2F44-62C7-E110-0562-A764C033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F04F-2B06-4D4C-96B3-F71837055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13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84F0-DB2E-C17B-AFA7-730B01FD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8FD3-73A7-794C-3820-26F97F21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DFF0-8194-AB3C-3DCD-12E7E7A0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225C-067D-41FF-8A82-92D498CCDEF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4828-5C10-D3B4-A470-066D962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656C-5404-BDEB-1BA2-14D82AB0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F04F-2B06-4D4C-96B3-F71837055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4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173A-63B8-395C-2833-991CE959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29FFB-A922-06DE-431D-A36A2419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8E9C-7B47-7FEE-4DFA-2771FE84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225C-067D-41FF-8A82-92D498CCDEF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BC32-E121-9762-B4B8-F7EB237C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BFAA1-3C73-2383-6EEC-5A32E77E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F04F-2B06-4D4C-96B3-F71837055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04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1954-ADBF-450A-0838-03462ED5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CCC0-1ABE-CC4F-B70F-16E8701EC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60B09-6DA5-1BC1-1F9A-12C31310D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DA0B8-0BEA-8954-F036-C642AC93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225C-067D-41FF-8A82-92D498CCDEF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11D-F2A2-0B1D-DFAC-9C46C57C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32D0A-1ED0-A9C6-CA79-1DF7787C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F04F-2B06-4D4C-96B3-F71837055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4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2300-3A9D-5433-4E0D-19F7C099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B3DCE-08E5-D748-E44B-D738BFD4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E3B2F-A296-8C54-E211-402DBD805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FC94C-5D00-31F0-8050-5BFB8DE8A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15A53-6111-960E-6CB6-9E94F460C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3DB1B-E6E2-8774-5FDB-B8B6FE09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225C-067D-41FF-8A82-92D498CCDEF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99804-44A4-2296-44CD-8C7FFEA7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96C95-1553-5878-F238-1B12307F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F04F-2B06-4D4C-96B3-F71837055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60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03BC-9459-1D3C-B31E-A92B114C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639F2-37ED-5D0A-0099-B7A4A0A2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225C-067D-41FF-8A82-92D498CCDEF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F78F4-77FF-8975-F49C-93F1F00D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8FAD9-2162-9162-010B-6A73B39E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F04F-2B06-4D4C-96B3-F71837055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D5A24-CA41-C481-D6B7-34B67A7D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225C-067D-41FF-8A82-92D498CCDEF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2ED1D-0894-7752-976A-31780723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BFA7E-164B-E0D6-8800-87F991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F04F-2B06-4D4C-96B3-F71837055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12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69C2-24A6-15D8-A030-46F3487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3FED-6A60-499C-C059-23B1732A1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D0F7E-DC65-2F4D-AD7B-AD8BDE461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FD50-0884-23A9-E6EC-0173E4DD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225C-067D-41FF-8A82-92D498CCDEF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9216A-2856-2F8A-0E3B-70908953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3635-511B-E5EA-D6EA-C5A80A78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F04F-2B06-4D4C-96B3-F71837055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4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77D0-B586-2984-4F41-43496280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96C0E-1829-A730-2211-891A22046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8A5DE-B89C-E61E-95F9-F21EBF823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6B80-F1D4-33A4-22F3-CA5330F1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225C-067D-41FF-8A82-92D498CCDEF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BE3E0-6BA5-0B32-F844-F0FC869E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235F-9013-E4AE-CCA0-31353B0F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F04F-2B06-4D4C-96B3-F71837055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9D93F-98F2-AADC-B88F-6B32BA0C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E07A5-EB2B-70F8-5556-384E05650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39D4-D439-D651-E45E-49FF42A05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225C-067D-41FF-8A82-92D498CCDEFC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9979-F8BE-D3FB-065E-4F3A4A813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DBD6-2750-02CE-FE1D-35632A417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F04F-2B06-4D4C-96B3-F71837055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72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6901)">
            <a:extLst>
              <a:ext uri="{FF2B5EF4-FFF2-40B4-BE49-F238E27FC236}">
                <a16:creationId xmlns:a16="http://schemas.microsoft.com/office/drawing/2014/main" id="{7B8CF2AB-A9D8-CAF2-99F5-0841A71A5B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6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6902)">
            <a:extLst>
              <a:ext uri="{FF2B5EF4-FFF2-40B4-BE49-F238E27FC236}">
                <a16:creationId xmlns:a16="http://schemas.microsoft.com/office/drawing/2014/main" id="{C5628D50-23A9-9BFD-4DEA-5BB0D0C193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6905)">
            <a:extLst>
              <a:ext uri="{FF2B5EF4-FFF2-40B4-BE49-F238E27FC236}">
                <a16:creationId xmlns:a16="http://schemas.microsoft.com/office/drawing/2014/main" id="{13EB86E4-A526-1D4D-CD3F-E6F1245EC2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6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6908)">
            <a:extLst>
              <a:ext uri="{FF2B5EF4-FFF2-40B4-BE49-F238E27FC236}">
                <a16:creationId xmlns:a16="http://schemas.microsoft.com/office/drawing/2014/main" id="{9970F29D-4DBB-EB41-94B0-49EBF43B982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6928)">
            <a:extLst>
              <a:ext uri="{FF2B5EF4-FFF2-40B4-BE49-F238E27FC236}">
                <a16:creationId xmlns:a16="http://schemas.microsoft.com/office/drawing/2014/main" id="{94CF4ADE-9F27-1AFB-39AE-E83CA92A74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1</cp:revision>
  <dcterms:created xsi:type="dcterms:W3CDTF">2022-09-19T13:34:12Z</dcterms:created>
  <dcterms:modified xsi:type="dcterms:W3CDTF">2022-09-19T13:35:59Z</dcterms:modified>
</cp:coreProperties>
</file>