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5" r:id="rId7"/>
    <p:sldId id="270" r:id="rId8"/>
    <p:sldId id="271" r:id="rId9"/>
    <p:sldId id="274" r:id="rId10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C640-6C60-0364-0AD7-7D4B5CCA6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55409-4E30-24EC-2A88-C5C72A684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B626-A6B1-2C93-F58B-6C3ACFEC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BE4-9D7E-4D36-BCD2-A318DAB4358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65D67-AE0C-8CDE-D551-4DBEA55B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FB32-B61B-DF73-2500-7DB73C09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DAF8-C45D-4D15-9ACA-5527D312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27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0179-698C-382D-B149-772107B4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BE851-356C-A04F-F04C-DE53F7F33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BEFB7-7B6C-7746-D2BD-C7B8A63C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BE4-9D7E-4D36-BCD2-A318DAB4358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5AD29-BA74-0A4C-97FA-1B321D94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D786F-0CDC-1DC2-9C86-67851602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DAF8-C45D-4D15-9ACA-5527D312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40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67934-8239-71D8-0C80-4E0609BC8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3F465-97FD-CA0F-AEF5-F509FD41D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39EF2-1136-DCE0-8BB6-7AC68636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BE4-9D7E-4D36-BCD2-A318DAB4358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D0216-82AB-B11E-E217-907D5294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2A7D9-4AF0-A23C-B5BF-AE965343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DAF8-C45D-4D15-9ACA-5527D312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C309-918A-7375-E7BC-615D7FD8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91624-856B-3C3D-217A-94023674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3E71F-D9EE-D54F-1EFB-C0B019B6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BE4-9D7E-4D36-BCD2-A318DAB4358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5283-EBDB-378F-FD8C-A5B65FB7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85EE-672C-697D-8CED-F0A64168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DAF8-C45D-4D15-9ACA-5527D312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95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53F6-77B0-FF42-C2B9-A680B6A0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7E528-24DE-9A88-29CC-0F2868355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654E1-8285-C6DE-BDB2-5D1A0160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BE4-9D7E-4D36-BCD2-A318DAB4358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09076-8574-51D2-C879-115833DD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E5161-9504-F99F-0EA7-B073A76B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DAF8-C45D-4D15-9ACA-5527D312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3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DE33-A1A4-4D81-8445-ACCED787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FC3C-645E-6026-62D3-1BE6E4911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225E8-9CAB-F930-6198-7280C6B13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8B300-C605-27B2-6DE8-6DAF75B4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BE4-9D7E-4D36-BCD2-A318DAB4358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731CE-6DE1-842C-A93B-359A1D20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231AC-9F38-99D5-3B53-AFD69878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DAF8-C45D-4D15-9ACA-5527D312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20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A1E3-3B95-323B-3629-94DA7277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07F2F-06BE-D394-837C-9339F1B36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E3903-49B4-6CCD-17FC-67B352A6F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D9697-1665-E9A2-98F6-9E366D0F5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36F03-EF64-0B0F-6F27-0AB7B83F6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18850-F09F-65D7-13AC-2A4F6D72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BE4-9D7E-4D36-BCD2-A318DAB4358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1EEEF-FC50-D816-8CB4-E98DDE38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1CE7A-212E-66D7-0F03-C3A2E2C3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DAF8-C45D-4D15-9ACA-5527D312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3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FE06-BBA0-0F69-7BA4-007177D7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92BD3-40CF-5F68-989C-A70FF136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BE4-9D7E-4D36-BCD2-A318DAB4358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2A128-E15A-4A8A-E3AD-02BC3F0F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408C1-1062-0F93-A1ED-57B37640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DAF8-C45D-4D15-9ACA-5527D312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5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1D7F4-1E2D-DA1D-9F56-D9DC9B87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BE4-9D7E-4D36-BCD2-A318DAB4358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01538-2AF1-91A8-52E6-7169C752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D0A0D-2D32-7E6B-F094-8F7D045B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DAF8-C45D-4D15-9ACA-5527D312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15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6513-DC43-07B9-D3BF-FF3B7825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8072-8C2A-6B25-35AD-FF80E1184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77179-505A-EF91-8F59-DE0BC8F6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9A6EB-EECD-0392-01B4-B69BFC68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BE4-9D7E-4D36-BCD2-A318DAB4358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23118-680D-EA38-F5E6-6A0A064F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55099-8E64-E224-5B03-469F6E19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DAF8-C45D-4D15-9ACA-5527D312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78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5443-4D6A-3E69-E61B-F84AB3C0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C340E-681F-05A9-878B-782EC28A0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AD0E3-F090-B97B-4470-6D15B883B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1A744-F54B-33EB-B5A3-F0AA1105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BE4-9D7E-4D36-BCD2-A318DAB4358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417C2-4FDD-1D21-6EB4-3E645032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0C5CB-1315-4D0C-3D68-480B2975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DAF8-C45D-4D15-9ACA-5527D312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1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282FA-ECB7-A901-00D5-9B6E79FB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184C7-6F80-D5E4-0516-16595C709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DB39-0D47-6C33-A031-8AD29907A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8BE4-9D7E-4D36-BCD2-A318DAB4358F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CE18E-645D-8B0E-E30C-FDE277D3A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A9C72-2120-CBB0-CCDC-F37BCCD8A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DAF8-C45D-4D15-9ACA-5527D312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66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1DE5-43D8-6980-D4A9-2C18D9F3E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605C2-DC5E-D882-E09D-7FEAD952B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157390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614)">
            <a:extLst>
              <a:ext uri="{FF2B5EF4-FFF2-40B4-BE49-F238E27FC236}">
                <a16:creationId xmlns:a16="http://schemas.microsoft.com/office/drawing/2014/main" id="{968535BA-B5D1-AF40-737F-664A6734D5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3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615)">
            <a:extLst>
              <a:ext uri="{FF2B5EF4-FFF2-40B4-BE49-F238E27FC236}">
                <a16:creationId xmlns:a16="http://schemas.microsoft.com/office/drawing/2014/main" id="{0543D558-7500-4356-0DCB-4016A4CAF9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6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616)">
            <a:extLst>
              <a:ext uri="{FF2B5EF4-FFF2-40B4-BE49-F238E27FC236}">
                <a16:creationId xmlns:a16="http://schemas.microsoft.com/office/drawing/2014/main" id="{8D90A048-FA3A-0090-44B4-6CAD88E4DC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9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618)">
            <a:extLst>
              <a:ext uri="{FF2B5EF4-FFF2-40B4-BE49-F238E27FC236}">
                <a16:creationId xmlns:a16="http://schemas.microsoft.com/office/drawing/2014/main" id="{947B58A6-02EE-9662-A219-73E22EB5D6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6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620)">
            <a:extLst>
              <a:ext uri="{FF2B5EF4-FFF2-40B4-BE49-F238E27FC236}">
                <a16:creationId xmlns:a16="http://schemas.microsoft.com/office/drawing/2014/main" id="{F11B86D5-78EC-D968-DFED-592F40C7BA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5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625)">
            <a:extLst>
              <a:ext uri="{FF2B5EF4-FFF2-40B4-BE49-F238E27FC236}">
                <a16:creationId xmlns:a16="http://schemas.microsoft.com/office/drawing/2014/main" id="{06F52BEF-2A99-FE8B-D0F2-BFB27B81E5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5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626)">
            <a:extLst>
              <a:ext uri="{FF2B5EF4-FFF2-40B4-BE49-F238E27FC236}">
                <a16:creationId xmlns:a16="http://schemas.microsoft.com/office/drawing/2014/main" id="{08678DE4-772D-A61D-D86F-8DB7F04EB2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629)">
            <a:extLst>
              <a:ext uri="{FF2B5EF4-FFF2-40B4-BE49-F238E27FC236}">
                <a16:creationId xmlns:a16="http://schemas.microsoft.com/office/drawing/2014/main" id="{31DD5FAC-1FEF-F882-9280-6C597EE237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6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1</cp:revision>
  <dcterms:created xsi:type="dcterms:W3CDTF">2022-09-18T12:13:17Z</dcterms:created>
  <dcterms:modified xsi:type="dcterms:W3CDTF">2022-09-18T12:15:45Z</dcterms:modified>
</cp:coreProperties>
</file>