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89" r:id="rId5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D92E-1720-B395-8037-63F88DE1C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43B66-B633-4543-FA7B-8F988760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9B68-CB52-9CAB-54E5-06F0E8F3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97E8-7EF0-4D30-810A-9E188E0A231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CE58-7581-51EF-9886-8D2E25C3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3BC1-8DB1-7CC9-1905-C829F03D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BB0-E73D-4531-82BB-A68586A60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4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E954-70E9-C46F-69EE-E4CEB0D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01A63-E45E-EF4D-1EB5-92FE30EA8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24AF-6207-8FD4-8EC4-8A25BAEA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97E8-7EF0-4D30-810A-9E188E0A231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5E4BA-E8A7-48CA-76DE-ECD372B5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E67F-236F-2E3D-4461-0062F281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BB0-E73D-4531-82BB-A68586A60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4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04AA2-7704-2DA7-7F79-EE60CE631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507C8-0FEC-A17E-F1D2-D40A1E75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9DDD6-18B0-FCAC-2CC3-C1C2AE4C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97E8-7EF0-4D30-810A-9E188E0A231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2BA1-45FA-DEF6-B91B-5A03F91A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221F-4D99-387B-A1B2-0D17E330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BB0-E73D-4531-82BB-A68586A60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5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B571-C75A-695D-91E5-A95003EB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CAFB-2E6E-DFBE-2779-10C1067F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CA729-24F0-ACA4-35B3-C7D09A54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97E8-7EF0-4D30-810A-9E188E0A231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5DEA6-1B97-68C0-5B7F-2D1ADB5B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E817-867F-2BBA-7974-C31B0693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BB0-E73D-4531-82BB-A68586A60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03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6DAB-AEEE-396C-3F16-C6E7E196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67165-784F-4446-B7E3-040647605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74AE1-C4E1-679D-23AA-FCF63937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97E8-7EF0-4D30-810A-9E188E0A231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BE9AF-B762-8B24-689A-73FF4777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35D1-6905-E011-B56E-F9DD5878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BB0-E73D-4531-82BB-A68586A60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3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5CDD-B005-7983-BB9B-7BEB8912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9AC4-5C76-D683-DDCF-0ADB1B272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41526-E455-D594-781B-FDC167EB9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AF6B-E7D3-10F2-4132-67FF897D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97E8-7EF0-4D30-810A-9E188E0A231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CB1F0-93E4-CD8A-14EF-4F990A4C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D0409-D4A9-96B7-6B01-E8DC6F14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BB0-E73D-4531-82BB-A68586A60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4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B48F-44C3-8597-EC98-F315E3A8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2C86-12EF-4ADA-FD80-FAB371A8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971AC-E400-061A-4069-48846E41C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69054-EEA3-9AE8-5331-3A8782248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73DB3-07F4-2D28-F22A-DF7597312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4F3FF-6CF5-86AE-7693-1B35C6E7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97E8-7EF0-4D30-810A-9E188E0A231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3CE9C-342D-2062-C49B-00F21303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97A66-C3AD-7D18-24B8-9A29D9C1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BB0-E73D-4531-82BB-A68586A60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2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6773-E8E8-F2DB-4B34-324AF039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03D2E-3670-5B85-D2AE-C8A56409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97E8-7EF0-4D30-810A-9E188E0A231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86337-C932-2796-D337-6D5734AA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E9BE4-17FE-4CF6-3AE3-DE68785E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BB0-E73D-4531-82BB-A68586A60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06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C405D-2F2B-233A-DB1B-A09E3462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97E8-7EF0-4D30-810A-9E188E0A231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FCA61-3587-159B-F0D4-C7C41FD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0C0D-89A5-C0F3-91C2-5DFE5885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BB0-E73D-4531-82BB-A68586A60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7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B890-3644-C591-D330-185A432A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CFED-4951-4ADB-10B2-31EF9F77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E5A2-106E-3BC3-DC67-C96E66AD4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94E90-6EC3-99EC-9172-9FBF843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97E8-7EF0-4D30-810A-9E188E0A231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E82B7-D646-552E-FFC2-85AEF3FB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1771F-F1C2-452E-9D42-D31DBB04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BB0-E73D-4531-82BB-A68586A60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7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59A0-A1A9-CD36-6F1C-2C0DCA3F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16423-E37D-EDB0-6E3C-878F53BCD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DC735-9E72-7F5F-B322-DA8FB31C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14493-D314-8654-9573-61FFB732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97E8-7EF0-4D30-810A-9E188E0A231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E9358-0667-4256-07D7-87B835AD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76D9-4BDA-A80E-5012-86E1645B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BB0-E73D-4531-82BB-A68586A60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53723-8A59-0758-5229-B48671BC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27FFC-1B5B-3CD3-FCBE-8D5BE055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1FFF-F5EC-EAE7-BDD0-A0E882519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97E8-7EF0-4D30-810A-9E188E0A231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E8D4-6B3F-7C93-A977-7AEEFC832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52BC-0F80-E6CA-63FE-9A7072DB9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9BB0-E73D-4531-82BB-A68586A60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83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ADE6-1387-9AA7-6B89-FC675B3AD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7A305-632B-4CB3-AEA6-B5D9705E1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326684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38)">
            <a:extLst>
              <a:ext uri="{FF2B5EF4-FFF2-40B4-BE49-F238E27FC236}">
                <a16:creationId xmlns:a16="http://schemas.microsoft.com/office/drawing/2014/main" id="{9FF6A9ED-8E21-9A36-72E2-8049B7E729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9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45)">
            <a:extLst>
              <a:ext uri="{FF2B5EF4-FFF2-40B4-BE49-F238E27FC236}">
                <a16:creationId xmlns:a16="http://schemas.microsoft.com/office/drawing/2014/main" id="{7B3A6268-C8FF-E87A-E93F-F623FB8AAE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4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62)">
            <a:extLst>
              <a:ext uri="{FF2B5EF4-FFF2-40B4-BE49-F238E27FC236}">
                <a16:creationId xmlns:a16="http://schemas.microsoft.com/office/drawing/2014/main" id="{C2AA3104-15AC-53DB-A494-F4BCD40B93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5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2022-09-18T12:16:34Z</dcterms:created>
  <dcterms:modified xsi:type="dcterms:W3CDTF">2022-09-18T13:18:12Z</dcterms:modified>
</cp:coreProperties>
</file>