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C5B4-9AAA-F975-286F-4DF43A88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5C809-8A5D-FD7E-7707-4E46BF2B6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1E38-BDD0-4304-E961-C55D3F98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22AA-F026-EA1A-1551-6EA4157E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8B96-00D2-3F8E-6B40-9E43F5F1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1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52C-B1A8-4B02-1C5C-7FE0B93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A791-0762-32F8-AA36-592B1A00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7B04-DC95-E02B-3A6A-C3432D91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0774-02B0-88DF-136D-6D09437E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C106-0FA0-55CF-7C54-E03FFCA5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276E7-44E9-D2E7-C816-F84DC7A4B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B638-DF2F-F08A-5F25-181FA929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0618-7952-290A-B32D-8380EF9F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0D3D-7D0A-B486-D25D-6B11604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DA490-46DF-EF7A-BD1B-C8F836A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FC3-2A2C-0EB2-8EBE-871E8CAC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BF5F-3090-5718-B85D-DA888874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8927-3A6B-320D-2E7C-B1400AC3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2F5E-9A80-5530-9B2A-0A8F363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0279-BFD9-47DC-DDCE-6CAF45B0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B567-F133-15C2-51B2-EE687E52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A68-7E83-1B39-15FE-8B057B53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F657-6052-C278-1306-DE060107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6FD1-1DF4-4083-A145-716EB22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B9A9-3C37-0082-C0B1-8A95ECBC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7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ABAE-8D93-1698-EC31-C8B2A9D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5410-E78E-0FA0-BA38-4038C4460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DB5B8-2078-E5EA-489A-2EB2FE76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FEDEE-036A-B709-AC19-EAEAFDE4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211A-DE2E-00C2-4947-97E1116F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2124-AC1D-CFEF-08AF-3FC1647F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9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653B-22C9-F828-8552-FD045529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1CE66-F57F-2A4C-62DE-11E5D9C2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3F50E-8866-FF3F-140B-0B7B77CB8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C7F3A-5535-68BC-94A3-36DAA9286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0C963-E811-BD1D-6B1A-0DC109586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C4617-0BF0-3383-7234-BA0D7D00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4806-2B48-050F-AD49-4EC035F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5CBB4-5EF4-2655-1F89-0AD06891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801E-68E6-3F06-B22B-79481425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F71C4-AC2F-E4E4-7C68-96F4A32F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13B8-EC89-18EC-17E6-7A4AA22B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FCDB9-752C-6F53-2437-F02B7011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9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F1B6C-1D5F-737D-7474-0C69240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296CB-DEF1-82BB-4336-04E47927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E177-CE74-A8B2-B5B0-4CAC3DAD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3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8FE5-4ABA-8E99-9EA6-434E732D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0B57-0C23-CBBF-DABD-F537A978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AF827-6164-04F5-59E2-C89568E6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6EBCD-BFDC-5BE0-1214-50204B6F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FD7A6-AD4A-6040-6340-1D780A55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E770-0405-7334-7779-FD99343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7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58CD-D5BC-3922-6B91-0D7FDE99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99A-7724-C59C-7330-A101D2F09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DBA90-2B8F-FEC8-D3AC-9514F22C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1FF2-EFD6-BD02-93DA-18AE03C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ACD4C-429F-C065-D98D-6AFA5E8E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7B434-95DC-A1A7-A676-3B39EA54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4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83B87-6C30-C9B4-2FFC-246F29B4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250F5-4B62-F796-B2F6-4B44FCA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73F8-1B28-E1C6-2D22-AF34C19B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90CE-BF5B-4BEA-A7D4-BB21939D06DE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906E-EF11-5E27-27F8-FAE8309B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22AE-0DED-2854-F8F6-36B7D19C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7C2E-A270-4DAE-B94E-0416474EA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4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0DF1-0511-BBFD-5B3F-5792046F6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54FA-BA17-EC89-181E-33AED39D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4248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64)">
            <a:extLst>
              <a:ext uri="{FF2B5EF4-FFF2-40B4-BE49-F238E27FC236}">
                <a16:creationId xmlns:a16="http://schemas.microsoft.com/office/drawing/2014/main" id="{FFCA32E9-0101-4BF7-4BC3-AEE8356E3F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80)">
            <a:extLst>
              <a:ext uri="{FF2B5EF4-FFF2-40B4-BE49-F238E27FC236}">
                <a16:creationId xmlns:a16="http://schemas.microsoft.com/office/drawing/2014/main" id="{54F029A8-EB92-7895-E77F-E5B6B14EC0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81)">
            <a:extLst>
              <a:ext uri="{FF2B5EF4-FFF2-40B4-BE49-F238E27FC236}">
                <a16:creationId xmlns:a16="http://schemas.microsoft.com/office/drawing/2014/main" id="{DC012874-0D2F-5FAE-7798-AC14CB86EA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1</cp:revision>
  <dcterms:created xsi:type="dcterms:W3CDTF">2022-09-18T12:17:45Z</dcterms:created>
  <dcterms:modified xsi:type="dcterms:W3CDTF">2022-09-18T12:17:56Z</dcterms:modified>
</cp:coreProperties>
</file>