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8C5C-4B32-7B61-819B-043707D6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4CC6D-DC91-A20D-8B57-BC8F98C51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BD470-08DF-92E7-F332-8B5FBF6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8863C-54BF-FB02-8F6D-5099FDFE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A51D-5E3F-019F-371E-585E10B3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7B4-D215-310B-E0A3-A4775735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CAE8E-7A72-C66A-6379-1223663CC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9888E-93B6-97C2-1BC9-AD83B22D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E786-EA74-B6E5-A961-BB68D0DD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7F8B-6B7E-7A84-F2AA-94B49E0D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7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37A53-0185-27B2-24E8-427E52F46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DEEE-8144-F15D-8A81-723469E6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E993-68DE-01AD-1B53-F54FCC2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9A7E-183A-379D-BB3D-9137A91F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35FE-3693-398A-48C7-0A7110B9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31E2-F34F-3110-8E88-8BF54997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4BBD-D056-A2A3-EFC3-388DA2EB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C08D-FFB8-6927-40A7-9DCB9972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2B01-5480-70B0-70BC-28CA6163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2CBB-4D0A-BF36-F7C3-75B5460D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F2EB-9CB1-91BF-A94D-80FCF6CB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915C8-1ECF-C410-DA91-6C97149F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F05E-185F-256E-74B0-662799F6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84CB-28BE-6952-84AB-90BCD563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E58B-0A10-DDD2-4E26-F7AA9349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5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CFAF-4FCE-73A5-74B9-42C2755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71D3-7E0C-9AA7-2E43-4954B17AF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44855-26F2-374F-3BAF-E7B47FA81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47721-4BBA-1179-2131-BF24BB8E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8F6C2-5993-EE58-C85D-71935DC7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C50D-966A-D186-BDF5-6A556326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17E7-ED76-A036-B23D-150BFAD5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1E98-D658-90A8-8279-88D6EA58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125FC-C582-ECEE-245E-CF73D7BC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B2EC3-4D4E-0CD7-3666-3AE979FC0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0E463-2613-E876-D881-13828DD7D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BED43-8781-4469-71E3-1305D426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6B32D-84E5-23A1-7ADB-EBE6B1BB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703E5-CC02-C488-6E83-BFDC3453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5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1C4C-3D0B-19E5-120E-8564BBC4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82695-21EC-EC9B-A7D8-640249A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93B7E-C679-E175-4912-57B114EE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6CEBF-D01D-B359-3D71-C91100CD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844E-C9B4-36E7-637D-5A10158E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BB50B-773E-0246-B112-7E28A28C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5DBB6-1D94-8D05-CE71-F41B733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5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3ADE-CB71-C5BE-7F44-1E0EB3FE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058F-8933-F314-257E-908151C1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1FB3C-D871-F4FB-79A7-AAD10717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AE60-4818-168D-B4CB-F800CD52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1D2E-23FF-F0D4-4BDE-431AA47B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FE1D8-405B-F1E0-08C0-94F0F3A3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8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5F9F-1454-82E8-0D99-C0917483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60083-F9AF-1B18-257A-F95030B77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D5109-70B0-886D-C21E-E6431850D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8FEDE-71A6-EBC9-CCCF-E7BD3D72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13D94-9051-6F51-191B-DCB18832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EF91-EB34-8934-DF21-9495F89C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F573C-2076-043E-451B-8859D623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F586B-E39E-091A-792E-5FF27BAF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B7DE-0FA0-B7EC-2BAA-FEF2D0ADD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03222-BEDE-4F70-A85E-9C56E864525D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7022-8546-6998-E2AB-2CAEC6948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E509-38B3-0D80-2A3C-270178FD2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827D-D848-40D1-84A0-ABED3BB6A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71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E29-22D9-AD57-4400-5C35AE66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91FBA-7CF3-5C47-8134-859929472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315363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690)">
            <a:extLst>
              <a:ext uri="{FF2B5EF4-FFF2-40B4-BE49-F238E27FC236}">
                <a16:creationId xmlns:a16="http://schemas.microsoft.com/office/drawing/2014/main" id="{C6149571-B2B8-35DA-3390-8870017D27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704)">
            <a:extLst>
              <a:ext uri="{FF2B5EF4-FFF2-40B4-BE49-F238E27FC236}">
                <a16:creationId xmlns:a16="http://schemas.microsoft.com/office/drawing/2014/main" id="{065DD7ED-8DFD-8E4A-A197-2444495CE6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714)">
            <a:extLst>
              <a:ext uri="{FF2B5EF4-FFF2-40B4-BE49-F238E27FC236}">
                <a16:creationId xmlns:a16="http://schemas.microsoft.com/office/drawing/2014/main" id="{B550C2B4-BB29-0C0A-90F8-EA248CA784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1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722)">
            <a:extLst>
              <a:ext uri="{FF2B5EF4-FFF2-40B4-BE49-F238E27FC236}">
                <a16:creationId xmlns:a16="http://schemas.microsoft.com/office/drawing/2014/main" id="{DCEB60A6-7857-DBBC-1DD6-6306B2CAE5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9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742)">
            <a:extLst>
              <a:ext uri="{FF2B5EF4-FFF2-40B4-BE49-F238E27FC236}">
                <a16:creationId xmlns:a16="http://schemas.microsoft.com/office/drawing/2014/main" id="{60ACCD85-57CF-F2F3-552F-C7490EC22C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0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2762)">
            <a:extLst>
              <a:ext uri="{FF2B5EF4-FFF2-40B4-BE49-F238E27FC236}">
                <a16:creationId xmlns:a16="http://schemas.microsoft.com/office/drawing/2014/main" id="{52BB4276-BEF3-D19C-1AEC-A150284999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2022-09-18T12:18:33Z</dcterms:created>
  <dcterms:modified xsi:type="dcterms:W3CDTF">2022-09-18T13:28:44Z</dcterms:modified>
</cp:coreProperties>
</file>