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1" r:id="rId5"/>
    <p:sldId id="272" r:id="rId6"/>
    <p:sldId id="293" r:id="rId7"/>
    <p:sldId id="306" r:id="rId8"/>
    <p:sldId id="310" r:id="rId9"/>
    <p:sldId id="350" r:id="rId10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0A18-A454-A1D1-FBFA-B21423DF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055DE-69E7-D8CD-3CCF-E43ADF430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97081-7E3E-7DBE-0452-844F7C90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131-095E-4A9D-A8E4-D457C1CB75E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47FB-39C4-B841-0273-C841BBE6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92B6-30C5-ED50-BC23-1D9CE842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0CF-62E5-4417-AC69-9E5ABFE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5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AB0A-48F4-89C4-4F1D-085B0B39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14AC5-A265-290B-F24E-12E2C9AC1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F19FB-4E7D-B0D2-501C-DF95FCE7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131-095E-4A9D-A8E4-D457C1CB75E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9E7A-3F6D-3F5A-04FE-3DA03C2F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59C72-F33A-86BC-A206-582E8311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0CF-62E5-4417-AC69-9E5ABFE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3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D1705-B85D-9725-8B7B-E6633B98F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62621-14A4-6458-4B22-40C1FE616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8FA51-9174-69D3-515F-9186AEB5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131-095E-4A9D-A8E4-D457C1CB75E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1069-7B9B-B658-A6E9-50E0E5FB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812D-6601-D4BD-F5B1-9662CB89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0CF-62E5-4417-AC69-9E5ABFE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59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8A52-31E8-29EF-107F-DE0FDC8D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514B-E267-2B95-65D0-7607FF26D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55D1-E934-DB43-863C-D92F3780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131-095E-4A9D-A8E4-D457C1CB75E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DC4B-F01B-8C9B-E508-34CC6E09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A457-9CE4-A309-BD8E-2AE0CF76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0CF-62E5-4417-AC69-9E5ABFE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4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2E13-1B47-CA73-5620-3C7E5395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1AEEB-8703-D747-1B43-BA6630CA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CE6BF-901C-9AC9-3356-E74CA282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131-095E-4A9D-A8E4-D457C1CB75E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E9A30-41C2-2166-1C63-148B8DE8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BEF2-AE7E-B016-0B9C-3BEF63D8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0CF-62E5-4417-AC69-9E5ABFE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3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4E56-A57A-7681-37B5-83E1EBD7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95D0-7010-4A9D-08C3-B57BC48F5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2B173-152F-2D28-9D6E-8D3714CB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06804-38B2-24B1-4A0D-52D7F8D8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131-095E-4A9D-A8E4-D457C1CB75E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28114-9011-17FB-C039-F27C553B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4E7F4-905E-AB6E-54D0-4C8093DB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0CF-62E5-4417-AC69-9E5ABFE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1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3928-55D7-9E85-E363-5A45E348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9319-0CA4-9D06-6C72-5CFD20B8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4FAE8-361B-04BD-5A8E-4B7E7629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4A5BF-A1D1-CF1D-288E-5CF86EB69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88E1E-C2F2-D69C-A6EF-3EC28AF00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35478-4184-3C74-13DE-0A667567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131-095E-4A9D-A8E4-D457C1CB75E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1B878-102D-1520-0F04-CD6D645A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3F424-4FE5-01E2-4907-DB83D9A4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0CF-62E5-4417-AC69-9E5ABFE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3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F5F-BEA3-B320-5B14-064F623A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4AFF4-B08C-9D37-4C3E-4792510A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131-095E-4A9D-A8E4-D457C1CB75E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6F5F5-076A-05B3-F3EC-89EB7B69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A4592-51C7-87D9-013B-81CB9138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0CF-62E5-4417-AC69-9E5ABFE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8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B2891-07BB-BFB7-45FB-7E810AFF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131-095E-4A9D-A8E4-D457C1CB75E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1C3F6-4129-D11A-57F6-FD161030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361E4-B90C-B605-1EBA-8FE09429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0CF-62E5-4417-AC69-9E5ABFE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75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BBAF-8B62-290E-9822-54248DBF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01F1-0BC3-D1BC-6E33-FBBE67BA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8ADBB-3706-E319-A1F0-732689E61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8CFDE-02F8-4CA7-F345-C0221491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131-095E-4A9D-A8E4-D457C1CB75E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AA491-E26A-4462-D3AD-22CFA47D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C37B-F105-F6E9-E6A0-05481106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0CF-62E5-4417-AC69-9E5ABFE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6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9A02-25AF-E5D5-D3D1-32431288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639EF-1F8B-1060-5056-046153A2E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FF18-A716-6F33-0C65-CB214C03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978A6-4942-4E77-0881-A7D2B65F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131-095E-4A9D-A8E4-D457C1CB75E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EE735-FAD0-B6E8-6287-612A6880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FFFE7-9CE9-436B-A0BB-884E62E1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0CF-62E5-4417-AC69-9E5ABFE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2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7302-E378-53AE-6263-499C8BF2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C7C40-1CD5-9CA1-1C1E-D3F755EF7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8BA3-2EED-8E6A-5D87-7EE865A35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D2131-095E-4A9D-A8E4-D457C1CB75E8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FA32-F0E9-2A5C-EC7E-D0AEBB0F6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8611E-FA5C-8790-9B81-560E3E93C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20CF-62E5-4417-AC69-9E5ABFE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880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7961-237F-43DD-1BE2-F6F357A0D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D8FD9-986F-8345-C9A1-986548A3C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336904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3036)">
            <a:extLst>
              <a:ext uri="{FF2B5EF4-FFF2-40B4-BE49-F238E27FC236}">
                <a16:creationId xmlns:a16="http://schemas.microsoft.com/office/drawing/2014/main" id="{2048D6BF-56C0-B97E-51F9-53298D75F0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3037)">
            <a:extLst>
              <a:ext uri="{FF2B5EF4-FFF2-40B4-BE49-F238E27FC236}">
                <a16:creationId xmlns:a16="http://schemas.microsoft.com/office/drawing/2014/main" id="{7CF79E63-2600-3970-3462-DFDF51A410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9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3048)">
            <a:extLst>
              <a:ext uri="{FF2B5EF4-FFF2-40B4-BE49-F238E27FC236}">
                <a16:creationId xmlns:a16="http://schemas.microsoft.com/office/drawing/2014/main" id="{A5E01771-AAFF-23D1-D477-CDD35AA535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3049)">
            <a:extLst>
              <a:ext uri="{FF2B5EF4-FFF2-40B4-BE49-F238E27FC236}">
                <a16:creationId xmlns:a16="http://schemas.microsoft.com/office/drawing/2014/main" id="{A2E69061-DF15-5923-2608-AFB0AE5AA0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6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3070)">
            <a:extLst>
              <a:ext uri="{FF2B5EF4-FFF2-40B4-BE49-F238E27FC236}">
                <a16:creationId xmlns:a16="http://schemas.microsoft.com/office/drawing/2014/main" id="{2B94DE93-B294-B37C-F284-2D61F14E9B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3083)">
            <a:extLst>
              <a:ext uri="{FF2B5EF4-FFF2-40B4-BE49-F238E27FC236}">
                <a16:creationId xmlns:a16="http://schemas.microsoft.com/office/drawing/2014/main" id="{FCB36E86-C34C-5666-D3D5-B6599DB39E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3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3087)">
            <a:extLst>
              <a:ext uri="{FF2B5EF4-FFF2-40B4-BE49-F238E27FC236}">
                <a16:creationId xmlns:a16="http://schemas.microsoft.com/office/drawing/2014/main" id="{EAC4F8B0-1B4B-8689-AEB7-8A20F7033D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6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3127)">
            <a:extLst>
              <a:ext uri="{FF2B5EF4-FFF2-40B4-BE49-F238E27FC236}">
                <a16:creationId xmlns:a16="http://schemas.microsoft.com/office/drawing/2014/main" id="{0A253EA3-C584-385D-50AE-E812A5AB4F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9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2022-09-18T12:28:07Z</dcterms:created>
  <dcterms:modified xsi:type="dcterms:W3CDTF">2022-09-18T13:57:22Z</dcterms:modified>
</cp:coreProperties>
</file>