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29F-ECCA-2461-D7CE-5D7F2FD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91240-9BE0-47A6-CF93-9686D56E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1ECA-0B77-6E08-EF20-D2667ED7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3639-5D8E-4939-A225-9B895212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E684-7CFC-9984-0615-CDE8D80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5C71-10F3-2C7D-3792-8AB3930F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7A9D-19A2-C73E-FF05-7371839C7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FA51-9561-3E96-8702-28AF064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1539-267D-4F13-ACF1-74269CB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CB04-54C1-C66E-0445-2C4AEA1A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5ECD-AC29-BB63-6532-C6A3977CB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DB1B-301B-9380-FD16-8D038D8C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A8DB-1DAB-637F-4846-EBC3E65F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02EB-19BD-8993-A688-CC3222A6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0D59-A033-99E2-2A90-1C630518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C0AC-DCA5-C5F8-0251-6049D5FA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6DBF-CA22-6351-3B86-5B88AF32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74D6-BD7B-C039-FD56-A76F6BF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3889-8F9D-CD01-E70F-993E9DEC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EBA3-0A80-A5E2-49F8-84288EDC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C86-5EE5-B161-67B4-8EAD9FE6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EB02-8A86-21AD-D843-CD1AA7E0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DA8A-D1FA-ABF5-974D-FCBEDF50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BACD-9416-D82B-306A-1577FD5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6FCC-0E1C-88B9-2D7F-7AF4510D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AA79-AA02-FD3C-7C92-BEAE368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10E6-E11C-6D3E-7835-21E0996E2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910E-BAF6-12E6-4F96-2A214271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2FB91-32C8-F92F-2435-3BCAB7A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4EB9-1AAF-A8F1-DB90-2140E2D7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F1611-C375-BC8B-7668-D13646D8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9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EBBA-A94C-61CD-4835-F7C1892C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DA02-2ECD-A940-400F-5488E2FE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CD6D9-D111-F5BF-6B13-ADD912E53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9F259-5FCA-5FE7-B118-852C91157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9A3CC-43EA-4F65-338A-EABF8DCBC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2889C-958C-5641-4933-93E06AB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AB880-5C12-E367-5B72-2E2FC3AE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70350-61D4-DBE7-648F-F2212B8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F86-744E-B5DD-BA19-615DABBF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B0FD7-ACE6-4103-84DA-64330D77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F895-F4CF-66A2-F82C-5495F55A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B3D2-0699-17BD-540A-306BB38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825A7-0137-7189-A65C-A1D4A4A4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50C38-8287-6C00-50C8-24851E1C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97BDD-0580-ACEA-50B0-0377D69E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0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125-7322-CF5E-92DB-A1E16A0D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0E4F-FE3F-3A47-E0BE-1763AADF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E9932-D57F-8BEE-F6D2-AACDB1A8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8BDC-E529-EF7C-100F-F511E0DC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C29D-CFB2-330F-15AD-2C37AB73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4B63-6B14-6D70-A32F-060B45A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4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F61-2A06-6B5F-D190-2B554CA8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3EFB0-BE66-6F80-864D-DD9DBD06E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14E34-5D7E-F5EC-4B4B-6CCB92AC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8B9C-CA87-8FE9-FCB2-D51E73CE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FE3F-E582-F291-8119-852B25D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C599-0184-FD31-3EF6-64B0ACDE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BE6FD-6C6D-4D0B-E77A-BA442673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E91BF-4158-F524-5484-BF6F2C43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0790-D6A1-B499-F4E6-0EF201560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C434-017E-46DE-B88D-DB492EBA7A6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7442-0C5A-A061-9B57-E1F3DE007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C0CC-6FDF-66EE-BA00-ADA25B331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A1D9-A010-4254-891B-35B0E50D9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75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7786-89A5-59E1-E317-38A0F5F13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B99D-B336-0EDA-2D2F-5B3EF60B1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1610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019)">
            <a:extLst>
              <a:ext uri="{FF2B5EF4-FFF2-40B4-BE49-F238E27FC236}">
                <a16:creationId xmlns:a16="http://schemas.microsoft.com/office/drawing/2014/main" id="{D62E97E2-FB89-AE5F-8233-0CF53FA66E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Photo Album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2022-09-18T12:40:54Z</dcterms:created>
  <dcterms:modified xsi:type="dcterms:W3CDTF">2022-09-18T14:39:30Z</dcterms:modified>
</cp:coreProperties>
</file>