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74" r:id="rId6"/>
    <p:sldId id="275" r:id="rId7"/>
    <p:sldId id="278" r:id="rId8"/>
    <p:sldId id="293" r:id="rId9"/>
    <p:sldId id="299" r:id="rId10"/>
    <p:sldId id="311" r:id="rId11"/>
    <p:sldId id="314" r:id="rId12"/>
    <p:sldId id="321" r:id="rId13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1C1D-65B9-FEB2-5179-5E7588B16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6A50A-CC9C-AFE7-FE81-62A1EDA53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DC481-1862-613A-9D22-BB668A3C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E844-7090-4579-AE54-9F333599DD0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F1AD2-6FA8-5BA9-9FD7-9CAFECAF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249ED-B172-CAF9-301E-9016F583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60F-7FAE-43E9-89B8-EC844DE29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4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B3CD-99B0-F681-60E8-3F948C99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AFE9A-8878-27EE-354F-74F24B542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37DCE-7F6D-6279-235D-4D8EBD9E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E844-7090-4579-AE54-9F333599DD0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07F7-6DEC-DC03-9986-129C7373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93C78-F3CF-EE14-7F64-2C7332E0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60F-7FAE-43E9-89B8-EC844DE29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26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88A0D-96FA-07F7-FC4D-11D93B23C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AF92-317E-661E-E260-A07C6C3C9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5AD09-4195-BFFF-AF18-8A1644B0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E844-7090-4579-AE54-9F333599DD0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5718B-5150-F9ED-1E78-40A68C75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E989-FA2F-08C2-7A41-64CA0FD8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60F-7FAE-43E9-89B8-EC844DE29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1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533A-72E9-DE5E-4BEB-CBE07429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00A9E-4D90-4C93-D73D-E0D52DC89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60E65-5C87-89EC-D059-5C5BAA68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E844-7090-4579-AE54-9F333599DD0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69351-7B9E-B344-1A57-DF7C0B1F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46C09-AEA7-63A8-C91F-C30F5EE0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60F-7FAE-43E9-89B8-EC844DE29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5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D4C5-DB5D-7151-3178-796AC6F7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A771D-1E94-6243-E7C0-C1D099208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ACC65-E143-A8AC-5695-7CDC534A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E844-7090-4579-AE54-9F333599DD0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63BCC-24FA-3B80-E47B-47DF2DF2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B23EE-5D68-FFE9-E96D-C31C593E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60F-7FAE-43E9-89B8-EC844DE29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07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30EF-810A-1744-252B-5CE9534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B895-4B7C-4AF6-7346-2315416D5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E4C47-64FD-3083-7BAD-49A1A205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C0159-6F2F-CBBE-7699-428D1D02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E844-7090-4579-AE54-9F333599DD0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9DE37-475E-0275-BEEF-A5F2D3D5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437DE-807A-C213-43A8-926A3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60F-7FAE-43E9-89B8-EC844DE29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1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C5A6-9A5A-0C08-E355-BEB759E8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0DCC9-86CC-A566-6219-42EC1E02C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888B7-5388-48F1-C147-7AA772D16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A9538-FC12-F65A-E14E-325FCABCF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12A49-0C51-1291-1EA1-76BA355D1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4E204-602E-4E2B-6978-658C46F6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E844-7090-4579-AE54-9F333599DD0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92F4B-5964-0A7A-B50C-FF5106EE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45B0-98EF-4E4F-8B91-5B550AFC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60F-7FAE-43E9-89B8-EC844DE29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31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0472-97AB-751A-A446-C49083B4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16903-9A9E-FDAA-A104-EDEA49D2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E844-7090-4579-AE54-9F333599DD0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72BF-BC5A-5922-5309-F348D77C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CF448-3EA2-C9D4-43AC-F4B2ADB1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60F-7FAE-43E9-89B8-EC844DE29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17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997B2-A4EE-0650-2F2C-78672F31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E844-7090-4579-AE54-9F333599DD0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ABA20-2009-183A-4611-D851FE9C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D3237-B271-52D5-EC5F-0E890730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60F-7FAE-43E9-89B8-EC844DE29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0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B7CE-F8DE-D852-48EF-D5BFA27B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3EA2-6FC2-A1A5-8E32-14538360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1C1FC-2163-F864-A602-65EBE17A3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60CA2-8452-7382-AB66-04B686D6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E844-7090-4579-AE54-9F333599DD0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B6A78-7C43-469F-D5FB-5B522D84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6611A-3467-1CC4-F23D-F7AB6801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60F-7FAE-43E9-89B8-EC844DE29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91A4-D3B3-29D4-6B05-EB950CE6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06D6C-D480-9B00-7173-E0376CAAE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98025-B038-46D2-2EAC-A6CAD1846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D49CE-1FB7-28DF-40E1-A53EC079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E844-7090-4579-AE54-9F333599DD0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EDADF-690B-A0FF-7A69-30C54C3C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FEBBF-BCAF-A199-22E2-19A44DFA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60F-7FAE-43E9-89B8-EC844DE29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4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C80A8-3F2E-35BC-A9E0-C51E0C75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ADE40-57D7-D74B-DDD4-438D1E670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D70D5-B8DB-ABDD-1B34-1D34431A8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7E844-7090-4579-AE54-9F333599DD0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9A567-FF1D-7BE6-5D09-944C3F8DD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15F3-F9B4-FE4C-0281-BE3F77559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A60F-7FAE-43E9-89B8-EC844DE29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148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C824-1BB2-7E80-3A58-994994375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2CDDE-CA3B-8BAA-BC72-FDA6905BC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P.Samatha Ramakrishna</a:t>
            </a:r>
          </a:p>
        </p:txBody>
      </p:sp>
    </p:spTree>
    <p:extLst>
      <p:ext uri="{BB962C8B-B14F-4D97-AF65-F5344CB8AC3E}">
        <p14:creationId xmlns:p14="http://schemas.microsoft.com/office/powerpoint/2010/main" val="369953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074)">
            <a:extLst>
              <a:ext uri="{FF2B5EF4-FFF2-40B4-BE49-F238E27FC236}">
                <a16:creationId xmlns:a16="http://schemas.microsoft.com/office/drawing/2014/main" id="{7619F076-9750-FB2D-FC43-340D909287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0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077)">
            <a:extLst>
              <a:ext uri="{FF2B5EF4-FFF2-40B4-BE49-F238E27FC236}">
                <a16:creationId xmlns:a16="http://schemas.microsoft.com/office/drawing/2014/main" id="{D2448986-BE2C-A05C-0021-5CCCF28231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4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084)">
            <a:extLst>
              <a:ext uri="{FF2B5EF4-FFF2-40B4-BE49-F238E27FC236}">
                <a16:creationId xmlns:a16="http://schemas.microsoft.com/office/drawing/2014/main" id="{ACAD3F83-CE93-D243-FFBE-9F3E0E1C61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7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022)">
            <a:extLst>
              <a:ext uri="{FF2B5EF4-FFF2-40B4-BE49-F238E27FC236}">
                <a16:creationId xmlns:a16="http://schemas.microsoft.com/office/drawing/2014/main" id="{A2FD79F6-810F-BAC4-672F-545F3B96DF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0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023)">
            <a:extLst>
              <a:ext uri="{FF2B5EF4-FFF2-40B4-BE49-F238E27FC236}">
                <a16:creationId xmlns:a16="http://schemas.microsoft.com/office/drawing/2014/main" id="{0A1A61F1-BECE-51F5-23CE-576A28C7733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7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028)">
            <a:extLst>
              <a:ext uri="{FF2B5EF4-FFF2-40B4-BE49-F238E27FC236}">
                <a16:creationId xmlns:a16="http://schemas.microsoft.com/office/drawing/2014/main" id="{754DF176-DA1A-91E5-F935-2FCD4BC560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7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037)">
            <a:extLst>
              <a:ext uri="{FF2B5EF4-FFF2-40B4-BE49-F238E27FC236}">
                <a16:creationId xmlns:a16="http://schemas.microsoft.com/office/drawing/2014/main" id="{0ED7764C-DFC5-87AA-C291-67FC237CA6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9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038)">
            <a:extLst>
              <a:ext uri="{FF2B5EF4-FFF2-40B4-BE49-F238E27FC236}">
                <a16:creationId xmlns:a16="http://schemas.microsoft.com/office/drawing/2014/main" id="{7AA33C86-15A6-15CB-8A71-4D196F68C3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041)">
            <a:extLst>
              <a:ext uri="{FF2B5EF4-FFF2-40B4-BE49-F238E27FC236}">
                <a16:creationId xmlns:a16="http://schemas.microsoft.com/office/drawing/2014/main" id="{75B827DB-C016-3D3F-39E2-4CE2052F88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9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056)">
            <a:extLst>
              <a:ext uri="{FF2B5EF4-FFF2-40B4-BE49-F238E27FC236}">
                <a16:creationId xmlns:a16="http://schemas.microsoft.com/office/drawing/2014/main" id="{F7ED8AC9-891F-0A54-5394-ED1CBD5CB1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6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062)">
            <a:extLst>
              <a:ext uri="{FF2B5EF4-FFF2-40B4-BE49-F238E27FC236}">
                <a16:creationId xmlns:a16="http://schemas.microsoft.com/office/drawing/2014/main" id="{D3575109-3E43-28AA-8110-286176B1AB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2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2</cp:revision>
  <dcterms:created xsi:type="dcterms:W3CDTF">2022-09-18T12:42:23Z</dcterms:created>
  <dcterms:modified xsi:type="dcterms:W3CDTF">2022-09-18T14:42:28Z</dcterms:modified>
</cp:coreProperties>
</file>