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0" r:id="rId4"/>
    <p:sldId id="320" r:id="rId5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8B2-B8EF-AC19-4CD7-61154AF9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41725-4401-0E3B-BD64-1583EBCC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A6AF-4FE3-5458-8966-DDDECAF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6ED9-5F65-EC6E-A2FB-5A48C03C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32DE-AF0F-45CD-DD7A-684588EE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9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FED8-E984-0B0C-8F8F-067429D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30CA6-8ED9-B83F-A57E-5EB63605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F299-696E-3A6B-E4EB-66A05FA5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B5C0-BEF0-AF2E-DEE4-963CFCCA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2ED4-9D5A-4B79-1717-33B9B451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D0480-359C-C360-20D8-630D47838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82938-F7EF-A6A2-E2DE-A891154E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8F99-94C9-256B-CB9F-F2327055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F28D-B419-37FE-CEA0-DEA3C1C8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8BAF-2C08-ABDC-7250-435625FA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0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1968-3121-1D18-FDE0-9464B250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D807-EDA0-C2F3-B2E5-A6CA51AC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4CC1-245D-A952-9F52-3492A9B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8CA6-45DD-DD8E-75A4-35A027A4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FF10-C276-45A9-4CBB-E9CD854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5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E342-23A9-99BE-3680-3FC8E02D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B18E-7377-5A5C-859D-BE346882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CEF7-028A-FD8D-62F4-DD166782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B6DC-8483-2BE6-BAAD-AFD1DE83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49CC-FF2E-E70E-C11B-D57C1BE0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8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BED2-5C9A-365A-8942-A1318490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13A-7374-D585-DF34-917EDBCEF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A544-0BB2-7508-4A88-AE3A6D96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B46C-BFE8-848D-2DD5-6AD28A2B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42D20-0419-D003-C4A4-4CB99C3F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D8CC-DDE4-EDE7-02D2-5F7A8717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F321-3528-29D7-F797-4E87BE7B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CC09-4F62-36BD-1520-BA998D81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E7B20-935C-C6DE-D27A-BC188F06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10765-9247-6C28-9950-CD6105D54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FAF41-A500-3DA4-BDB5-BA5B0D7EC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E58A5-0249-E41D-10B9-9E751A95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A12A4-DB70-8187-14A9-B6389454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C8C0D-8D43-0B69-1C17-2D2D88EF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9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F008-5B51-336E-5D64-974A74B6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781A5-A932-2BAA-8468-B812D0A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074B7-776A-7EC6-C5FA-81F8A9B7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B85E3-7D9A-668E-AFCC-2EBE7D34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8C364-F439-70BC-E38D-F2C786D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9D7C0-4163-FDD7-DE76-E47903AB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A2DC2-74A4-BD92-A613-9854F2E7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0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765A-994E-03DE-7FE5-5E9B75E3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174F-A770-0E75-CE41-230357B1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89B6A-314C-6517-E38E-A0ABE07AD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DD28-E1B3-B7AC-C72F-F400984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ADC76-70B9-0C00-D7A5-57B53D31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1E41-B46E-2F83-100A-DC262007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3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87EB-A1FE-FC28-04CE-1AAA008E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6D8D0-7538-486A-1FEB-799AB9F8E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D487-C6E0-C96B-68B9-E848E96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56FB-135D-BCDA-C26F-4DD89018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C14C-77AB-937F-607A-91AB9D5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319E8-B775-EABB-086B-AEE40C7E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D1983-DB1C-A405-1840-7FE8C44E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8F92C-10F2-E400-BA48-EAF9D70A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07F2-9760-AE3D-6A2A-861720598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4A23-0421-4EE4-A641-384A884E03A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313A-B8BA-170B-DF69-810F8A51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73ED-7E01-C311-E0D8-772D8CCF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537-A785-4A16-BF1D-569B729A1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1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9D38-7CB5-5070-0D0C-7BF7806D1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5761-BAA1-33C6-9A07-D45E8B7DA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42302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90)">
            <a:extLst>
              <a:ext uri="{FF2B5EF4-FFF2-40B4-BE49-F238E27FC236}">
                <a16:creationId xmlns:a16="http://schemas.microsoft.com/office/drawing/2014/main" id="{6E187F50-28DD-5081-28E7-A26060079B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109)">
            <a:extLst>
              <a:ext uri="{FF2B5EF4-FFF2-40B4-BE49-F238E27FC236}">
                <a16:creationId xmlns:a16="http://schemas.microsoft.com/office/drawing/2014/main" id="{595B6FC5-F596-A38A-26F6-2186F20E00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149)">
            <a:extLst>
              <a:ext uri="{FF2B5EF4-FFF2-40B4-BE49-F238E27FC236}">
                <a16:creationId xmlns:a16="http://schemas.microsoft.com/office/drawing/2014/main" id="{3F07A66E-9B1B-478E-A902-FFAFB2ABE7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2022-09-18T12:44:58Z</dcterms:created>
  <dcterms:modified xsi:type="dcterms:W3CDTF">2022-09-18T14:43:41Z</dcterms:modified>
</cp:coreProperties>
</file>