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2" r:id="rId4"/>
    <p:sldId id="296" r:id="rId5"/>
    <p:sldId id="300" r:id="rId6"/>
    <p:sldId id="312" r:id="rId7"/>
    <p:sldId id="320" r:id="rId8"/>
    <p:sldId id="332" r:id="rId9"/>
    <p:sldId id="389" r:id="rId10"/>
    <p:sldId id="395" r:id="rId11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BA2E-19D6-5557-9711-B13E98DC2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6F875-E1AD-7FCC-4BA5-CFF95BD2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E716-2334-F043-F92C-87E02610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969C-F681-6501-7E00-2514E27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ED98-5279-DDC1-0C29-5C35FBB0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0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CA34-E084-7AA2-E5DD-D7AD4CBA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E4F88-F3F3-A9AF-6876-6C9A01E4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7707-B9C1-4F0E-93D9-07329042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6EA5-DD85-B464-3610-7DE60C14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B1CB-2162-FD42-E4BD-69E97F6F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2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F7741-7013-E610-386E-47DD4B4A5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D891E-4CA8-0D5E-50E3-6ADE5D03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687F-C103-60AE-FA8A-9AC6E3A5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2B23-D896-8A35-9A00-572C04F8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AB3F-C5C7-5C3E-D943-2FC43D02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4FE4-450B-7EDA-51EE-3AC37B5F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759E-8B5D-CEB7-EC5F-8CF54156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DF2C-560E-2489-B33E-34F40CCF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5E79-6FA1-5370-9C84-826CD10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357C-7D68-3C61-8F81-7870F60B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8A3A-4735-6065-EC48-ABBA4141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C146-52B7-7FC9-3B45-15C36AFB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2E4D-0A25-B697-7A18-29A3DD1C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AFAE-310E-3214-1F7B-1722AC90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C16D-926D-2F8E-D745-9E86412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2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EAB2-FBF6-E1FD-FB16-E97BC41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A766-58DE-2B00-EBF9-EA4C4E132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9656-81F0-1161-7E84-9F5CD4D1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B225F-4AD8-23CA-C3AE-079EEB1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8055-8536-0976-45EC-F815FB6A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489FF-C475-D29E-7A7A-3FE5DD9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2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2590-1D34-1EA1-C1D9-1A963424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69E1-7B8B-F018-8C24-486FF23C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871E7-F8B6-9050-5885-30074F92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FDF77-0F87-B520-94EA-705DF8D9F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FE56B-D34D-2E8D-CDF7-813E7C20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BBB39-4274-3FFD-C9B0-3901B88D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A6986-FF78-7BB4-BBE8-A76ED6B7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EE53-9016-BCD6-0480-7B5D610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A24F-AA3A-F742-49A8-758E2242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FDFF0-C810-1629-B498-236ED8A7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97772-B3C0-DBBF-2759-72CFB7F3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7E472-66FE-9014-9D92-16572A70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598AC-F9F0-9EFC-CD86-A4509857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33419-DD33-2DA2-53B0-11D197E9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C4549-BC5F-97C9-4ED1-A9070CF3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1132-DB4E-FDFC-8182-9F16AAA1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3E73-8336-6991-4DD5-E7EC80D7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35A0B-D71E-956D-389D-D9904CD3C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690C-1416-1B73-CF25-B963160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762F9-4C79-F1B1-AB48-02873DEE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DCFB-7A6C-0C20-116A-95CB4D25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E1EC-9D28-9E70-DB34-C3588A8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6BF6C-DFD1-E336-1B60-36B45242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3CAE3-ECEF-1B33-A21A-1F1D7096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5AF2-F6AF-B5B5-C6C5-1F15364D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B9B2-9A8E-DD50-776E-8637B225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52C0-6968-7691-C616-605D2670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A394B-2C85-5EB0-376A-EF5B1775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6F67-894B-A266-C100-2EDF00DC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58A0-45AA-4594-4F13-7C64186D0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37A7-9DE2-4289-A892-930518406DC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76DD-C39F-1390-C7F6-35CE763F8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7AF0-62CB-EBD1-A6CC-4451334D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BF80-7105-40F2-9C07-F5B7FADB9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2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EADE-F888-8A34-CE18-359CA005B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6FE5-F96D-F7C6-D741-B438BDBA6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6458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288)">
            <a:extLst>
              <a:ext uri="{FF2B5EF4-FFF2-40B4-BE49-F238E27FC236}">
                <a16:creationId xmlns:a16="http://schemas.microsoft.com/office/drawing/2014/main" id="{588BA1EC-2E1D-C8CD-5172-73C63EFF0B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157)">
            <a:extLst>
              <a:ext uri="{FF2B5EF4-FFF2-40B4-BE49-F238E27FC236}">
                <a16:creationId xmlns:a16="http://schemas.microsoft.com/office/drawing/2014/main" id="{7FA6578C-DBD2-1B49-C3AF-16B79BAC12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185)">
            <a:extLst>
              <a:ext uri="{FF2B5EF4-FFF2-40B4-BE49-F238E27FC236}">
                <a16:creationId xmlns:a16="http://schemas.microsoft.com/office/drawing/2014/main" id="{4082304D-82D3-895D-C134-1950F9FE8E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189)">
            <a:extLst>
              <a:ext uri="{FF2B5EF4-FFF2-40B4-BE49-F238E27FC236}">
                <a16:creationId xmlns:a16="http://schemas.microsoft.com/office/drawing/2014/main" id="{B6C8C7C0-001E-9DD9-0479-5E156D1D44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193)">
            <a:extLst>
              <a:ext uri="{FF2B5EF4-FFF2-40B4-BE49-F238E27FC236}">
                <a16:creationId xmlns:a16="http://schemas.microsoft.com/office/drawing/2014/main" id="{AB536A1D-9A86-E26C-CF86-91141F44F5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6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205)">
            <a:extLst>
              <a:ext uri="{FF2B5EF4-FFF2-40B4-BE49-F238E27FC236}">
                <a16:creationId xmlns:a16="http://schemas.microsoft.com/office/drawing/2014/main" id="{7FEF6492-6FA3-8305-BF88-67221247BA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213)">
            <a:extLst>
              <a:ext uri="{FF2B5EF4-FFF2-40B4-BE49-F238E27FC236}">
                <a16:creationId xmlns:a16="http://schemas.microsoft.com/office/drawing/2014/main" id="{BDC1C50E-57C1-C911-9BDD-A310AA9409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225)">
            <a:extLst>
              <a:ext uri="{FF2B5EF4-FFF2-40B4-BE49-F238E27FC236}">
                <a16:creationId xmlns:a16="http://schemas.microsoft.com/office/drawing/2014/main" id="{3C76B13B-E598-DE75-14B7-2F3697618B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282)">
            <a:extLst>
              <a:ext uri="{FF2B5EF4-FFF2-40B4-BE49-F238E27FC236}">
                <a16:creationId xmlns:a16="http://schemas.microsoft.com/office/drawing/2014/main" id="{CD4A6BF7-D7EE-C6E8-1D8C-D4B7A87F13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2022-09-18T12:45:44Z</dcterms:created>
  <dcterms:modified xsi:type="dcterms:W3CDTF">2022-09-18T14:46:25Z</dcterms:modified>
</cp:coreProperties>
</file>