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8" r:id="rId4"/>
    <p:sldId id="287" r:id="rId5"/>
    <p:sldId id="298" r:id="rId6"/>
    <p:sldId id="310" r:id="rId7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2EE7-7122-D839-548A-68B72C5FC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6CA4C-C35F-C05E-D491-DD3B54554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5EFAD-0AC8-A63E-DE7B-42CEC05B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1C1E-0444-435B-88CB-40DB95B3BD5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B9B3C-CF3E-E0D9-8668-43B2DED0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738B9-9A89-5EB4-3C61-EC12510F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4998-F5C9-4B02-A5D2-8469D49CC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522D-66D8-B149-D644-6733CF60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198E9-A64C-B8BE-326F-B7ED9CCAC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91740-216B-FE66-03F9-CF4028ED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1C1E-0444-435B-88CB-40DB95B3BD5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CA34-1FB2-3371-A03C-9AF71BB9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2DCE-0A96-9652-026E-365BEE58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4998-F5C9-4B02-A5D2-8469D49CC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02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585D1-FBFE-07BC-251C-6DBD5C805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08254-C681-339D-C348-FBA7A10A9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21D80-8BAC-6A20-9B0E-E715D3A4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1C1E-0444-435B-88CB-40DB95B3BD5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19A98-C215-3473-7DED-BA60AA23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2C819-F931-ADEA-1D3C-BF0F7FCA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4998-F5C9-4B02-A5D2-8469D49CC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96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545D-AFE6-5B75-0958-B271A750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6A1F-6929-549F-17A7-1855B714D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405DC-9737-7CF2-FE64-2B1A17AF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1C1E-0444-435B-88CB-40DB95B3BD5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4FBC3-0DD7-3B24-48EF-B2C62710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85B9A-254D-1814-E866-1C4C363D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4998-F5C9-4B02-A5D2-8469D49CC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5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74AB-CFAE-3536-BEC7-65953AAD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12B64-8CBF-4CC0-B39B-BE88B1B8A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6F6DB-06DB-2685-EAD8-B785D3F2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1C1E-0444-435B-88CB-40DB95B3BD5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51D58-F8C7-A151-15AF-E3E29BEF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063A-DC05-A21E-1197-53EEBAE8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4998-F5C9-4B02-A5D2-8469D49CC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82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F7A6-BF6C-ADF8-C6E8-B83B29B6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81B6-D0B0-5986-8F75-39ED180C7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A0A16-0B36-4063-5C20-C804E66DE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CD4F5-D451-8975-71C5-C460CCC6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1C1E-0444-435B-88CB-40DB95B3BD5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6B271-9179-CFFB-1AB4-E173343D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24772-6EDE-E52F-518C-8C621E87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4998-F5C9-4B02-A5D2-8469D49CC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35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EE91-A2C9-11E8-88F7-9E9D1052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6D4AE-8F8C-A30E-1AA9-3804AE19A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FBF04-A4D9-0DB5-B33B-8D4946B17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7F016-9419-1DFB-DE63-FE719C311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3CE09-6EAA-2D81-B725-C488EE1BE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942C4-A0B5-A4C5-6427-49D43BE4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1C1E-0444-435B-88CB-40DB95B3BD5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90A07-3402-E7FD-F718-A7A230C9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519E8-6DCD-BD3C-B454-3E5BA893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4998-F5C9-4B02-A5D2-8469D49CC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14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B44C-9935-28C9-B5FC-C0BEF58A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5C674-090A-E5A4-FB8E-A9931234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1C1E-0444-435B-88CB-40DB95B3BD5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6EDAC-087C-6326-525A-7CB65EAF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10F17-6571-BD5D-B9BD-F13449EC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4998-F5C9-4B02-A5D2-8469D49CC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42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A83C0-B3B6-35DD-3FC7-7BCF7C95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1C1E-0444-435B-88CB-40DB95B3BD5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16F0A-D222-5812-4F90-AED8409A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D357B-76AA-48A2-0350-3D1F8763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4998-F5C9-4B02-A5D2-8469D49CC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90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BC9A-AE81-0DD7-0449-CD6CCEE6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793C-87AC-11FF-79C0-29CE2305A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BA1C6-D292-D68A-79CB-AAA8A34E7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A5189-9275-F9D8-240F-BD70AD0E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1C1E-0444-435B-88CB-40DB95B3BD5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EBAC4-1220-EA88-E68A-7C380766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DA8C5-5470-AD9F-1337-D1745000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4998-F5C9-4B02-A5D2-8469D49CC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52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DC78-3B00-0F64-F0A6-23514D02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234A6-F38C-9D9F-2D1E-B52A214C8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C1BBB-C223-8120-4F28-74D6A76F2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489FB-126F-69D2-3160-80FD00A2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1C1E-0444-435B-88CB-40DB95B3BD5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E0C33-2AE5-0460-8C68-C065D8C3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6F74D-5A35-AAB3-DE07-DD8D6E22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4998-F5C9-4B02-A5D2-8469D49CC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26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62DF1-A630-7C7B-6A77-5E805072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EE6F3-A864-31F3-081C-4990C2579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D1D56-D7FB-ECDB-96A6-3CBEB4C6F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C1C1E-0444-435B-88CB-40DB95B3BD5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1C89-BB9D-7D4D-BD77-F0BA60CA7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39B13-3EC6-0261-9405-08A983DAB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D4998-F5C9-4B02-A5D2-8469D49CC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774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C85C-F4F8-CDD7-34A9-442C5B2C1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DE03F-3B96-32C8-FA0C-A0736B4D8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by P.Samatha Ramakrishna</a:t>
            </a:r>
          </a:p>
        </p:txBody>
      </p:sp>
    </p:spTree>
    <p:extLst>
      <p:ext uri="{BB962C8B-B14F-4D97-AF65-F5344CB8AC3E}">
        <p14:creationId xmlns:p14="http://schemas.microsoft.com/office/powerpoint/2010/main" val="187401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307)">
            <a:extLst>
              <a:ext uri="{FF2B5EF4-FFF2-40B4-BE49-F238E27FC236}">
                <a16:creationId xmlns:a16="http://schemas.microsoft.com/office/drawing/2014/main" id="{834F8E3D-4C3B-FB9E-C590-3B418A85D2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5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321)">
            <a:extLst>
              <a:ext uri="{FF2B5EF4-FFF2-40B4-BE49-F238E27FC236}">
                <a16:creationId xmlns:a16="http://schemas.microsoft.com/office/drawing/2014/main" id="{9B9B5D98-7A1D-C289-B9A4-F4BEEF725C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2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330)">
            <a:extLst>
              <a:ext uri="{FF2B5EF4-FFF2-40B4-BE49-F238E27FC236}">
                <a16:creationId xmlns:a16="http://schemas.microsoft.com/office/drawing/2014/main" id="{97BE2AD7-74C2-0F22-38E5-2C9DF87194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0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341)">
            <a:extLst>
              <a:ext uri="{FF2B5EF4-FFF2-40B4-BE49-F238E27FC236}">
                <a16:creationId xmlns:a16="http://schemas.microsoft.com/office/drawing/2014/main" id="{2BCA3476-1C66-60FC-9A50-C1093D321A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8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353)">
            <a:extLst>
              <a:ext uri="{FF2B5EF4-FFF2-40B4-BE49-F238E27FC236}">
                <a16:creationId xmlns:a16="http://schemas.microsoft.com/office/drawing/2014/main" id="{09C66A59-2B98-DF49-1DC3-223BBEF849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6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P.Samatha Ramakrishna</dc:creator>
  <cp:lastModifiedBy>P.Samatha Ramakrishna</cp:lastModifiedBy>
  <cp:revision>2</cp:revision>
  <dcterms:created xsi:type="dcterms:W3CDTF">2022-09-18T12:46:32Z</dcterms:created>
  <dcterms:modified xsi:type="dcterms:W3CDTF">2022-09-18T14:47:36Z</dcterms:modified>
</cp:coreProperties>
</file>